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45"/>
  </p:notesMasterIdLst>
  <p:handoutMasterIdLst>
    <p:handoutMasterId r:id="rId46"/>
  </p:handoutMasterIdLst>
  <p:sldIdLst>
    <p:sldId id="435" r:id="rId3"/>
    <p:sldId id="404" r:id="rId4"/>
    <p:sldId id="403" r:id="rId5"/>
    <p:sldId id="393" r:id="rId6"/>
    <p:sldId id="407" r:id="rId7"/>
    <p:sldId id="400" r:id="rId8"/>
    <p:sldId id="432" r:id="rId9"/>
    <p:sldId id="405" r:id="rId10"/>
    <p:sldId id="433" r:id="rId11"/>
    <p:sldId id="406" r:id="rId12"/>
    <p:sldId id="408" r:id="rId13"/>
    <p:sldId id="410" r:id="rId14"/>
    <p:sldId id="411" r:id="rId15"/>
    <p:sldId id="412" r:id="rId16"/>
    <p:sldId id="414" r:id="rId17"/>
    <p:sldId id="415" r:id="rId18"/>
    <p:sldId id="413" r:id="rId19"/>
    <p:sldId id="416" r:id="rId20"/>
    <p:sldId id="417" r:id="rId21"/>
    <p:sldId id="418" r:id="rId22"/>
    <p:sldId id="419" r:id="rId23"/>
    <p:sldId id="434" r:id="rId24"/>
    <p:sldId id="422" r:id="rId25"/>
    <p:sldId id="420" r:id="rId26"/>
    <p:sldId id="421" r:id="rId27"/>
    <p:sldId id="423" r:id="rId28"/>
    <p:sldId id="424" r:id="rId29"/>
    <p:sldId id="436" r:id="rId30"/>
    <p:sldId id="428" r:id="rId31"/>
    <p:sldId id="425" r:id="rId32"/>
    <p:sldId id="426" r:id="rId33"/>
    <p:sldId id="429" r:id="rId34"/>
    <p:sldId id="427" r:id="rId35"/>
    <p:sldId id="430" r:id="rId36"/>
    <p:sldId id="438" r:id="rId37"/>
    <p:sldId id="439" r:id="rId38"/>
    <p:sldId id="437" r:id="rId39"/>
    <p:sldId id="441" r:id="rId40"/>
    <p:sldId id="440" r:id="rId41"/>
    <p:sldId id="442" r:id="rId42"/>
    <p:sldId id="443" r:id="rId43"/>
    <p:sldId id="431" r:id="rId44"/>
  </p:sldIdLst>
  <p:sldSz cx="9144000" cy="5143500" type="screen16x9"/>
  <p:notesSz cx="6858000" cy="9144000"/>
  <p:custDataLst>
    <p:tags r:id="rId4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333333"/>
    <a:srgbClr val="1C1C1C"/>
    <a:srgbClr val="000000"/>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6314" autoAdjust="0"/>
  </p:normalViewPr>
  <p:slideViewPr>
    <p:cSldViewPr>
      <p:cViewPr>
        <p:scale>
          <a:sx n="100" d="100"/>
          <a:sy n="100" d="100"/>
        </p:scale>
        <p:origin x="-2124" y="-846"/>
      </p:cViewPr>
      <p:guideLst>
        <p:guide orient="horz" pos="1620"/>
        <p:guide pos="2880"/>
      </p:guideLst>
    </p:cSldViewPr>
  </p:slideViewPr>
  <p:notesTextViewPr>
    <p:cViewPr>
      <p:scale>
        <a:sx n="125" d="100"/>
        <a:sy n="125"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12</a:t>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28</a:t>
            </a:fld>
            <a:endParaRPr lang="zh-CN"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29</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30</a:t>
            </a:fld>
            <a:endParaRPr lang="zh-CN"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31</a:t>
            </a:fld>
            <a:endParaRPr lang="zh-CN"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32</a:t>
            </a:fld>
            <a:endParaRPr lang="zh-CN"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33</a:t>
            </a:fld>
            <a:endParaRPr lang="zh-CN" alt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34</a:t>
            </a:fld>
            <a:endParaRPr lang="zh-CN" alt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35</a:t>
            </a:fld>
            <a:endParaRPr lang="zh-CN" alt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36</a:t>
            </a:fld>
            <a:endParaRPr lang="zh-CN" alt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37</a:t>
            </a:fld>
            <a:endParaRPr lang="zh-CN" alt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38</a:t>
            </a:fld>
            <a:endParaRPr lang="zh-CN" alt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39</a:t>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40</a:t>
            </a:fld>
            <a:endParaRPr lang="zh-CN" alt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41</a:t>
            </a:fld>
            <a:endParaRPr lang="zh-CN" alt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42</a:t>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t>2023-01-10</a:t>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t>‹#›</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683568" y="4803998"/>
            <a:ext cx="1440159" cy="12192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0" y="-8908"/>
            <a:ext cx="9144000" cy="51407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userDrawn="1"/>
        </p:nvGrpSpPr>
        <p:grpSpPr>
          <a:xfrm>
            <a:off x="598505" y="272824"/>
            <a:ext cx="217637" cy="359103"/>
            <a:chOff x="5284519" y="1508166"/>
            <a:chExt cx="213756" cy="427512"/>
          </a:xfrm>
        </p:grpSpPr>
        <p:cxnSp>
          <p:nvCxnSpPr>
            <p:cNvPr id="10" name="直接连接符 9"/>
            <p:cNvCxnSpPr/>
            <p:nvPr/>
          </p:nvCxnSpPr>
          <p:spPr>
            <a:xfrm>
              <a:off x="5284519" y="1508166"/>
              <a:ext cx="213756" cy="213756"/>
            </a:xfrm>
            <a:prstGeom prst="line">
              <a:avLst/>
            </a:prstGeom>
            <a:ln w="19050">
              <a:solidFill>
                <a:schemeClr val="accent1"/>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284519" y="1721922"/>
              <a:ext cx="213756" cy="213756"/>
            </a:xfrm>
            <a:prstGeom prst="line">
              <a:avLst/>
            </a:prstGeom>
            <a:ln w="19050">
              <a:solidFill>
                <a:schemeClr val="accent1"/>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userDrawn="1"/>
        </p:nvCxnSpPr>
        <p:spPr>
          <a:xfrm>
            <a:off x="829469" y="705644"/>
            <a:ext cx="831453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96906" y="202719"/>
            <a:ext cx="2339590" cy="4248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7"/>
          <p:cNvSpPr/>
          <p:nvPr/>
        </p:nvSpPr>
        <p:spPr bwMode="auto">
          <a:xfrm>
            <a:off x="2776854" y="912510"/>
            <a:ext cx="703751" cy="1840706"/>
          </a:xfrm>
          <a:custGeom>
            <a:avLst/>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2" name="Freeform 8"/>
          <p:cNvSpPr/>
          <p:nvPr/>
        </p:nvSpPr>
        <p:spPr bwMode="auto">
          <a:xfrm>
            <a:off x="3023344" y="1020857"/>
            <a:ext cx="453687" cy="1732360"/>
          </a:xfrm>
          <a:custGeom>
            <a:avLst/>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ah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3" name="Freeform 10"/>
          <p:cNvSpPr/>
          <p:nvPr/>
        </p:nvSpPr>
        <p:spPr bwMode="auto">
          <a:xfrm>
            <a:off x="3455598" y="264810"/>
            <a:ext cx="385812" cy="2488406"/>
          </a:xfrm>
          <a:custGeom>
            <a:avLst/>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4" name="Freeform 11"/>
          <p:cNvSpPr/>
          <p:nvPr/>
        </p:nvSpPr>
        <p:spPr bwMode="auto">
          <a:xfrm>
            <a:off x="3000720" y="2753217"/>
            <a:ext cx="473931" cy="1048941"/>
          </a:xfrm>
          <a:custGeom>
            <a:avLst/>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5" name="Freeform 12"/>
          <p:cNvSpPr/>
          <p:nvPr/>
        </p:nvSpPr>
        <p:spPr bwMode="auto">
          <a:xfrm>
            <a:off x="3000720" y="3002056"/>
            <a:ext cx="672791" cy="800100"/>
          </a:xfrm>
          <a:custGeom>
            <a:avLst/>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ah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6" name="Freeform 16"/>
          <p:cNvSpPr/>
          <p:nvPr/>
        </p:nvSpPr>
        <p:spPr bwMode="auto">
          <a:xfrm>
            <a:off x="1492001" y="1988835"/>
            <a:ext cx="435826" cy="2584847"/>
          </a:xfrm>
          <a:custGeom>
            <a:avLst/>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7" name="Freeform 21"/>
          <p:cNvSpPr/>
          <p:nvPr/>
        </p:nvSpPr>
        <p:spPr bwMode="auto">
          <a:xfrm>
            <a:off x="148802" y="1988835"/>
            <a:ext cx="1779025" cy="2603897"/>
          </a:xfrm>
          <a:custGeom>
            <a:avLst/>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8" name="Freeform 22"/>
          <p:cNvSpPr/>
          <p:nvPr/>
        </p:nvSpPr>
        <p:spPr bwMode="auto">
          <a:xfrm>
            <a:off x="148801" y="1378045"/>
            <a:ext cx="2753083" cy="3214688"/>
          </a:xfrm>
          <a:custGeom>
            <a:avLst/>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69" name="Freeform 31"/>
          <p:cNvSpPr/>
          <p:nvPr/>
        </p:nvSpPr>
        <p:spPr bwMode="auto">
          <a:xfrm>
            <a:off x="3384151" y="-700"/>
            <a:ext cx="595390" cy="258366"/>
          </a:xfrm>
          <a:custGeom>
            <a:avLst/>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ah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0" name="Freeform 32"/>
          <p:cNvSpPr/>
          <p:nvPr/>
        </p:nvSpPr>
        <p:spPr bwMode="auto">
          <a:xfrm>
            <a:off x="3253166" y="-22130"/>
            <a:ext cx="726376" cy="382191"/>
          </a:xfrm>
          <a:custGeom>
            <a:avLst/>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ah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1" name="Freeform 35"/>
          <p:cNvSpPr/>
          <p:nvPr/>
        </p:nvSpPr>
        <p:spPr bwMode="auto">
          <a:xfrm>
            <a:off x="2990003" y="11207"/>
            <a:ext cx="989538" cy="784622"/>
          </a:xfrm>
          <a:custGeom>
            <a:avLst/>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2" name="Freeform 37"/>
          <p:cNvSpPr/>
          <p:nvPr/>
        </p:nvSpPr>
        <p:spPr bwMode="auto">
          <a:xfrm>
            <a:off x="1927827" y="42163"/>
            <a:ext cx="2051714" cy="1946673"/>
          </a:xfrm>
          <a:custGeom>
            <a:avLst/>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3" name="Freeform 38"/>
          <p:cNvSpPr/>
          <p:nvPr/>
        </p:nvSpPr>
        <p:spPr bwMode="auto">
          <a:xfrm>
            <a:off x="2901884" y="42164"/>
            <a:ext cx="1077656" cy="1337072"/>
          </a:xfrm>
          <a:custGeom>
            <a:avLst/>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4" name="Freeform 39"/>
          <p:cNvSpPr/>
          <p:nvPr/>
        </p:nvSpPr>
        <p:spPr bwMode="auto">
          <a:xfrm>
            <a:off x="3543715" y="42164"/>
            <a:ext cx="435826" cy="411956"/>
          </a:xfrm>
          <a:custGeom>
            <a:avLst/>
            <a:gdLst>
              <a:gd name="T0" fmla="*/ 0 w 226"/>
              <a:gd name="T1" fmla="*/ 214 h 214"/>
              <a:gd name="T2" fmla="*/ 0 w 226"/>
              <a:gd name="T3" fmla="*/ 214 h 214"/>
              <a:gd name="T4" fmla="*/ 226 w 226"/>
              <a:gd name="T5" fmla="*/ 0 h 214"/>
              <a:gd name="T6" fmla="*/ 226 w 226"/>
              <a:gd name="T7" fmla="*/ 1 h 214"/>
              <a:gd name="T8" fmla="*/ 0 w 226"/>
              <a:gd name="T9" fmla="*/ 214 h 214"/>
            </a:gdLst>
            <a:ah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5" name="Freeform 44"/>
          <p:cNvSpPr/>
          <p:nvPr/>
        </p:nvSpPr>
        <p:spPr bwMode="auto">
          <a:xfrm>
            <a:off x="3979540" y="42163"/>
            <a:ext cx="428681" cy="259556"/>
          </a:xfrm>
          <a:custGeom>
            <a:avLst/>
            <a:gdLst>
              <a:gd name="T0" fmla="*/ 222 w 222"/>
              <a:gd name="T1" fmla="*/ 135 h 135"/>
              <a:gd name="T2" fmla="*/ 0 w 222"/>
              <a:gd name="T3" fmla="*/ 1 h 135"/>
              <a:gd name="T4" fmla="*/ 0 w 222"/>
              <a:gd name="T5" fmla="*/ 0 h 135"/>
              <a:gd name="T6" fmla="*/ 122 w 222"/>
              <a:gd name="T7" fmla="*/ 35 h 135"/>
              <a:gd name="T8" fmla="*/ 222 w 222"/>
              <a:gd name="T9" fmla="*/ 135 h 135"/>
            </a:gdLst>
            <a:ahLst/>
            <a:cxnLst>
              <a:cxn ang="0">
                <a:pos x="T0" y="T1"/>
              </a:cxn>
              <a:cxn ang="0">
                <a:pos x="T2" y="T3"/>
              </a:cxn>
              <a:cxn ang="0">
                <a:pos x="T4" y="T5"/>
              </a:cxn>
              <a:cxn ang="0">
                <a:pos x="T6" y="T7"/>
              </a:cxn>
              <a:cxn ang="0">
                <a:pos x="T8" y="T9"/>
              </a:cxn>
            </a:cxnLst>
            <a:rect l="0" t="0" r="r" b="b"/>
            <a:pathLst>
              <a:path w="222"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6" name="Freeform 45"/>
          <p:cNvSpPr/>
          <p:nvPr/>
        </p:nvSpPr>
        <p:spPr bwMode="auto">
          <a:xfrm>
            <a:off x="3384151" y="-25703"/>
            <a:ext cx="1024071" cy="327422"/>
          </a:xfrm>
          <a:custGeom>
            <a:avLst/>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7" name="Freeform 46"/>
          <p:cNvSpPr/>
          <p:nvPr/>
        </p:nvSpPr>
        <p:spPr bwMode="auto">
          <a:xfrm>
            <a:off x="3253166" y="-37609"/>
            <a:ext cx="1155056" cy="397669"/>
          </a:xfrm>
          <a:custGeom>
            <a:avLst/>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8" name="Freeform 47"/>
          <p:cNvSpPr/>
          <p:nvPr/>
        </p:nvSpPr>
        <p:spPr bwMode="auto">
          <a:xfrm>
            <a:off x="1492001" y="301718"/>
            <a:ext cx="3000766" cy="4273154"/>
          </a:xfrm>
          <a:custGeom>
            <a:avLst/>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79" name="Freeform 48"/>
          <p:cNvSpPr/>
          <p:nvPr/>
        </p:nvSpPr>
        <p:spPr bwMode="auto">
          <a:xfrm>
            <a:off x="3000720" y="301720"/>
            <a:ext cx="1567066" cy="3500438"/>
          </a:xfrm>
          <a:custGeom>
            <a:avLst/>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6">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0" name="Freeform 49"/>
          <p:cNvSpPr/>
          <p:nvPr/>
        </p:nvSpPr>
        <p:spPr bwMode="auto">
          <a:xfrm>
            <a:off x="3474650" y="301718"/>
            <a:ext cx="1114570" cy="2453879"/>
          </a:xfrm>
          <a:custGeom>
            <a:avLst/>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1" name="Freeform 52"/>
          <p:cNvSpPr/>
          <p:nvPr/>
        </p:nvSpPr>
        <p:spPr bwMode="auto">
          <a:xfrm>
            <a:off x="2990003" y="-35227"/>
            <a:ext cx="1418219" cy="831056"/>
          </a:xfrm>
          <a:custGeom>
            <a:avLst/>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2" name="Freeform 53"/>
          <p:cNvSpPr/>
          <p:nvPr/>
        </p:nvSpPr>
        <p:spPr bwMode="auto">
          <a:xfrm>
            <a:off x="3671128" y="301719"/>
            <a:ext cx="900230" cy="2702720"/>
          </a:xfrm>
          <a:custGeom>
            <a:avLst/>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3" name="Freeform 54"/>
          <p:cNvSpPr/>
          <p:nvPr/>
        </p:nvSpPr>
        <p:spPr bwMode="auto">
          <a:xfrm>
            <a:off x="3455597" y="130269"/>
            <a:ext cx="984776" cy="171450"/>
          </a:xfrm>
          <a:custGeom>
            <a:avLst/>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4" name="Freeform 55"/>
          <p:cNvSpPr/>
          <p:nvPr/>
        </p:nvSpPr>
        <p:spPr bwMode="auto">
          <a:xfrm>
            <a:off x="1927827" y="301719"/>
            <a:ext cx="2480395" cy="1687116"/>
          </a:xfrm>
          <a:custGeom>
            <a:avLst/>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5" name="Freeform 56"/>
          <p:cNvSpPr/>
          <p:nvPr/>
        </p:nvSpPr>
        <p:spPr bwMode="auto">
          <a:xfrm>
            <a:off x="2901884" y="301719"/>
            <a:ext cx="1506337" cy="1077516"/>
          </a:xfrm>
          <a:custGeom>
            <a:avLst/>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6" name="Freeform 57"/>
          <p:cNvSpPr/>
          <p:nvPr/>
        </p:nvSpPr>
        <p:spPr bwMode="auto">
          <a:xfrm>
            <a:off x="3543716" y="142176"/>
            <a:ext cx="864506" cy="311944"/>
          </a:xfrm>
          <a:custGeom>
            <a:avLst/>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7" name="Freeform 61"/>
          <p:cNvSpPr/>
          <p:nvPr/>
        </p:nvSpPr>
        <p:spPr bwMode="auto">
          <a:xfrm>
            <a:off x="4408221" y="301719"/>
            <a:ext cx="172664" cy="694135"/>
          </a:xfrm>
          <a:custGeom>
            <a:avLst/>
            <a:gdLst>
              <a:gd name="T0" fmla="*/ 83 w 90"/>
              <a:gd name="T1" fmla="*/ 360 h 360"/>
              <a:gd name="T2" fmla="*/ 0 w 90"/>
              <a:gd name="T3" fmla="*/ 0 h 360"/>
              <a:gd name="T4" fmla="*/ 0 w 90"/>
              <a:gd name="T5" fmla="*/ 0 h 360"/>
              <a:gd name="T6" fmla="*/ 68 w 90"/>
              <a:gd name="T7" fmla="*/ 160 h 360"/>
              <a:gd name="T8" fmla="*/ 83 w 90"/>
              <a:gd name="T9" fmla="*/ 360 h 360"/>
            </a:gdLst>
            <a:ah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8" name="Freeform 62"/>
          <p:cNvSpPr/>
          <p:nvPr/>
        </p:nvSpPr>
        <p:spPr bwMode="auto">
          <a:xfrm>
            <a:off x="3979541" y="26684"/>
            <a:ext cx="600153" cy="969169"/>
          </a:xfrm>
          <a:custGeom>
            <a:avLst/>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ahLst/>
            <a:cxnLst>
              <a:cxn ang="0">
                <a:pos x="T0" y="T1"/>
              </a:cxn>
              <a:cxn ang="0">
                <a:pos x="T2" y="T3"/>
              </a:cxn>
              <a:cxn ang="0">
                <a:pos x="T4" y="T5"/>
              </a:cxn>
              <a:cxn ang="0">
                <a:pos x="T6" y="T7"/>
              </a:cxn>
              <a:cxn ang="0">
                <a:pos x="T8" y="T9"/>
              </a:cxn>
              <a:cxn ang="0">
                <a:pos x="T10" y="T11"/>
              </a:cxn>
              <a:cxn ang="0">
                <a:pos x="T12" y="T13"/>
              </a:cxn>
            </a:cxnLst>
            <a:rect l="0" t="0" r="r" b="b"/>
            <a:pathLst>
              <a:path w="311" h="503">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89" name="Freeform 63"/>
          <p:cNvSpPr/>
          <p:nvPr/>
        </p:nvSpPr>
        <p:spPr bwMode="auto">
          <a:xfrm>
            <a:off x="3384151" y="-106665"/>
            <a:ext cx="1195543" cy="1102519"/>
          </a:xfrm>
          <a:custGeom>
            <a:avLst/>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0" name="Freeform 64"/>
          <p:cNvSpPr/>
          <p:nvPr/>
        </p:nvSpPr>
        <p:spPr bwMode="auto">
          <a:xfrm>
            <a:off x="3253166" y="-135241"/>
            <a:ext cx="1326529" cy="1131094"/>
          </a:xfrm>
          <a:custGeom>
            <a:avLst/>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1" name="Freeform 65"/>
          <p:cNvSpPr/>
          <p:nvPr/>
        </p:nvSpPr>
        <p:spPr bwMode="auto">
          <a:xfrm>
            <a:off x="148801" y="995853"/>
            <a:ext cx="4421367" cy="3612357"/>
          </a:xfrm>
          <a:custGeom>
            <a:avLst/>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2" name="Freeform 66"/>
          <p:cNvSpPr/>
          <p:nvPr/>
        </p:nvSpPr>
        <p:spPr bwMode="auto">
          <a:xfrm>
            <a:off x="1492001" y="995853"/>
            <a:ext cx="3078167" cy="3577829"/>
          </a:xfrm>
          <a:custGeom>
            <a:avLst/>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6">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3" name="Freeform 67"/>
          <p:cNvSpPr/>
          <p:nvPr/>
        </p:nvSpPr>
        <p:spPr bwMode="auto">
          <a:xfrm>
            <a:off x="3000720" y="995852"/>
            <a:ext cx="1569448" cy="2806304"/>
          </a:xfrm>
          <a:custGeom>
            <a:avLst/>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4" name="Freeform 68"/>
          <p:cNvSpPr/>
          <p:nvPr/>
        </p:nvSpPr>
        <p:spPr bwMode="auto">
          <a:xfrm>
            <a:off x="3474650" y="995854"/>
            <a:ext cx="1095518" cy="1759744"/>
          </a:xfrm>
          <a:custGeom>
            <a:avLst/>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5" name="Freeform 69"/>
          <p:cNvSpPr/>
          <p:nvPr/>
        </p:nvSpPr>
        <p:spPr bwMode="auto">
          <a:xfrm>
            <a:off x="3671129" y="995854"/>
            <a:ext cx="899039" cy="2006203"/>
          </a:xfrm>
          <a:custGeom>
            <a:avLst/>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ah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6" name="Freeform 70"/>
          <p:cNvSpPr/>
          <p:nvPr/>
        </p:nvSpPr>
        <p:spPr bwMode="auto">
          <a:xfrm>
            <a:off x="3455598" y="264809"/>
            <a:ext cx="1114570" cy="731044"/>
          </a:xfrm>
          <a:custGeom>
            <a:avLst/>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7" name="Freeform 71"/>
          <p:cNvSpPr/>
          <p:nvPr/>
        </p:nvSpPr>
        <p:spPr bwMode="auto">
          <a:xfrm>
            <a:off x="1927827" y="995853"/>
            <a:ext cx="2642342" cy="994172"/>
          </a:xfrm>
          <a:custGeom>
            <a:avLst/>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8" name="Freeform 72"/>
          <p:cNvSpPr/>
          <p:nvPr/>
        </p:nvSpPr>
        <p:spPr bwMode="auto">
          <a:xfrm>
            <a:off x="2901885" y="827976"/>
            <a:ext cx="1675428" cy="551260"/>
          </a:xfrm>
          <a:custGeom>
            <a:avLst/>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sp>
        <p:nvSpPr>
          <p:cNvPr id="99" name="Freeform 73"/>
          <p:cNvSpPr/>
          <p:nvPr/>
        </p:nvSpPr>
        <p:spPr bwMode="auto">
          <a:xfrm>
            <a:off x="3542524" y="176703"/>
            <a:ext cx="1034788" cy="819150"/>
          </a:xfrm>
          <a:custGeom>
            <a:avLst/>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latin typeface="+mn-lt"/>
              <a:ea typeface="+mn-ea"/>
              <a:cs typeface="+mn-ea"/>
              <a:sym typeface="+mn-lt"/>
            </a:endParaRPr>
          </a:p>
        </p:txBody>
      </p:sp>
      <p:grpSp>
        <p:nvGrpSpPr>
          <p:cNvPr id="100" name="组合 99"/>
          <p:cNvGrpSpPr/>
          <p:nvPr/>
        </p:nvGrpSpPr>
        <p:grpSpPr>
          <a:xfrm>
            <a:off x="3276962" y="2547403"/>
            <a:ext cx="378091" cy="378042"/>
            <a:chOff x="1827622" y="1343919"/>
            <a:chExt cx="2304000" cy="2304000"/>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grpSpPr>
        <p:sp>
          <p:nvSpPr>
            <p:cNvPr id="101" name="椭圆 100"/>
            <p:cNvSpPr/>
            <p:nvPr/>
          </p:nvSpPr>
          <p:spPr>
            <a:xfrm>
              <a:off x="1827622" y="1343919"/>
              <a:ext cx="2304000" cy="2304000"/>
            </a:xfrm>
            <a:prstGeom prst="ellipse">
              <a:avLst/>
            </a:prstGeom>
            <a:grpFill/>
            <a:ln w="12700">
              <a:solidFill>
                <a:schemeClr val="accent1"/>
              </a:solid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a:off x="1877482" y="1393780"/>
              <a:ext cx="2204284" cy="2204283"/>
            </a:xfrm>
            <a:prstGeom prst="ellipse">
              <a:avLst/>
            </a:prstGeom>
            <a:grp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3" name="同心圆 102"/>
          <p:cNvSpPr/>
          <p:nvPr/>
        </p:nvSpPr>
        <p:spPr>
          <a:xfrm>
            <a:off x="2962457" y="1374554"/>
            <a:ext cx="261027" cy="260993"/>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cs typeface="+mn-ea"/>
              <a:sym typeface="+mn-lt"/>
            </a:endParaRPr>
          </a:p>
        </p:txBody>
      </p:sp>
      <p:sp>
        <p:nvSpPr>
          <p:cNvPr id="104" name="同心圆 103"/>
          <p:cNvSpPr/>
          <p:nvPr/>
        </p:nvSpPr>
        <p:spPr>
          <a:xfrm>
            <a:off x="3744947" y="1252425"/>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endParaRPr lang="zh-CN" altLang="en-US" sz="2700">
              <a:solidFill>
                <a:schemeClr val="bg1"/>
              </a:solidFill>
              <a:cs typeface="+mn-ea"/>
              <a:sym typeface="+mn-lt"/>
            </a:endParaRPr>
          </a:p>
        </p:txBody>
      </p:sp>
      <p:sp>
        <p:nvSpPr>
          <p:cNvPr id="105" name="同心圆 104"/>
          <p:cNvSpPr/>
          <p:nvPr/>
        </p:nvSpPr>
        <p:spPr>
          <a:xfrm>
            <a:off x="3409862" y="215994"/>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cs typeface="+mn-ea"/>
              <a:sym typeface="+mn-lt"/>
            </a:endParaRPr>
          </a:p>
        </p:txBody>
      </p:sp>
      <p:sp>
        <p:nvSpPr>
          <p:cNvPr id="106" name="同心圆 105"/>
          <p:cNvSpPr/>
          <p:nvPr/>
        </p:nvSpPr>
        <p:spPr>
          <a:xfrm>
            <a:off x="4095880" y="430306"/>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cs typeface="+mn-ea"/>
              <a:sym typeface="+mn-lt"/>
            </a:endParaRPr>
          </a:p>
        </p:txBody>
      </p:sp>
      <p:sp>
        <p:nvSpPr>
          <p:cNvPr id="107" name="同心圆 106"/>
          <p:cNvSpPr/>
          <p:nvPr/>
        </p:nvSpPr>
        <p:spPr>
          <a:xfrm>
            <a:off x="3621335" y="2932028"/>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endParaRPr lang="zh-CN" altLang="en-US" sz="2700">
              <a:solidFill>
                <a:schemeClr val="bg1"/>
              </a:solidFill>
              <a:cs typeface="+mn-ea"/>
              <a:sym typeface="+mn-lt"/>
            </a:endParaRPr>
          </a:p>
        </p:txBody>
      </p:sp>
      <p:sp>
        <p:nvSpPr>
          <p:cNvPr id="108" name="同心圆 107"/>
          <p:cNvSpPr/>
          <p:nvPr/>
        </p:nvSpPr>
        <p:spPr>
          <a:xfrm>
            <a:off x="1458173" y="4481626"/>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09" name="同心圆 108"/>
          <p:cNvSpPr/>
          <p:nvPr/>
        </p:nvSpPr>
        <p:spPr>
          <a:xfrm>
            <a:off x="91158" y="4523894"/>
            <a:ext cx="134339" cy="13432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ctr" anchorCtr="0" forceAA="0" compatLnSpc="1">
            <a:noAutofit/>
          </a:bodyPr>
          <a:lstStyle/>
          <a:p>
            <a:pPr algn="ctr"/>
            <a:endParaRPr lang="zh-CN" altLang="en-US">
              <a:solidFill>
                <a:schemeClr val="tx1"/>
              </a:solidFill>
              <a:cs typeface="+mn-ea"/>
              <a:sym typeface="+mn-lt"/>
            </a:endParaRPr>
          </a:p>
        </p:txBody>
      </p:sp>
      <p:grpSp>
        <p:nvGrpSpPr>
          <p:cNvPr id="110" name="组合 109"/>
          <p:cNvGrpSpPr/>
          <p:nvPr/>
        </p:nvGrpSpPr>
        <p:grpSpPr>
          <a:xfrm>
            <a:off x="4378741" y="767235"/>
            <a:ext cx="378091" cy="378042"/>
            <a:chOff x="1827622" y="1343919"/>
            <a:chExt cx="2304000" cy="2304000"/>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p:grpSpPr>
        <p:sp>
          <p:nvSpPr>
            <p:cNvPr id="111" name="椭圆 110"/>
            <p:cNvSpPr/>
            <p:nvPr/>
          </p:nvSpPr>
          <p:spPr>
            <a:xfrm>
              <a:off x="1827622" y="1343919"/>
              <a:ext cx="2304000" cy="2304000"/>
            </a:xfrm>
            <a:prstGeom prst="ellipse">
              <a:avLst/>
            </a:prstGeom>
            <a:grpFill/>
            <a:ln w="12700">
              <a:solidFill>
                <a:schemeClr val="accent1"/>
              </a:solid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p:cNvSpPr/>
            <p:nvPr/>
          </p:nvSpPr>
          <p:spPr>
            <a:xfrm>
              <a:off x="1877481" y="1393778"/>
              <a:ext cx="2204282" cy="2204282"/>
            </a:xfrm>
            <a:prstGeom prst="ellipse">
              <a:avLst/>
            </a:prstGeom>
            <a:grp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3" name="组合 112"/>
          <p:cNvGrpSpPr/>
          <p:nvPr/>
        </p:nvGrpSpPr>
        <p:grpSpPr>
          <a:xfrm>
            <a:off x="3906834" y="2060254"/>
            <a:ext cx="378091" cy="378042"/>
            <a:chOff x="1827622" y="1343919"/>
            <a:chExt cx="2304000" cy="2304000"/>
          </a:xfrm>
        </p:grpSpPr>
        <p:sp>
          <p:nvSpPr>
            <p:cNvPr id="114" name="椭圆 11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6" name="组合 115"/>
          <p:cNvGrpSpPr/>
          <p:nvPr/>
        </p:nvGrpSpPr>
        <p:grpSpPr>
          <a:xfrm>
            <a:off x="3143257" y="3281258"/>
            <a:ext cx="378091" cy="378042"/>
            <a:chOff x="1827622" y="1343919"/>
            <a:chExt cx="2304000" cy="2304000"/>
          </a:xfrm>
        </p:grpSpPr>
        <p:sp>
          <p:nvSpPr>
            <p:cNvPr id="117" name="椭圆 11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0" name="组合 119"/>
          <p:cNvGrpSpPr/>
          <p:nvPr/>
        </p:nvGrpSpPr>
        <p:grpSpPr>
          <a:xfrm>
            <a:off x="2659866" y="620059"/>
            <a:ext cx="559634" cy="559562"/>
            <a:chOff x="1827622" y="1343919"/>
            <a:chExt cx="2304000" cy="2304000"/>
          </a:xfrm>
        </p:grpSpPr>
        <p:sp>
          <p:nvSpPr>
            <p:cNvPr id="173" name="椭圆 17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5" name="组合 174"/>
          <p:cNvGrpSpPr/>
          <p:nvPr/>
        </p:nvGrpSpPr>
        <p:grpSpPr>
          <a:xfrm>
            <a:off x="702586" y="808374"/>
            <a:ext cx="2300268" cy="2299968"/>
            <a:chOff x="1827622" y="1343919"/>
            <a:chExt cx="2304000" cy="2304000"/>
          </a:xfrm>
        </p:grpSpPr>
        <p:sp>
          <p:nvSpPr>
            <p:cNvPr id="176" name="椭圆 17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椭圆 17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8" name="TextBox 7"/>
          <p:cNvSpPr>
            <a:spLocks noChangeArrowheads="1"/>
          </p:cNvSpPr>
          <p:nvPr/>
        </p:nvSpPr>
        <p:spPr bwMode="auto">
          <a:xfrm>
            <a:off x="3994457" y="2986816"/>
            <a:ext cx="4969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600" dirty="0" smtClean="0">
                <a:solidFill>
                  <a:srgbClr val="C00000"/>
                </a:solidFill>
                <a:latin typeface="方正正黑简体" panose="02000000000000000000" pitchFamily="2" charset="-122"/>
                <a:ea typeface="方正正黑简体" panose="02000000000000000000" pitchFamily="2" charset="-122"/>
                <a:cs typeface="+mn-ea"/>
                <a:sym typeface="+mn-lt"/>
              </a:rPr>
              <a:t>广发银行</a:t>
            </a:r>
            <a:r>
              <a:rPr lang="en-US" altLang="zh-CN" sz="3600" dirty="0" smtClean="0">
                <a:solidFill>
                  <a:srgbClr val="C00000"/>
                </a:solidFill>
                <a:latin typeface="方正正黑简体" panose="02000000000000000000" pitchFamily="2" charset="-122"/>
                <a:ea typeface="方正正黑简体" panose="02000000000000000000" pitchFamily="2" charset="-122"/>
                <a:cs typeface="+mn-ea"/>
                <a:sym typeface="+mn-lt"/>
              </a:rPr>
              <a:t>PPT</a:t>
            </a:r>
            <a:r>
              <a:rPr lang="zh-CN" altLang="en-US" sz="3600" dirty="0" smtClean="0">
                <a:solidFill>
                  <a:srgbClr val="C00000"/>
                </a:solidFill>
                <a:latin typeface="方正正黑简体" panose="02000000000000000000" pitchFamily="2" charset="-122"/>
                <a:ea typeface="方正正黑简体" panose="02000000000000000000" pitchFamily="2" charset="-122"/>
                <a:cs typeface="+mn-ea"/>
                <a:sym typeface="+mn-lt"/>
              </a:rPr>
              <a:t>模板</a:t>
            </a:r>
            <a:endParaRPr lang="zh-CN" altLang="en-US" sz="3600" dirty="0">
              <a:solidFill>
                <a:srgbClr val="C00000"/>
              </a:solidFill>
              <a:latin typeface="方正正黑简体" panose="02000000000000000000" pitchFamily="2" charset="-122"/>
              <a:ea typeface="方正正黑简体" panose="02000000000000000000" pitchFamily="2" charset="-122"/>
              <a:cs typeface="+mn-ea"/>
              <a:sym typeface="+mn-lt"/>
            </a:endParaRPr>
          </a:p>
        </p:txBody>
      </p:sp>
      <p:sp>
        <p:nvSpPr>
          <p:cNvPr id="179" name="TextBox 7"/>
          <p:cNvSpPr>
            <a:spLocks noChangeArrowheads="1"/>
          </p:cNvSpPr>
          <p:nvPr/>
        </p:nvSpPr>
        <p:spPr bwMode="auto">
          <a:xfrm>
            <a:off x="4360370" y="3643820"/>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smtClean="0">
                <a:latin typeface="+mn-lt"/>
                <a:ea typeface="+mn-ea"/>
                <a:cs typeface="+mn-ea"/>
                <a:sym typeface="+mn-lt"/>
              </a:rPr>
              <a:t>简框架完整的年终总结工作汇报与新年计划</a:t>
            </a:r>
            <a:endParaRPr lang="zh-CN" altLang="en-US" sz="1400" dirty="0">
              <a:latin typeface="+mn-lt"/>
              <a:ea typeface="+mn-ea"/>
              <a:cs typeface="+mn-ea"/>
              <a:sym typeface="+mn-lt"/>
            </a:endParaRPr>
          </a:p>
        </p:txBody>
      </p:sp>
      <p:cxnSp>
        <p:nvCxnSpPr>
          <p:cNvPr id="180" name="直接连接符 179"/>
          <p:cNvCxnSpPr/>
          <p:nvPr/>
        </p:nvCxnSpPr>
        <p:spPr>
          <a:xfrm>
            <a:off x="4119015" y="3628580"/>
            <a:ext cx="457935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44" y="995852"/>
            <a:ext cx="1926402" cy="166237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428" y="196673"/>
            <a:ext cx="2830904" cy="5140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75"/>
                                        </p:tgtEl>
                                        <p:attrNameLst>
                                          <p:attrName>style.visibility</p:attrName>
                                        </p:attrNameLst>
                                      </p:cBhvr>
                                      <p:to>
                                        <p:strVal val="visible"/>
                                      </p:to>
                                    </p:set>
                                    <p:anim calcmode="lin" valueType="num">
                                      <p:cBhvr>
                                        <p:cTn id="12" dur="500" fill="hold"/>
                                        <p:tgtEl>
                                          <p:spTgt spid="175"/>
                                        </p:tgtEl>
                                        <p:attrNameLst>
                                          <p:attrName>ppt_w</p:attrName>
                                        </p:attrNameLst>
                                      </p:cBhvr>
                                      <p:tavLst>
                                        <p:tav tm="0">
                                          <p:val>
                                            <p:fltVal val="0"/>
                                          </p:val>
                                        </p:tav>
                                        <p:tav tm="100000">
                                          <p:val>
                                            <p:strVal val="#ppt_w"/>
                                          </p:val>
                                        </p:tav>
                                      </p:tavLst>
                                    </p:anim>
                                    <p:anim calcmode="lin" valueType="num">
                                      <p:cBhvr>
                                        <p:cTn id="13" dur="500" fill="hold"/>
                                        <p:tgtEl>
                                          <p:spTgt spid="175"/>
                                        </p:tgtEl>
                                        <p:attrNameLst>
                                          <p:attrName>ppt_h</p:attrName>
                                        </p:attrNameLst>
                                      </p:cBhvr>
                                      <p:tavLst>
                                        <p:tav tm="0">
                                          <p:val>
                                            <p:fltVal val="0"/>
                                          </p:val>
                                        </p:tav>
                                        <p:tav tm="100000">
                                          <p:val>
                                            <p:strVal val="#ppt_h"/>
                                          </p:val>
                                        </p:tav>
                                      </p:tavLst>
                                    </p:anim>
                                    <p:animEffect transition="in" filter="fade">
                                      <p:cBhvr>
                                        <p:cTn id="14" dur="500"/>
                                        <p:tgtEl>
                                          <p:spTgt spid="175"/>
                                        </p:tgtEl>
                                      </p:cBhvr>
                                    </p:animEffect>
                                    <p:anim calcmode="lin" valueType="num">
                                      <p:cBhvr>
                                        <p:cTn id="15" dur="500" fill="hold"/>
                                        <p:tgtEl>
                                          <p:spTgt spid="175"/>
                                        </p:tgtEl>
                                        <p:attrNameLst>
                                          <p:attrName>ppt_x</p:attrName>
                                        </p:attrNameLst>
                                      </p:cBhvr>
                                      <p:tavLst>
                                        <p:tav tm="0">
                                          <p:val>
                                            <p:fltVal val="0.5"/>
                                          </p:val>
                                        </p:tav>
                                        <p:tav tm="100000">
                                          <p:val>
                                            <p:strVal val="#ppt_x"/>
                                          </p:val>
                                        </p:tav>
                                      </p:tavLst>
                                    </p:anim>
                                    <p:anim calcmode="lin" valueType="num">
                                      <p:cBhvr>
                                        <p:cTn id="16" dur="500" fill="hold"/>
                                        <p:tgtEl>
                                          <p:spTgt spid="175"/>
                                        </p:tgtEl>
                                        <p:attrNameLst>
                                          <p:attrName>ppt_y</p:attrName>
                                        </p:attrNameLst>
                                      </p:cBhvr>
                                      <p:tavLst>
                                        <p:tav tm="0">
                                          <p:val>
                                            <p:fltVal val="0.5"/>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104"/>
                                        </p:tgtEl>
                                        <p:attrNameLst>
                                          <p:attrName>style.visibility</p:attrName>
                                        </p:attrNameLst>
                                      </p:cBhvr>
                                      <p:to>
                                        <p:strVal val="visible"/>
                                      </p:to>
                                    </p:set>
                                    <p:anim calcmode="lin" valueType="num">
                                      <p:cBhvr>
                                        <p:cTn id="26" dur="500" fill="hold"/>
                                        <p:tgtEl>
                                          <p:spTgt spid="104"/>
                                        </p:tgtEl>
                                        <p:attrNameLst>
                                          <p:attrName>ppt_w</p:attrName>
                                        </p:attrNameLst>
                                      </p:cBhvr>
                                      <p:tavLst>
                                        <p:tav tm="0">
                                          <p:val>
                                            <p:fltVal val="0"/>
                                          </p:val>
                                        </p:tav>
                                        <p:tav tm="100000">
                                          <p:val>
                                            <p:strVal val="#ppt_w"/>
                                          </p:val>
                                        </p:tav>
                                      </p:tavLst>
                                    </p:anim>
                                    <p:anim calcmode="lin" valueType="num">
                                      <p:cBhvr>
                                        <p:cTn id="27" dur="500" fill="hold"/>
                                        <p:tgtEl>
                                          <p:spTgt spid="10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00"/>
                                  </p:stCondLst>
                                  <p:childTnLst>
                                    <p:set>
                                      <p:cBhvr>
                                        <p:cTn id="29" dur="1" fill="hold">
                                          <p:stCondLst>
                                            <p:cond delay="0"/>
                                          </p:stCondLst>
                                        </p:cTn>
                                        <p:tgtEl>
                                          <p:spTgt spid="103"/>
                                        </p:tgtEl>
                                        <p:attrNameLst>
                                          <p:attrName>style.visibility</p:attrName>
                                        </p:attrNameLst>
                                      </p:cBhvr>
                                      <p:to>
                                        <p:strVal val="visible"/>
                                      </p:to>
                                    </p:set>
                                    <p:anim calcmode="lin" valueType="num">
                                      <p:cBhvr>
                                        <p:cTn id="30" dur="500" fill="hold"/>
                                        <p:tgtEl>
                                          <p:spTgt spid="103"/>
                                        </p:tgtEl>
                                        <p:attrNameLst>
                                          <p:attrName>ppt_w</p:attrName>
                                        </p:attrNameLst>
                                      </p:cBhvr>
                                      <p:tavLst>
                                        <p:tav tm="0">
                                          <p:val>
                                            <p:fltVal val="0"/>
                                          </p:val>
                                        </p:tav>
                                        <p:tav tm="100000">
                                          <p:val>
                                            <p:strVal val="#ppt_w"/>
                                          </p:val>
                                        </p:tav>
                                      </p:tavLst>
                                    </p:anim>
                                    <p:anim calcmode="lin" valueType="num">
                                      <p:cBhvr>
                                        <p:cTn id="31" dur="500" fill="hold"/>
                                        <p:tgtEl>
                                          <p:spTgt spid="10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500" fill="hold"/>
                                        <p:tgtEl>
                                          <p:spTgt spid="105"/>
                                        </p:tgtEl>
                                        <p:attrNameLst>
                                          <p:attrName>ppt_w</p:attrName>
                                        </p:attrNameLst>
                                      </p:cBhvr>
                                      <p:tavLst>
                                        <p:tav tm="0">
                                          <p:val>
                                            <p:fltVal val="0"/>
                                          </p:val>
                                        </p:tav>
                                        <p:tav tm="100000">
                                          <p:val>
                                            <p:strVal val="#ppt_w"/>
                                          </p:val>
                                        </p:tav>
                                      </p:tavLst>
                                    </p:anim>
                                    <p:anim calcmode="lin" valueType="num">
                                      <p:cBhvr>
                                        <p:cTn id="35" dur="500" fill="hold"/>
                                        <p:tgtEl>
                                          <p:spTgt spid="10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30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500" fill="hold"/>
                                        <p:tgtEl>
                                          <p:spTgt spid="106"/>
                                        </p:tgtEl>
                                        <p:attrNameLst>
                                          <p:attrName>ppt_w</p:attrName>
                                        </p:attrNameLst>
                                      </p:cBhvr>
                                      <p:tavLst>
                                        <p:tav tm="0">
                                          <p:val>
                                            <p:fltVal val="0"/>
                                          </p:val>
                                        </p:tav>
                                        <p:tav tm="100000">
                                          <p:val>
                                            <p:strVal val="#ppt_w"/>
                                          </p:val>
                                        </p:tav>
                                      </p:tavLst>
                                    </p:anim>
                                    <p:anim calcmode="lin" valueType="num">
                                      <p:cBhvr>
                                        <p:cTn id="39" dur="500" fill="hold"/>
                                        <p:tgtEl>
                                          <p:spTgt spid="106"/>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400"/>
                                  </p:stCondLst>
                                  <p:childTnLst>
                                    <p:set>
                                      <p:cBhvr>
                                        <p:cTn id="41" dur="1" fill="hold">
                                          <p:stCondLst>
                                            <p:cond delay="0"/>
                                          </p:stCondLst>
                                        </p:cTn>
                                        <p:tgtEl>
                                          <p:spTgt spid="108"/>
                                        </p:tgtEl>
                                        <p:attrNameLst>
                                          <p:attrName>style.visibility</p:attrName>
                                        </p:attrNameLst>
                                      </p:cBhvr>
                                      <p:to>
                                        <p:strVal val="visible"/>
                                      </p:to>
                                    </p:set>
                                    <p:anim calcmode="lin" valueType="num">
                                      <p:cBhvr>
                                        <p:cTn id="42" dur="500" fill="hold"/>
                                        <p:tgtEl>
                                          <p:spTgt spid="108"/>
                                        </p:tgtEl>
                                        <p:attrNameLst>
                                          <p:attrName>ppt_w</p:attrName>
                                        </p:attrNameLst>
                                      </p:cBhvr>
                                      <p:tavLst>
                                        <p:tav tm="0">
                                          <p:val>
                                            <p:fltVal val="0"/>
                                          </p:val>
                                        </p:tav>
                                        <p:tav tm="100000">
                                          <p:val>
                                            <p:strVal val="#ppt_w"/>
                                          </p:val>
                                        </p:tav>
                                      </p:tavLst>
                                    </p:anim>
                                    <p:anim calcmode="lin" valueType="num">
                                      <p:cBhvr>
                                        <p:cTn id="43" dur="500" fill="hold"/>
                                        <p:tgtEl>
                                          <p:spTgt spid="108"/>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500"/>
                                  </p:stCondLst>
                                  <p:childTnLst>
                                    <p:set>
                                      <p:cBhvr>
                                        <p:cTn id="45" dur="1" fill="hold">
                                          <p:stCondLst>
                                            <p:cond delay="0"/>
                                          </p:stCondLst>
                                        </p:cTn>
                                        <p:tgtEl>
                                          <p:spTgt spid="107"/>
                                        </p:tgtEl>
                                        <p:attrNameLst>
                                          <p:attrName>style.visibility</p:attrName>
                                        </p:attrNameLst>
                                      </p:cBhvr>
                                      <p:to>
                                        <p:strVal val="visible"/>
                                      </p:to>
                                    </p:set>
                                    <p:anim calcmode="lin" valueType="num">
                                      <p:cBhvr>
                                        <p:cTn id="46" dur="500" fill="hold"/>
                                        <p:tgtEl>
                                          <p:spTgt spid="107"/>
                                        </p:tgtEl>
                                        <p:attrNameLst>
                                          <p:attrName>ppt_w</p:attrName>
                                        </p:attrNameLst>
                                      </p:cBhvr>
                                      <p:tavLst>
                                        <p:tav tm="0">
                                          <p:val>
                                            <p:fltVal val="0"/>
                                          </p:val>
                                        </p:tav>
                                        <p:tav tm="100000">
                                          <p:val>
                                            <p:strVal val="#ppt_w"/>
                                          </p:val>
                                        </p:tav>
                                      </p:tavLst>
                                    </p:anim>
                                    <p:anim calcmode="lin" valueType="num">
                                      <p:cBhvr>
                                        <p:cTn id="47" dur="500" fill="hold"/>
                                        <p:tgtEl>
                                          <p:spTgt spid="107"/>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600"/>
                                  </p:stCondLst>
                                  <p:childTnLst>
                                    <p:set>
                                      <p:cBhvr>
                                        <p:cTn id="49" dur="1" fill="hold">
                                          <p:stCondLst>
                                            <p:cond delay="0"/>
                                          </p:stCondLst>
                                        </p:cTn>
                                        <p:tgtEl>
                                          <p:spTgt spid="109"/>
                                        </p:tgtEl>
                                        <p:attrNameLst>
                                          <p:attrName>style.visibility</p:attrName>
                                        </p:attrNameLst>
                                      </p:cBhvr>
                                      <p:to>
                                        <p:strVal val="visible"/>
                                      </p:to>
                                    </p:set>
                                    <p:anim calcmode="lin" valueType="num">
                                      <p:cBhvr>
                                        <p:cTn id="50" dur="500" fill="hold"/>
                                        <p:tgtEl>
                                          <p:spTgt spid="109"/>
                                        </p:tgtEl>
                                        <p:attrNameLst>
                                          <p:attrName>ppt_w</p:attrName>
                                        </p:attrNameLst>
                                      </p:cBhvr>
                                      <p:tavLst>
                                        <p:tav tm="0">
                                          <p:val>
                                            <p:fltVal val="0"/>
                                          </p:val>
                                        </p:tav>
                                        <p:tav tm="100000">
                                          <p:val>
                                            <p:strVal val="#ppt_w"/>
                                          </p:val>
                                        </p:tav>
                                      </p:tavLst>
                                    </p:anim>
                                    <p:anim calcmode="lin" valueType="num">
                                      <p:cBhvr>
                                        <p:cTn id="51" dur="500" fill="hold"/>
                                        <p:tgtEl>
                                          <p:spTgt spid="109"/>
                                        </p:tgtEl>
                                        <p:attrNameLst>
                                          <p:attrName>ppt_h</p:attrName>
                                        </p:attrNameLst>
                                      </p:cBhvr>
                                      <p:tavLst>
                                        <p:tav tm="0">
                                          <p:val>
                                            <p:fltVal val="0"/>
                                          </p:val>
                                        </p:tav>
                                        <p:tav tm="100000">
                                          <p:val>
                                            <p:strVal val="#ppt_h"/>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up)">
                                      <p:cBhvr>
                                        <p:cTn id="54" dur="1000"/>
                                        <p:tgtEl>
                                          <p:spTgt spid="67"/>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up)">
                                      <p:cBhvr>
                                        <p:cTn id="57" dur="1000"/>
                                        <p:tgtEl>
                                          <p:spTgt spid="6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4"/>
                                        </p:tgtEl>
                                        <p:attrNameLst>
                                          <p:attrName>style.visibility</p:attrName>
                                        </p:attrNameLst>
                                      </p:cBhvr>
                                      <p:to>
                                        <p:strVal val="visible"/>
                                      </p:to>
                                    </p:set>
                                    <p:animEffect transition="in" filter="wipe(left)">
                                      <p:cBhvr>
                                        <p:cTn id="60" dur="1000"/>
                                        <p:tgtEl>
                                          <p:spTgt spid="8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1000"/>
                                        <p:tgtEl>
                                          <p:spTgt spid="7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1000"/>
                                        <p:tgtEl>
                                          <p:spTgt spid="97"/>
                                        </p:tgtEl>
                                      </p:cBhvr>
                                    </p:animEffect>
                                  </p:child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right)">
                                      <p:cBhvr>
                                        <p:cTn id="70" dur="1000"/>
                                        <p:tgtEl>
                                          <p:spTgt spid="89"/>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right)">
                                      <p:cBhvr>
                                        <p:cTn id="73" dur="1000"/>
                                        <p:tgtEl>
                                          <p:spTgt spid="83"/>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right)">
                                      <p:cBhvr>
                                        <p:cTn id="76" dur="1000"/>
                                        <p:tgtEl>
                                          <p:spTgt spid="69"/>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right)">
                                      <p:cBhvr>
                                        <p:cTn id="79" dur="1000"/>
                                        <p:tgtEl>
                                          <p:spTgt spid="70"/>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right)">
                                      <p:cBhvr>
                                        <p:cTn id="82" dur="1000"/>
                                        <p:tgtEl>
                                          <p:spTgt spid="71"/>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right)">
                                      <p:cBhvr>
                                        <p:cTn id="85" dur="10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1000"/>
                                        <p:tgtEl>
                                          <p:spTgt spid="7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right)">
                                      <p:cBhvr>
                                        <p:cTn id="91" dur="1000"/>
                                        <p:tgtEl>
                                          <p:spTgt spid="7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right)">
                                      <p:cBhvr>
                                        <p:cTn id="94" dur="1000"/>
                                        <p:tgtEl>
                                          <p:spTgt spid="77"/>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right)">
                                      <p:cBhvr>
                                        <p:cTn id="97" dur="1000"/>
                                        <p:tgtEl>
                                          <p:spTgt spid="81"/>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wipe(right)">
                                      <p:cBhvr>
                                        <p:cTn id="100" dur="1000"/>
                                        <p:tgtEl>
                                          <p:spTgt spid="86"/>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wipe(right)">
                                      <p:cBhvr>
                                        <p:cTn id="103" dur="1000"/>
                                        <p:tgtEl>
                                          <p:spTgt spid="87"/>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88"/>
                                        </p:tgtEl>
                                        <p:attrNameLst>
                                          <p:attrName>style.visibility</p:attrName>
                                        </p:attrNameLst>
                                      </p:cBhvr>
                                      <p:to>
                                        <p:strVal val="visible"/>
                                      </p:to>
                                    </p:set>
                                    <p:animEffect transition="in" filter="wipe(right)">
                                      <p:cBhvr>
                                        <p:cTn id="106" dur="1000"/>
                                        <p:tgtEl>
                                          <p:spTgt spid="88"/>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1000"/>
                                        <p:tgtEl>
                                          <p:spTgt spid="9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wipe(right)">
                                      <p:cBhvr>
                                        <p:cTn id="112" dur="1000"/>
                                        <p:tgtEl>
                                          <p:spTgt spid="99"/>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ipe(up)">
                                      <p:cBhvr>
                                        <p:cTn id="115" dur="1000"/>
                                        <p:tgtEl>
                                          <p:spTgt spid="80"/>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4"/>
                                        </p:tgtEl>
                                        <p:attrNameLst>
                                          <p:attrName>style.visibility</p:attrName>
                                        </p:attrNameLst>
                                      </p:cBhvr>
                                      <p:to>
                                        <p:strVal val="visible"/>
                                      </p:to>
                                    </p:set>
                                    <p:animEffect transition="in" filter="wipe(up)">
                                      <p:cBhvr>
                                        <p:cTn id="118" dur="1000"/>
                                        <p:tgtEl>
                                          <p:spTgt spid="94"/>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wipe(up)">
                                      <p:cBhvr>
                                        <p:cTn id="121" dur="1000"/>
                                        <p:tgtEl>
                                          <p:spTgt spid="93"/>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Effect transition="in" filter="wipe(up)">
                                      <p:cBhvr>
                                        <p:cTn id="124" dur="1000"/>
                                        <p:tgtEl>
                                          <p:spTgt spid="79"/>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wipe(up)">
                                      <p:cBhvr>
                                        <p:cTn id="127" dur="1000"/>
                                        <p:tgtEl>
                                          <p:spTgt spid="92"/>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wipe(up)">
                                      <p:cBhvr>
                                        <p:cTn id="130" dur="1000"/>
                                        <p:tgtEl>
                                          <p:spTgt spid="78"/>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wipe(up)">
                                      <p:cBhvr>
                                        <p:cTn id="133" dur="1000"/>
                                        <p:tgtEl>
                                          <p:spTgt spid="95"/>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91"/>
                                        </p:tgtEl>
                                        <p:attrNameLst>
                                          <p:attrName>style.visibility</p:attrName>
                                        </p:attrNameLst>
                                      </p:cBhvr>
                                      <p:to>
                                        <p:strVal val="visible"/>
                                      </p:to>
                                    </p:set>
                                    <p:animEffect transition="in" filter="wipe(up)">
                                      <p:cBhvr>
                                        <p:cTn id="136" dur="1000"/>
                                        <p:tgtEl>
                                          <p:spTgt spid="91"/>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wipe(up)">
                                      <p:cBhvr>
                                        <p:cTn id="139" dur="1000"/>
                                        <p:tgtEl>
                                          <p:spTgt spid="82"/>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96"/>
                                        </p:tgtEl>
                                        <p:attrNameLst>
                                          <p:attrName>style.visibility</p:attrName>
                                        </p:attrNameLst>
                                      </p:cBhvr>
                                      <p:to>
                                        <p:strVal val="visible"/>
                                      </p:to>
                                    </p:set>
                                    <p:animEffect transition="in" filter="wipe(right)">
                                      <p:cBhvr>
                                        <p:cTn id="142" dur="1000"/>
                                        <p:tgtEl>
                                          <p:spTgt spid="96"/>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up)">
                                      <p:cBhvr>
                                        <p:cTn id="145" dur="1000"/>
                                        <p:tgtEl>
                                          <p:spTgt spid="85"/>
                                        </p:tgtEl>
                                      </p:cBhvr>
                                    </p:animEffect>
                                  </p:childTnLst>
                                </p:cTn>
                              </p:par>
                              <p:par>
                                <p:cTn id="146" presetID="22" presetClass="entr" presetSubtype="1" fill="hold" grpId="0" nodeType="withEffect">
                                  <p:stCondLst>
                                    <p:cond delay="0"/>
                                  </p:stCondLst>
                                  <p:childTnLst>
                                    <p:set>
                                      <p:cBhvr>
                                        <p:cTn id="147" dur="1" fill="hold">
                                          <p:stCondLst>
                                            <p:cond delay="0"/>
                                          </p:stCondLst>
                                        </p:cTn>
                                        <p:tgtEl>
                                          <p:spTgt spid="73"/>
                                        </p:tgtEl>
                                        <p:attrNameLst>
                                          <p:attrName>style.visibility</p:attrName>
                                        </p:attrNameLst>
                                      </p:cBhvr>
                                      <p:to>
                                        <p:strVal val="visible"/>
                                      </p:to>
                                    </p:set>
                                    <p:animEffect transition="in" filter="wipe(up)">
                                      <p:cBhvr>
                                        <p:cTn id="148" dur="1000"/>
                                        <p:tgtEl>
                                          <p:spTgt spid="73"/>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wipe(up)">
                                      <p:cBhvr>
                                        <p:cTn id="151" dur="1000"/>
                                        <p:tgtEl>
                                          <p:spTgt spid="98"/>
                                        </p:tgtEl>
                                      </p:cBhvr>
                                    </p:animEffect>
                                  </p:childTnLst>
                                </p:cTn>
                              </p:par>
                            </p:childTnLst>
                          </p:cTn>
                        </p:par>
                        <p:par>
                          <p:cTn id="152" fill="hold">
                            <p:stCondLst>
                              <p:cond delay="2500"/>
                            </p:stCondLst>
                            <p:childTnLst>
                              <p:par>
                                <p:cTn id="153" presetID="22" presetClass="entr" presetSubtype="1"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1000"/>
                                        <p:tgtEl>
                                          <p:spTgt spid="63"/>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wipe(up)">
                                      <p:cBhvr>
                                        <p:cTn id="158" dur="1000"/>
                                        <p:tgtEl>
                                          <p:spTgt spid="65"/>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wipe(down)">
                                      <p:cBhvr>
                                        <p:cTn id="161" dur="1000"/>
                                        <p:tgtEl>
                                          <p:spTgt spid="64"/>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1000"/>
                                        <p:tgtEl>
                                          <p:spTgt spid="68"/>
                                        </p:tgtEl>
                                      </p:cBhvr>
                                    </p:animEffect>
                                  </p:childTnLst>
                                </p:cTn>
                              </p:par>
                            </p:childTnLst>
                          </p:cTn>
                        </p:par>
                        <p:par>
                          <p:cTn id="165" fill="hold">
                            <p:stCondLst>
                              <p:cond delay="3500"/>
                            </p:stCondLst>
                            <p:childTnLst>
                              <p:par>
                                <p:cTn id="166" presetID="22" presetClass="entr" presetSubtype="4" fill="hold" grpId="0" nodeType="after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1000"/>
                                        <p:tgtEl>
                                          <p:spTgt spid="61"/>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wipe(down)">
                                      <p:cBhvr>
                                        <p:cTn id="171" dur="1000"/>
                                        <p:tgtEl>
                                          <p:spTgt spid="62"/>
                                        </p:tgtEl>
                                      </p:cBhvr>
                                    </p:animEffect>
                                  </p:childTnLst>
                                </p:cTn>
                              </p:par>
                            </p:childTnLst>
                          </p:cTn>
                        </p:par>
                        <p:par>
                          <p:cTn id="172" fill="hold">
                            <p:stCondLst>
                              <p:cond delay="4500"/>
                            </p:stCondLst>
                            <p:childTnLst>
                              <p:par>
                                <p:cTn id="173" presetID="23" presetClass="entr" presetSubtype="16" fill="hold" nodeType="afterEffect">
                                  <p:stCondLst>
                                    <p:cond delay="0"/>
                                  </p:stCondLst>
                                  <p:childTnLst>
                                    <p:set>
                                      <p:cBhvr>
                                        <p:cTn id="174" dur="1" fill="hold">
                                          <p:stCondLst>
                                            <p:cond delay="0"/>
                                          </p:stCondLst>
                                        </p:cTn>
                                        <p:tgtEl>
                                          <p:spTgt spid="120"/>
                                        </p:tgtEl>
                                        <p:attrNameLst>
                                          <p:attrName>style.visibility</p:attrName>
                                        </p:attrNameLst>
                                      </p:cBhvr>
                                      <p:to>
                                        <p:strVal val="visible"/>
                                      </p:to>
                                    </p:set>
                                    <p:anim calcmode="lin" valueType="num">
                                      <p:cBhvr>
                                        <p:cTn id="175" dur="1000" fill="hold"/>
                                        <p:tgtEl>
                                          <p:spTgt spid="120"/>
                                        </p:tgtEl>
                                        <p:attrNameLst>
                                          <p:attrName>ppt_w</p:attrName>
                                        </p:attrNameLst>
                                      </p:cBhvr>
                                      <p:tavLst>
                                        <p:tav tm="0">
                                          <p:val>
                                            <p:fltVal val="0"/>
                                          </p:val>
                                        </p:tav>
                                        <p:tav tm="100000">
                                          <p:val>
                                            <p:strVal val="#ppt_w"/>
                                          </p:val>
                                        </p:tav>
                                      </p:tavLst>
                                    </p:anim>
                                    <p:anim calcmode="lin" valueType="num">
                                      <p:cBhvr>
                                        <p:cTn id="176" dur="1000" fill="hold"/>
                                        <p:tgtEl>
                                          <p:spTgt spid="120"/>
                                        </p:tgtEl>
                                        <p:attrNameLst>
                                          <p:attrName>ppt_h</p:attrName>
                                        </p:attrNameLst>
                                      </p:cBhvr>
                                      <p:tavLst>
                                        <p:tav tm="0">
                                          <p:val>
                                            <p:fltVal val="0"/>
                                          </p:val>
                                        </p:tav>
                                        <p:tav tm="100000">
                                          <p:val>
                                            <p:strVal val="#ppt_h"/>
                                          </p:val>
                                        </p:tav>
                                      </p:tavLst>
                                    </p:anim>
                                  </p:childTnLst>
                                </p:cTn>
                              </p:par>
                              <p:par>
                                <p:cTn id="177" presetID="23" presetClass="entr" presetSubtype="16" fill="hold" nodeType="withEffect">
                                  <p:stCondLst>
                                    <p:cond delay="200"/>
                                  </p:stCondLst>
                                  <p:childTnLst>
                                    <p:set>
                                      <p:cBhvr>
                                        <p:cTn id="178" dur="1" fill="hold">
                                          <p:stCondLst>
                                            <p:cond delay="0"/>
                                          </p:stCondLst>
                                        </p:cTn>
                                        <p:tgtEl>
                                          <p:spTgt spid="100"/>
                                        </p:tgtEl>
                                        <p:attrNameLst>
                                          <p:attrName>style.visibility</p:attrName>
                                        </p:attrNameLst>
                                      </p:cBhvr>
                                      <p:to>
                                        <p:strVal val="visible"/>
                                      </p:to>
                                    </p:set>
                                    <p:anim calcmode="lin" valueType="num">
                                      <p:cBhvr>
                                        <p:cTn id="179" dur="1000" fill="hold"/>
                                        <p:tgtEl>
                                          <p:spTgt spid="100"/>
                                        </p:tgtEl>
                                        <p:attrNameLst>
                                          <p:attrName>ppt_w</p:attrName>
                                        </p:attrNameLst>
                                      </p:cBhvr>
                                      <p:tavLst>
                                        <p:tav tm="0">
                                          <p:val>
                                            <p:fltVal val="0"/>
                                          </p:val>
                                        </p:tav>
                                        <p:tav tm="100000">
                                          <p:val>
                                            <p:strVal val="#ppt_w"/>
                                          </p:val>
                                        </p:tav>
                                      </p:tavLst>
                                    </p:anim>
                                    <p:anim calcmode="lin" valueType="num">
                                      <p:cBhvr>
                                        <p:cTn id="180" dur="1000" fill="hold"/>
                                        <p:tgtEl>
                                          <p:spTgt spid="100"/>
                                        </p:tgtEl>
                                        <p:attrNameLst>
                                          <p:attrName>ppt_h</p:attrName>
                                        </p:attrNameLst>
                                      </p:cBhvr>
                                      <p:tavLst>
                                        <p:tav tm="0">
                                          <p:val>
                                            <p:fltVal val="0"/>
                                          </p:val>
                                        </p:tav>
                                        <p:tav tm="100000">
                                          <p:val>
                                            <p:strVal val="#ppt_h"/>
                                          </p:val>
                                        </p:tav>
                                      </p:tavLst>
                                    </p:anim>
                                  </p:childTnLst>
                                </p:cTn>
                              </p:par>
                              <p:par>
                                <p:cTn id="181" presetID="23" presetClass="entr" presetSubtype="16" fill="hold" nodeType="withEffect">
                                  <p:stCondLst>
                                    <p:cond delay="400"/>
                                  </p:stCondLst>
                                  <p:childTnLst>
                                    <p:set>
                                      <p:cBhvr>
                                        <p:cTn id="182" dur="1" fill="hold">
                                          <p:stCondLst>
                                            <p:cond delay="0"/>
                                          </p:stCondLst>
                                        </p:cTn>
                                        <p:tgtEl>
                                          <p:spTgt spid="113"/>
                                        </p:tgtEl>
                                        <p:attrNameLst>
                                          <p:attrName>style.visibility</p:attrName>
                                        </p:attrNameLst>
                                      </p:cBhvr>
                                      <p:to>
                                        <p:strVal val="visible"/>
                                      </p:to>
                                    </p:set>
                                    <p:anim calcmode="lin" valueType="num">
                                      <p:cBhvr>
                                        <p:cTn id="183" dur="1000" fill="hold"/>
                                        <p:tgtEl>
                                          <p:spTgt spid="113"/>
                                        </p:tgtEl>
                                        <p:attrNameLst>
                                          <p:attrName>ppt_w</p:attrName>
                                        </p:attrNameLst>
                                      </p:cBhvr>
                                      <p:tavLst>
                                        <p:tav tm="0">
                                          <p:val>
                                            <p:fltVal val="0"/>
                                          </p:val>
                                        </p:tav>
                                        <p:tav tm="100000">
                                          <p:val>
                                            <p:strVal val="#ppt_w"/>
                                          </p:val>
                                        </p:tav>
                                      </p:tavLst>
                                    </p:anim>
                                    <p:anim calcmode="lin" valueType="num">
                                      <p:cBhvr>
                                        <p:cTn id="184" dur="1000" fill="hold"/>
                                        <p:tgtEl>
                                          <p:spTgt spid="113"/>
                                        </p:tgtEl>
                                        <p:attrNameLst>
                                          <p:attrName>ppt_h</p:attrName>
                                        </p:attrNameLst>
                                      </p:cBhvr>
                                      <p:tavLst>
                                        <p:tav tm="0">
                                          <p:val>
                                            <p:fltVal val="0"/>
                                          </p:val>
                                        </p:tav>
                                        <p:tav tm="100000">
                                          <p:val>
                                            <p:strVal val="#ppt_h"/>
                                          </p:val>
                                        </p:tav>
                                      </p:tavLst>
                                    </p:anim>
                                  </p:childTnLst>
                                </p:cTn>
                              </p:par>
                              <p:par>
                                <p:cTn id="185" presetID="23" presetClass="entr" presetSubtype="16" fill="hold" nodeType="withEffect">
                                  <p:stCondLst>
                                    <p:cond delay="600"/>
                                  </p:stCondLst>
                                  <p:childTnLst>
                                    <p:set>
                                      <p:cBhvr>
                                        <p:cTn id="186" dur="1" fill="hold">
                                          <p:stCondLst>
                                            <p:cond delay="0"/>
                                          </p:stCondLst>
                                        </p:cTn>
                                        <p:tgtEl>
                                          <p:spTgt spid="110"/>
                                        </p:tgtEl>
                                        <p:attrNameLst>
                                          <p:attrName>style.visibility</p:attrName>
                                        </p:attrNameLst>
                                      </p:cBhvr>
                                      <p:to>
                                        <p:strVal val="visible"/>
                                      </p:to>
                                    </p:set>
                                    <p:anim calcmode="lin" valueType="num">
                                      <p:cBhvr>
                                        <p:cTn id="187" dur="1000" fill="hold"/>
                                        <p:tgtEl>
                                          <p:spTgt spid="110"/>
                                        </p:tgtEl>
                                        <p:attrNameLst>
                                          <p:attrName>ppt_w</p:attrName>
                                        </p:attrNameLst>
                                      </p:cBhvr>
                                      <p:tavLst>
                                        <p:tav tm="0">
                                          <p:val>
                                            <p:fltVal val="0"/>
                                          </p:val>
                                        </p:tav>
                                        <p:tav tm="100000">
                                          <p:val>
                                            <p:strVal val="#ppt_w"/>
                                          </p:val>
                                        </p:tav>
                                      </p:tavLst>
                                    </p:anim>
                                    <p:anim calcmode="lin" valueType="num">
                                      <p:cBhvr>
                                        <p:cTn id="188" dur="1000" fill="hold"/>
                                        <p:tgtEl>
                                          <p:spTgt spid="110"/>
                                        </p:tgtEl>
                                        <p:attrNameLst>
                                          <p:attrName>ppt_h</p:attrName>
                                        </p:attrNameLst>
                                      </p:cBhvr>
                                      <p:tavLst>
                                        <p:tav tm="0">
                                          <p:val>
                                            <p:fltVal val="0"/>
                                          </p:val>
                                        </p:tav>
                                        <p:tav tm="100000">
                                          <p:val>
                                            <p:strVal val="#ppt_h"/>
                                          </p:val>
                                        </p:tav>
                                      </p:tavLst>
                                    </p:anim>
                                  </p:childTnLst>
                                </p:cTn>
                              </p:par>
                              <p:par>
                                <p:cTn id="189" presetID="23" presetClass="entr" presetSubtype="16" fill="hold" nodeType="withEffect">
                                  <p:stCondLst>
                                    <p:cond delay="800"/>
                                  </p:stCondLst>
                                  <p:childTnLst>
                                    <p:set>
                                      <p:cBhvr>
                                        <p:cTn id="190" dur="1" fill="hold">
                                          <p:stCondLst>
                                            <p:cond delay="0"/>
                                          </p:stCondLst>
                                        </p:cTn>
                                        <p:tgtEl>
                                          <p:spTgt spid="116"/>
                                        </p:tgtEl>
                                        <p:attrNameLst>
                                          <p:attrName>style.visibility</p:attrName>
                                        </p:attrNameLst>
                                      </p:cBhvr>
                                      <p:to>
                                        <p:strVal val="visible"/>
                                      </p:to>
                                    </p:set>
                                    <p:anim calcmode="lin" valueType="num">
                                      <p:cBhvr>
                                        <p:cTn id="191" dur="1000" fill="hold"/>
                                        <p:tgtEl>
                                          <p:spTgt spid="116"/>
                                        </p:tgtEl>
                                        <p:attrNameLst>
                                          <p:attrName>ppt_w</p:attrName>
                                        </p:attrNameLst>
                                      </p:cBhvr>
                                      <p:tavLst>
                                        <p:tav tm="0">
                                          <p:val>
                                            <p:fltVal val="0"/>
                                          </p:val>
                                        </p:tav>
                                        <p:tav tm="100000">
                                          <p:val>
                                            <p:strVal val="#ppt_w"/>
                                          </p:val>
                                        </p:tav>
                                      </p:tavLst>
                                    </p:anim>
                                    <p:anim calcmode="lin" valueType="num">
                                      <p:cBhvr>
                                        <p:cTn id="192" dur="1000" fill="hold"/>
                                        <p:tgtEl>
                                          <p:spTgt spid="116"/>
                                        </p:tgtEl>
                                        <p:attrNameLst>
                                          <p:attrName>ppt_h</p:attrName>
                                        </p:attrNameLst>
                                      </p:cBhvr>
                                      <p:tavLst>
                                        <p:tav tm="0">
                                          <p:val>
                                            <p:fltVal val="0"/>
                                          </p:val>
                                        </p:tav>
                                        <p:tav tm="100000">
                                          <p:val>
                                            <p:strVal val="#ppt_h"/>
                                          </p:val>
                                        </p:tav>
                                      </p:tavLst>
                                    </p:anim>
                                  </p:childTnLst>
                                </p:cTn>
                              </p:par>
                            </p:childTnLst>
                          </p:cTn>
                        </p:par>
                        <p:par>
                          <p:cTn id="193" fill="hold">
                            <p:stCondLst>
                              <p:cond delay="5500"/>
                            </p:stCondLst>
                            <p:childTnLst>
                              <p:par>
                                <p:cTn id="194" presetID="2" presetClass="entr" presetSubtype="8" fill="hold" nodeType="afterEffect">
                                  <p:stCondLst>
                                    <p:cond delay="0"/>
                                  </p:stCondLst>
                                  <p:childTnLst>
                                    <p:set>
                                      <p:cBhvr>
                                        <p:cTn id="195" dur="1" fill="hold">
                                          <p:stCondLst>
                                            <p:cond delay="0"/>
                                          </p:stCondLst>
                                        </p:cTn>
                                        <p:tgtEl>
                                          <p:spTgt spid="180"/>
                                        </p:tgtEl>
                                        <p:attrNameLst>
                                          <p:attrName>style.visibility</p:attrName>
                                        </p:attrNameLst>
                                      </p:cBhvr>
                                      <p:to>
                                        <p:strVal val="visible"/>
                                      </p:to>
                                    </p:set>
                                    <p:anim calcmode="lin" valueType="num">
                                      <p:cBhvr additive="base">
                                        <p:cTn id="196" dur="500" fill="hold"/>
                                        <p:tgtEl>
                                          <p:spTgt spid="180"/>
                                        </p:tgtEl>
                                        <p:attrNameLst>
                                          <p:attrName>ppt_x</p:attrName>
                                        </p:attrNameLst>
                                      </p:cBhvr>
                                      <p:tavLst>
                                        <p:tav tm="0">
                                          <p:val>
                                            <p:strVal val="0-#ppt_w/2"/>
                                          </p:val>
                                        </p:tav>
                                        <p:tav tm="100000">
                                          <p:val>
                                            <p:strVal val="#ppt_x"/>
                                          </p:val>
                                        </p:tav>
                                      </p:tavLst>
                                    </p:anim>
                                    <p:anim calcmode="lin" valueType="num">
                                      <p:cBhvr additive="base">
                                        <p:cTn id="197" dur="500" fill="hold"/>
                                        <p:tgtEl>
                                          <p:spTgt spid="180"/>
                                        </p:tgtEl>
                                        <p:attrNameLst>
                                          <p:attrName>ppt_y</p:attrName>
                                        </p:attrNameLst>
                                      </p:cBhvr>
                                      <p:tavLst>
                                        <p:tav tm="0">
                                          <p:val>
                                            <p:strVal val="#ppt_y"/>
                                          </p:val>
                                        </p:tav>
                                        <p:tav tm="100000">
                                          <p:val>
                                            <p:strVal val="#ppt_y"/>
                                          </p:val>
                                        </p:tav>
                                      </p:tavLst>
                                    </p:anim>
                                  </p:childTnLst>
                                </p:cTn>
                              </p:par>
                            </p:childTnLst>
                          </p:cTn>
                        </p:par>
                        <p:par>
                          <p:cTn id="198" fill="hold">
                            <p:stCondLst>
                              <p:cond delay="6000"/>
                            </p:stCondLst>
                            <p:childTnLst>
                              <p:par>
                                <p:cTn id="199" presetID="2" presetClass="entr" presetSubtype="2" fill="hold" grpId="0" nodeType="afterEffect">
                                  <p:stCondLst>
                                    <p:cond delay="0"/>
                                  </p:stCondLst>
                                  <p:iterate type="lt">
                                    <p:tmPct val="10000"/>
                                  </p:iterate>
                                  <p:childTnLst>
                                    <p:set>
                                      <p:cBhvr>
                                        <p:cTn id="200" dur="1" fill="hold">
                                          <p:stCondLst>
                                            <p:cond delay="0"/>
                                          </p:stCondLst>
                                        </p:cTn>
                                        <p:tgtEl>
                                          <p:spTgt spid="178"/>
                                        </p:tgtEl>
                                        <p:attrNameLst>
                                          <p:attrName>style.visibility</p:attrName>
                                        </p:attrNameLst>
                                      </p:cBhvr>
                                      <p:to>
                                        <p:strVal val="visible"/>
                                      </p:to>
                                    </p:set>
                                    <p:anim calcmode="lin" valueType="num">
                                      <p:cBhvr additive="base">
                                        <p:cTn id="201" dur="500" fill="hold"/>
                                        <p:tgtEl>
                                          <p:spTgt spid="178"/>
                                        </p:tgtEl>
                                        <p:attrNameLst>
                                          <p:attrName>ppt_x</p:attrName>
                                        </p:attrNameLst>
                                      </p:cBhvr>
                                      <p:tavLst>
                                        <p:tav tm="0">
                                          <p:val>
                                            <p:strVal val="1+#ppt_w/2"/>
                                          </p:val>
                                        </p:tav>
                                        <p:tav tm="100000">
                                          <p:val>
                                            <p:strVal val="#ppt_x"/>
                                          </p:val>
                                        </p:tav>
                                      </p:tavLst>
                                    </p:anim>
                                    <p:anim calcmode="lin" valueType="num">
                                      <p:cBhvr additive="base">
                                        <p:cTn id="202" dur="500" fill="hold"/>
                                        <p:tgtEl>
                                          <p:spTgt spid="178"/>
                                        </p:tgtEl>
                                        <p:attrNameLst>
                                          <p:attrName>ppt_y</p:attrName>
                                        </p:attrNameLst>
                                      </p:cBhvr>
                                      <p:tavLst>
                                        <p:tav tm="0">
                                          <p:val>
                                            <p:strVal val="#ppt_y"/>
                                          </p:val>
                                        </p:tav>
                                        <p:tav tm="100000">
                                          <p:val>
                                            <p:strVal val="#ppt_y"/>
                                          </p:val>
                                        </p:tav>
                                      </p:tavLst>
                                    </p:anim>
                                  </p:childTnLst>
                                </p:cTn>
                              </p:par>
                            </p:childTnLst>
                          </p:cTn>
                        </p:par>
                        <p:par>
                          <p:cTn id="203" fill="hold">
                            <p:stCondLst>
                              <p:cond delay="8299"/>
                            </p:stCondLst>
                            <p:childTnLst>
                              <p:par>
                                <p:cTn id="204" presetID="47" presetClass="entr" presetSubtype="0" fill="hold" grpId="0" nodeType="afterEffect">
                                  <p:stCondLst>
                                    <p:cond delay="0"/>
                                  </p:stCondLst>
                                  <p:iterate type="lt">
                                    <p:tmPct val="10000"/>
                                  </p:iterate>
                                  <p:childTnLst>
                                    <p:set>
                                      <p:cBhvr>
                                        <p:cTn id="205" dur="1" fill="hold">
                                          <p:stCondLst>
                                            <p:cond delay="0"/>
                                          </p:stCondLst>
                                        </p:cTn>
                                        <p:tgtEl>
                                          <p:spTgt spid="179"/>
                                        </p:tgtEl>
                                        <p:attrNameLst>
                                          <p:attrName>style.visibility</p:attrName>
                                        </p:attrNameLst>
                                      </p:cBhvr>
                                      <p:to>
                                        <p:strVal val="visible"/>
                                      </p:to>
                                    </p:set>
                                    <p:animEffect transition="in" filter="fade">
                                      <p:cBhvr>
                                        <p:cTn id="206" dur="1000"/>
                                        <p:tgtEl>
                                          <p:spTgt spid="179"/>
                                        </p:tgtEl>
                                      </p:cBhvr>
                                    </p:animEffect>
                                    <p:anim calcmode="lin" valueType="num">
                                      <p:cBhvr>
                                        <p:cTn id="207" dur="1000" fill="hold"/>
                                        <p:tgtEl>
                                          <p:spTgt spid="179"/>
                                        </p:tgtEl>
                                        <p:attrNameLst>
                                          <p:attrName>ppt_x</p:attrName>
                                        </p:attrNameLst>
                                      </p:cBhvr>
                                      <p:tavLst>
                                        <p:tav tm="0">
                                          <p:val>
                                            <p:strVal val="#ppt_x"/>
                                          </p:val>
                                        </p:tav>
                                        <p:tav tm="100000">
                                          <p:val>
                                            <p:strVal val="#ppt_x"/>
                                          </p:val>
                                        </p:tav>
                                      </p:tavLst>
                                    </p:anim>
                                    <p:anim calcmode="lin" valueType="num">
                                      <p:cBhvr>
                                        <p:cTn id="208"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3" grpId="0" animBg="1"/>
      <p:bldP spid="104" grpId="0" animBg="1"/>
      <p:bldP spid="105" grpId="0" animBg="1"/>
      <p:bldP spid="106" grpId="0" animBg="1"/>
      <p:bldP spid="107" grpId="0" animBg="1"/>
      <p:bldP spid="108" grpId="0" animBg="1"/>
      <p:bldP spid="109" grpId="0" animBg="1"/>
      <p:bldP spid="178" grpId="0"/>
      <p:bldP spid="1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3"/>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51" name="组合 50"/>
          <p:cNvGrpSpPr/>
          <p:nvPr/>
        </p:nvGrpSpPr>
        <p:grpSpPr>
          <a:xfrm>
            <a:off x="6572220" y="1341694"/>
            <a:ext cx="1338369" cy="1453949"/>
            <a:chOff x="1645923" y="1347071"/>
            <a:chExt cx="1784260" cy="1939047"/>
          </a:xfrm>
        </p:grpSpPr>
        <p:sp>
          <p:nvSpPr>
            <p:cNvPr id="52" name="矩形 51"/>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矩形 52"/>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矩形 53"/>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矩形 54"/>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矩形 55"/>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矩形 56"/>
            <p:cNvSpPr/>
            <p:nvPr/>
          </p:nvSpPr>
          <p:spPr>
            <a:xfrm>
              <a:off x="1654157" y="1652335"/>
              <a:ext cx="1773690"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pic>
        <p:nvPicPr>
          <p:cNvPr id="58" name="图片 57"/>
          <p:cNvPicPr>
            <a:picLocks noChangeAspect="1"/>
          </p:cNvPicPr>
          <p:nvPr/>
        </p:nvPicPr>
        <p:blipFill rotWithShape="1">
          <a:blip r:embed="rId3">
            <a:grayscl/>
          </a:blip>
          <a:srcRect b="72279"/>
          <a:stretch>
            <a:fillRect/>
          </a:stretch>
        </p:blipFill>
        <p:spPr>
          <a:xfrm rot="16200000" flipH="1">
            <a:off x="6905718" y="1975114"/>
            <a:ext cx="1834405" cy="175339"/>
          </a:xfrm>
          <a:prstGeom prst="rect">
            <a:avLst/>
          </a:prstGeom>
        </p:spPr>
      </p:pic>
      <p:pic>
        <p:nvPicPr>
          <p:cNvPr id="59" name="图片 58"/>
          <p:cNvPicPr>
            <a:picLocks noChangeAspect="1"/>
          </p:cNvPicPr>
          <p:nvPr/>
        </p:nvPicPr>
        <p:blipFill rotWithShape="1">
          <a:blip r:embed="rId3">
            <a:grayscl/>
          </a:blip>
          <a:srcRect b="72279"/>
          <a:stretch>
            <a:fillRect/>
          </a:stretch>
        </p:blipFill>
        <p:spPr>
          <a:xfrm rot="5400000">
            <a:off x="5742688" y="1981479"/>
            <a:ext cx="1834404" cy="175339"/>
          </a:xfrm>
          <a:prstGeom prst="rect">
            <a:avLst/>
          </a:prstGeom>
        </p:spPr>
      </p:pic>
      <p:grpSp>
        <p:nvGrpSpPr>
          <p:cNvPr id="60" name="组合 59"/>
          <p:cNvGrpSpPr/>
          <p:nvPr/>
        </p:nvGrpSpPr>
        <p:grpSpPr>
          <a:xfrm>
            <a:off x="1234603" y="1341694"/>
            <a:ext cx="1338369" cy="1453949"/>
            <a:chOff x="1645923" y="1347071"/>
            <a:chExt cx="1784260" cy="1939047"/>
          </a:xfrm>
        </p:grpSpPr>
        <p:sp>
          <p:nvSpPr>
            <p:cNvPr id="61" name="矩形 60"/>
            <p:cNvSpPr/>
            <p:nvPr/>
          </p:nvSpPr>
          <p:spPr>
            <a:xfrm flipV="1">
              <a:off x="1645923" y="1347071"/>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2" name="矩形 61"/>
            <p:cNvSpPr/>
            <p:nvPr/>
          </p:nvSpPr>
          <p:spPr>
            <a:xfrm>
              <a:off x="1645923" y="3081222"/>
              <a:ext cx="178426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3" name="矩形 62"/>
            <p:cNvSpPr/>
            <p:nvPr/>
          </p:nvSpPr>
          <p:spPr>
            <a:xfrm>
              <a:off x="1645923" y="1504834"/>
              <a:ext cx="1784260"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矩形 63"/>
            <p:cNvSpPr/>
            <p:nvPr/>
          </p:nvSpPr>
          <p:spPr>
            <a:xfrm>
              <a:off x="1645923" y="2964832"/>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5" name="矩形 64"/>
            <p:cNvSpPr/>
            <p:nvPr/>
          </p:nvSpPr>
          <p:spPr>
            <a:xfrm flipV="1">
              <a:off x="1645923" y="1543950"/>
              <a:ext cx="178426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矩形 65"/>
            <p:cNvSpPr/>
            <p:nvPr/>
          </p:nvSpPr>
          <p:spPr>
            <a:xfrm>
              <a:off x="1654157" y="1652335"/>
              <a:ext cx="1773690"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pic>
        <p:nvPicPr>
          <p:cNvPr id="67" name="图片 66"/>
          <p:cNvPicPr>
            <a:picLocks noChangeAspect="1"/>
          </p:cNvPicPr>
          <p:nvPr/>
        </p:nvPicPr>
        <p:blipFill rotWithShape="1">
          <a:blip r:embed="rId3">
            <a:grayscl/>
          </a:blip>
          <a:srcRect b="72279"/>
          <a:stretch>
            <a:fillRect/>
          </a:stretch>
        </p:blipFill>
        <p:spPr>
          <a:xfrm rot="16200000" flipH="1">
            <a:off x="1568101" y="1975114"/>
            <a:ext cx="1834405" cy="175339"/>
          </a:xfrm>
          <a:prstGeom prst="rect">
            <a:avLst/>
          </a:prstGeom>
        </p:spPr>
      </p:pic>
      <p:pic>
        <p:nvPicPr>
          <p:cNvPr id="68" name="图片 67"/>
          <p:cNvPicPr>
            <a:picLocks noChangeAspect="1"/>
          </p:cNvPicPr>
          <p:nvPr/>
        </p:nvPicPr>
        <p:blipFill rotWithShape="1">
          <a:blip r:embed="rId3">
            <a:grayscl/>
          </a:blip>
          <a:srcRect b="72279"/>
          <a:stretch>
            <a:fillRect/>
          </a:stretch>
        </p:blipFill>
        <p:spPr>
          <a:xfrm rot="5400000">
            <a:off x="405071" y="1981479"/>
            <a:ext cx="1834404" cy="175339"/>
          </a:xfrm>
          <a:prstGeom prst="rect">
            <a:avLst/>
          </a:prstGeom>
        </p:spPr>
      </p:pic>
      <p:grpSp>
        <p:nvGrpSpPr>
          <p:cNvPr id="69" name="组合 68"/>
          <p:cNvGrpSpPr/>
          <p:nvPr/>
        </p:nvGrpSpPr>
        <p:grpSpPr>
          <a:xfrm>
            <a:off x="1518152" y="1625682"/>
            <a:ext cx="771270" cy="869905"/>
            <a:chOff x="8439634" y="3544648"/>
            <a:chExt cx="1611146" cy="1817848"/>
          </a:xfrm>
          <a:effectLst>
            <a:outerShdw blurRad="38100" dist="12700" dir="2700000" algn="tl" rotWithShape="0">
              <a:prstClr val="black">
                <a:alpha val="40000"/>
              </a:prstClr>
            </a:outerShdw>
          </a:effectLst>
        </p:grpSpPr>
        <p:sp>
          <p:nvSpPr>
            <p:cNvPr id="7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1"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2" name="文本框 80"/>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mn-lt"/>
                  <a:ea typeface="+mn-ea"/>
                  <a:cs typeface="+mn-ea"/>
                  <a:sym typeface="+mn-lt"/>
                </a:rPr>
                <a:t>01</a:t>
              </a:r>
              <a:endParaRPr lang="zh-CN" altLang="en-US" sz="1800" dirty="0">
                <a:solidFill>
                  <a:prstClr val="white"/>
                </a:solidFill>
                <a:latin typeface="+mn-lt"/>
                <a:ea typeface="+mn-ea"/>
                <a:cs typeface="+mn-ea"/>
                <a:sym typeface="+mn-lt"/>
              </a:endParaRPr>
            </a:p>
          </p:txBody>
        </p:sp>
      </p:grpSp>
      <p:grpSp>
        <p:nvGrpSpPr>
          <p:cNvPr id="73" name="组合 72"/>
          <p:cNvGrpSpPr/>
          <p:nvPr/>
        </p:nvGrpSpPr>
        <p:grpSpPr>
          <a:xfrm>
            <a:off x="3902626" y="1341694"/>
            <a:ext cx="1328911" cy="1453949"/>
            <a:chOff x="1658533" y="1347071"/>
            <a:chExt cx="1771650" cy="1939047"/>
          </a:xfrm>
        </p:grpSpPr>
        <p:sp>
          <p:nvSpPr>
            <p:cNvPr id="74" name="矩形 73"/>
            <p:cNvSpPr/>
            <p:nvPr/>
          </p:nvSpPr>
          <p:spPr>
            <a:xfrm flipV="1">
              <a:off x="1658825" y="1347071"/>
              <a:ext cx="177135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5" name="矩形 74"/>
            <p:cNvSpPr/>
            <p:nvPr/>
          </p:nvSpPr>
          <p:spPr>
            <a:xfrm>
              <a:off x="1658533" y="3081222"/>
              <a:ext cx="177165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6" name="矩形 75"/>
            <p:cNvSpPr/>
            <p:nvPr/>
          </p:nvSpPr>
          <p:spPr>
            <a:xfrm>
              <a:off x="1660643" y="1504834"/>
              <a:ext cx="1769539"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矩形 76"/>
            <p:cNvSpPr/>
            <p:nvPr/>
          </p:nvSpPr>
          <p:spPr>
            <a:xfrm>
              <a:off x="1658533" y="2964832"/>
              <a:ext cx="177165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矩形 77"/>
            <p:cNvSpPr/>
            <p:nvPr/>
          </p:nvSpPr>
          <p:spPr>
            <a:xfrm flipV="1">
              <a:off x="1658825" y="1543950"/>
              <a:ext cx="1771357"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9" name="矩形 78"/>
            <p:cNvSpPr/>
            <p:nvPr/>
          </p:nvSpPr>
          <p:spPr>
            <a:xfrm>
              <a:off x="1660641" y="1652335"/>
              <a:ext cx="1767205"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pic>
        <p:nvPicPr>
          <p:cNvPr id="80" name="图片 79"/>
          <p:cNvPicPr>
            <a:picLocks noChangeAspect="1"/>
          </p:cNvPicPr>
          <p:nvPr/>
        </p:nvPicPr>
        <p:blipFill rotWithShape="1">
          <a:blip r:embed="rId3">
            <a:grayscl/>
          </a:blip>
          <a:srcRect b="72279"/>
          <a:stretch>
            <a:fillRect/>
          </a:stretch>
        </p:blipFill>
        <p:spPr>
          <a:xfrm rot="16200000" flipH="1">
            <a:off x="4228980" y="1975114"/>
            <a:ext cx="1834405" cy="175339"/>
          </a:xfrm>
          <a:prstGeom prst="rect">
            <a:avLst/>
          </a:prstGeom>
        </p:spPr>
      </p:pic>
      <p:pic>
        <p:nvPicPr>
          <p:cNvPr id="81" name="图片 80"/>
          <p:cNvPicPr>
            <a:picLocks noChangeAspect="1"/>
          </p:cNvPicPr>
          <p:nvPr/>
        </p:nvPicPr>
        <p:blipFill rotWithShape="1">
          <a:blip r:embed="rId3">
            <a:grayscl/>
          </a:blip>
          <a:srcRect b="72279"/>
          <a:stretch>
            <a:fillRect/>
          </a:stretch>
        </p:blipFill>
        <p:spPr>
          <a:xfrm rot="5400000">
            <a:off x="3073094" y="1981479"/>
            <a:ext cx="1834404" cy="175339"/>
          </a:xfrm>
          <a:prstGeom prst="rect">
            <a:avLst/>
          </a:prstGeom>
        </p:spPr>
      </p:pic>
      <p:grpSp>
        <p:nvGrpSpPr>
          <p:cNvPr id="82" name="组合 81"/>
          <p:cNvGrpSpPr/>
          <p:nvPr/>
        </p:nvGrpSpPr>
        <p:grpSpPr>
          <a:xfrm>
            <a:off x="4179031" y="1625682"/>
            <a:ext cx="771270" cy="869905"/>
            <a:chOff x="8439634" y="3544648"/>
            <a:chExt cx="1611146" cy="1817848"/>
          </a:xfrm>
          <a:effectLst>
            <a:outerShdw blurRad="38100" dist="12700" dir="2700000" algn="tl" rotWithShape="0">
              <a:prstClr val="black">
                <a:alpha val="40000"/>
              </a:prstClr>
            </a:outerShdw>
          </a:effectLst>
        </p:grpSpPr>
        <p:sp>
          <p:nvSpPr>
            <p:cNvPr id="8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4"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5" name="文本框 84"/>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mn-lt"/>
                  <a:ea typeface="+mn-ea"/>
                  <a:cs typeface="+mn-ea"/>
                  <a:sym typeface="+mn-lt"/>
                </a:rPr>
                <a:t>02</a:t>
              </a:r>
              <a:endParaRPr lang="zh-CN" altLang="en-US" sz="1800" dirty="0">
                <a:solidFill>
                  <a:prstClr val="white"/>
                </a:solidFill>
                <a:latin typeface="+mn-lt"/>
                <a:ea typeface="+mn-ea"/>
                <a:cs typeface="+mn-ea"/>
                <a:sym typeface="+mn-lt"/>
              </a:endParaRPr>
            </a:p>
          </p:txBody>
        </p:sp>
      </p:grpSp>
      <p:grpSp>
        <p:nvGrpSpPr>
          <p:cNvPr id="86" name="组合 85"/>
          <p:cNvGrpSpPr/>
          <p:nvPr/>
        </p:nvGrpSpPr>
        <p:grpSpPr>
          <a:xfrm>
            <a:off x="6855770" y="1625682"/>
            <a:ext cx="771270" cy="869905"/>
            <a:chOff x="8439634" y="3544648"/>
            <a:chExt cx="1611146" cy="1817848"/>
          </a:xfrm>
          <a:effectLst>
            <a:outerShdw blurRad="38100" dist="12700" dir="2700000" algn="tl" rotWithShape="0">
              <a:prstClr val="black">
                <a:alpha val="40000"/>
              </a:prstClr>
            </a:outerShdw>
          </a:effectLst>
        </p:grpSpPr>
        <p:sp>
          <p:nvSpPr>
            <p:cNvPr id="8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8"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9" name="文本框 88"/>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mn-lt"/>
                  <a:ea typeface="+mn-ea"/>
                  <a:cs typeface="+mn-ea"/>
                  <a:sym typeface="+mn-lt"/>
                </a:rPr>
                <a:t>03</a:t>
              </a:r>
              <a:endParaRPr lang="zh-CN" altLang="en-US" sz="1800" dirty="0">
                <a:solidFill>
                  <a:prstClr val="white"/>
                </a:solidFill>
                <a:latin typeface="+mn-lt"/>
                <a:ea typeface="+mn-ea"/>
                <a:cs typeface="+mn-ea"/>
                <a:sym typeface="+mn-lt"/>
              </a:endParaRPr>
            </a:p>
          </p:txBody>
        </p:sp>
      </p:grpSp>
      <p:grpSp>
        <p:nvGrpSpPr>
          <p:cNvPr id="90" name="组合 89"/>
          <p:cNvGrpSpPr/>
          <p:nvPr/>
        </p:nvGrpSpPr>
        <p:grpSpPr>
          <a:xfrm>
            <a:off x="5227846" y="3008272"/>
            <a:ext cx="1350551" cy="1453949"/>
            <a:chOff x="1650958" y="1347071"/>
            <a:chExt cx="1800500" cy="1939047"/>
          </a:xfrm>
        </p:grpSpPr>
        <p:sp>
          <p:nvSpPr>
            <p:cNvPr id="91" name="矩形 90"/>
            <p:cNvSpPr/>
            <p:nvPr/>
          </p:nvSpPr>
          <p:spPr>
            <a:xfrm flipV="1">
              <a:off x="1650958" y="1347071"/>
              <a:ext cx="1792265"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矩形 91"/>
            <p:cNvSpPr/>
            <p:nvPr/>
          </p:nvSpPr>
          <p:spPr>
            <a:xfrm>
              <a:off x="1653543" y="3081222"/>
              <a:ext cx="1789680"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3" name="矩形 92"/>
            <p:cNvSpPr/>
            <p:nvPr/>
          </p:nvSpPr>
          <p:spPr>
            <a:xfrm>
              <a:off x="1650958" y="1504834"/>
              <a:ext cx="1792265"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4" name="矩形 93"/>
            <p:cNvSpPr/>
            <p:nvPr/>
          </p:nvSpPr>
          <p:spPr>
            <a:xfrm>
              <a:off x="1653543" y="2964832"/>
              <a:ext cx="1789680"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7" name="矩形 116"/>
            <p:cNvSpPr/>
            <p:nvPr/>
          </p:nvSpPr>
          <p:spPr>
            <a:xfrm flipV="1">
              <a:off x="1650958" y="1536330"/>
              <a:ext cx="1800499"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2" name="矩形 131"/>
            <p:cNvSpPr/>
            <p:nvPr/>
          </p:nvSpPr>
          <p:spPr>
            <a:xfrm>
              <a:off x="1650960" y="1652335"/>
              <a:ext cx="1800498"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pic>
        <p:nvPicPr>
          <p:cNvPr id="133" name="图片 132"/>
          <p:cNvPicPr>
            <a:picLocks noChangeAspect="1"/>
          </p:cNvPicPr>
          <p:nvPr/>
        </p:nvPicPr>
        <p:blipFill rotWithShape="1">
          <a:blip r:embed="rId4">
            <a:grayscl/>
          </a:blip>
          <a:srcRect b="72279"/>
          <a:stretch>
            <a:fillRect/>
          </a:stretch>
        </p:blipFill>
        <p:spPr>
          <a:xfrm rot="16200000" flipH="1">
            <a:off x="5572995" y="3613093"/>
            <a:ext cx="1834405" cy="175339"/>
          </a:xfrm>
          <a:prstGeom prst="rect">
            <a:avLst/>
          </a:prstGeom>
        </p:spPr>
      </p:pic>
      <p:pic>
        <p:nvPicPr>
          <p:cNvPr id="147" name="图片 146"/>
          <p:cNvPicPr>
            <a:picLocks noChangeAspect="1"/>
          </p:cNvPicPr>
          <p:nvPr/>
        </p:nvPicPr>
        <p:blipFill rotWithShape="1">
          <a:blip r:embed="rId4">
            <a:grayscl/>
          </a:blip>
          <a:srcRect b="72279"/>
          <a:stretch>
            <a:fillRect/>
          </a:stretch>
        </p:blipFill>
        <p:spPr>
          <a:xfrm rot="5400000">
            <a:off x="4395040" y="3655110"/>
            <a:ext cx="1834404" cy="175339"/>
          </a:xfrm>
          <a:prstGeom prst="rect">
            <a:avLst/>
          </a:prstGeom>
        </p:spPr>
      </p:pic>
      <p:grpSp>
        <p:nvGrpSpPr>
          <p:cNvPr id="148" name="组合 147"/>
          <p:cNvGrpSpPr/>
          <p:nvPr/>
        </p:nvGrpSpPr>
        <p:grpSpPr>
          <a:xfrm>
            <a:off x="5507103" y="3302780"/>
            <a:ext cx="771270" cy="869905"/>
            <a:chOff x="8439634" y="3544648"/>
            <a:chExt cx="1611146" cy="1817848"/>
          </a:xfrm>
          <a:effectLst>
            <a:outerShdw blurRad="38100" dist="12700" dir="2700000" algn="tl" rotWithShape="0">
              <a:prstClr val="black">
                <a:alpha val="40000"/>
              </a:prstClr>
            </a:outerShdw>
          </a:effectLst>
        </p:grpSpPr>
        <p:sp>
          <p:nvSpPr>
            <p:cNvPr id="14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0"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1" name="文本框 96"/>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mn-lt"/>
                  <a:ea typeface="+mn-ea"/>
                  <a:cs typeface="+mn-ea"/>
                  <a:sym typeface="+mn-lt"/>
                </a:rPr>
                <a:t>05</a:t>
              </a:r>
              <a:endParaRPr lang="zh-CN" altLang="en-US" sz="1800" dirty="0">
                <a:solidFill>
                  <a:prstClr val="white"/>
                </a:solidFill>
                <a:latin typeface="+mn-lt"/>
                <a:ea typeface="+mn-ea"/>
                <a:cs typeface="+mn-ea"/>
                <a:sym typeface="+mn-lt"/>
              </a:endParaRPr>
            </a:p>
          </p:txBody>
        </p:sp>
      </p:grpSp>
      <p:sp>
        <p:nvSpPr>
          <p:cNvPr id="152" name="Freeform 975"/>
          <p:cNvSpPr>
            <a:spLocks noEditPoints="1"/>
          </p:cNvSpPr>
          <p:nvPr/>
        </p:nvSpPr>
        <p:spPr bwMode="auto">
          <a:xfrm>
            <a:off x="1698354" y="3145839"/>
            <a:ext cx="318836" cy="393607"/>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rgbClr val="FFB850"/>
          </a:solidFill>
          <a:ln>
            <a:noFill/>
          </a:ln>
        </p:spPr>
        <p:txBody>
          <a:bodyPr vert="horz" wrap="square" lIns="68580" tIns="34290" rIns="68580" bIns="34290" numCol="1" anchor="t" anchorCtr="0" compatLnSpc="1"/>
          <a:lstStyle/>
          <a:p>
            <a:endParaRPr lang="zh-CN" altLang="en-US">
              <a:solidFill>
                <a:prstClr val="black"/>
              </a:solidFill>
              <a:latin typeface="+mn-lt"/>
              <a:ea typeface="+mn-ea"/>
              <a:cs typeface="+mn-ea"/>
              <a:sym typeface="+mn-lt"/>
            </a:endParaRPr>
          </a:p>
        </p:txBody>
      </p:sp>
      <p:sp>
        <p:nvSpPr>
          <p:cNvPr id="153" name="文本框 99"/>
          <p:cNvSpPr txBox="1"/>
          <p:nvPr/>
        </p:nvSpPr>
        <p:spPr>
          <a:xfrm>
            <a:off x="1290222" y="3579450"/>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54" name="Freeform 987"/>
          <p:cNvSpPr>
            <a:spLocks noEditPoints="1"/>
          </p:cNvSpPr>
          <p:nvPr/>
        </p:nvSpPr>
        <p:spPr bwMode="auto">
          <a:xfrm>
            <a:off x="7083391" y="3030729"/>
            <a:ext cx="334793" cy="538339"/>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latin typeface="+mn-lt"/>
              <a:ea typeface="+mn-ea"/>
              <a:cs typeface="+mn-ea"/>
              <a:sym typeface="+mn-lt"/>
            </a:endParaRPr>
          </a:p>
        </p:txBody>
      </p:sp>
      <p:sp>
        <p:nvSpPr>
          <p:cNvPr id="155" name="文本框 103"/>
          <p:cNvSpPr txBox="1"/>
          <p:nvPr/>
        </p:nvSpPr>
        <p:spPr>
          <a:xfrm>
            <a:off x="6669616" y="3565010"/>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56" name="Freeform 983"/>
          <p:cNvSpPr>
            <a:spLocks noEditPoints="1"/>
          </p:cNvSpPr>
          <p:nvPr/>
        </p:nvSpPr>
        <p:spPr bwMode="auto">
          <a:xfrm>
            <a:off x="5650759" y="1521616"/>
            <a:ext cx="405616" cy="41601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latin typeface="+mn-lt"/>
              <a:ea typeface="+mn-ea"/>
              <a:cs typeface="+mn-ea"/>
              <a:sym typeface="+mn-lt"/>
            </a:endParaRPr>
          </a:p>
        </p:txBody>
      </p:sp>
      <p:sp>
        <p:nvSpPr>
          <p:cNvPr id="157" name="文本框 107"/>
          <p:cNvSpPr txBox="1"/>
          <p:nvPr/>
        </p:nvSpPr>
        <p:spPr>
          <a:xfrm>
            <a:off x="5308467" y="1927625"/>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58" name="Freeform 979"/>
          <p:cNvSpPr>
            <a:spLocks noEditPoints="1"/>
          </p:cNvSpPr>
          <p:nvPr/>
        </p:nvSpPr>
        <p:spPr bwMode="auto">
          <a:xfrm>
            <a:off x="4294664" y="3159703"/>
            <a:ext cx="482217" cy="43106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C00000"/>
          </a:solidFill>
          <a:ln>
            <a:noFill/>
          </a:ln>
        </p:spPr>
        <p:txBody>
          <a:bodyPr vert="horz" wrap="square" lIns="68580" tIns="34290" rIns="68580" bIns="34290" numCol="1" anchor="t" anchorCtr="0" compatLnSpc="1"/>
          <a:lstStyle/>
          <a:p>
            <a:endParaRPr lang="zh-CN" altLang="en-US">
              <a:solidFill>
                <a:prstClr val="black"/>
              </a:solidFill>
              <a:latin typeface="+mn-lt"/>
              <a:ea typeface="+mn-ea"/>
              <a:cs typeface="+mn-ea"/>
              <a:sym typeface="+mn-lt"/>
            </a:endParaRPr>
          </a:p>
        </p:txBody>
      </p:sp>
      <p:sp>
        <p:nvSpPr>
          <p:cNvPr id="159" name="文本框 111"/>
          <p:cNvSpPr txBox="1"/>
          <p:nvPr/>
        </p:nvSpPr>
        <p:spPr>
          <a:xfrm>
            <a:off x="4004048" y="3564776"/>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60" name="文本框 115"/>
          <p:cNvSpPr txBox="1"/>
          <p:nvPr/>
        </p:nvSpPr>
        <p:spPr>
          <a:xfrm>
            <a:off x="2666057" y="1922093"/>
            <a:ext cx="1240380" cy="253857"/>
          </a:xfrm>
          <a:prstGeom prst="rect">
            <a:avLst/>
          </a:prstGeom>
          <a:noFill/>
        </p:spPr>
        <p:txBody>
          <a:bodyPr wrap="square" lIns="68580" tIns="34290" rIns="68580" bIns="34290"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grpSp>
        <p:nvGrpSpPr>
          <p:cNvPr id="161" name="Group 32"/>
          <p:cNvGrpSpPr>
            <a:grpSpLocks noChangeAspect="1"/>
          </p:cNvGrpSpPr>
          <p:nvPr/>
        </p:nvGrpSpPr>
        <p:grpSpPr bwMode="auto">
          <a:xfrm>
            <a:off x="2947657" y="1603195"/>
            <a:ext cx="470565" cy="306301"/>
            <a:chOff x="3798" y="2129"/>
            <a:chExt cx="86" cy="56"/>
          </a:xfrm>
          <a:solidFill>
            <a:srgbClr val="C00000"/>
          </a:solidFill>
          <a:effectLst/>
        </p:grpSpPr>
        <p:sp>
          <p:nvSpPr>
            <p:cNvPr id="162" name="Freeform 33"/>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3" name="Freeform 34"/>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4" name="Freeform 35"/>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5" name="Freeform 36"/>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6" name="Freeform 37"/>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7" name="Freeform 38"/>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8" name="Freeform 39"/>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9" name="Freeform 40"/>
            <p:cNvSpPr/>
            <p:nvPr/>
          </p:nvSpPr>
          <p:spPr bwMode="auto">
            <a:xfrm>
              <a:off x="3798" y="2129"/>
              <a:ext cx="86" cy="5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0" name="Freeform 41"/>
            <p:cNvSpPr/>
            <p:nvPr/>
          </p:nvSpPr>
          <p:spPr bwMode="auto">
            <a:xfrm>
              <a:off x="3866" y="2140"/>
              <a:ext cx="8" cy="45"/>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1" name="Freeform 42"/>
            <p:cNvSpPr/>
            <p:nvPr/>
          </p:nvSpPr>
          <p:spPr bwMode="auto">
            <a:xfrm>
              <a:off x="3853" y="2153"/>
              <a:ext cx="8" cy="32"/>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2" name="Freeform 43"/>
            <p:cNvSpPr/>
            <p:nvPr/>
          </p:nvSpPr>
          <p:spPr bwMode="auto">
            <a:xfrm>
              <a:off x="3840" y="2153"/>
              <a:ext cx="8" cy="32"/>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3" name="Freeform 44"/>
            <p:cNvSpPr/>
            <p:nvPr/>
          </p:nvSpPr>
          <p:spPr bwMode="auto">
            <a:xfrm>
              <a:off x="3827" y="2148"/>
              <a:ext cx="8" cy="37"/>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4" name="Freeform 45"/>
            <p:cNvSpPr/>
            <p:nvPr/>
          </p:nvSpPr>
          <p:spPr bwMode="auto">
            <a:xfrm>
              <a:off x="3814" y="2161"/>
              <a:ext cx="8" cy="24"/>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5" name="Freeform 46"/>
            <p:cNvSpPr/>
            <p:nvPr/>
          </p:nvSpPr>
          <p:spPr bwMode="auto">
            <a:xfrm>
              <a:off x="3801" y="2172"/>
              <a:ext cx="8" cy="13"/>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176" name="等腰三角形 175"/>
          <p:cNvSpPr/>
          <p:nvPr/>
        </p:nvSpPr>
        <p:spPr>
          <a:xfrm flipV="1">
            <a:off x="1841443"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77" name="等腰三角形 176"/>
          <p:cNvSpPr/>
          <p:nvPr/>
        </p:nvSpPr>
        <p:spPr>
          <a:xfrm>
            <a:off x="3170858"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78" name="等腰三角形 177"/>
          <p:cNvSpPr/>
          <p:nvPr/>
        </p:nvSpPr>
        <p:spPr>
          <a:xfrm flipV="1">
            <a:off x="4500412"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79" name="等腰三角形 178"/>
          <p:cNvSpPr/>
          <p:nvPr/>
        </p:nvSpPr>
        <p:spPr>
          <a:xfrm>
            <a:off x="5838126"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80" name="等腰三角形 179"/>
          <p:cNvSpPr/>
          <p:nvPr/>
        </p:nvSpPr>
        <p:spPr>
          <a:xfrm flipV="1">
            <a:off x="7176457" y="2865572"/>
            <a:ext cx="129113" cy="11126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181" name="组合 180"/>
          <p:cNvGrpSpPr/>
          <p:nvPr/>
        </p:nvGrpSpPr>
        <p:grpSpPr>
          <a:xfrm>
            <a:off x="2571220" y="3008272"/>
            <a:ext cx="1333379" cy="1453949"/>
            <a:chOff x="1652575" y="1347071"/>
            <a:chExt cx="1777608" cy="1939047"/>
          </a:xfrm>
        </p:grpSpPr>
        <p:sp>
          <p:nvSpPr>
            <p:cNvPr id="182" name="矩形 181"/>
            <p:cNvSpPr/>
            <p:nvPr/>
          </p:nvSpPr>
          <p:spPr>
            <a:xfrm flipV="1">
              <a:off x="1652575" y="1347071"/>
              <a:ext cx="1777607"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3" name="矩形 182"/>
            <p:cNvSpPr/>
            <p:nvPr/>
          </p:nvSpPr>
          <p:spPr>
            <a:xfrm>
              <a:off x="1652575" y="3081222"/>
              <a:ext cx="1777608" cy="2048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4" name="矩形 183"/>
            <p:cNvSpPr/>
            <p:nvPr/>
          </p:nvSpPr>
          <p:spPr>
            <a:xfrm>
              <a:off x="1652575" y="1504834"/>
              <a:ext cx="1777608" cy="160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5" name="矩形 184"/>
            <p:cNvSpPr/>
            <p:nvPr/>
          </p:nvSpPr>
          <p:spPr>
            <a:xfrm>
              <a:off x="1652575" y="2964832"/>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6" name="矩形 185"/>
            <p:cNvSpPr/>
            <p:nvPr/>
          </p:nvSpPr>
          <p:spPr>
            <a:xfrm flipV="1">
              <a:off x="1652575" y="1543950"/>
              <a:ext cx="1777608" cy="128296"/>
            </a:xfrm>
            <a:prstGeom prst="rect">
              <a:avLst/>
            </a:prstGeom>
            <a:gradFill>
              <a:gsLst>
                <a:gs pos="0">
                  <a:schemeClr val="tx1">
                    <a:alpha val="51000"/>
                  </a:schemeClr>
                </a:gs>
                <a:gs pos="100000">
                  <a:srgbClr val="E9E9E9">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7" name="矩形 186"/>
            <p:cNvSpPr/>
            <p:nvPr/>
          </p:nvSpPr>
          <p:spPr>
            <a:xfrm>
              <a:off x="1652575" y="1652335"/>
              <a:ext cx="1775271" cy="13297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pic>
        <p:nvPicPr>
          <p:cNvPr id="188" name="图片 187"/>
          <p:cNvPicPr>
            <a:picLocks noChangeAspect="1"/>
          </p:cNvPicPr>
          <p:nvPr/>
        </p:nvPicPr>
        <p:blipFill rotWithShape="1">
          <a:blip r:embed="rId3">
            <a:grayscl/>
          </a:blip>
          <a:srcRect b="72279"/>
          <a:stretch>
            <a:fillRect/>
          </a:stretch>
        </p:blipFill>
        <p:spPr>
          <a:xfrm rot="16200000" flipH="1">
            <a:off x="2900755" y="3648745"/>
            <a:ext cx="1834405" cy="175339"/>
          </a:xfrm>
          <a:prstGeom prst="rect">
            <a:avLst/>
          </a:prstGeom>
        </p:spPr>
      </p:pic>
      <p:grpSp>
        <p:nvGrpSpPr>
          <p:cNvPr id="189" name="组合 188"/>
          <p:cNvGrpSpPr/>
          <p:nvPr/>
        </p:nvGrpSpPr>
        <p:grpSpPr>
          <a:xfrm>
            <a:off x="2850807" y="3302780"/>
            <a:ext cx="771270" cy="869905"/>
            <a:chOff x="8439634" y="3544648"/>
            <a:chExt cx="1611146" cy="1817848"/>
          </a:xfrm>
          <a:effectLst>
            <a:outerShdw blurRad="38100" dist="12700" dir="2700000" algn="tl" rotWithShape="0">
              <a:prstClr val="black">
                <a:alpha val="40000"/>
              </a:prstClr>
            </a:outerShdw>
          </a:effectLst>
        </p:grpSpPr>
        <p:sp>
          <p:nvSpPr>
            <p:cNvPr id="19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91" name="Freeform 5"/>
            <p:cNvSpPr/>
            <p:nvPr/>
          </p:nvSpPr>
          <p:spPr bwMode="auto">
            <a:xfrm rot="5400000">
              <a:off x="8582834"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38100" dist="25400" dir="81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92" name="文本框 92"/>
            <p:cNvSpPr txBox="1"/>
            <p:nvPr/>
          </p:nvSpPr>
          <p:spPr>
            <a:xfrm>
              <a:off x="8763735" y="4096185"/>
              <a:ext cx="962940" cy="771796"/>
            </a:xfrm>
            <a:prstGeom prst="rect">
              <a:avLst/>
            </a:prstGeom>
            <a:noFill/>
          </p:spPr>
          <p:txBody>
            <a:bodyPr wrap="square" rtlCol="0">
              <a:spAutoFit/>
            </a:bodyPr>
            <a:lstStyle/>
            <a:p>
              <a:pPr algn="ctr"/>
              <a:r>
                <a:rPr lang="en-US" altLang="zh-CN" sz="1800" dirty="0">
                  <a:solidFill>
                    <a:prstClr val="white"/>
                  </a:solidFill>
                  <a:latin typeface="+mn-lt"/>
                  <a:ea typeface="+mn-ea"/>
                  <a:cs typeface="+mn-ea"/>
                  <a:sym typeface="+mn-lt"/>
                </a:rPr>
                <a:t>04</a:t>
              </a:r>
              <a:endParaRPr lang="zh-CN" altLang="en-US" sz="1800" dirty="0">
                <a:solidFill>
                  <a:prstClr val="white"/>
                </a:solidFill>
                <a:latin typeface="+mn-lt"/>
                <a:ea typeface="+mn-ea"/>
                <a:cs typeface="+mn-ea"/>
                <a:sym typeface="+mn-lt"/>
              </a:endParaRPr>
            </a:p>
          </p:txBody>
        </p:sp>
      </p:grpSp>
      <p:pic>
        <p:nvPicPr>
          <p:cNvPr id="193" name="图片 192"/>
          <p:cNvPicPr>
            <a:picLocks noChangeAspect="1"/>
          </p:cNvPicPr>
          <p:nvPr/>
        </p:nvPicPr>
        <p:blipFill rotWithShape="1">
          <a:blip r:embed="rId3">
            <a:grayscl/>
          </a:blip>
          <a:srcRect b="72279"/>
          <a:stretch>
            <a:fillRect/>
          </a:stretch>
        </p:blipFill>
        <p:spPr>
          <a:xfrm rot="5400000">
            <a:off x="1740455" y="3648745"/>
            <a:ext cx="1834405" cy="175339"/>
          </a:xfrm>
          <a:prstGeom prst="rect">
            <a:avLst/>
          </a:prstGeom>
        </p:spPr>
      </p:pic>
      <p:sp>
        <p:nvSpPr>
          <p:cNvPr id="194" name="文本框 113"/>
          <p:cNvSpPr txBox="1"/>
          <p:nvPr/>
        </p:nvSpPr>
        <p:spPr>
          <a:xfrm>
            <a:off x="1300240" y="3809122"/>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sp>
        <p:nvSpPr>
          <p:cNvPr id="195" name="文本框 113"/>
          <p:cNvSpPr txBox="1"/>
          <p:nvPr/>
        </p:nvSpPr>
        <p:spPr>
          <a:xfrm>
            <a:off x="4023492" y="3809122"/>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sp>
        <p:nvSpPr>
          <p:cNvPr id="196" name="文本框 113"/>
          <p:cNvSpPr txBox="1"/>
          <p:nvPr/>
        </p:nvSpPr>
        <p:spPr>
          <a:xfrm>
            <a:off x="6678508" y="3796085"/>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sp>
        <p:nvSpPr>
          <p:cNvPr id="197" name="文本框 113"/>
          <p:cNvSpPr txBox="1"/>
          <p:nvPr/>
        </p:nvSpPr>
        <p:spPr>
          <a:xfrm>
            <a:off x="2671400" y="2169103"/>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sp>
        <p:nvSpPr>
          <p:cNvPr id="198" name="文本框 113"/>
          <p:cNvSpPr txBox="1"/>
          <p:nvPr/>
        </p:nvSpPr>
        <p:spPr>
          <a:xfrm>
            <a:off x="5343640" y="2151638"/>
            <a:ext cx="1058888" cy="512448"/>
          </a:xfrm>
          <a:prstGeom prst="rect">
            <a:avLst/>
          </a:prstGeom>
          <a:noFill/>
        </p:spPr>
        <p:txBody>
          <a:bodyPr wrap="square" lIns="68580" tIns="34290" rIns="68580" bIns="34290" rtlCol="0">
            <a:spAutoFit/>
          </a:bodyPr>
          <a:lstStyle/>
          <a:p>
            <a:pPr algn="just">
              <a:lnSpc>
                <a:spcPct val="12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up)">
                                      <p:cBhvr>
                                        <p:cTn id="15" dur="500"/>
                                        <p:tgtEl>
                                          <p:spTgt spid="6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up)">
                                      <p:cBhvr>
                                        <p:cTn id="19" dur="500"/>
                                        <p:tgtEl>
                                          <p:spTgt spid="19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wipe(down)">
                                      <p:cBhvr>
                                        <p:cTn id="23" dur="500"/>
                                        <p:tgtEl>
                                          <p:spTgt spid="18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500"/>
                                        <p:tgtEl>
                                          <p:spTgt spid="8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up)">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wipe(up)">
                                      <p:cBhvr>
                                        <p:cTn id="35" dur="500"/>
                                        <p:tgtEl>
                                          <p:spTgt spid="14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wipe(down)">
                                      <p:cBhvr>
                                        <p:cTn id="39" dur="500"/>
                                        <p:tgtEl>
                                          <p:spTgt spid="13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down)">
                                      <p:cBhvr>
                                        <p:cTn id="43" dur="500"/>
                                        <p:tgtEl>
                                          <p:spTgt spid="59"/>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up)">
                                      <p:cBhvr>
                                        <p:cTn id="47" dur="500"/>
                                        <p:tgtEl>
                                          <p:spTgt spid="58"/>
                                        </p:tgtEl>
                                      </p:cBhvr>
                                    </p:animEffect>
                                  </p:childTnLst>
                                </p:cTn>
                              </p:par>
                            </p:childTnLst>
                          </p:cTn>
                        </p:par>
                        <p:par>
                          <p:cTn id="48" fill="hold">
                            <p:stCondLst>
                              <p:cond delay="5500"/>
                            </p:stCondLst>
                            <p:childTnLst>
                              <p:par>
                                <p:cTn id="49" presetID="16" presetClass="entr" presetSubtype="21"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barn(inVertical)">
                                      <p:cBhvr>
                                        <p:cTn id="54" dur="500"/>
                                        <p:tgtEl>
                                          <p:spTgt spid="73"/>
                                        </p:tgtEl>
                                      </p:cBhvr>
                                    </p:animEffect>
                                  </p:childTnLst>
                                </p:cTn>
                              </p:par>
                              <p:par>
                                <p:cTn id="55" presetID="16" presetClass="entr" presetSubtype="21"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181"/>
                                        </p:tgtEl>
                                        <p:attrNameLst>
                                          <p:attrName>style.visibility</p:attrName>
                                        </p:attrNameLst>
                                      </p:cBhvr>
                                      <p:to>
                                        <p:strVal val="visible"/>
                                      </p:to>
                                    </p:set>
                                    <p:animEffect transition="in" filter="barn(inVertical)">
                                      <p:cBhvr>
                                        <p:cTn id="60" dur="500"/>
                                        <p:tgtEl>
                                          <p:spTgt spid="181"/>
                                        </p:tgtEl>
                                      </p:cBhvr>
                                    </p:animEffect>
                                  </p:childTnLst>
                                </p:cTn>
                              </p:par>
                              <p:par>
                                <p:cTn id="61" presetID="16" presetClass="entr" presetSubtype="21" fill="hold"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barn(inVertical)">
                                      <p:cBhvr>
                                        <p:cTn id="63" dur="500"/>
                                        <p:tgtEl>
                                          <p:spTgt spid="90"/>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fade">
                                      <p:cBhvr>
                                        <p:cTn id="67" dur="500"/>
                                        <p:tgtEl>
                                          <p:spTgt spid="1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7"/>
                                        </p:tgtEl>
                                        <p:attrNameLst>
                                          <p:attrName>style.visibility</p:attrName>
                                        </p:attrNameLst>
                                      </p:cBhvr>
                                      <p:to>
                                        <p:strVal val="visible"/>
                                      </p:to>
                                    </p:set>
                                    <p:animEffect transition="in" filter="fade">
                                      <p:cBhvr>
                                        <p:cTn id="70" dur="500"/>
                                        <p:tgtEl>
                                          <p:spTgt spid="1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8"/>
                                        </p:tgtEl>
                                        <p:attrNameLst>
                                          <p:attrName>style.visibility</p:attrName>
                                        </p:attrNameLst>
                                      </p:cBhvr>
                                      <p:to>
                                        <p:strVal val="visible"/>
                                      </p:to>
                                    </p:set>
                                    <p:animEffect transition="in" filter="fade">
                                      <p:cBhvr>
                                        <p:cTn id="73" dur="500"/>
                                        <p:tgtEl>
                                          <p:spTgt spid="1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9"/>
                                        </p:tgtEl>
                                        <p:attrNameLst>
                                          <p:attrName>style.visibility</p:attrName>
                                        </p:attrNameLst>
                                      </p:cBhvr>
                                      <p:to>
                                        <p:strVal val="visible"/>
                                      </p:to>
                                    </p:set>
                                    <p:animEffect transition="in" filter="fade">
                                      <p:cBhvr>
                                        <p:cTn id="76" dur="500"/>
                                        <p:tgtEl>
                                          <p:spTgt spid="1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500"/>
                                        <p:tgtEl>
                                          <p:spTgt spid="180"/>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p:cTn id="83" dur="500" fill="hold"/>
                                        <p:tgtEl>
                                          <p:spTgt spid="69"/>
                                        </p:tgtEl>
                                        <p:attrNameLst>
                                          <p:attrName>ppt_w</p:attrName>
                                        </p:attrNameLst>
                                      </p:cBhvr>
                                      <p:tavLst>
                                        <p:tav tm="0">
                                          <p:val>
                                            <p:fltVal val="0"/>
                                          </p:val>
                                        </p:tav>
                                        <p:tav tm="100000">
                                          <p:val>
                                            <p:strVal val="#ppt_w"/>
                                          </p:val>
                                        </p:tav>
                                      </p:tavLst>
                                    </p:anim>
                                    <p:anim calcmode="lin" valueType="num">
                                      <p:cBhvr>
                                        <p:cTn id="84" dur="500" fill="hold"/>
                                        <p:tgtEl>
                                          <p:spTgt spid="69"/>
                                        </p:tgtEl>
                                        <p:attrNameLst>
                                          <p:attrName>ppt_h</p:attrName>
                                        </p:attrNameLst>
                                      </p:cBhvr>
                                      <p:tavLst>
                                        <p:tav tm="0">
                                          <p:val>
                                            <p:fltVal val="0"/>
                                          </p:val>
                                        </p:tav>
                                        <p:tav tm="100000">
                                          <p:val>
                                            <p:strVal val="#ppt_h"/>
                                          </p:val>
                                        </p:tav>
                                      </p:tavLst>
                                    </p:anim>
                                    <p:anim calcmode="lin" valueType="num">
                                      <p:cBhvr>
                                        <p:cTn id="85" dur="500" fill="hold"/>
                                        <p:tgtEl>
                                          <p:spTgt spid="69"/>
                                        </p:tgtEl>
                                        <p:attrNameLst>
                                          <p:attrName>style.rotation</p:attrName>
                                        </p:attrNameLst>
                                      </p:cBhvr>
                                      <p:tavLst>
                                        <p:tav tm="0">
                                          <p:val>
                                            <p:fltVal val="90"/>
                                          </p:val>
                                        </p:tav>
                                        <p:tav tm="100000">
                                          <p:val>
                                            <p:fltVal val="0"/>
                                          </p:val>
                                        </p:tav>
                                      </p:tavLst>
                                    </p:anim>
                                    <p:animEffect transition="in" filter="fade">
                                      <p:cBhvr>
                                        <p:cTn id="86" dur="500"/>
                                        <p:tgtEl>
                                          <p:spTgt spid="69"/>
                                        </p:tgtEl>
                                      </p:cBhvr>
                                    </p:animEffect>
                                  </p:childTnLst>
                                </p:cTn>
                              </p:par>
                              <p:par>
                                <p:cTn id="87" presetID="3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 calcmode="lin" valueType="num">
                                      <p:cBhvr>
                                        <p:cTn id="91" dur="500" fill="hold"/>
                                        <p:tgtEl>
                                          <p:spTgt spid="82"/>
                                        </p:tgtEl>
                                        <p:attrNameLst>
                                          <p:attrName>style.rotation</p:attrName>
                                        </p:attrNameLst>
                                      </p:cBhvr>
                                      <p:tavLst>
                                        <p:tav tm="0">
                                          <p:val>
                                            <p:fltVal val="90"/>
                                          </p:val>
                                        </p:tav>
                                        <p:tav tm="100000">
                                          <p:val>
                                            <p:fltVal val="0"/>
                                          </p:val>
                                        </p:tav>
                                      </p:tavLst>
                                    </p:anim>
                                    <p:animEffect transition="in" filter="fade">
                                      <p:cBhvr>
                                        <p:cTn id="92" dur="500"/>
                                        <p:tgtEl>
                                          <p:spTgt spid="82"/>
                                        </p:tgtEl>
                                      </p:cBhvr>
                                    </p:animEffect>
                                  </p:childTnLst>
                                </p:cTn>
                              </p:par>
                              <p:par>
                                <p:cTn id="93" presetID="31" presetClass="entr" presetSubtype="0" fill="hold"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p:cTn id="95" dur="500" fill="hold"/>
                                        <p:tgtEl>
                                          <p:spTgt spid="86"/>
                                        </p:tgtEl>
                                        <p:attrNameLst>
                                          <p:attrName>ppt_w</p:attrName>
                                        </p:attrNameLst>
                                      </p:cBhvr>
                                      <p:tavLst>
                                        <p:tav tm="0">
                                          <p:val>
                                            <p:fltVal val="0"/>
                                          </p:val>
                                        </p:tav>
                                        <p:tav tm="100000">
                                          <p:val>
                                            <p:strVal val="#ppt_w"/>
                                          </p:val>
                                        </p:tav>
                                      </p:tavLst>
                                    </p:anim>
                                    <p:anim calcmode="lin" valueType="num">
                                      <p:cBhvr>
                                        <p:cTn id="96" dur="500" fill="hold"/>
                                        <p:tgtEl>
                                          <p:spTgt spid="86"/>
                                        </p:tgtEl>
                                        <p:attrNameLst>
                                          <p:attrName>ppt_h</p:attrName>
                                        </p:attrNameLst>
                                      </p:cBhvr>
                                      <p:tavLst>
                                        <p:tav tm="0">
                                          <p:val>
                                            <p:fltVal val="0"/>
                                          </p:val>
                                        </p:tav>
                                        <p:tav tm="100000">
                                          <p:val>
                                            <p:strVal val="#ppt_h"/>
                                          </p:val>
                                        </p:tav>
                                      </p:tavLst>
                                    </p:anim>
                                    <p:anim calcmode="lin" valueType="num">
                                      <p:cBhvr>
                                        <p:cTn id="97" dur="500" fill="hold"/>
                                        <p:tgtEl>
                                          <p:spTgt spid="86"/>
                                        </p:tgtEl>
                                        <p:attrNameLst>
                                          <p:attrName>style.rotation</p:attrName>
                                        </p:attrNameLst>
                                      </p:cBhvr>
                                      <p:tavLst>
                                        <p:tav tm="0">
                                          <p:val>
                                            <p:fltVal val="90"/>
                                          </p:val>
                                        </p:tav>
                                        <p:tav tm="100000">
                                          <p:val>
                                            <p:fltVal val="0"/>
                                          </p:val>
                                        </p:tav>
                                      </p:tavLst>
                                    </p:anim>
                                    <p:animEffect transition="in" filter="fade">
                                      <p:cBhvr>
                                        <p:cTn id="98" dur="500"/>
                                        <p:tgtEl>
                                          <p:spTgt spid="86"/>
                                        </p:tgtEl>
                                      </p:cBhvr>
                                    </p:animEffect>
                                  </p:childTnLst>
                                </p:cTn>
                              </p:par>
                              <p:par>
                                <p:cTn id="99" presetID="31" presetClass="entr" presetSubtype="0" fill="hold" nodeType="withEffect">
                                  <p:stCondLst>
                                    <p:cond delay="0"/>
                                  </p:stCondLst>
                                  <p:childTnLst>
                                    <p:set>
                                      <p:cBhvr>
                                        <p:cTn id="100" dur="1" fill="hold">
                                          <p:stCondLst>
                                            <p:cond delay="0"/>
                                          </p:stCondLst>
                                        </p:cTn>
                                        <p:tgtEl>
                                          <p:spTgt spid="189"/>
                                        </p:tgtEl>
                                        <p:attrNameLst>
                                          <p:attrName>style.visibility</p:attrName>
                                        </p:attrNameLst>
                                      </p:cBhvr>
                                      <p:to>
                                        <p:strVal val="visible"/>
                                      </p:to>
                                    </p:set>
                                    <p:anim calcmode="lin" valueType="num">
                                      <p:cBhvr>
                                        <p:cTn id="101" dur="500" fill="hold"/>
                                        <p:tgtEl>
                                          <p:spTgt spid="189"/>
                                        </p:tgtEl>
                                        <p:attrNameLst>
                                          <p:attrName>ppt_w</p:attrName>
                                        </p:attrNameLst>
                                      </p:cBhvr>
                                      <p:tavLst>
                                        <p:tav tm="0">
                                          <p:val>
                                            <p:fltVal val="0"/>
                                          </p:val>
                                        </p:tav>
                                        <p:tav tm="100000">
                                          <p:val>
                                            <p:strVal val="#ppt_w"/>
                                          </p:val>
                                        </p:tav>
                                      </p:tavLst>
                                    </p:anim>
                                    <p:anim calcmode="lin" valueType="num">
                                      <p:cBhvr>
                                        <p:cTn id="102" dur="500" fill="hold"/>
                                        <p:tgtEl>
                                          <p:spTgt spid="189"/>
                                        </p:tgtEl>
                                        <p:attrNameLst>
                                          <p:attrName>ppt_h</p:attrName>
                                        </p:attrNameLst>
                                      </p:cBhvr>
                                      <p:tavLst>
                                        <p:tav tm="0">
                                          <p:val>
                                            <p:fltVal val="0"/>
                                          </p:val>
                                        </p:tav>
                                        <p:tav tm="100000">
                                          <p:val>
                                            <p:strVal val="#ppt_h"/>
                                          </p:val>
                                        </p:tav>
                                      </p:tavLst>
                                    </p:anim>
                                    <p:anim calcmode="lin" valueType="num">
                                      <p:cBhvr>
                                        <p:cTn id="103" dur="500" fill="hold"/>
                                        <p:tgtEl>
                                          <p:spTgt spid="189"/>
                                        </p:tgtEl>
                                        <p:attrNameLst>
                                          <p:attrName>style.rotation</p:attrName>
                                        </p:attrNameLst>
                                      </p:cBhvr>
                                      <p:tavLst>
                                        <p:tav tm="0">
                                          <p:val>
                                            <p:fltVal val="90"/>
                                          </p:val>
                                        </p:tav>
                                        <p:tav tm="100000">
                                          <p:val>
                                            <p:fltVal val="0"/>
                                          </p:val>
                                        </p:tav>
                                      </p:tavLst>
                                    </p:anim>
                                    <p:animEffect transition="in" filter="fade">
                                      <p:cBhvr>
                                        <p:cTn id="104" dur="500"/>
                                        <p:tgtEl>
                                          <p:spTgt spid="189"/>
                                        </p:tgtEl>
                                      </p:cBhvr>
                                    </p:animEffect>
                                  </p:childTnLst>
                                </p:cTn>
                              </p:par>
                              <p:par>
                                <p:cTn id="105" presetID="31" presetClass="entr" presetSubtype="0" fill="hold" nodeType="withEffect">
                                  <p:stCondLst>
                                    <p:cond delay="0"/>
                                  </p:stCondLst>
                                  <p:childTnLst>
                                    <p:set>
                                      <p:cBhvr>
                                        <p:cTn id="106" dur="1" fill="hold">
                                          <p:stCondLst>
                                            <p:cond delay="0"/>
                                          </p:stCondLst>
                                        </p:cTn>
                                        <p:tgtEl>
                                          <p:spTgt spid="148"/>
                                        </p:tgtEl>
                                        <p:attrNameLst>
                                          <p:attrName>style.visibility</p:attrName>
                                        </p:attrNameLst>
                                      </p:cBhvr>
                                      <p:to>
                                        <p:strVal val="visible"/>
                                      </p:to>
                                    </p:set>
                                    <p:anim calcmode="lin" valueType="num">
                                      <p:cBhvr>
                                        <p:cTn id="107" dur="500" fill="hold"/>
                                        <p:tgtEl>
                                          <p:spTgt spid="148"/>
                                        </p:tgtEl>
                                        <p:attrNameLst>
                                          <p:attrName>ppt_w</p:attrName>
                                        </p:attrNameLst>
                                      </p:cBhvr>
                                      <p:tavLst>
                                        <p:tav tm="0">
                                          <p:val>
                                            <p:fltVal val="0"/>
                                          </p:val>
                                        </p:tav>
                                        <p:tav tm="100000">
                                          <p:val>
                                            <p:strVal val="#ppt_w"/>
                                          </p:val>
                                        </p:tav>
                                      </p:tavLst>
                                    </p:anim>
                                    <p:anim calcmode="lin" valueType="num">
                                      <p:cBhvr>
                                        <p:cTn id="108" dur="500" fill="hold"/>
                                        <p:tgtEl>
                                          <p:spTgt spid="148"/>
                                        </p:tgtEl>
                                        <p:attrNameLst>
                                          <p:attrName>ppt_h</p:attrName>
                                        </p:attrNameLst>
                                      </p:cBhvr>
                                      <p:tavLst>
                                        <p:tav tm="0">
                                          <p:val>
                                            <p:fltVal val="0"/>
                                          </p:val>
                                        </p:tav>
                                        <p:tav tm="100000">
                                          <p:val>
                                            <p:strVal val="#ppt_h"/>
                                          </p:val>
                                        </p:tav>
                                      </p:tavLst>
                                    </p:anim>
                                    <p:anim calcmode="lin" valueType="num">
                                      <p:cBhvr>
                                        <p:cTn id="109" dur="500" fill="hold"/>
                                        <p:tgtEl>
                                          <p:spTgt spid="148"/>
                                        </p:tgtEl>
                                        <p:attrNameLst>
                                          <p:attrName>style.rotation</p:attrName>
                                        </p:attrNameLst>
                                      </p:cBhvr>
                                      <p:tavLst>
                                        <p:tav tm="0">
                                          <p:val>
                                            <p:fltVal val="90"/>
                                          </p:val>
                                        </p:tav>
                                        <p:tav tm="100000">
                                          <p:val>
                                            <p:fltVal val="0"/>
                                          </p:val>
                                        </p:tav>
                                      </p:tavLst>
                                    </p:anim>
                                    <p:animEffect transition="in" filter="fade">
                                      <p:cBhvr>
                                        <p:cTn id="110" dur="500"/>
                                        <p:tgtEl>
                                          <p:spTgt spid="148"/>
                                        </p:tgtEl>
                                      </p:cBhvr>
                                    </p:animEffect>
                                  </p:childTnLst>
                                </p:cTn>
                              </p:par>
                            </p:childTnLst>
                          </p:cTn>
                        </p:par>
                        <p:par>
                          <p:cTn id="111" fill="hold">
                            <p:stCondLst>
                              <p:cond delay="7000"/>
                            </p:stCondLst>
                            <p:childTnLst>
                              <p:par>
                                <p:cTn id="112" presetID="53" presetClass="entr" presetSubtype="16" fill="hold" grpId="0" nodeType="afterEffect">
                                  <p:stCondLst>
                                    <p:cond delay="0"/>
                                  </p:stCondLst>
                                  <p:childTnLst>
                                    <p:set>
                                      <p:cBhvr>
                                        <p:cTn id="113" dur="1" fill="hold">
                                          <p:stCondLst>
                                            <p:cond delay="0"/>
                                          </p:stCondLst>
                                        </p:cTn>
                                        <p:tgtEl>
                                          <p:spTgt spid="152"/>
                                        </p:tgtEl>
                                        <p:attrNameLst>
                                          <p:attrName>style.visibility</p:attrName>
                                        </p:attrNameLst>
                                      </p:cBhvr>
                                      <p:to>
                                        <p:strVal val="visible"/>
                                      </p:to>
                                    </p:set>
                                    <p:anim calcmode="lin" valueType="num">
                                      <p:cBhvr>
                                        <p:cTn id="114" dur="500" fill="hold"/>
                                        <p:tgtEl>
                                          <p:spTgt spid="152"/>
                                        </p:tgtEl>
                                        <p:attrNameLst>
                                          <p:attrName>ppt_w</p:attrName>
                                        </p:attrNameLst>
                                      </p:cBhvr>
                                      <p:tavLst>
                                        <p:tav tm="0">
                                          <p:val>
                                            <p:fltVal val="0"/>
                                          </p:val>
                                        </p:tav>
                                        <p:tav tm="100000">
                                          <p:val>
                                            <p:strVal val="#ppt_w"/>
                                          </p:val>
                                        </p:tav>
                                      </p:tavLst>
                                    </p:anim>
                                    <p:anim calcmode="lin" valueType="num">
                                      <p:cBhvr>
                                        <p:cTn id="115" dur="500" fill="hold"/>
                                        <p:tgtEl>
                                          <p:spTgt spid="152"/>
                                        </p:tgtEl>
                                        <p:attrNameLst>
                                          <p:attrName>ppt_h</p:attrName>
                                        </p:attrNameLst>
                                      </p:cBhvr>
                                      <p:tavLst>
                                        <p:tav tm="0">
                                          <p:val>
                                            <p:fltVal val="0"/>
                                          </p:val>
                                        </p:tav>
                                        <p:tav tm="100000">
                                          <p:val>
                                            <p:strVal val="#ppt_h"/>
                                          </p:val>
                                        </p:tav>
                                      </p:tavLst>
                                    </p:anim>
                                    <p:animEffect transition="in" filter="fade">
                                      <p:cBhvr>
                                        <p:cTn id="116" dur="500"/>
                                        <p:tgtEl>
                                          <p:spTgt spid="152"/>
                                        </p:tgtEl>
                                      </p:cBhvr>
                                    </p:animEffect>
                                  </p:childTnLst>
                                </p:cTn>
                              </p:par>
                              <p:par>
                                <p:cTn id="117" presetID="53" presetClass="entr" presetSubtype="16" fill="hold" nodeType="withEffect">
                                  <p:stCondLst>
                                    <p:cond delay="0"/>
                                  </p:stCondLst>
                                  <p:childTnLst>
                                    <p:set>
                                      <p:cBhvr>
                                        <p:cTn id="118" dur="1" fill="hold">
                                          <p:stCondLst>
                                            <p:cond delay="0"/>
                                          </p:stCondLst>
                                        </p:cTn>
                                        <p:tgtEl>
                                          <p:spTgt spid="161"/>
                                        </p:tgtEl>
                                        <p:attrNameLst>
                                          <p:attrName>style.visibility</p:attrName>
                                        </p:attrNameLst>
                                      </p:cBhvr>
                                      <p:to>
                                        <p:strVal val="visible"/>
                                      </p:to>
                                    </p:set>
                                    <p:anim calcmode="lin" valueType="num">
                                      <p:cBhvr>
                                        <p:cTn id="119" dur="500" fill="hold"/>
                                        <p:tgtEl>
                                          <p:spTgt spid="161"/>
                                        </p:tgtEl>
                                        <p:attrNameLst>
                                          <p:attrName>ppt_w</p:attrName>
                                        </p:attrNameLst>
                                      </p:cBhvr>
                                      <p:tavLst>
                                        <p:tav tm="0">
                                          <p:val>
                                            <p:fltVal val="0"/>
                                          </p:val>
                                        </p:tav>
                                        <p:tav tm="100000">
                                          <p:val>
                                            <p:strVal val="#ppt_w"/>
                                          </p:val>
                                        </p:tav>
                                      </p:tavLst>
                                    </p:anim>
                                    <p:anim calcmode="lin" valueType="num">
                                      <p:cBhvr>
                                        <p:cTn id="120" dur="500" fill="hold"/>
                                        <p:tgtEl>
                                          <p:spTgt spid="161"/>
                                        </p:tgtEl>
                                        <p:attrNameLst>
                                          <p:attrName>ppt_h</p:attrName>
                                        </p:attrNameLst>
                                      </p:cBhvr>
                                      <p:tavLst>
                                        <p:tav tm="0">
                                          <p:val>
                                            <p:fltVal val="0"/>
                                          </p:val>
                                        </p:tav>
                                        <p:tav tm="100000">
                                          <p:val>
                                            <p:strVal val="#ppt_h"/>
                                          </p:val>
                                        </p:tav>
                                      </p:tavLst>
                                    </p:anim>
                                    <p:animEffect transition="in" filter="fade">
                                      <p:cBhvr>
                                        <p:cTn id="121" dur="500"/>
                                        <p:tgtEl>
                                          <p:spTgt spid="16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58"/>
                                        </p:tgtEl>
                                        <p:attrNameLst>
                                          <p:attrName>style.visibility</p:attrName>
                                        </p:attrNameLst>
                                      </p:cBhvr>
                                      <p:to>
                                        <p:strVal val="visible"/>
                                      </p:to>
                                    </p:set>
                                    <p:anim calcmode="lin" valueType="num">
                                      <p:cBhvr>
                                        <p:cTn id="124" dur="500" fill="hold"/>
                                        <p:tgtEl>
                                          <p:spTgt spid="158"/>
                                        </p:tgtEl>
                                        <p:attrNameLst>
                                          <p:attrName>ppt_w</p:attrName>
                                        </p:attrNameLst>
                                      </p:cBhvr>
                                      <p:tavLst>
                                        <p:tav tm="0">
                                          <p:val>
                                            <p:fltVal val="0"/>
                                          </p:val>
                                        </p:tav>
                                        <p:tav tm="100000">
                                          <p:val>
                                            <p:strVal val="#ppt_w"/>
                                          </p:val>
                                        </p:tav>
                                      </p:tavLst>
                                    </p:anim>
                                    <p:anim calcmode="lin" valueType="num">
                                      <p:cBhvr>
                                        <p:cTn id="125" dur="500" fill="hold"/>
                                        <p:tgtEl>
                                          <p:spTgt spid="158"/>
                                        </p:tgtEl>
                                        <p:attrNameLst>
                                          <p:attrName>ppt_h</p:attrName>
                                        </p:attrNameLst>
                                      </p:cBhvr>
                                      <p:tavLst>
                                        <p:tav tm="0">
                                          <p:val>
                                            <p:fltVal val="0"/>
                                          </p:val>
                                        </p:tav>
                                        <p:tav tm="100000">
                                          <p:val>
                                            <p:strVal val="#ppt_h"/>
                                          </p:val>
                                        </p:tav>
                                      </p:tavLst>
                                    </p:anim>
                                    <p:animEffect transition="in" filter="fade">
                                      <p:cBhvr>
                                        <p:cTn id="126" dur="500"/>
                                        <p:tgtEl>
                                          <p:spTgt spid="158"/>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156"/>
                                        </p:tgtEl>
                                        <p:attrNameLst>
                                          <p:attrName>style.visibility</p:attrName>
                                        </p:attrNameLst>
                                      </p:cBhvr>
                                      <p:to>
                                        <p:strVal val="visible"/>
                                      </p:to>
                                    </p:set>
                                    <p:anim calcmode="lin" valueType="num">
                                      <p:cBhvr>
                                        <p:cTn id="129" dur="500" fill="hold"/>
                                        <p:tgtEl>
                                          <p:spTgt spid="156"/>
                                        </p:tgtEl>
                                        <p:attrNameLst>
                                          <p:attrName>ppt_w</p:attrName>
                                        </p:attrNameLst>
                                      </p:cBhvr>
                                      <p:tavLst>
                                        <p:tav tm="0">
                                          <p:val>
                                            <p:fltVal val="0"/>
                                          </p:val>
                                        </p:tav>
                                        <p:tav tm="100000">
                                          <p:val>
                                            <p:strVal val="#ppt_w"/>
                                          </p:val>
                                        </p:tav>
                                      </p:tavLst>
                                    </p:anim>
                                    <p:anim calcmode="lin" valueType="num">
                                      <p:cBhvr>
                                        <p:cTn id="130" dur="500" fill="hold"/>
                                        <p:tgtEl>
                                          <p:spTgt spid="156"/>
                                        </p:tgtEl>
                                        <p:attrNameLst>
                                          <p:attrName>ppt_h</p:attrName>
                                        </p:attrNameLst>
                                      </p:cBhvr>
                                      <p:tavLst>
                                        <p:tav tm="0">
                                          <p:val>
                                            <p:fltVal val="0"/>
                                          </p:val>
                                        </p:tav>
                                        <p:tav tm="100000">
                                          <p:val>
                                            <p:strVal val="#ppt_h"/>
                                          </p:val>
                                        </p:tav>
                                      </p:tavLst>
                                    </p:anim>
                                    <p:animEffect transition="in" filter="fade">
                                      <p:cBhvr>
                                        <p:cTn id="131" dur="500"/>
                                        <p:tgtEl>
                                          <p:spTgt spid="15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4"/>
                                        </p:tgtEl>
                                        <p:attrNameLst>
                                          <p:attrName>style.visibility</p:attrName>
                                        </p:attrNameLst>
                                      </p:cBhvr>
                                      <p:to>
                                        <p:strVal val="visible"/>
                                      </p:to>
                                    </p:set>
                                    <p:anim calcmode="lin" valueType="num">
                                      <p:cBhvr>
                                        <p:cTn id="134" dur="500" fill="hold"/>
                                        <p:tgtEl>
                                          <p:spTgt spid="154"/>
                                        </p:tgtEl>
                                        <p:attrNameLst>
                                          <p:attrName>ppt_w</p:attrName>
                                        </p:attrNameLst>
                                      </p:cBhvr>
                                      <p:tavLst>
                                        <p:tav tm="0">
                                          <p:val>
                                            <p:fltVal val="0"/>
                                          </p:val>
                                        </p:tav>
                                        <p:tav tm="100000">
                                          <p:val>
                                            <p:strVal val="#ppt_w"/>
                                          </p:val>
                                        </p:tav>
                                      </p:tavLst>
                                    </p:anim>
                                    <p:anim calcmode="lin" valueType="num">
                                      <p:cBhvr>
                                        <p:cTn id="135" dur="500" fill="hold"/>
                                        <p:tgtEl>
                                          <p:spTgt spid="154"/>
                                        </p:tgtEl>
                                        <p:attrNameLst>
                                          <p:attrName>ppt_h</p:attrName>
                                        </p:attrNameLst>
                                      </p:cBhvr>
                                      <p:tavLst>
                                        <p:tav tm="0">
                                          <p:val>
                                            <p:fltVal val="0"/>
                                          </p:val>
                                        </p:tav>
                                        <p:tav tm="100000">
                                          <p:val>
                                            <p:strVal val="#ppt_h"/>
                                          </p:val>
                                        </p:tav>
                                      </p:tavLst>
                                    </p:anim>
                                    <p:animEffect transition="in" filter="fade">
                                      <p:cBhvr>
                                        <p:cTn id="136" dur="500"/>
                                        <p:tgtEl>
                                          <p:spTgt spid="154"/>
                                        </p:tgtEl>
                                      </p:cBhvr>
                                    </p:animEffect>
                                  </p:childTnLst>
                                </p:cTn>
                              </p:par>
                            </p:childTnLst>
                          </p:cTn>
                        </p:par>
                        <p:par>
                          <p:cTn id="137" fill="hold">
                            <p:stCondLst>
                              <p:cond delay="7500"/>
                            </p:stCondLst>
                            <p:childTnLst>
                              <p:par>
                                <p:cTn id="138" presetID="14" presetClass="entr" presetSubtype="5" fill="hold" grpId="0" nodeType="afterEffect">
                                  <p:stCondLst>
                                    <p:cond delay="0"/>
                                  </p:stCondLst>
                                  <p:childTnLst>
                                    <p:set>
                                      <p:cBhvr>
                                        <p:cTn id="139" dur="1" fill="hold">
                                          <p:stCondLst>
                                            <p:cond delay="0"/>
                                          </p:stCondLst>
                                        </p:cTn>
                                        <p:tgtEl>
                                          <p:spTgt spid="160"/>
                                        </p:tgtEl>
                                        <p:attrNameLst>
                                          <p:attrName>style.visibility</p:attrName>
                                        </p:attrNameLst>
                                      </p:cBhvr>
                                      <p:to>
                                        <p:strVal val="visible"/>
                                      </p:to>
                                    </p:set>
                                    <p:animEffect transition="in" filter="randombar(vertical)">
                                      <p:cBhvr>
                                        <p:cTn id="140" dur="500"/>
                                        <p:tgtEl>
                                          <p:spTgt spid="160"/>
                                        </p:tgtEl>
                                      </p:cBhvr>
                                    </p:animEffect>
                                  </p:childTnLst>
                                </p:cTn>
                              </p:par>
                              <p:par>
                                <p:cTn id="141" presetID="14" presetClass="entr" presetSubtype="5" fill="hold" grpId="0" nodeType="withEffect">
                                  <p:stCondLst>
                                    <p:cond delay="0"/>
                                  </p:stCondLst>
                                  <p:childTnLst>
                                    <p:set>
                                      <p:cBhvr>
                                        <p:cTn id="142" dur="1" fill="hold">
                                          <p:stCondLst>
                                            <p:cond delay="0"/>
                                          </p:stCondLst>
                                        </p:cTn>
                                        <p:tgtEl>
                                          <p:spTgt spid="197"/>
                                        </p:tgtEl>
                                        <p:attrNameLst>
                                          <p:attrName>style.visibility</p:attrName>
                                        </p:attrNameLst>
                                      </p:cBhvr>
                                      <p:to>
                                        <p:strVal val="visible"/>
                                      </p:to>
                                    </p:set>
                                    <p:animEffect transition="in" filter="randombar(vertical)">
                                      <p:cBhvr>
                                        <p:cTn id="143" dur="500"/>
                                        <p:tgtEl>
                                          <p:spTgt spid="197"/>
                                        </p:tgtEl>
                                      </p:cBhvr>
                                    </p:animEffect>
                                  </p:childTnLst>
                                </p:cTn>
                              </p:par>
                              <p:par>
                                <p:cTn id="144" presetID="14" presetClass="entr" presetSubtype="5" fill="hold" grpId="0" nodeType="withEffect">
                                  <p:stCondLst>
                                    <p:cond delay="0"/>
                                  </p:stCondLst>
                                  <p:childTnLst>
                                    <p:set>
                                      <p:cBhvr>
                                        <p:cTn id="145" dur="1" fill="hold">
                                          <p:stCondLst>
                                            <p:cond delay="0"/>
                                          </p:stCondLst>
                                        </p:cTn>
                                        <p:tgtEl>
                                          <p:spTgt spid="157"/>
                                        </p:tgtEl>
                                        <p:attrNameLst>
                                          <p:attrName>style.visibility</p:attrName>
                                        </p:attrNameLst>
                                      </p:cBhvr>
                                      <p:to>
                                        <p:strVal val="visible"/>
                                      </p:to>
                                    </p:set>
                                    <p:animEffect transition="in" filter="randombar(vertical)">
                                      <p:cBhvr>
                                        <p:cTn id="146" dur="500"/>
                                        <p:tgtEl>
                                          <p:spTgt spid="157"/>
                                        </p:tgtEl>
                                      </p:cBhvr>
                                    </p:animEffect>
                                  </p:childTnLst>
                                </p:cTn>
                              </p:par>
                              <p:par>
                                <p:cTn id="147" presetID="14" presetClass="entr" presetSubtype="5" fill="hold" grpId="0" nodeType="withEffect">
                                  <p:stCondLst>
                                    <p:cond delay="0"/>
                                  </p:stCondLst>
                                  <p:childTnLst>
                                    <p:set>
                                      <p:cBhvr>
                                        <p:cTn id="148" dur="1" fill="hold">
                                          <p:stCondLst>
                                            <p:cond delay="0"/>
                                          </p:stCondLst>
                                        </p:cTn>
                                        <p:tgtEl>
                                          <p:spTgt spid="198"/>
                                        </p:tgtEl>
                                        <p:attrNameLst>
                                          <p:attrName>style.visibility</p:attrName>
                                        </p:attrNameLst>
                                      </p:cBhvr>
                                      <p:to>
                                        <p:strVal val="visible"/>
                                      </p:to>
                                    </p:set>
                                    <p:animEffect transition="in" filter="randombar(vertical)">
                                      <p:cBhvr>
                                        <p:cTn id="149" dur="500"/>
                                        <p:tgtEl>
                                          <p:spTgt spid="198"/>
                                        </p:tgtEl>
                                      </p:cBhvr>
                                    </p:animEffect>
                                  </p:childTnLst>
                                </p:cTn>
                              </p:par>
                              <p:par>
                                <p:cTn id="150" presetID="14" presetClass="entr" presetSubtype="5" fill="hold" grpId="0" nodeType="withEffect">
                                  <p:stCondLst>
                                    <p:cond delay="0"/>
                                  </p:stCondLst>
                                  <p:childTnLst>
                                    <p:set>
                                      <p:cBhvr>
                                        <p:cTn id="151" dur="1" fill="hold">
                                          <p:stCondLst>
                                            <p:cond delay="0"/>
                                          </p:stCondLst>
                                        </p:cTn>
                                        <p:tgtEl>
                                          <p:spTgt spid="159"/>
                                        </p:tgtEl>
                                        <p:attrNameLst>
                                          <p:attrName>style.visibility</p:attrName>
                                        </p:attrNameLst>
                                      </p:cBhvr>
                                      <p:to>
                                        <p:strVal val="visible"/>
                                      </p:to>
                                    </p:set>
                                    <p:animEffect transition="in" filter="randombar(vertical)">
                                      <p:cBhvr>
                                        <p:cTn id="152" dur="500"/>
                                        <p:tgtEl>
                                          <p:spTgt spid="159"/>
                                        </p:tgtEl>
                                      </p:cBhvr>
                                    </p:animEffect>
                                  </p:childTnLst>
                                </p:cTn>
                              </p:par>
                              <p:par>
                                <p:cTn id="153" presetID="14" presetClass="entr" presetSubtype="5" fill="hold" grpId="0" nodeType="withEffect">
                                  <p:stCondLst>
                                    <p:cond delay="0"/>
                                  </p:stCondLst>
                                  <p:childTnLst>
                                    <p:set>
                                      <p:cBhvr>
                                        <p:cTn id="154" dur="1" fill="hold">
                                          <p:stCondLst>
                                            <p:cond delay="0"/>
                                          </p:stCondLst>
                                        </p:cTn>
                                        <p:tgtEl>
                                          <p:spTgt spid="195"/>
                                        </p:tgtEl>
                                        <p:attrNameLst>
                                          <p:attrName>style.visibility</p:attrName>
                                        </p:attrNameLst>
                                      </p:cBhvr>
                                      <p:to>
                                        <p:strVal val="visible"/>
                                      </p:to>
                                    </p:set>
                                    <p:animEffect transition="in" filter="randombar(vertical)">
                                      <p:cBhvr>
                                        <p:cTn id="155" dur="500"/>
                                        <p:tgtEl>
                                          <p:spTgt spid="195"/>
                                        </p:tgtEl>
                                      </p:cBhvr>
                                    </p:animEffect>
                                  </p:childTnLst>
                                </p:cTn>
                              </p:par>
                              <p:par>
                                <p:cTn id="156" presetID="14" presetClass="entr" presetSubtype="5" fill="hold" grpId="0" nodeType="withEffect">
                                  <p:stCondLst>
                                    <p:cond delay="0"/>
                                  </p:stCondLst>
                                  <p:childTnLst>
                                    <p:set>
                                      <p:cBhvr>
                                        <p:cTn id="157" dur="1" fill="hold">
                                          <p:stCondLst>
                                            <p:cond delay="0"/>
                                          </p:stCondLst>
                                        </p:cTn>
                                        <p:tgtEl>
                                          <p:spTgt spid="153"/>
                                        </p:tgtEl>
                                        <p:attrNameLst>
                                          <p:attrName>style.visibility</p:attrName>
                                        </p:attrNameLst>
                                      </p:cBhvr>
                                      <p:to>
                                        <p:strVal val="visible"/>
                                      </p:to>
                                    </p:set>
                                    <p:animEffect transition="in" filter="randombar(vertical)">
                                      <p:cBhvr>
                                        <p:cTn id="158" dur="500"/>
                                        <p:tgtEl>
                                          <p:spTgt spid="153"/>
                                        </p:tgtEl>
                                      </p:cBhvr>
                                    </p:animEffect>
                                  </p:childTnLst>
                                </p:cTn>
                              </p:par>
                              <p:par>
                                <p:cTn id="159" presetID="14" presetClass="entr" presetSubtype="5" fill="hold" grpId="0" nodeType="withEffect">
                                  <p:stCondLst>
                                    <p:cond delay="0"/>
                                  </p:stCondLst>
                                  <p:childTnLst>
                                    <p:set>
                                      <p:cBhvr>
                                        <p:cTn id="160" dur="1" fill="hold">
                                          <p:stCondLst>
                                            <p:cond delay="0"/>
                                          </p:stCondLst>
                                        </p:cTn>
                                        <p:tgtEl>
                                          <p:spTgt spid="194"/>
                                        </p:tgtEl>
                                        <p:attrNameLst>
                                          <p:attrName>style.visibility</p:attrName>
                                        </p:attrNameLst>
                                      </p:cBhvr>
                                      <p:to>
                                        <p:strVal val="visible"/>
                                      </p:to>
                                    </p:set>
                                    <p:animEffect transition="in" filter="randombar(vertical)">
                                      <p:cBhvr>
                                        <p:cTn id="161" dur="500"/>
                                        <p:tgtEl>
                                          <p:spTgt spid="194"/>
                                        </p:tgtEl>
                                      </p:cBhvr>
                                    </p:animEffect>
                                  </p:childTnLst>
                                </p:cTn>
                              </p:par>
                              <p:par>
                                <p:cTn id="162" presetID="14" presetClass="entr" presetSubtype="5" fill="hold" grpId="0" nodeType="withEffect">
                                  <p:stCondLst>
                                    <p:cond delay="0"/>
                                  </p:stCondLst>
                                  <p:childTnLst>
                                    <p:set>
                                      <p:cBhvr>
                                        <p:cTn id="163" dur="1" fill="hold">
                                          <p:stCondLst>
                                            <p:cond delay="0"/>
                                          </p:stCondLst>
                                        </p:cTn>
                                        <p:tgtEl>
                                          <p:spTgt spid="155"/>
                                        </p:tgtEl>
                                        <p:attrNameLst>
                                          <p:attrName>style.visibility</p:attrName>
                                        </p:attrNameLst>
                                      </p:cBhvr>
                                      <p:to>
                                        <p:strVal val="visible"/>
                                      </p:to>
                                    </p:set>
                                    <p:animEffect transition="in" filter="randombar(vertical)">
                                      <p:cBhvr>
                                        <p:cTn id="164" dur="500"/>
                                        <p:tgtEl>
                                          <p:spTgt spid="155"/>
                                        </p:tgtEl>
                                      </p:cBhvr>
                                    </p:animEffect>
                                  </p:childTnLst>
                                </p:cTn>
                              </p:par>
                              <p:par>
                                <p:cTn id="165" presetID="14" presetClass="entr" presetSubtype="5" fill="hold" grpId="0" nodeType="withEffect">
                                  <p:stCondLst>
                                    <p:cond delay="0"/>
                                  </p:stCondLst>
                                  <p:childTnLst>
                                    <p:set>
                                      <p:cBhvr>
                                        <p:cTn id="166" dur="1" fill="hold">
                                          <p:stCondLst>
                                            <p:cond delay="0"/>
                                          </p:stCondLst>
                                        </p:cTn>
                                        <p:tgtEl>
                                          <p:spTgt spid="196"/>
                                        </p:tgtEl>
                                        <p:attrNameLst>
                                          <p:attrName>style.visibility</p:attrName>
                                        </p:attrNameLst>
                                      </p:cBhvr>
                                      <p:to>
                                        <p:strVal val="visible"/>
                                      </p:to>
                                    </p:set>
                                    <p:animEffect transition="in" filter="randombar(vertical)">
                                      <p:cBhvr>
                                        <p:cTn id="167"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52" grpId="0" animBg="1"/>
      <p:bldP spid="153" grpId="0"/>
      <p:bldP spid="154" grpId="0" animBg="1"/>
      <p:bldP spid="155" grpId="0"/>
      <p:bldP spid="156" grpId="0" animBg="1"/>
      <p:bldP spid="157" grpId="0"/>
      <p:bldP spid="158" grpId="0" animBg="1"/>
      <p:bldP spid="159" grpId="0"/>
      <p:bldP spid="160" grpId="0"/>
      <p:bldP spid="176" grpId="0" animBg="1"/>
      <p:bldP spid="177" grpId="0" animBg="1"/>
      <p:bldP spid="178" grpId="0" animBg="1"/>
      <p:bldP spid="179" grpId="0" animBg="1"/>
      <p:bldP spid="180" grpId="0" animBg="1"/>
      <p:bldP spid="194" grpId="0"/>
      <p:bldP spid="195" grpId="0"/>
      <p:bldP spid="196" grpId="0"/>
      <p:bldP spid="197" grpId="0"/>
      <p:bldP spid="19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88" name="组合 87"/>
          <p:cNvGrpSpPr/>
          <p:nvPr/>
        </p:nvGrpSpPr>
        <p:grpSpPr>
          <a:xfrm>
            <a:off x="1053869" y="1563939"/>
            <a:ext cx="1317722" cy="1317244"/>
            <a:chOff x="1404976" y="2085735"/>
            <a:chExt cx="1756733" cy="1756732"/>
          </a:xfrm>
        </p:grpSpPr>
        <p:sp>
          <p:nvSpPr>
            <p:cNvPr id="91" name="圆角矩形 90"/>
            <p:cNvSpPr/>
            <p:nvPr/>
          </p:nvSpPr>
          <p:spPr>
            <a:xfrm>
              <a:off x="1404976" y="2085735"/>
              <a:ext cx="1756733" cy="1756732"/>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92" name="组合 91"/>
            <p:cNvGrpSpPr/>
            <p:nvPr/>
          </p:nvGrpSpPr>
          <p:grpSpPr>
            <a:xfrm>
              <a:off x="2094995" y="2353045"/>
              <a:ext cx="322561" cy="275716"/>
              <a:chOff x="1179499" y="5126995"/>
              <a:chExt cx="695313" cy="594335"/>
            </a:xfrm>
            <a:solidFill>
              <a:schemeClr val="tx1">
                <a:lumMod val="50000"/>
                <a:lumOff val="50000"/>
              </a:schemeClr>
            </a:solidFill>
          </p:grpSpPr>
          <p:sp>
            <p:nvSpPr>
              <p:cNvPr id="93" name="Freeform 131"/>
              <p:cNvSpPr/>
              <p:nvPr/>
            </p:nvSpPr>
            <p:spPr bwMode="auto">
              <a:xfrm>
                <a:off x="1179499" y="5632612"/>
                <a:ext cx="695313" cy="88718"/>
              </a:xfrm>
              <a:custGeom>
                <a:avLst/>
                <a:gdLst>
                  <a:gd name="T0" fmla="*/ 383 w 408"/>
                  <a:gd name="T1" fmla="*/ 0 h 52"/>
                  <a:gd name="T2" fmla="*/ 363 w 408"/>
                  <a:gd name="T3" fmla="*/ 0 h 52"/>
                  <a:gd name="T4" fmla="*/ 363 w 408"/>
                  <a:gd name="T5" fmla="*/ 17 h 52"/>
                  <a:gd name="T6" fmla="*/ 283 w 408"/>
                  <a:gd name="T7" fmla="*/ 17 h 52"/>
                  <a:gd name="T8" fmla="*/ 283 w 408"/>
                  <a:gd name="T9" fmla="*/ 0 h 52"/>
                  <a:gd name="T10" fmla="*/ 238 w 408"/>
                  <a:gd name="T11" fmla="*/ 0 h 52"/>
                  <a:gd name="T12" fmla="*/ 238 w 408"/>
                  <a:gd name="T13" fmla="*/ 14 h 52"/>
                  <a:gd name="T14" fmla="*/ 158 w 408"/>
                  <a:gd name="T15" fmla="*/ 14 h 52"/>
                  <a:gd name="T16" fmla="*/ 158 w 408"/>
                  <a:gd name="T17" fmla="*/ 0 h 52"/>
                  <a:gd name="T18" fmla="*/ 115 w 408"/>
                  <a:gd name="T19" fmla="*/ 0 h 52"/>
                  <a:gd name="T20" fmla="*/ 115 w 408"/>
                  <a:gd name="T21" fmla="*/ 15 h 52"/>
                  <a:gd name="T22" fmla="*/ 35 w 408"/>
                  <a:gd name="T23" fmla="*/ 15 h 52"/>
                  <a:gd name="T24" fmla="*/ 35 w 408"/>
                  <a:gd name="T25" fmla="*/ 0 h 52"/>
                  <a:gd name="T26" fmla="*/ 26 w 408"/>
                  <a:gd name="T27" fmla="*/ 0 h 52"/>
                  <a:gd name="T28" fmla="*/ 0 w 408"/>
                  <a:gd name="T29" fmla="*/ 26 h 52"/>
                  <a:gd name="T30" fmla="*/ 0 w 408"/>
                  <a:gd name="T31" fmla="*/ 27 h 52"/>
                  <a:gd name="T32" fmla="*/ 26 w 408"/>
                  <a:gd name="T33" fmla="*/ 52 h 52"/>
                  <a:gd name="T34" fmla="*/ 383 w 408"/>
                  <a:gd name="T35" fmla="*/ 52 h 52"/>
                  <a:gd name="T36" fmla="*/ 408 w 408"/>
                  <a:gd name="T37" fmla="*/ 27 h 52"/>
                  <a:gd name="T38" fmla="*/ 408 w 408"/>
                  <a:gd name="T39" fmla="*/ 26 h 52"/>
                  <a:gd name="T40" fmla="*/ 383 w 408"/>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8" h="52">
                    <a:moveTo>
                      <a:pt x="383" y="0"/>
                    </a:moveTo>
                    <a:cubicBezTo>
                      <a:pt x="363" y="0"/>
                      <a:pt x="363" y="0"/>
                      <a:pt x="363" y="0"/>
                    </a:cubicBezTo>
                    <a:cubicBezTo>
                      <a:pt x="363" y="17"/>
                      <a:pt x="363" y="17"/>
                      <a:pt x="363" y="17"/>
                    </a:cubicBezTo>
                    <a:cubicBezTo>
                      <a:pt x="283" y="17"/>
                      <a:pt x="283" y="17"/>
                      <a:pt x="283" y="17"/>
                    </a:cubicBezTo>
                    <a:cubicBezTo>
                      <a:pt x="283" y="0"/>
                      <a:pt x="283" y="0"/>
                      <a:pt x="283" y="0"/>
                    </a:cubicBezTo>
                    <a:cubicBezTo>
                      <a:pt x="238" y="0"/>
                      <a:pt x="238" y="0"/>
                      <a:pt x="238" y="0"/>
                    </a:cubicBezTo>
                    <a:cubicBezTo>
                      <a:pt x="238" y="14"/>
                      <a:pt x="238" y="14"/>
                      <a:pt x="238" y="14"/>
                    </a:cubicBezTo>
                    <a:cubicBezTo>
                      <a:pt x="158" y="14"/>
                      <a:pt x="158" y="14"/>
                      <a:pt x="158" y="14"/>
                    </a:cubicBezTo>
                    <a:cubicBezTo>
                      <a:pt x="158" y="0"/>
                      <a:pt x="158" y="0"/>
                      <a:pt x="158" y="0"/>
                    </a:cubicBezTo>
                    <a:cubicBezTo>
                      <a:pt x="115" y="0"/>
                      <a:pt x="115" y="0"/>
                      <a:pt x="115" y="0"/>
                    </a:cubicBezTo>
                    <a:cubicBezTo>
                      <a:pt x="115" y="15"/>
                      <a:pt x="115" y="15"/>
                      <a:pt x="115" y="15"/>
                    </a:cubicBezTo>
                    <a:cubicBezTo>
                      <a:pt x="35" y="15"/>
                      <a:pt x="35" y="15"/>
                      <a:pt x="35" y="15"/>
                    </a:cubicBezTo>
                    <a:cubicBezTo>
                      <a:pt x="35" y="0"/>
                      <a:pt x="35" y="0"/>
                      <a:pt x="35" y="0"/>
                    </a:cubicBezTo>
                    <a:cubicBezTo>
                      <a:pt x="26" y="0"/>
                      <a:pt x="26" y="0"/>
                      <a:pt x="26" y="0"/>
                    </a:cubicBezTo>
                    <a:cubicBezTo>
                      <a:pt x="12" y="0"/>
                      <a:pt x="0" y="12"/>
                      <a:pt x="0" y="26"/>
                    </a:cubicBezTo>
                    <a:cubicBezTo>
                      <a:pt x="0" y="27"/>
                      <a:pt x="0" y="27"/>
                      <a:pt x="0" y="27"/>
                    </a:cubicBezTo>
                    <a:cubicBezTo>
                      <a:pt x="0" y="41"/>
                      <a:pt x="12" y="52"/>
                      <a:pt x="26" y="52"/>
                    </a:cubicBezTo>
                    <a:cubicBezTo>
                      <a:pt x="383" y="52"/>
                      <a:pt x="383" y="52"/>
                      <a:pt x="383" y="52"/>
                    </a:cubicBezTo>
                    <a:cubicBezTo>
                      <a:pt x="397" y="52"/>
                      <a:pt x="408" y="41"/>
                      <a:pt x="408" y="27"/>
                    </a:cubicBezTo>
                    <a:cubicBezTo>
                      <a:pt x="408" y="26"/>
                      <a:pt x="408" y="26"/>
                      <a:pt x="408" y="26"/>
                    </a:cubicBezTo>
                    <a:cubicBezTo>
                      <a:pt x="408" y="12"/>
                      <a:pt x="397" y="0"/>
                      <a:pt x="38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4" name="Rectangle 132"/>
              <p:cNvSpPr>
                <a:spLocks noChangeArrowheads="1"/>
              </p:cNvSpPr>
              <p:nvPr/>
            </p:nvSpPr>
            <p:spPr bwMode="auto">
              <a:xfrm>
                <a:off x="1662036" y="5126995"/>
                <a:ext cx="136322" cy="5056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5" name="Rectangle 133"/>
              <p:cNvSpPr>
                <a:spLocks noChangeArrowheads="1"/>
              </p:cNvSpPr>
              <p:nvPr/>
            </p:nvSpPr>
            <p:spPr bwMode="auto">
              <a:xfrm>
                <a:off x="1449258" y="5274857"/>
                <a:ext cx="136322" cy="357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6" name="Rectangle 134"/>
              <p:cNvSpPr>
                <a:spLocks noChangeArrowheads="1"/>
              </p:cNvSpPr>
              <p:nvPr/>
            </p:nvSpPr>
            <p:spPr bwMode="auto">
              <a:xfrm>
                <a:off x="1239366" y="5401081"/>
                <a:ext cx="136322" cy="231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97" name="组合 96"/>
          <p:cNvGrpSpPr/>
          <p:nvPr/>
        </p:nvGrpSpPr>
        <p:grpSpPr>
          <a:xfrm>
            <a:off x="6704830" y="1563940"/>
            <a:ext cx="1317722" cy="1317245"/>
            <a:chOff x="8938609" y="2085735"/>
            <a:chExt cx="1756733" cy="1756733"/>
          </a:xfrm>
        </p:grpSpPr>
        <p:sp>
          <p:nvSpPr>
            <p:cNvPr id="98" name="圆角矩形 97"/>
            <p:cNvSpPr/>
            <p:nvPr/>
          </p:nvSpPr>
          <p:spPr>
            <a:xfrm>
              <a:off x="8938609"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99" name="组合 98"/>
            <p:cNvGrpSpPr/>
            <p:nvPr/>
          </p:nvGrpSpPr>
          <p:grpSpPr>
            <a:xfrm>
              <a:off x="9566203" y="2281261"/>
              <a:ext cx="320183" cy="320183"/>
              <a:chOff x="6858828" y="3790714"/>
              <a:chExt cx="731377" cy="731377"/>
            </a:xfrm>
          </p:grpSpPr>
          <p:sp>
            <p:nvSpPr>
              <p:cNvPr id="100" name="Freeform 578"/>
              <p:cNvSpPr/>
              <p:nvPr/>
            </p:nvSpPr>
            <p:spPr bwMode="auto">
              <a:xfrm>
                <a:off x="7450277" y="4178041"/>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1" name="Freeform 579"/>
              <p:cNvSpPr/>
              <p:nvPr/>
            </p:nvSpPr>
            <p:spPr bwMode="auto">
              <a:xfrm>
                <a:off x="7228844" y="3790714"/>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2" name="Freeform 580"/>
              <p:cNvSpPr/>
              <p:nvPr/>
            </p:nvSpPr>
            <p:spPr bwMode="auto">
              <a:xfrm>
                <a:off x="6858828" y="3833269"/>
                <a:ext cx="605154" cy="688822"/>
              </a:xfrm>
              <a:custGeom>
                <a:avLst/>
                <a:gdLst>
                  <a:gd name="T0" fmla="*/ 202 w 355"/>
                  <a:gd name="T1" fmla="*/ 202 h 404"/>
                  <a:gd name="T2" fmla="*/ 202 w 355"/>
                  <a:gd name="T3" fmla="*/ 26 h 404"/>
                  <a:gd name="T4" fmla="*/ 202 w 355"/>
                  <a:gd name="T5" fmla="*/ 0 h 404"/>
                  <a:gd name="T6" fmla="*/ 0 w 355"/>
                  <a:gd name="T7" fmla="*/ 202 h 404"/>
                  <a:gd name="T8" fmla="*/ 202 w 355"/>
                  <a:gd name="T9" fmla="*/ 404 h 404"/>
                  <a:gd name="T10" fmla="*/ 355 w 355"/>
                  <a:gd name="T11" fmla="*/ 335 h 404"/>
                  <a:gd name="T12" fmla="*/ 335 w 355"/>
                  <a:gd name="T13" fmla="*/ 317 h 404"/>
                  <a:gd name="T14" fmla="*/ 202 w 355"/>
                  <a:gd name="T15" fmla="*/ 202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404">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03" name="组合 102"/>
          <p:cNvGrpSpPr/>
          <p:nvPr/>
        </p:nvGrpSpPr>
        <p:grpSpPr>
          <a:xfrm>
            <a:off x="4821176" y="1563940"/>
            <a:ext cx="1317722" cy="1317245"/>
            <a:chOff x="6427398" y="2085735"/>
            <a:chExt cx="1756733" cy="1756733"/>
          </a:xfrm>
        </p:grpSpPr>
        <p:sp>
          <p:nvSpPr>
            <p:cNvPr id="104" name="圆角矩形 103"/>
            <p:cNvSpPr/>
            <p:nvPr/>
          </p:nvSpPr>
          <p:spPr>
            <a:xfrm>
              <a:off x="6427398"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05" name="组合 104"/>
            <p:cNvGrpSpPr/>
            <p:nvPr/>
          </p:nvGrpSpPr>
          <p:grpSpPr>
            <a:xfrm>
              <a:off x="7080219" y="2236580"/>
              <a:ext cx="383708" cy="380875"/>
              <a:chOff x="8400062" y="4884922"/>
              <a:chExt cx="683773" cy="678724"/>
            </a:xfrm>
          </p:grpSpPr>
          <p:sp>
            <p:nvSpPr>
              <p:cNvPr id="106" name="Freeform 378"/>
              <p:cNvSpPr>
                <a:spLocks noEditPoints="1"/>
              </p:cNvSpPr>
              <p:nvPr/>
            </p:nvSpPr>
            <p:spPr bwMode="auto">
              <a:xfrm>
                <a:off x="8927317" y="5146025"/>
                <a:ext cx="156518"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0" y="0"/>
                      <a:pt x="0" y="21"/>
                      <a:pt x="0" y="46"/>
                    </a:cubicBezTo>
                    <a:cubicBezTo>
                      <a:pt x="0" y="72"/>
                      <a:pt x="20"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7" name="Freeform 379"/>
              <p:cNvSpPr/>
              <p:nvPr/>
            </p:nvSpPr>
            <p:spPr bwMode="auto">
              <a:xfrm>
                <a:off x="8852304" y="5217432"/>
                <a:ext cx="66358" cy="8655"/>
              </a:xfrm>
              <a:custGeom>
                <a:avLst/>
                <a:gdLst>
                  <a:gd name="T0" fmla="*/ 37 w 39"/>
                  <a:gd name="T1" fmla="*/ 0 h 5"/>
                  <a:gd name="T2" fmla="*/ 2 w 39"/>
                  <a:gd name="T3" fmla="*/ 0 h 5"/>
                  <a:gd name="T4" fmla="*/ 1 w 39"/>
                  <a:gd name="T5" fmla="*/ 1 h 5"/>
                  <a:gd name="T6" fmla="*/ 0 w 39"/>
                  <a:gd name="T7" fmla="*/ 3 h 5"/>
                  <a:gd name="T8" fmla="*/ 2 w 39"/>
                  <a:gd name="T9" fmla="*/ 5 h 5"/>
                  <a:gd name="T10" fmla="*/ 37 w 39"/>
                  <a:gd name="T11" fmla="*/ 5 h 5"/>
                  <a:gd name="T12" fmla="*/ 39 w 39"/>
                  <a:gd name="T13" fmla="*/ 3 h 5"/>
                  <a:gd name="T14" fmla="*/ 37 w 3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
                    <a:moveTo>
                      <a:pt x="37" y="0"/>
                    </a:moveTo>
                    <a:cubicBezTo>
                      <a:pt x="2" y="0"/>
                      <a:pt x="2" y="0"/>
                      <a:pt x="2" y="0"/>
                    </a:cubicBezTo>
                    <a:cubicBezTo>
                      <a:pt x="2" y="0"/>
                      <a:pt x="1" y="0"/>
                      <a:pt x="1" y="1"/>
                    </a:cubicBezTo>
                    <a:cubicBezTo>
                      <a:pt x="0" y="1"/>
                      <a:pt x="0" y="2"/>
                      <a:pt x="0" y="3"/>
                    </a:cubicBezTo>
                    <a:cubicBezTo>
                      <a:pt x="0" y="4"/>
                      <a:pt x="1" y="5"/>
                      <a:pt x="2" y="5"/>
                    </a:cubicBezTo>
                    <a:cubicBezTo>
                      <a:pt x="37" y="5"/>
                      <a:pt x="37" y="5"/>
                      <a:pt x="37" y="5"/>
                    </a:cubicBezTo>
                    <a:cubicBezTo>
                      <a:pt x="38" y="5"/>
                      <a:pt x="39" y="4"/>
                      <a:pt x="39" y="3"/>
                    </a:cubicBezTo>
                    <a:cubicBezTo>
                      <a:pt x="39"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8" name="Freeform 380"/>
              <p:cNvSpPr/>
              <p:nvPr/>
            </p:nvSpPr>
            <p:spPr bwMode="auto">
              <a:xfrm>
                <a:off x="8739784" y="5048652"/>
                <a:ext cx="7934" cy="67079"/>
              </a:xfrm>
              <a:custGeom>
                <a:avLst/>
                <a:gdLst>
                  <a:gd name="T0" fmla="*/ 0 w 5"/>
                  <a:gd name="T1" fmla="*/ 3 h 39"/>
                  <a:gd name="T2" fmla="*/ 0 w 5"/>
                  <a:gd name="T3" fmla="*/ 37 h 39"/>
                  <a:gd name="T4" fmla="*/ 0 w 5"/>
                  <a:gd name="T5" fmla="*/ 39 h 39"/>
                  <a:gd name="T6" fmla="*/ 2 w 5"/>
                  <a:gd name="T7" fmla="*/ 39 h 39"/>
                  <a:gd name="T8" fmla="*/ 5 w 5"/>
                  <a:gd name="T9" fmla="*/ 37 h 39"/>
                  <a:gd name="T10" fmla="*/ 5 w 5"/>
                  <a:gd name="T11" fmla="*/ 3 h 39"/>
                  <a:gd name="T12" fmla="*/ 2 w 5"/>
                  <a:gd name="T13" fmla="*/ 0 h 39"/>
                  <a:gd name="T14" fmla="*/ 0 w 5"/>
                  <a:gd name="T15" fmla="*/ 3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9">
                    <a:moveTo>
                      <a:pt x="0" y="3"/>
                    </a:moveTo>
                    <a:cubicBezTo>
                      <a:pt x="0" y="37"/>
                      <a:pt x="0" y="37"/>
                      <a:pt x="0" y="37"/>
                    </a:cubicBezTo>
                    <a:cubicBezTo>
                      <a:pt x="0" y="38"/>
                      <a:pt x="0" y="38"/>
                      <a:pt x="0" y="39"/>
                    </a:cubicBezTo>
                    <a:cubicBezTo>
                      <a:pt x="1" y="39"/>
                      <a:pt x="2" y="39"/>
                      <a:pt x="2" y="39"/>
                    </a:cubicBezTo>
                    <a:cubicBezTo>
                      <a:pt x="4" y="39"/>
                      <a:pt x="5" y="38"/>
                      <a:pt x="5" y="37"/>
                    </a:cubicBezTo>
                    <a:cubicBezTo>
                      <a:pt x="5" y="3"/>
                      <a:pt x="5" y="3"/>
                      <a:pt x="5" y="3"/>
                    </a:cubicBezTo>
                    <a:cubicBezTo>
                      <a:pt x="5" y="1"/>
                      <a:pt x="4" y="0"/>
                      <a:pt x="2" y="0"/>
                    </a:cubicBezTo>
                    <a:cubicBezTo>
                      <a:pt x="1" y="0"/>
                      <a:pt x="0" y="1"/>
                      <a:pt x="0" y="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9" name="Freeform 381"/>
              <p:cNvSpPr/>
              <p:nvPr/>
            </p:nvSpPr>
            <p:spPr bwMode="auto">
              <a:xfrm>
                <a:off x="8736178" y="5335000"/>
                <a:ext cx="8655" cy="68522"/>
              </a:xfrm>
              <a:custGeom>
                <a:avLst/>
                <a:gdLst>
                  <a:gd name="T0" fmla="*/ 5 w 5"/>
                  <a:gd name="T1" fmla="*/ 37 h 40"/>
                  <a:gd name="T2" fmla="*/ 5 w 5"/>
                  <a:gd name="T3" fmla="*/ 3 h 40"/>
                  <a:gd name="T4" fmla="*/ 3 w 5"/>
                  <a:gd name="T5" fmla="*/ 0 h 40"/>
                  <a:gd name="T6" fmla="*/ 0 w 5"/>
                  <a:gd name="T7" fmla="*/ 3 h 40"/>
                  <a:gd name="T8" fmla="*/ 0 w 5"/>
                  <a:gd name="T9" fmla="*/ 37 h 40"/>
                  <a:gd name="T10" fmla="*/ 1 w 5"/>
                  <a:gd name="T11" fmla="*/ 39 h 40"/>
                  <a:gd name="T12" fmla="*/ 3 w 5"/>
                  <a:gd name="T13" fmla="*/ 40 h 40"/>
                  <a:gd name="T14" fmla="*/ 5 w 5"/>
                  <a:gd name="T15" fmla="*/ 37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0">
                    <a:moveTo>
                      <a:pt x="5" y="37"/>
                    </a:moveTo>
                    <a:cubicBezTo>
                      <a:pt x="5" y="3"/>
                      <a:pt x="5" y="3"/>
                      <a:pt x="5" y="3"/>
                    </a:cubicBezTo>
                    <a:cubicBezTo>
                      <a:pt x="5" y="1"/>
                      <a:pt x="4" y="0"/>
                      <a:pt x="3" y="0"/>
                    </a:cubicBezTo>
                    <a:cubicBezTo>
                      <a:pt x="1" y="0"/>
                      <a:pt x="0" y="1"/>
                      <a:pt x="0" y="3"/>
                    </a:cubicBezTo>
                    <a:cubicBezTo>
                      <a:pt x="0" y="37"/>
                      <a:pt x="0" y="37"/>
                      <a:pt x="0" y="37"/>
                    </a:cubicBezTo>
                    <a:cubicBezTo>
                      <a:pt x="0" y="38"/>
                      <a:pt x="0" y="38"/>
                      <a:pt x="1" y="39"/>
                    </a:cubicBezTo>
                    <a:cubicBezTo>
                      <a:pt x="1" y="39"/>
                      <a:pt x="2" y="40"/>
                      <a:pt x="3" y="40"/>
                    </a:cubicBezTo>
                    <a:cubicBezTo>
                      <a:pt x="4" y="40"/>
                      <a:pt x="5" y="38"/>
                      <a:pt x="5" y="37"/>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10" name="Freeform 382"/>
              <p:cNvSpPr>
                <a:spLocks noEditPoints="1"/>
              </p:cNvSpPr>
              <p:nvPr/>
            </p:nvSpPr>
            <p:spPr bwMode="auto">
              <a:xfrm>
                <a:off x="8664771" y="4884922"/>
                <a:ext cx="156518" cy="157239"/>
              </a:xfrm>
              <a:custGeom>
                <a:avLst/>
                <a:gdLst>
                  <a:gd name="T0" fmla="*/ 46 w 92"/>
                  <a:gd name="T1" fmla="*/ 92 h 92"/>
                  <a:gd name="T2" fmla="*/ 92 w 92"/>
                  <a:gd name="T3" fmla="*/ 46 h 92"/>
                  <a:gd name="T4" fmla="*/ 46 w 92"/>
                  <a:gd name="T5" fmla="*/ 0 h 92"/>
                  <a:gd name="T6" fmla="*/ 0 w 92"/>
                  <a:gd name="T7" fmla="*/ 46 h 92"/>
                  <a:gd name="T8" fmla="*/ 46 w 92"/>
                  <a:gd name="T9" fmla="*/ 92 h 92"/>
                  <a:gd name="T10" fmla="*/ 46 w 92"/>
                  <a:gd name="T11" fmla="*/ 14 h 92"/>
                  <a:gd name="T12" fmla="*/ 79 w 92"/>
                  <a:gd name="T13" fmla="*/ 46 h 92"/>
                  <a:gd name="T14" fmla="*/ 46 w 92"/>
                  <a:gd name="T15" fmla="*/ 78 h 92"/>
                  <a:gd name="T16" fmla="*/ 14 w 92"/>
                  <a:gd name="T17" fmla="*/ 46 h 92"/>
                  <a:gd name="T18" fmla="*/ 46 w 92"/>
                  <a:gd name="T19"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72" y="92"/>
                      <a:pt x="92" y="71"/>
                      <a:pt x="92" y="46"/>
                    </a:cubicBezTo>
                    <a:cubicBezTo>
                      <a:pt x="92" y="21"/>
                      <a:pt x="72" y="0"/>
                      <a:pt x="46" y="0"/>
                    </a:cubicBezTo>
                    <a:cubicBezTo>
                      <a:pt x="21" y="0"/>
                      <a:pt x="0" y="21"/>
                      <a:pt x="0" y="46"/>
                    </a:cubicBezTo>
                    <a:cubicBezTo>
                      <a:pt x="0" y="71"/>
                      <a:pt x="21" y="92"/>
                      <a:pt x="46" y="92"/>
                    </a:cubicBezTo>
                    <a:close/>
                    <a:moveTo>
                      <a:pt x="46" y="14"/>
                    </a:moveTo>
                    <a:cubicBezTo>
                      <a:pt x="64" y="14"/>
                      <a:pt x="79" y="28"/>
                      <a:pt x="79" y="46"/>
                    </a:cubicBezTo>
                    <a:cubicBezTo>
                      <a:pt x="79" y="64"/>
                      <a:pt x="64" y="78"/>
                      <a:pt x="46" y="78"/>
                    </a:cubicBezTo>
                    <a:cubicBezTo>
                      <a:pt x="29" y="78"/>
                      <a:pt x="14" y="64"/>
                      <a:pt x="14" y="46"/>
                    </a:cubicBezTo>
                    <a:cubicBezTo>
                      <a:pt x="14" y="28"/>
                      <a:pt x="29" y="14"/>
                      <a:pt x="46" y="14"/>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11" name="Freeform 383"/>
              <p:cNvSpPr>
                <a:spLocks noEditPoints="1"/>
              </p:cNvSpPr>
              <p:nvPr/>
            </p:nvSpPr>
            <p:spPr bwMode="auto">
              <a:xfrm>
                <a:off x="8664771" y="5408571"/>
                <a:ext cx="156518" cy="155075"/>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78 h 91"/>
                  <a:gd name="T12" fmla="*/ 14 w 92"/>
                  <a:gd name="T13" fmla="*/ 46 h 91"/>
                  <a:gd name="T14" fmla="*/ 46 w 92"/>
                  <a:gd name="T15" fmla="*/ 13 h 91"/>
                  <a:gd name="T16" fmla="*/ 79 w 92"/>
                  <a:gd name="T17" fmla="*/ 46 h 91"/>
                  <a:gd name="T18" fmla="*/ 46 w 92"/>
                  <a:gd name="T19"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2" y="91"/>
                      <a:pt x="92" y="71"/>
                      <a:pt x="92" y="46"/>
                    </a:cubicBezTo>
                    <a:cubicBezTo>
                      <a:pt x="92" y="20"/>
                      <a:pt x="72" y="0"/>
                      <a:pt x="46" y="0"/>
                    </a:cubicBezTo>
                    <a:close/>
                    <a:moveTo>
                      <a:pt x="46" y="78"/>
                    </a:moveTo>
                    <a:cubicBezTo>
                      <a:pt x="29" y="78"/>
                      <a:pt x="14" y="63"/>
                      <a:pt x="14" y="46"/>
                    </a:cubicBezTo>
                    <a:cubicBezTo>
                      <a:pt x="14" y="28"/>
                      <a:pt x="29" y="13"/>
                      <a:pt x="46" y="13"/>
                    </a:cubicBezTo>
                    <a:cubicBezTo>
                      <a:pt x="64" y="13"/>
                      <a:pt x="79" y="28"/>
                      <a:pt x="79" y="46"/>
                    </a:cubicBezTo>
                    <a:cubicBezTo>
                      <a:pt x="79" y="63"/>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12" name="Freeform 384"/>
              <p:cNvSpPr>
                <a:spLocks noEditPoints="1"/>
              </p:cNvSpPr>
              <p:nvPr/>
            </p:nvSpPr>
            <p:spPr bwMode="auto">
              <a:xfrm>
                <a:off x="8633756" y="5120780"/>
                <a:ext cx="209893" cy="209171"/>
              </a:xfrm>
              <a:custGeom>
                <a:avLst/>
                <a:gdLst>
                  <a:gd name="T0" fmla="*/ 62 w 123"/>
                  <a:gd name="T1" fmla="*/ 0 h 123"/>
                  <a:gd name="T2" fmla="*/ 0 w 123"/>
                  <a:gd name="T3" fmla="*/ 61 h 123"/>
                  <a:gd name="T4" fmla="*/ 62 w 123"/>
                  <a:gd name="T5" fmla="*/ 123 h 123"/>
                  <a:gd name="T6" fmla="*/ 123 w 123"/>
                  <a:gd name="T7" fmla="*/ 61 h 123"/>
                  <a:gd name="T8" fmla="*/ 62 w 123"/>
                  <a:gd name="T9" fmla="*/ 0 h 123"/>
                  <a:gd name="T10" fmla="*/ 62 w 123"/>
                  <a:gd name="T11" fmla="*/ 105 h 123"/>
                  <a:gd name="T12" fmla="*/ 18 w 123"/>
                  <a:gd name="T13" fmla="*/ 61 h 123"/>
                  <a:gd name="T14" fmla="*/ 62 w 123"/>
                  <a:gd name="T15" fmla="*/ 18 h 123"/>
                  <a:gd name="T16" fmla="*/ 105 w 123"/>
                  <a:gd name="T17" fmla="*/ 61 h 123"/>
                  <a:gd name="T18" fmla="*/ 62 w 123"/>
                  <a:gd name="T19"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0"/>
                    </a:moveTo>
                    <a:cubicBezTo>
                      <a:pt x="28" y="0"/>
                      <a:pt x="0" y="27"/>
                      <a:pt x="0" y="61"/>
                    </a:cubicBezTo>
                    <a:cubicBezTo>
                      <a:pt x="0" y="95"/>
                      <a:pt x="28" y="123"/>
                      <a:pt x="62" y="123"/>
                    </a:cubicBezTo>
                    <a:cubicBezTo>
                      <a:pt x="96" y="123"/>
                      <a:pt x="123" y="95"/>
                      <a:pt x="123" y="61"/>
                    </a:cubicBezTo>
                    <a:cubicBezTo>
                      <a:pt x="123" y="27"/>
                      <a:pt x="96" y="0"/>
                      <a:pt x="62" y="0"/>
                    </a:cubicBezTo>
                    <a:close/>
                    <a:moveTo>
                      <a:pt x="62" y="105"/>
                    </a:moveTo>
                    <a:cubicBezTo>
                      <a:pt x="38" y="105"/>
                      <a:pt x="18" y="85"/>
                      <a:pt x="18" y="61"/>
                    </a:cubicBezTo>
                    <a:cubicBezTo>
                      <a:pt x="18" y="37"/>
                      <a:pt x="38" y="18"/>
                      <a:pt x="62" y="18"/>
                    </a:cubicBezTo>
                    <a:cubicBezTo>
                      <a:pt x="86" y="18"/>
                      <a:pt x="105" y="37"/>
                      <a:pt x="105" y="61"/>
                    </a:cubicBezTo>
                    <a:cubicBezTo>
                      <a:pt x="105" y="85"/>
                      <a:pt x="86" y="105"/>
                      <a:pt x="62" y="10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13" name="Freeform 385"/>
              <p:cNvSpPr/>
              <p:nvPr/>
            </p:nvSpPr>
            <p:spPr bwMode="auto">
              <a:xfrm>
                <a:off x="8562350" y="5221038"/>
                <a:ext cx="67800" cy="8655"/>
              </a:xfrm>
              <a:custGeom>
                <a:avLst/>
                <a:gdLst>
                  <a:gd name="T0" fmla="*/ 37 w 40"/>
                  <a:gd name="T1" fmla="*/ 0 h 5"/>
                  <a:gd name="T2" fmla="*/ 3 w 40"/>
                  <a:gd name="T3" fmla="*/ 0 h 5"/>
                  <a:gd name="T4" fmla="*/ 1 w 40"/>
                  <a:gd name="T5" fmla="*/ 0 h 5"/>
                  <a:gd name="T6" fmla="*/ 0 w 40"/>
                  <a:gd name="T7" fmla="*/ 2 h 5"/>
                  <a:gd name="T8" fmla="*/ 3 w 40"/>
                  <a:gd name="T9" fmla="*/ 5 h 5"/>
                  <a:gd name="T10" fmla="*/ 37 w 40"/>
                  <a:gd name="T11" fmla="*/ 5 h 5"/>
                  <a:gd name="T12" fmla="*/ 40 w 40"/>
                  <a:gd name="T13" fmla="*/ 2 h 5"/>
                  <a:gd name="T14" fmla="*/ 37 w 4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37" y="0"/>
                    </a:moveTo>
                    <a:cubicBezTo>
                      <a:pt x="3" y="0"/>
                      <a:pt x="3" y="0"/>
                      <a:pt x="3" y="0"/>
                    </a:cubicBezTo>
                    <a:cubicBezTo>
                      <a:pt x="2" y="0"/>
                      <a:pt x="1" y="0"/>
                      <a:pt x="1" y="0"/>
                    </a:cubicBezTo>
                    <a:cubicBezTo>
                      <a:pt x="0" y="1"/>
                      <a:pt x="0" y="1"/>
                      <a:pt x="0" y="2"/>
                    </a:cubicBezTo>
                    <a:cubicBezTo>
                      <a:pt x="0" y="4"/>
                      <a:pt x="1" y="5"/>
                      <a:pt x="3" y="5"/>
                    </a:cubicBezTo>
                    <a:cubicBezTo>
                      <a:pt x="37" y="5"/>
                      <a:pt x="37" y="5"/>
                      <a:pt x="37" y="5"/>
                    </a:cubicBezTo>
                    <a:cubicBezTo>
                      <a:pt x="38" y="5"/>
                      <a:pt x="40" y="4"/>
                      <a:pt x="40" y="2"/>
                    </a:cubicBezTo>
                    <a:cubicBezTo>
                      <a:pt x="40" y="1"/>
                      <a:pt x="38" y="0"/>
                      <a:pt x="37" y="0"/>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14" name="Freeform 386"/>
              <p:cNvSpPr>
                <a:spLocks noEditPoints="1"/>
              </p:cNvSpPr>
              <p:nvPr/>
            </p:nvSpPr>
            <p:spPr bwMode="auto">
              <a:xfrm>
                <a:off x="8400062" y="5146025"/>
                <a:ext cx="157239" cy="156518"/>
              </a:xfrm>
              <a:custGeom>
                <a:avLst/>
                <a:gdLst>
                  <a:gd name="T0" fmla="*/ 46 w 92"/>
                  <a:gd name="T1" fmla="*/ 0 h 92"/>
                  <a:gd name="T2" fmla="*/ 0 w 92"/>
                  <a:gd name="T3" fmla="*/ 46 h 92"/>
                  <a:gd name="T4" fmla="*/ 46 w 92"/>
                  <a:gd name="T5" fmla="*/ 92 h 92"/>
                  <a:gd name="T6" fmla="*/ 92 w 92"/>
                  <a:gd name="T7" fmla="*/ 46 h 92"/>
                  <a:gd name="T8" fmla="*/ 46 w 92"/>
                  <a:gd name="T9" fmla="*/ 0 h 92"/>
                  <a:gd name="T10" fmla="*/ 46 w 92"/>
                  <a:gd name="T11" fmla="*/ 78 h 92"/>
                  <a:gd name="T12" fmla="*/ 14 w 92"/>
                  <a:gd name="T13" fmla="*/ 46 h 92"/>
                  <a:gd name="T14" fmla="*/ 46 w 92"/>
                  <a:gd name="T15" fmla="*/ 14 h 92"/>
                  <a:gd name="T16" fmla="*/ 78 w 92"/>
                  <a:gd name="T17" fmla="*/ 46 h 92"/>
                  <a:gd name="T18" fmla="*/ 46 w 92"/>
                  <a:gd name="T19"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0"/>
                    </a:moveTo>
                    <a:cubicBezTo>
                      <a:pt x="21" y="0"/>
                      <a:pt x="0" y="21"/>
                      <a:pt x="0" y="46"/>
                    </a:cubicBezTo>
                    <a:cubicBezTo>
                      <a:pt x="0" y="72"/>
                      <a:pt x="21" y="92"/>
                      <a:pt x="46" y="92"/>
                    </a:cubicBezTo>
                    <a:cubicBezTo>
                      <a:pt x="71" y="92"/>
                      <a:pt x="92" y="72"/>
                      <a:pt x="92" y="46"/>
                    </a:cubicBezTo>
                    <a:cubicBezTo>
                      <a:pt x="92" y="21"/>
                      <a:pt x="71" y="0"/>
                      <a:pt x="46" y="0"/>
                    </a:cubicBezTo>
                    <a:close/>
                    <a:moveTo>
                      <a:pt x="46" y="78"/>
                    </a:moveTo>
                    <a:cubicBezTo>
                      <a:pt x="28" y="78"/>
                      <a:pt x="14" y="64"/>
                      <a:pt x="14" y="46"/>
                    </a:cubicBezTo>
                    <a:cubicBezTo>
                      <a:pt x="14" y="28"/>
                      <a:pt x="28" y="14"/>
                      <a:pt x="46" y="14"/>
                    </a:cubicBezTo>
                    <a:cubicBezTo>
                      <a:pt x="64" y="14"/>
                      <a:pt x="78" y="28"/>
                      <a:pt x="78" y="46"/>
                    </a:cubicBezTo>
                    <a:cubicBezTo>
                      <a:pt x="78" y="64"/>
                      <a:pt x="64" y="78"/>
                      <a:pt x="46" y="78"/>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15" name="组合 114"/>
          <p:cNvGrpSpPr/>
          <p:nvPr/>
        </p:nvGrpSpPr>
        <p:grpSpPr>
          <a:xfrm>
            <a:off x="2937523" y="1563940"/>
            <a:ext cx="1317722" cy="1317245"/>
            <a:chOff x="3916187" y="2085735"/>
            <a:chExt cx="1756733" cy="1756733"/>
          </a:xfrm>
        </p:grpSpPr>
        <p:sp>
          <p:nvSpPr>
            <p:cNvPr id="116" name="圆角矩形 115"/>
            <p:cNvSpPr/>
            <p:nvPr/>
          </p:nvSpPr>
          <p:spPr>
            <a:xfrm>
              <a:off x="3916187" y="2085735"/>
              <a:ext cx="1756733" cy="1756733"/>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44500" dist="177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17" name="组合 116"/>
            <p:cNvGrpSpPr/>
            <p:nvPr/>
          </p:nvGrpSpPr>
          <p:grpSpPr>
            <a:xfrm>
              <a:off x="4570068" y="2301792"/>
              <a:ext cx="374508" cy="360089"/>
              <a:chOff x="3620725" y="5138333"/>
              <a:chExt cx="702937" cy="675873"/>
            </a:xfrm>
            <a:solidFill>
              <a:schemeClr val="bg1">
                <a:lumMod val="50000"/>
              </a:schemeClr>
            </a:solidFill>
          </p:grpSpPr>
          <p:sp>
            <p:nvSpPr>
              <p:cNvPr id="118"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19"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20" name="组合 119"/>
          <p:cNvGrpSpPr/>
          <p:nvPr/>
        </p:nvGrpSpPr>
        <p:grpSpPr>
          <a:xfrm>
            <a:off x="1979375" y="1113926"/>
            <a:ext cx="762482" cy="762207"/>
            <a:chOff x="2135898" y="1485578"/>
            <a:chExt cx="1016511" cy="1016511"/>
          </a:xfrm>
        </p:grpSpPr>
        <p:sp>
          <p:nvSpPr>
            <p:cNvPr id="121" name="椭圆 120"/>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22" name="椭圆 121"/>
            <p:cNvSpPr/>
            <p:nvPr/>
          </p:nvSpPr>
          <p:spPr>
            <a:xfrm>
              <a:off x="2288503" y="1638183"/>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23" name="文本框 17"/>
            <p:cNvSpPr txBox="1"/>
            <p:nvPr/>
          </p:nvSpPr>
          <p:spPr>
            <a:xfrm>
              <a:off x="2378972" y="1803865"/>
              <a:ext cx="530363" cy="410464"/>
            </a:xfrm>
            <a:prstGeom prst="rect">
              <a:avLst/>
            </a:prstGeom>
            <a:noFill/>
          </p:spPr>
          <p:txBody>
            <a:bodyPr wrap="square" rtlCol="0">
              <a:spAutoFit/>
            </a:bodyPr>
            <a:lstStyle/>
            <a:p>
              <a:pPr algn="ctr"/>
              <a:r>
                <a:rPr lang="en-US" altLang="zh-CN" sz="1400" dirty="0" smtClean="0">
                  <a:solidFill>
                    <a:prstClr val="white"/>
                  </a:solidFill>
                  <a:latin typeface="+mn-lt"/>
                  <a:ea typeface="+mn-ea"/>
                  <a:cs typeface="+mn-ea"/>
                  <a:sym typeface="+mn-lt"/>
                </a:rPr>
                <a:t>01</a:t>
              </a:r>
              <a:endParaRPr lang="zh-CN" altLang="en-US" sz="1400" dirty="0">
                <a:solidFill>
                  <a:prstClr val="white"/>
                </a:solidFill>
                <a:latin typeface="+mn-lt"/>
                <a:ea typeface="+mn-ea"/>
                <a:cs typeface="+mn-ea"/>
                <a:sym typeface="+mn-lt"/>
              </a:endParaRPr>
            </a:p>
          </p:txBody>
        </p:sp>
      </p:grpSp>
      <p:grpSp>
        <p:nvGrpSpPr>
          <p:cNvPr id="124" name="组合 123"/>
          <p:cNvGrpSpPr/>
          <p:nvPr/>
        </p:nvGrpSpPr>
        <p:grpSpPr>
          <a:xfrm>
            <a:off x="5728012" y="1113926"/>
            <a:ext cx="762482" cy="762207"/>
            <a:chOff x="3881858" y="5509627"/>
            <a:chExt cx="1016511" cy="1016511"/>
          </a:xfrm>
        </p:grpSpPr>
        <p:sp>
          <p:nvSpPr>
            <p:cNvPr id="125" name="椭圆 124"/>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26" name="椭圆 125"/>
            <p:cNvSpPr/>
            <p:nvPr/>
          </p:nvSpPr>
          <p:spPr>
            <a:xfrm>
              <a:off x="4034463" y="5662232"/>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27" name="文本框 22"/>
            <p:cNvSpPr txBox="1"/>
            <p:nvPr/>
          </p:nvSpPr>
          <p:spPr>
            <a:xfrm>
              <a:off x="4098414" y="5822607"/>
              <a:ext cx="583399" cy="410464"/>
            </a:xfrm>
            <a:prstGeom prst="rect">
              <a:avLst/>
            </a:prstGeom>
            <a:noFill/>
          </p:spPr>
          <p:txBody>
            <a:bodyPr wrap="square" rtlCol="0">
              <a:spAutoFit/>
            </a:bodyPr>
            <a:lstStyle/>
            <a:p>
              <a:pPr algn="ctr"/>
              <a:r>
                <a:rPr lang="en-US" altLang="zh-CN" sz="1400" dirty="0" smtClean="0">
                  <a:solidFill>
                    <a:prstClr val="white"/>
                  </a:solidFill>
                  <a:latin typeface="+mn-lt"/>
                  <a:ea typeface="+mn-ea"/>
                  <a:cs typeface="+mn-ea"/>
                  <a:sym typeface="+mn-lt"/>
                </a:rPr>
                <a:t>03</a:t>
              </a:r>
              <a:endParaRPr lang="zh-CN" altLang="en-US" sz="1400" dirty="0">
                <a:solidFill>
                  <a:prstClr val="white"/>
                </a:solidFill>
                <a:latin typeface="+mn-lt"/>
                <a:ea typeface="+mn-ea"/>
                <a:cs typeface="+mn-ea"/>
                <a:sym typeface="+mn-lt"/>
              </a:endParaRPr>
            </a:p>
          </p:txBody>
        </p:sp>
      </p:grpSp>
      <p:grpSp>
        <p:nvGrpSpPr>
          <p:cNvPr id="128" name="组合 127"/>
          <p:cNvGrpSpPr/>
          <p:nvPr/>
        </p:nvGrpSpPr>
        <p:grpSpPr>
          <a:xfrm>
            <a:off x="3853694" y="1113926"/>
            <a:ext cx="762482" cy="762207"/>
            <a:chOff x="6699927" y="981522"/>
            <a:chExt cx="1016511" cy="1016511"/>
          </a:xfrm>
        </p:grpSpPr>
        <p:sp>
          <p:nvSpPr>
            <p:cNvPr id="129" name="椭圆 128"/>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30" name="椭圆 129"/>
            <p:cNvSpPr/>
            <p:nvPr/>
          </p:nvSpPr>
          <p:spPr>
            <a:xfrm>
              <a:off x="6852532" y="1145215"/>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31" name="文本框 23"/>
            <p:cNvSpPr txBox="1"/>
            <p:nvPr/>
          </p:nvSpPr>
          <p:spPr>
            <a:xfrm>
              <a:off x="6916483" y="1295081"/>
              <a:ext cx="583399" cy="410464"/>
            </a:xfrm>
            <a:prstGeom prst="rect">
              <a:avLst/>
            </a:prstGeom>
            <a:noFill/>
          </p:spPr>
          <p:txBody>
            <a:bodyPr wrap="square" rtlCol="0">
              <a:spAutoFit/>
            </a:bodyPr>
            <a:lstStyle/>
            <a:p>
              <a:pPr algn="ctr"/>
              <a:r>
                <a:rPr lang="en-US" altLang="zh-CN" sz="1400" dirty="0" smtClean="0">
                  <a:solidFill>
                    <a:prstClr val="white"/>
                  </a:solidFill>
                  <a:latin typeface="+mn-lt"/>
                  <a:ea typeface="+mn-ea"/>
                  <a:cs typeface="+mn-ea"/>
                  <a:sym typeface="+mn-lt"/>
                </a:rPr>
                <a:t>02</a:t>
              </a:r>
              <a:endParaRPr lang="zh-CN" altLang="en-US" sz="1400" dirty="0">
                <a:solidFill>
                  <a:prstClr val="white"/>
                </a:solidFill>
                <a:latin typeface="+mn-lt"/>
                <a:ea typeface="+mn-ea"/>
                <a:cs typeface="+mn-ea"/>
                <a:sym typeface="+mn-lt"/>
              </a:endParaRPr>
            </a:p>
          </p:txBody>
        </p:sp>
      </p:grpSp>
      <p:grpSp>
        <p:nvGrpSpPr>
          <p:cNvPr id="132" name="组合 131"/>
          <p:cNvGrpSpPr/>
          <p:nvPr/>
        </p:nvGrpSpPr>
        <p:grpSpPr>
          <a:xfrm>
            <a:off x="7602331" y="1113926"/>
            <a:ext cx="762482" cy="762207"/>
            <a:chOff x="5201861" y="3625236"/>
            <a:chExt cx="1016511" cy="1016511"/>
          </a:xfrm>
        </p:grpSpPr>
        <p:sp>
          <p:nvSpPr>
            <p:cNvPr id="133" name="椭圆 132"/>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34" name="椭圆 133"/>
            <p:cNvSpPr/>
            <p:nvPr/>
          </p:nvSpPr>
          <p:spPr>
            <a:xfrm>
              <a:off x="5354466" y="3777840"/>
              <a:ext cx="711301" cy="711301"/>
            </a:xfrm>
            <a:prstGeom prst="ellipse">
              <a:avLst/>
            </a:prstGeom>
            <a:solidFill>
              <a:srgbClr val="C00000"/>
            </a:solidFill>
            <a:ln w="15875">
              <a:solidFill>
                <a:srgbClr val="C00000"/>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35" name="文本框 24"/>
            <p:cNvSpPr txBox="1"/>
            <p:nvPr/>
          </p:nvSpPr>
          <p:spPr>
            <a:xfrm>
              <a:off x="5418417" y="3943523"/>
              <a:ext cx="583399" cy="410464"/>
            </a:xfrm>
            <a:prstGeom prst="rect">
              <a:avLst/>
            </a:prstGeom>
            <a:noFill/>
          </p:spPr>
          <p:txBody>
            <a:bodyPr wrap="square" rtlCol="0">
              <a:spAutoFit/>
            </a:bodyPr>
            <a:lstStyle/>
            <a:p>
              <a:pPr algn="ctr"/>
              <a:r>
                <a:rPr lang="en-US" altLang="zh-CN" sz="1400" dirty="0" smtClean="0">
                  <a:solidFill>
                    <a:prstClr val="white"/>
                  </a:solidFill>
                  <a:latin typeface="+mn-lt"/>
                  <a:ea typeface="+mn-ea"/>
                  <a:cs typeface="+mn-ea"/>
                  <a:sym typeface="+mn-lt"/>
                </a:rPr>
                <a:t>04</a:t>
              </a:r>
              <a:endParaRPr lang="zh-CN" altLang="en-US" sz="1400" dirty="0">
                <a:solidFill>
                  <a:prstClr val="white"/>
                </a:solidFill>
                <a:latin typeface="+mn-lt"/>
                <a:ea typeface="+mn-ea"/>
                <a:cs typeface="+mn-ea"/>
                <a:sym typeface="+mn-lt"/>
              </a:endParaRPr>
            </a:p>
          </p:txBody>
        </p:sp>
      </p:grpSp>
      <p:grpSp>
        <p:nvGrpSpPr>
          <p:cNvPr id="136" name="组合 135"/>
          <p:cNvGrpSpPr/>
          <p:nvPr/>
        </p:nvGrpSpPr>
        <p:grpSpPr>
          <a:xfrm>
            <a:off x="4504382" y="2733732"/>
            <a:ext cx="633589" cy="633359"/>
            <a:chOff x="1918742" y="4129763"/>
            <a:chExt cx="844675" cy="844675"/>
          </a:xfrm>
        </p:grpSpPr>
        <p:sp>
          <p:nvSpPr>
            <p:cNvPr id="137" name="圆角矩形 136"/>
            <p:cNvSpPr/>
            <p:nvPr/>
          </p:nvSpPr>
          <p:spPr>
            <a:xfrm>
              <a:off x="1918742" y="4129763"/>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38" name="组合 137"/>
            <p:cNvGrpSpPr/>
            <p:nvPr/>
          </p:nvGrpSpPr>
          <p:grpSpPr>
            <a:xfrm>
              <a:off x="2098359" y="4336336"/>
              <a:ext cx="510310" cy="501435"/>
              <a:chOff x="5037571" y="856343"/>
              <a:chExt cx="715006" cy="702571"/>
            </a:xfrm>
            <a:solidFill>
              <a:srgbClr val="FFB850"/>
            </a:solidFill>
          </p:grpSpPr>
          <p:sp>
            <p:nvSpPr>
              <p:cNvPr id="13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42" name="组合 141"/>
          <p:cNvGrpSpPr/>
          <p:nvPr/>
        </p:nvGrpSpPr>
        <p:grpSpPr>
          <a:xfrm>
            <a:off x="6388035" y="2733732"/>
            <a:ext cx="633589" cy="633359"/>
            <a:chOff x="6871763" y="4872542"/>
            <a:chExt cx="844675" cy="844675"/>
          </a:xfrm>
        </p:grpSpPr>
        <p:sp>
          <p:nvSpPr>
            <p:cNvPr id="143" name="圆角矩形 142"/>
            <p:cNvSpPr/>
            <p:nvPr/>
          </p:nvSpPr>
          <p:spPr>
            <a:xfrm>
              <a:off x="6871763" y="4872542"/>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44" name="组合 143"/>
            <p:cNvGrpSpPr/>
            <p:nvPr/>
          </p:nvGrpSpPr>
          <p:grpSpPr>
            <a:xfrm>
              <a:off x="7035919" y="5070283"/>
              <a:ext cx="507134" cy="478887"/>
              <a:chOff x="6460269" y="872801"/>
              <a:chExt cx="709154" cy="669655"/>
            </a:xfrm>
            <a:solidFill>
              <a:srgbClr val="663A77"/>
            </a:solidFill>
          </p:grpSpPr>
          <p:sp>
            <p:nvSpPr>
              <p:cNvPr id="145"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6"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47" name="组合 146"/>
          <p:cNvGrpSpPr/>
          <p:nvPr/>
        </p:nvGrpSpPr>
        <p:grpSpPr>
          <a:xfrm>
            <a:off x="2607195" y="2733732"/>
            <a:ext cx="633589" cy="633359"/>
            <a:chOff x="6785845" y="2983037"/>
            <a:chExt cx="844675" cy="844675"/>
          </a:xfrm>
        </p:grpSpPr>
        <p:sp>
          <p:nvSpPr>
            <p:cNvPr id="148" name="圆角矩形 147"/>
            <p:cNvSpPr/>
            <p:nvPr/>
          </p:nvSpPr>
          <p:spPr>
            <a:xfrm>
              <a:off x="6785845" y="2983037"/>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49" name="组合 148"/>
            <p:cNvGrpSpPr/>
            <p:nvPr/>
          </p:nvGrpSpPr>
          <p:grpSpPr>
            <a:xfrm>
              <a:off x="6965236" y="3174118"/>
              <a:ext cx="480153" cy="483400"/>
              <a:chOff x="5042691" y="2273920"/>
              <a:chExt cx="702937" cy="707692"/>
            </a:xfrm>
            <a:solidFill>
              <a:srgbClr val="01ACBE"/>
            </a:solidFill>
          </p:grpSpPr>
          <p:sp>
            <p:nvSpPr>
              <p:cNvPr id="15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52" name="组合 151"/>
          <p:cNvGrpSpPr/>
          <p:nvPr/>
        </p:nvGrpSpPr>
        <p:grpSpPr>
          <a:xfrm>
            <a:off x="737075" y="2733732"/>
            <a:ext cx="633589" cy="633359"/>
            <a:chOff x="3881858" y="1485577"/>
            <a:chExt cx="844675" cy="844675"/>
          </a:xfrm>
        </p:grpSpPr>
        <p:sp>
          <p:nvSpPr>
            <p:cNvPr id="153" name="圆角矩形 152"/>
            <p:cNvSpPr/>
            <p:nvPr/>
          </p:nvSpPr>
          <p:spPr>
            <a:xfrm>
              <a:off x="3881858" y="1485577"/>
              <a:ext cx="844675" cy="844675"/>
            </a:xfrm>
            <a:prstGeom prst="roundRect">
              <a:avLst>
                <a:gd name="adj" fmla="val 12557"/>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54" name="组合 153"/>
            <p:cNvGrpSpPr/>
            <p:nvPr/>
          </p:nvGrpSpPr>
          <p:grpSpPr>
            <a:xfrm>
              <a:off x="4092885" y="1696817"/>
              <a:ext cx="425052" cy="422197"/>
              <a:chOff x="6463926" y="2278309"/>
              <a:chExt cx="708057" cy="703302"/>
            </a:xfrm>
            <a:solidFill>
              <a:srgbClr val="E87071"/>
            </a:solidFill>
          </p:grpSpPr>
          <p:sp>
            <p:nvSpPr>
              <p:cNvPr id="155"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6"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7"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8"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59" name="组合 158"/>
          <p:cNvGrpSpPr/>
          <p:nvPr/>
        </p:nvGrpSpPr>
        <p:grpSpPr>
          <a:xfrm>
            <a:off x="1179589" y="1986222"/>
            <a:ext cx="1077995" cy="803246"/>
            <a:chOff x="1572580" y="2648911"/>
            <a:chExt cx="1437140" cy="1071243"/>
          </a:xfrm>
        </p:grpSpPr>
        <p:sp>
          <p:nvSpPr>
            <p:cNvPr id="160" name="文本框 56"/>
            <p:cNvSpPr txBox="1"/>
            <p:nvPr/>
          </p:nvSpPr>
          <p:spPr>
            <a:xfrm>
              <a:off x="1727041" y="2648911"/>
              <a:ext cx="1128217" cy="369417"/>
            </a:xfrm>
            <a:prstGeom prst="rect">
              <a:avLst/>
            </a:prstGeom>
            <a:noFill/>
          </p:spPr>
          <p:txBody>
            <a:bodyPr wrap="square" rtlCol="0">
              <a:spAutoFit/>
            </a:bodyPr>
            <a:lstStyle/>
            <a:p>
              <a:pPr algn="ctr"/>
              <a:r>
                <a:rPr lang="zh-CN" altLang="en-US" sz="1200" dirty="0">
                  <a:solidFill>
                    <a:srgbClr val="C00000"/>
                  </a:solidFill>
                  <a:latin typeface="+mn-lt"/>
                  <a:ea typeface="+mn-ea"/>
                  <a:cs typeface="+mn-ea"/>
                  <a:sym typeface="+mn-lt"/>
                </a:rPr>
                <a:t>添加标题</a:t>
              </a:r>
            </a:p>
          </p:txBody>
        </p:sp>
        <p:sp>
          <p:nvSpPr>
            <p:cNvPr id="161" name="文本框 149"/>
            <p:cNvSpPr txBox="1"/>
            <p:nvPr/>
          </p:nvSpPr>
          <p:spPr>
            <a:xfrm>
              <a:off x="1572580" y="2956692"/>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mn-lt"/>
                  <a:ea typeface="+mn-ea"/>
                  <a:cs typeface="+mn-ea"/>
                  <a:sym typeface="+mn-lt"/>
                </a:rPr>
                <a:t>点击添加文字说明详情介绍点击添加文字说明详情介绍</a:t>
              </a:r>
            </a:p>
          </p:txBody>
        </p:sp>
      </p:grpSp>
      <p:grpSp>
        <p:nvGrpSpPr>
          <p:cNvPr id="162" name="组合 161"/>
          <p:cNvGrpSpPr/>
          <p:nvPr/>
        </p:nvGrpSpPr>
        <p:grpSpPr>
          <a:xfrm>
            <a:off x="3057386" y="1986224"/>
            <a:ext cx="1077995" cy="803246"/>
            <a:chOff x="4075983" y="2648911"/>
            <a:chExt cx="1437140" cy="1071243"/>
          </a:xfrm>
        </p:grpSpPr>
        <p:sp>
          <p:nvSpPr>
            <p:cNvPr id="163" name="文本框 59"/>
            <p:cNvSpPr txBox="1"/>
            <p:nvPr/>
          </p:nvSpPr>
          <p:spPr>
            <a:xfrm>
              <a:off x="4188860" y="2648911"/>
              <a:ext cx="1128217" cy="369418"/>
            </a:xfrm>
            <a:prstGeom prst="rect">
              <a:avLst/>
            </a:prstGeom>
            <a:noFill/>
          </p:spPr>
          <p:txBody>
            <a:bodyPr wrap="square" rtlCol="0">
              <a:spAutoFit/>
            </a:bodyPr>
            <a:lstStyle/>
            <a:p>
              <a:pPr algn="ctr"/>
              <a:r>
                <a:rPr lang="zh-CN" altLang="en-US" sz="1200" dirty="0">
                  <a:solidFill>
                    <a:srgbClr val="C00000"/>
                  </a:solidFill>
                  <a:latin typeface="+mn-lt"/>
                  <a:ea typeface="+mn-ea"/>
                  <a:cs typeface="+mn-ea"/>
                  <a:sym typeface="+mn-lt"/>
                </a:rPr>
                <a:t>添加标题</a:t>
              </a:r>
            </a:p>
          </p:txBody>
        </p:sp>
        <p:sp>
          <p:nvSpPr>
            <p:cNvPr id="164" name="文本框 149"/>
            <p:cNvSpPr txBox="1"/>
            <p:nvPr/>
          </p:nvSpPr>
          <p:spPr>
            <a:xfrm>
              <a:off x="4075983" y="2956692"/>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mn-lt"/>
                  <a:ea typeface="+mn-ea"/>
                  <a:cs typeface="+mn-ea"/>
                  <a:sym typeface="+mn-lt"/>
                </a:rPr>
                <a:t>点击添加文字说明详情介绍点击添加文字说明详情介绍</a:t>
              </a:r>
            </a:p>
          </p:txBody>
        </p:sp>
      </p:grpSp>
      <p:grpSp>
        <p:nvGrpSpPr>
          <p:cNvPr id="165" name="组合 164"/>
          <p:cNvGrpSpPr/>
          <p:nvPr/>
        </p:nvGrpSpPr>
        <p:grpSpPr>
          <a:xfrm>
            <a:off x="4946959" y="1986224"/>
            <a:ext cx="1077995" cy="803246"/>
            <a:chOff x="6595085" y="2648911"/>
            <a:chExt cx="1437140" cy="1071243"/>
          </a:xfrm>
        </p:grpSpPr>
        <p:sp>
          <p:nvSpPr>
            <p:cNvPr id="166" name="文本框 68"/>
            <p:cNvSpPr txBox="1"/>
            <p:nvPr/>
          </p:nvSpPr>
          <p:spPr>
            <a:xfrm>
              <a:off x="6749464" y="2648911"/>
              <a:ext cx="1128217" cy="369418"/>
            </a:xfrm>
            <a:prstGeom prst="rect">
              <a:avLst/>
            </a:prstGeom>
            <a:noFill/>
          </p:spPr>
          <p:txBody>
            <a:bodyPr wrap="square" rtlCol="0">
              <a:spAutoFit/>
            </a:bodyPr>
            <a:lstStyle/>
            <a:p>
              <a:pPr algn="ctr"/>
              <a:r>
                <a:rPr lang="zh-CN" altLang="en-US" sz="1200" dirty="0">
                  <a:solidFill>
                    <a:srgbClr val="C00000"/>
                  </a:solidFill>
                  <a:latin typeface="+mn-lt"/>
                  <a:ea typeface="+mn-ea"/>
                  <a:cs typeface="+mn-ea"/>
                  <a:sym typeface="+mn-lt"/>
                </a:rPr>
                <a:t>添加标题</a:t>
              </a:r>
            </a:p>
          </p:txBody>
        </p:sp>
        <p:sp>
          <p:nvSpPr>
            <p:cNvPr id="167" name="文本框 149"/>
            <p:cNvSpPr txBox="1"/>
            <p:nvPr/>
          </p:nvSpPr>
          <p:spPr>
            <a:xfrm>
              <a:off x="6595085" y="2956692"/>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mn-lt"/>
                  <a:ea typeface="+mn-ea"/>
                  <a:cs typeface="+mn-ea"/>
                  <a:sym typeface="+mn-lt"/>
                </a:rPr>
                <a:t>点击添加文字说明详情介绍点击添加文字说明详情介绍</a:t>
              </a:r>
            </a:p>
          </p:txBody>
        </p:sp>
      </p:grpSp>
      <p:grpSp>
        <p:nvGrpSpPr>
          <p:cNvPr id="168" name="组合 167"/>
          <p:cNvGrpSpPr/>
          <p:nvPr/>
        </p:nvGrpSpPr>
        <p:grpSpPr>
          <a:xfrm>
            <a:off x="6824755" y="1986223"/>
            <a:ext cx="1077995" cy="803244"/>
            <a:chOff x="9098488" y="2648911"/>
            <a:chExt cx="1437140" cy="1071241"/>
          </a:xfrm>
        </p:grpSpPr>
        <p:sp>
          <p:nvSpPr>
            <p:cNvPr id="169" name="文本框 65"/>
            <p:cNvSpPr txBox="1"/>
            <p:nvPr/>
          </p:nvSpPr>
          <p:spPr>
            <a:xfrm>
              <a:off x="9211283" y="2648911"/>
              <a:ext cx="1128217" cy="369418"/>
            </a:xfrm>
            <a:prstGeom prst="rect">
              <a:avLst/>
            </a:prstGeom>
            <a:noFill/>
          </p:spPr>
          <p:txBody>
            <a:bodyPr wrap="square" rtlCol="0">
              <a:spAutoFit/>
            </a:bodyPr>
            <a:lstStyle/>
            <a:p>
              <a:pPr algn="ctr"/>
              <a:r>
                <a:rPr lang="zh-CN" altLang="en-US" sz="1200" dirty="0">
                  <a:solidFill>
                    <a:srgbClr val="C00000"/>
                  </a:solidFill>
                  <a:latin typeface="+mn-lt"/>
                  <a:ea typeface="+mn-ea"/>
                  <a:cs typeface="+mn-ea"/>
                  <a:sym typeface="+mn-lt"/>
                </a:rPr>
                <a:t>添加标题</a:t>
              </a:r>
            </a:p>
          </p:txBody>
        </p:sp>
        <p:sp>
          <p:nvSpPr>
            <p:cNvPr id="170" name="文本框 149"/>
            <p:cNvSpPr txBox="1"/>
            <p:nvPr/>
          </p:nvSpPr>
          <p:spPr>
            <a:xfrm>
              <a:off x="9098488" y="2956690"/>
              <a:ext cx="1437140" cy="763462"/>
            </a:xfrm>
            <a:prstGeom prst="rect">
              <a:avLst/>
            </a:prstGeom>
            <a:noFill/>
          </p:spPr>
          <p:txBody>
            <a:bodyPr wrap="square" rtlCol="0">
              <a:spAutoFit/>
            </a:bodyPr>
            <a:lstStyle/>
            <a:p>
              <a:pPr algn="just">
                <a:lnSpc>
                  <a:spcPct val="130000"/>
                </a:lnSpc>
              </a:pPr>
              <a:r>
                <a:rPr lang="zh-CN" altLang="en-US" sz="800" dirty="0">
                  <a:solidFill>
                    <a:prstClr val="black">
                      <a:lumMod val="50000"/>
                      <a:lumOff val="50000"/>
                    </a:prstClr>
                  </a:solidFill>
                  <a:latin typeface="+mn-lt"/>
                  <a:ea typeface="+mn-ea"/>
                  <a:cs typeface="+mn-ea"/>
                  <a:sym typeface="+mn-lt"/>
                </a:rPr>
                <a:t>点击添加文字说明详情介绍点击添加文字说明详情介绍</a:t>
              </a:r>
            </a:p>
          </p:txBody>
        </p:sp>
      </p:grpSp>
      <p:sp>
        <p:nvSpPr>
          <p:cNvPr id="171" name="矩形 170"/>
          <p:cNvSpPr/>
          <p:nvPr/>
        </p:nvSpPr>
        <p:spPr>
          <a:xfrm>
            <a:off x="0" y="3668791"/>
            <a:ext cx="9144001" cy="1116692"/>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2" name="文本框 129"/>
          <p:cNvSpPr txBox="1"/>
          <p:nvPr/>
        </p:nvSpPr>
        <p:spPr>
          <a:xfrm>
            <a:off x="791088" y="3847652"/>
            <a:ext cx="7598930" cy="830997"/>
          </a:xfrm>
          <a:prstGeom prst="rect">
            <a:avLst/>
          </a:prstGeom>
          <a:noFill/>
        </p:spPr>
        <p:txBody>
          <a:bodyPr wrap="square" lIns="68580" tIns="34290" rIns="68580" bIns="34290" rtlCol="0">
            <a:spAutoFit/>
          </a:bodyPr>
          <a:lstStyle/>
          <a:p>
            <a:pPr algn="just">
              <a:lnSpc>
                <a:spcPct val="150000"/>
              </a:lnSpc>
            </a:pPr>
            <a:r>
              <a:rPr lang="zh-CN" altLang="en-US" sz="1100" dirty="0">
                <a:solidFill>
                  <a:prstClr val="black">
                    <a:lumMod val="50000"/>
                    <a:lumOff val="50000"/>
                  </a:prstClr>
                </a:solidFill>
                <a:latin typeface="+mn-lt"/>
                <a:ea typeface="+mn-ea"/>
                <a:cs typeface="+mn-ea"/>
                <a:sym typeface="+mn-lt"/>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100" fill="hold"/>
                                        <p:tgtEl>
                                          <p:spTgt spid="88"/>
                                        </p:tgtEl>
                                        <p:attrNameLst>
                                          <p:attrName>ppt_w</p:attrName>
                                        </p:attrNameLst>
                                      </p:cBhvr>
                                      <p:tavLst>
                                        <p:tav tm="0">
                                          <p:val>
                                            <p:fltVal val="0"/>
                                          </p:val>
                                        </p:tav>
                                        <p:tav tm="100000">
                                          <p:val>
                                            <p:strVal val="#ppt_w"/>
                                          </p:val>
                                        </p:tav>
                                      </p:tavLst>
                                    </p:anim>
                                    <p:anim calcmode="lin" valueType="num">
                                      <p:cBhvr>
                                        <p:cTn id="12" dur="100" fill="hold"/>
                                        <p:tgtEl>
                                          <p:spTgt spid="88"/>
                                        </p:tgtEl>
                                        <p:attrNameLst>
                                          <p:attrName>ppt_h</p:attrName>
                                        </p:attrNameLst>
                                      </p:cBhvr>
                                      <p:tavLst>
                                        <p:tav tm="0">
                                          <p:val>
                                            <p:fltVal val="0"/>
                                          </p:val>
                                        </p:tav>
                                        <p:tav tm="100000">
                                          <p:val>
                                            <p:strVal val="#ppt_h"/>
                                          </p:val>
                                        </p:tav>
                                      </p:tavLst>
                                    </p:anim>
                                    <p:animEffect transition="in" filter="fade">
                                      <p:cBhvr>
                                        <p:cTn id="13" dur="100"/>
                                        <p:tgtEl>
                                          <p:spTgt spid="88"/>
                                        </p:tgtEl>
                                      </p:cBhvr>
                                    </p:animEffect>
                                  </p:childTnLst>
                                </p:cTn>
                              </p:par>
                              <p:par>
                                <p:cTn id="14" presetID="6" presetClass="emph" presetSubtype="0" fill="hold" nodeType="withEffect">
                                  <p:stCondLst>
                                    <p:cond delay="100"/>
                                  </p:stCondLst>
                                  <p:childTnLst>
                                    <p:animScale>
                                      <p:cBhvr>
                                        <p:cTn id="15" dur="100" fill="hold"/>
                                        <p:tgtEl>
                                          <p:spTgt spid="88"/>
                                        </p:tgtEl>
                                      </p:cBhvr>
                                      <p:by x="110000" y="110000"/>
                                    </p:animScale>
                                  </p:childTnLst>
                                </p:cTn>
                              </p:par>
                              <p:par>
                                <p:cTn id="16" presetID="6" presetClass="emph" presetSubtype="0" fill="hold" nodeType="withEffect">
                                  <p:stCondLst>
                                    <p:cond delay="200"/>
                                  </p:stCondLst>
                                  <p:childTnLst>
                                    <p:animScale>
                                      <p:cBhvr>
                                        <p:cTn id="17" dur="200" fill="hold"/>
                                        <p:tgtEl>
                                          <p:spTgt spid="88"/>
                                        </p:tgtEl>
                                      </p:cBhvr>
                                      <p:by x="90000" y="90000"/>
                                    </p:animScale>
                                  </p:childTnLst>
                                </p:cTn>
                              </p:par>
                              <p:par>
                                <p:cTn id="18" presetID="6" presetClass="emph" presetSubtype="0" fill="hold" nodeType="withEffect">
                                  <p:stCondLst>
                                    <p:cond delay="400"/>
                                  </p:stCondLst>
                                  <p:childTnLst>
                                    <p:animScale>
                                      <p:cBhvr>
                                        <p:cTn id="19" dur="100" fill="hold"/>
                                        <p:tgtEl>
                                          <p:spTgt spid="88"/>
                                        </p:tgtEl>
                                      </p:cBhvr>
                                      <p:by x="105000" y="105000"/>
                                    </p:animScale>
                                  </p:childTnLst>
                                </p:cTn>
                              </p:par>
                              <p:par>
                                <p:cTn id="20" presetID="6" presetClass="emph" presetSubtype="0" fill="hold" nodeType="withEffect">
                                  <p:stCondLst>
                                    <p:cond delay="500"/>
                                  </p:stCondLst>
                                  <p:childTnLst>
                                    <p:animScale>
                                      <p:cBhvr>
                                        <p:cTn id="21" dur="200" fill="hold"/>
                                        <p:tgtEl>
                                          <p:spTgt spid="88"/>
                                        </p:tgtEl>
                                      </p:cBhvr>
                                      <p:by x="95000" y="95000"/>
                                    </p:animScale>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100" fill="hold"/>
                                        <p:tgtEl>
                                          <p:spTgt spid="115"/>
                                        </p:tgtEl>
                                        <p:attrNameLst>
                                          <p:attrName>ppt_w</p:attrName>
                                        </p:attrNameLst>
                                      </p:cBhvr>
                                      <p:tavLst>
                                        <p:tav tm="0">
                                          <p:val>
                                            <p:fltVal val="0"/>
                                          </p:val>
                                        </p:tav>
                                        <p:tav tm="100000">
                                          <p:val>
                                            <p:strVal val="#ppt_w"/>
                                          </p:val>
                                        </p:tav>
                                      </p:tavLst>
                                    </p:anim>
                                    <p:anim calcmode="lin" valueType="num">
                                      <p:cBhvr>
                                        <p:cTn id="26" dur="100" fill="hold"/>
                                        <p:tgtEl>
                                          <p:spTgt spid="115"/>
                                        </p:tgtEl>
                                        <p:attrNameLst>
                                          <p:attrName>ppt_h</p:attrName>
                                        </p:attrNameLst>
                                      </p:cBhvr>
                                      <p:tavLst>
                                        <p:tav tm="0">
                                          <p:val>
                                            <p:fltVal val="0"/>
                                          </p:val>
                                        </p:tav>
                                        <p:tav tm="100000">
                                          <p:val>
                                            <p:strVal val="#ppt_h"/>
                                          </p:val>
                                        </p:tav>
                                      </p:tavLst>
                                    </p:anim>
                                    <p:animEffect transition="in" filter="fade">
                                      <p:cBhvr>
                                        <p:cTn id="27" dur="100"/>
                                        <p:tgtEl>
                                          <p:spTgt spid="115"/>
                                        </p:tgtEl>
                                      </p:cBhvr>
                                    </p:animEffect>
                                  </p:childTnLst>
                                </p:cTn>
                              </p:par>
                              <p:par>
                                <p:cTn id="28" presetID="6" presetClass="emph" presetSubtype="0" fill="hold" nodeType="withEffect">
                                  <p:stCondLst>
                                    <p:cond delay="100"/>
                                  </p:stCondLst>
                                  <p:childTnLst>
                                    <p:animScale>
                                      <p:cBhvr>
                                        <p:cTn id="29" dur="100" fill="hold"/>
                                        <p:tgtEl>
                                          <p:spTgt spid="115"/>
                                        </p:tgtEl>
                                      </p:cBhvr>
                                      <p:by x="110000" y="110000"/>
                                    </p:animScale>
                                  </p:childTnLst>
                                </p:cTn>
                              </p:par>
                              <p:par>
                                <p:cTn id="30" presetID="6" presetClass="emph" presetSubtype="0" fill="hold" nodeType="withEffect">
                                  <p:stCondLst>
                                    <p:cond delay="200"/>
                                  </p:stCondLst>
                                  <p:childTnLst>
                                    <p:animScale>
                                      <p:cBhvr>
                                        <p:cTn id="31" dur="200" fill="hold"/>
                                        <p:tgtEl>
                                          <p:spTgt spid="115"/>
                                        </p:tgtEl>
                                      </p:cBhvr>
                                      <p:by x="90000" y="90000"/>
                                    </p:animScale>
                                  </p:childTnLst>
                                </p:cTn>
                              </p:par>
                              <p:par>
                                <p:cTn id="32" presetID="6" presetClass="emph" presetSubtype="0" fill="hold" nodeType="withEffect">
                                  <p:stCondLst>
                                    <p:cond delay="400"/>
                                  </p:stCondLst>
                                  <p:childTnLst>
                                    <p:animScale>
                                      <p:cBhvr>
                                        <p:cTn id="33" dur="100" fill="hold"/>
                                        <p:tgtEl>
                                          <p:spTgt spid="115"/>
                                        </p:tgtEl>
                                      </p:cBhvr>
                                      <p:by x="105000" y="105000"/>
                                    </p:animScale>
                                  </p:childTnLst>
                                </p:cTn>
                              </p:par>
                              <p:par>
                                <p:cTn id="34" presetID="6" presetClass="emph" presetSubtype="0" fill="hold" nodeType="withEffect">
                                  <p:stCondLst>
                                    <p:cond delay="500"/>
                                  </p:stCondLst>
                                  <p:childTnLst>
                                    <p:animScale>
                                      <p:cBhvr>
                                        <p:cTn id="35" dur="200" fill="hold"/>
                                        <p:tgtEl>
                                          <p:spTgt spid="115"/>
                                        </p:tgtEl>
                                      </p:cBhvr>
                                      <p:by x="95000" y="95000"/>
                                    </p:animScale>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100" fill="hold"/>
                                        <p:tgtEl>
                                          <p:spTgt spid="103"/>
                                        </p:tgtEl>
                                        <p:attrNameLst>
                                          <p:attrName>ppt_w</p:attrName>
                                        </p:attrNameLst>
                                      </p:cBhvr>
                                      <p:tavLst>
                                        <p:tav tm="0">
                                          <p:val>
                                            <p:fltVal val="0"/>
                                          </p:val>
                                        </p:tav>
                                        <p:tav tm="100000">
                                          <p:val>
                                            <p:strVal val="#ppt_w"/>
                                          </p:val>
                                        </p:tav>
                                      </p:tavLst>
                                    </p:anim>
                                    <p:anim calcmode="lin" valueType="num">
                                      <p:cBhvr>
                                        <p:cTn id="40" dur="100" fill="hold"/>
                                        <p:tgtEl>
                                          <p:spTgt spid="103"/>
                                        </p:tgtEl>
                                        <p:attrNameLst>
                                          <p:attrName>ppt_h</p:attrName>
                                        </p:attrNameLst>
                                      </p:cBhvr>
                                      <p:tavLst>
                                        <p:tav tm="0">
                                          <p:val>
                                            <p:fltVal val="0"/>
                                          </p:val>
                                        </p:tav>
                                        <p:tav tm="100000">
                                          <p:val>
                                            <p:strVal val="#ppt_h"/>
                                          </p:val>
                                        </p:tav>
                                      </p:tavLst>
                                    </p:anim>
                                    <p:animEffect transition="in" filter="fade">
                                      <p:cBhvr>
                                        <p:cTn id="41" dur="100"/>
                                        <p:tgtEl>
                                          <p:spTgt spid="103"/>
                                        </p:tgtEl>
                                      </p:cBhvr>
                                    </p:animEffect>
                                  </p:childTnLst>
                                </p:cTn>
                              </p:par>
                              <p:par>
                                <p:cTn id="42" presetID="6" presetClass="emph" presetSubtype="0" fill="hold" nodeType="withEffect">
                                  <p:stCondLst>
                                    <p:cond delay="100"/>
                                  </p:stCondLst>
                                  <p:childTnLst>
                                    <p:animScale>
                                      <p:cBhvr>
                                        <p:cTn id="43" dur="100" fill="hold"/>
                                        <p:tgtEl>
                                          <p:spTgt spid="103"/>
                                        </p:tgtEl>
                                      </p:cBhvr>
                                      <p:by x="110000" y="110000"/>
                                    </p:animScale>
                                  </p:childTnLst>
                                </p:cTn>
                              </p:par>
                              <p:par>
                                <p:cTn id="44" presetID="6" presetClass="emph" presetSubtype="0" fill="hold" nodeType="withEffect">
                                  <p:stCondLst>
                                    <p:cond delay="200"/>
                                  </p:stCondLst>
                                  <p:childTnLst>
                                    <p:animScale>
                                      <p:cBhvr>
                                        <p:cTn id="45" dur="200" fill="hold"/>
                                        <p:tgtEl>
                                          <p:spTgt spid="103"/>
                                        </p:tgtEl>
                                      </p:cBhvr>
                                      <p:by x="90000" y="90000"/>
                                    </p:animScale>
                                  </p:childTnLst>
                                </p:cTn>
                              </p:par>
                              <p:par>
                                <p:cTn id="46" presetID="6" presetClass="emph" presetSubtype="0" fill="hold" nodeType="withEffect">
                                  <p:stCondLst>
                                    <p:cond delay="400"/>
                                  </p:stCondLst>
                                  <p:childTnLst>
                                    <p:animScale>
                                      <p:cBhvr>
                                        <p:cTn id="47" dur="100" fill="hold"/>
                                        <p:tgtEl>
                                          <p:spTgt spid="103"/>
                                        </p:tgtEl>
                                      </p:cBhvr>
                                      <p:by x="105000" y="105000"/>
                                    </p:animScale>
                                  </p:childTnLst>
                                </p:cTn>
                              </p:par>
                              <p:par>
                                <p:cTn id="48" presetID="6" presetClass="emph" presetSubtype="0" fill="hold" nodeType="withEffect">
                                  <p:stCondLst>
                                    <p:cond delay="500"/>
                                  </p:stCondLst>
                                  <p:childTnLst>
                                    <p:animScale>
                                      <p:cBhvr>
                                        <p:cTn id="49" dur="200" fill="hold"/>
                                        <p:tgtEl>
                                          <p:spTgt spid="103"/>
                                        </p:tgtEl>
                                      </p:cBhvr>
                                      <p:by x="95000" y="95000"/>
                                    </p:animScale>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p:cTn id="53" dur="100" fill="hold"/>
                                        <p:tgtEl>
                                          <p:spTgt spid="97"/>
                                        </p:tgtEl>
                                        <p:attrNameLst>
                                          <p:attrName>ppt_w</p:attrName>
                                        </p:attrNameLst>
                                      </p:cBhvr>
                                      <p:tavLst>
                                        <p:tav tm="0">
                                          <p:val>
                                            <p:fltVal val="0"/>
                                          </p:val>
                                        </p:tav>
                                        <p:tav tm="100000">
                                          <p:val>
                                            <p:strVal val="#ppt_w"/>
                                          </p:val>
                                        </p:tav>
                                      </p:tavLst>
                                    </p:anim>
                                    <p:anim calcmode="lin" valueType="num">
                                      <p:cBhvr>
                                        <p:cTn id="54" dur="100" fill="hold"/>
                                        <p:tgtEl>
                                          <p:spTgt spid="97"/>
                                        </p:tgtEl>
                                        <p:attrNameLst>
                                          <p:attrName>ppt_h</p:attrName>
                                        </p:attrNameLst>
                                      </p:cBhvr>
                                      <p:tavLst>
                                        <p:tav tm="0">
                                          <p:val>
                                            <p:fltVal val="0"/>
                                          </p:val>
                                        </p:tav>
                                        <p:tav tm="100000">
                                          <p:val>
                                            <p:strVal val="#ppt_h"/>
                                          </p:val>
                                        </p:tav>
                                      </p:tavLst>
                                    </p:anim>
                                    <p:animEffect transition="in" filter="fade">
                                      <p:cBhvr>
                                        <p:cTn id="55" dur="100"/>
                                        <p:tgtEl>
                                          <p:spTgt spid="97"/>
                                        </p:tgtEl>
                                      </p:cBhvr>
                                    </p:animEffect>
                                  </p:childTnLst>
                                </p:cTn>
                              </p:par>
                              <p:par>
                                <p:cTn id="56" presetID="6" presetClass="emph" presetSubtype="0" fill="hold" nodeType="withEffect">
                                  <p:stCondLst>
                                    <p:cond delay="100"/>
                                  </p:stCondLst>
                                  <p:childTnLst>
                                    <p:animScale>
                                      <p:cBhvr>
                                        <p:cTn id="57" dur="100" fill="hold"/>
                                        <p:tgtEl>
                                          <p:spTgt spid="97"/>
                                        </p:tgtEl>
                                      </p:cBhvr>
                                      <p:by x="110000" y="110000"/>
                                    </p:animScale>
                                  </p:childTnLst>
                                </p:cTn>
                              </p:par>
                              <p:par>
                                <p:cTn id="58" presetID="6" presetClass="emph" presetSubtype="0" fill="hold" nodeType="withEffect">
                                  <p:stCondLst>
                                    <p:cond delay="200"/>
                                  </p:stCondLst>
                                  <p:childTnLst>
                                    <p:animScale>
                                      <p:cBhvr>
                                        <p:cTn id="59" dur="200" fill="hold"/>
                                        <p:tgtEl>
                                          <p:spTgt spid="97"/>
                                        </p:tgtEl>
                                      </p:cBhvr>
                                      <p:by x="90000" y="90000"/>
                                    </p:animScale>
                                  </p:childTnLst>
                                </p:cTn>
                              </p:par>
                              <p:par>
                                <p:cTn id="60" presetID="6" presetClass="emph" presetSubtype="0" fill="hold" nodeType="withEffect">
                                  <p:stCondLst>
                                    <p:cond delay="400"/>
                                  </p:stCondLst>
                                  <p:childTnLst>
                                    <p:animScale>
                                      <p:cBhvr>
                                        <p:cTn id="61" dur="100" fill="hold"/>
                                        <p:tgtEl>
                                          <p:spTgt spid="97"/>
                                        </p:tgtEl>
                                      </p:cBhvr>
                                      <p:by x="105000" y="105000"/>
                                    </p:animScale>
                                  </p:childTnLst>
                                </p:cTn>
                              </p:par>
                              <p:par>
                                <p:cTn id="62" presetID="6" presetClass="emph" presetSubtype="0" fill="hold" nodeType="withEffect">
                                  <p:stCondLst>
                                    <p:cond delay="500"/>
                                  </p:stCondLst>
                                  <p:childTnLst>
                                    <p:animScale>
                                      <p:cBhvr>
                                        <p:cTn id="63" dur="200" fill="hold"/>
                                        <p:tgtEl>
                                          <p:spTgt spid="97"/>
                                        </p:tgtEl>
                                      </p:cBhvr>
                                      <p:by x="95000" y="95000"/>
                                    </p:animScale>
                                  </p:childTnLst>
                                </p:cTn>
                              </p:par>
                            </p:childTnLst>
                          </p:cTn>
                        </p:par>
                        <p:par>
                          <p:cTn id="64" fill="hold">
                            <p:stCondLst>
                              <p:cond delay="2500"/>
                            </p:stCondLst>
                            <p:childTnLst>
                              <p:par>
                                <p:cTn id="65" presetID="23" presetClass="entr" presetSubtype="32" fill="hold" nodeType="afterEffect">
                                  <p:stCondLst>
                                    <p:cond delay="0"/>
                                  </p:stCondLst>
                                  <p:childTnLst>
                                    <p:set>
                                      <p:cBhvr>
                                        <p:cTn id="66" dur="1" fill="hold">
                                          <p:stCondLst>
                                            <p:cond delay="0"/>
                                          </p:stCondLst>
                                        </p:cTn>
                                        <p:tgtEl>
                                          <p:spTgt spid="120"/>
                                        </p:tgtEl>
                                        <p:attrNameLst>
                                          <p:attrName>style.visibility</p:attrName>
                                        </p:attrNameLst>
                                      </p:cBhvr>
                                      <p:to>
                                        <p:strVal val="visible"/>
                                      </p:to>
                                    </p:set>
                                    <p:anim calcmode="lin" valueType="num">
                                      <p:cBhvr>
                                        <p:cTn id="67" dur="500" fill="hold"/>
                                        <p:tgtEl>
                                          <p:spTgt spid="120"/>
                                        </p:tgtEl>
                                        <p:attrNameLst>
                                          <p:attrName>ppt_w</p:attrName>
                                        </p:attrNameLst>
                                      </p:cBhvr>
                                      <p:tavLst>
                                        <p:tav tm="0">
                                          <p:val>
                                            <p:strVal val="4*#ppt_w"/>
                                          </p:val>
                                        </p:tav>
                                        <p:tav tm="100000">
                                          <p:val>
                                            <p:strVal val="#ppt_w"/>
                                          </p:val>
                                        </p:tav>
                                      </p:tavLst>
                                    </p:anim>
                                    <p:anim calcmode="lin" valueType="num">
                                      <p:cBhvr>
                                        <p:cTn id="68" dur="500" fill="hold"/>
                                        <p:tgtEl>
                                          <p:spTgt spid="120"/>
                                        </p:tgtEl>
                                        <p:attrNameLst>
                                          <p:attrName>ppt_h</p:attrName>
                                        </p:attrNameLst>
                                      </p:cBhvr>
                                      <p:tavLst>
                                        <p:tav tm="0">
                                          <p:val>
                                            <p:strVal val="4*#ppt_h"/>
                                          </p:val>
                                        </p:tav>
                                        <p:tav tm="100000">
                                          <p:val>
                                            <p:strVal val="#ppt_h"/>
                                          </p:val>
                                        </p:tav>
                                      </p:tavLst>
                                    </p:anim>
                                  </p:childTnLst>
                                </p:cTn>
                              </p:par>
                            </p:childTnLst>
                          </p:cTn>
                        </p:par>
                        <p:par>
                          <p:cTn id="69" fill="hold">
                            <p:stCondLst>
                              <p:cond delay="3000"/>
                            </p:stCondLst>
                            <p:childTnLst>
                              <p:par>
                                <p:cTn id="70" presetID="23" presetClass="entr" presetSubtype="32" fill="hold" nodeType="afterEffect">
                                  <p:stCondLst>
                                    <p:cond delay="0"/>
                                  </p:stCondLst>
                                  <p:childTnLst>
                                    <p:set>
                                      <p:cBhvr>
                                        <p:cTn id="71" dur="1" fill="hold">
                                          <p:stCondLst>
                                            <p:cond delay="0"/>
                                          </p:stCondLst>
                                        </p:cTn>
                                        <p:tgtEl>
                                          <p:spTgt spid="128"/>
                                        </p:tgtEl>
                                        <p:attrNameLst>
                                          <p:attrName>style.visibility</p:attrName>
                                        </p:attrNameLst>
                                      </p:cBhvr>
                                      <p:to>
                                        <p:strVal val="visible"/>
                                      </p:to>
                                    </p:set>
                                    <p:anim calcmode="lin" valueType="num">
                                      <p:cBhvr>
                                        <p:cTn id="72" dur="500" fill="hold"/>
                                        <p:tgtEl>
                                          <p:spTgt spid="128"/>
                                        </p:tgtEl>
                                        <p:attrNameLst>
                                          <p:attrName>ppt_w</p:attrName>
                                        </p:attrNameLst>
                                      </p:cBhvr>
                                      <p:tavLst>
                                        <p:tav tm="0">
                                          <p:val>
                                            <p:strVal val="4*#ppt_w"/>
                                          </p:val>
                                        </p:tav>
                                        <p:tav tm="100000">
                                          <p:val>
                                            <p:strVal val="#ppt_w"/>
                                          </p:val>
                                        </p:tav>
                                      </p:tavLst>
                                    </p:anim>
                                    <p:anim calcmode="lin" valueType="num">
                                      <p:cBhvr>
                                        <p:cTn id="73" dur="500" fill="hold"/>
                                        <p:tgtEl>
                                          <p:spTgt spid="128"/>
                                        </p:tgtEl>
                                        <p:attrNameLst>
                                          <p:attrName>ppt_h</p:attrName>
                                        </p:attrNameLst>
                                      </p:cBhvr>
                                      <p:tavLst>
                                        <p:tav tm="0">
                                          <p:val>
                                            <p:strVal val="4*#ppt_h"/>
                                          </p:val>
                                        </p:tav>
                                        <p:tav tm="100000">
                                          <p:val>
                                            <p:strVal val="#ppt_h"/>
                                          </p:val>
                                        </p:tav>
                                      </p:tavLst>
                                    </p:anim>
                                  </p:childTnLst>
                                </p:cTn>
                              </p:par>
                            </p:childTnLst>
                          </p:cTn>
                        </p:par>
                        <p:par>
                          <p:cTn id="74" fill="hold">
                            <p:stCondLst>
                              <p:cond delay="3500"/>
                            </p:stCondLst>
                            <p:childTnLst>
                              <p:par>
                                <p:cTn id="75" presetID="23" presetClass="entr" presetSubtype="32"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500" fill="hold"/>
                                        <p:tgtEl>
                                          <p:spTgt spid="124"/>
                                        </p:tgtEl>
                                        <p:attrNameLst>
                                          <p:attrName>ppt_w</p:attrName>
                                        </p:attrNameLst>
                                      </p:cBhvr>
                                      <p:tavLst>
                                        <p:tav tm="0">
                                          <p:val>
                                            <p:strVal val="4*#ppt_w"/>
                                          </p:val>
                                        </p:tav>
                                        <p:tav tm="100000">
                                          <p:val>
                                            <p:strVal val="#ppt_w"/>
                                          </p:val>
                                        </p:tav>
                                      </p:tavLst>
                                    </p:anim>
                                    <p:anim calcmode="lin" valueType="num">
                                      <p:cBhvr>
                                        <p:cTn id="78" dur="500" fill="hold"/>
                                        <p:tgtEl>
                                          <p:spTgt spid="124"/>
                                        </p:tgtEl>
                                        <p:attrNameLst>
                                          <p:attrName>ppt_h</p:attrName>
                                        </p:attrNameLst>
                                      </p:cBhvr>
                                      <p:tavLst>
                                        <p:tav tm="0">
                                          <p:val>
                                            <p:strVal val="4*#ppt_h"/>
                                          </p:val>
                                        </p:tav>
                                        <p:tav tm="100000">
                                          <p:val>
                                            <p:strVal val="#ppt_h"/>
                                          </p:val>
                                        </p:tav>
                                      </p:tavLst>
                                    </p:anim>
                                  </p:childTnLst>
                                </p:cTn>
                              </p:par>
                            </p:childTnLst>
                          </p:cTn>
                        </p:par>
                        <p:par>
                          <p:cTn id="79" fill="hold">
                            <p:stCondLst>
                              <p:cond delay="4000"/>
                            </p:stCondLst>
                            <p:childTnLst>
                              <p:par>
                                <p:cTn id="80" presetID="23" presetClass="entr" presetSubtype="32" fill="hold" nodeType="afterEffect">
                                  <p:stCondLst>
                                    <p:cond delay="0"/>
                                  </p:stCondLst>
                                  <p:childTnLst>
                                    <p:set>
                                      <p:cBhvr>
                                        <p:cTn id="81" dur="1" fill="hold">
                                          <p:stCondLst>
                                            <p:cond delay="0"/>
                                          </p:stCondLst>
                                        </p:cTn>
                                        <p:tgtEl>
                                          <p:spTgt spid="132"/>
                                        </p:tgtEl>
                                        <p:attrNameLst>
                                          <p:attrName>style.visibility</p:attrName>
                                        </p:attrNameLst>
                                      </p:cBhvr>
                                      <p:to>
                                        <p:strVal val="visible"/>
                                      </p:to>
                                    </p:set>
                                    <p:anim calcmode="lin" valueType="num">
                                      <p:cBhvr>
                                        <p:cTn id="82" dur="500" fill="hold"/>
                                        <p:tgtEl>
                                          <p:spTgt spid="132"/>
                                        </p:tgtEl>
                                        <p:attrNameLst>
                                          <p:attrName>ppt_w</p:attrName>
                                        </p:attrNameLst>
                                      </p:cBhvr>
                                      <p:tavLst>
                                        <p:tav tm="0">
                                          <p:val>
                                            <p:strVal val="4*#ppt_w"/>
                                          </p:val>
                                        </p:tav>
                                        <p:tav tm="100000">
                                          <p:val>
                                            <p:strVal val="#ppt_w"/>
                                          </p:val>
                                        </p:tav>
                                      </p:tavLst>
                                    </p:anim>
                                    <p:anim calcmode="lin" valueType="num">
                                      <p:cBhvr>
                                        <p:cTn id="83" dur="500" fill="hold"/>
                                        <p:tgtEl>
                                          <p:spTgt spid="132"/>
                                        </p:tgtEl>
                                        <p:attrNameLst>
                                          <p:attrName>ppt_h</p:attrName>
                                        </p:attrNameLst>
                                      </p:cBhvr>
                                      <p:tavLst>
                                        <p:tav tm="0">
                                          <p:val>
                                            <p:strVal val="4*#ppt_h"/>
                                          </p:val>
                                        </p:tav>
                                        <p:tav tm="100000">
                                          <p:val>
                                            <p:strVal val="#ppt_h"/>
                                          </p:val>
                                        </p:tav>
                                      </p:tavLst>
                                    </p:anim>
                                  </p:childTnLst>
                                </p:cTn>
                              </p:par>
                            </p:childTnLst>
                          </p:cTn>
                        </p:par>
                        <p:par>
                          <p:cTn id="84" fill="hold">
                            <p:stCondLst>
                              <p:cond delay="4500"/>
                            </p:stCondLst>
                            <p:childTnLst>
                              <p:par>
                                <p:cTn id="85" presetID="37" presetClass="entr" presetSubtype="0" fill="hold" nodeType="afterEffect">
                                  <p:stCondLst>
                                    <p:cond delay="0"/>
                                  </p:stCondLst>
                                  <p:childTnLst>
                                    <p:set>
                                      <p:cBhvr>
                                        <p:cTn id="86" dur="1" fill="hold">
                                          <p:stCondLst>
                                            <p:cond delay="0"/>
                                          </p:stCondLst>
                                        </p:cTn>
                                        <p:tgtEl>
                                          <p:spTgt spid="152"/>
                                        </p:tgtEl>
                                        <p:attrNameLst>
                                          <p:attrName>style.visibility</p:attrName>
                                        </p:attrNameLst>
                                      </p:cBhvr>
                                      <p:to>
                                        <p:strVal val="visible"/>
                                      </p:to>
                                    </p:set>
                                    <p:animEffect transition="in" filter="fade">
                                      <p:cBhvr>
                                        <p:cTn id="87" dur="1000"/>
                                        <p:tgtEl>
                                          <p:spTgt spid="152"/>
                                        </p:tgtEl>
                                      </p:cBhvr>
                                    </p:animEffect>
                                    <p:anim calcmode="lin" valueType="num">
                                      <p:cBhvr>
                                        <p:cTn id="88" dur="1000" fill="hold"/>
                                        <p:tgtEl>
                                          <p:spTgt spid="152"/>
                                        </p:tgtEl>
                                        <p:attrNameLst>
                                          <p:attrName>ppt_x</p:attrName>
                                        </p:attrNameLst>
                                      </p:cBhvr>
                                      <p:tavLst>
                                        <p:tav tm="0">
                                          <p:val>
                                            <p:strVal val="#ppt_x"/>
                                          </p:val>
                                        </p:tav>
                                        <p:tav tm="100000">
                                          <p:val>
                                            <p:strVal val="#ppt_x"/>
                                          </p:val>
                                        </p:tav>
                                      </p:tavLst>
                                    </p:anim>
                                    <p:anim calcmode="lin" valueType="num">
                                      <p:cBhvr>
                                        <p:cTn id="89" dur="900" decel="100000" fill="hold"/>
                                        <p:tgtEl>
                                          <p:spTgt spid="152"/>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52"/>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250"/>
                                  </p:stCondLst>
                                  <p:childTnLst>
                                    <p:set>
                                      <p:cBhvr>
                                        <p:cTn id="92" dur="1" fill="hold">
                                          <p:stCondLst>
                                            <p:cond delay="0"/>
                                          </p:stCondLst>
                                        </p:cTn>
                                        <p:tgtEl>
                                          <p:spTgt spid="147"/>
                                        </p:tgtEl>
                                        <p:attrNameLst>
                                          <p:attrName>style.visibility</p:attrName>
                                        </p:attrNameLst>
                                      </p:cBhvr>
                                      <p:to>
                                        <p:strVal val="visible"/>
                                      </p:to>
                                    </p:set>
                                    <p:animEffect transition="in" filter="fade">
                                      <p:cBhvr>
                                        <p:cTn id="93" dur="1000"/>
                                        <p:tgtEl>
                                          <p:spTgt spid="147"/>
                                        </p:tgtEl>
                                      </p:cBhvr>
                                    </p:animEffect>
                                    <p:anim calcmode="lin" valueType="num">
                                      <p:cBhvr>
                                        <p:cTn id="94" dur="1000" fill="hold"/>
                                        <p:tgtEl>
                                          <p:spTgt spid="147"/>
                                        </p:tgtEl>
                                        <p:attrNameLst>
                                          <p:attrName>ppt_x</p:attrName>
                                        </p:attrNameLst>
                                      </p:cBhvr>
                                      <p:tavLst>
                                        <p:tav tm="0">
                                          <p:val>
                                            <p:strVal val="#ppt_x"/>
                                          </p:val>
                                        </p:tav>
                                        <p:tav tm="100000">
                                          <p:val>
                                            <p:strVal val="#ppt_x"/>
                                          </p:val>
                                        </p:tav>
                                      </p:tavLst>
                                    </p:anim>
                                    <p:anim calcmode="lin" valueType="num">
                                      <p:cBhvr>
                                        <p:cTn id="95" dur="900" decel="100000" fill="hold"/>
                                        <p:tgtEl>
                                          <p:spTgt spid="14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par>
                                <p:cTn id="97" presetID="37" presetClass="entr" presetSubtype="0" fill="hold" nodeType="withEffect">
                                  <p:stCondLst>
                                    <p:cond delay="500"/>
                                  </p:stCondLst>
                                  <p:childTnLst>
                                    <p:set>
                                      <p:cBhvr>
                                        <p:cTn id="98" dur="1" fill="hold">
                                          <p:stCondLst>
                                            <p:cond delay="0"/>
                                          </p:stCondLst>
                                        </p:cTn>
                                        <p:tgtEl>
                                          <p:spTgt spid="136"/>
                                        </p:tgtEl>
                                        <p:attrNameLst>
                                          <p:attrName>style.visibility</p:attrName>
                                        </p:attrNameLst>
                                      </p:cBhvr>
                                      <p:to>
                                        <p:strVal val="visible"/>
                                      </p:to>
                                    </p:set>
                                    <p:animEffect transition="in" filter="fade">
                                      <p:cBhvr>
                                        <p:cTn id="99" dur="1000"/>
                                        <p:tgtEl>
                                          <p:spTgt spid="136"/>
                                        </p:tgtEl>
                                      </p:cBhvr>
                                    </p:animEffect>
                                    <p:anim calcmode="lin" valueType="num">
                                      <p:cBhvr>
                                        <p:cTn id="100" dur="1000" fill="hold"/>
                                        <p:tgtEl>
                                          <p:spTgt spid="136"/>
                                        </p:tgtEl>
                                        <p:attrNameLst>
                                          <p:attrName>ppt_x</p:attrName>
                                        </p:attrNameLst>
                                      </p:cBhvr>
                                      <p:tavLst>
                                        <p:tav tm="0">
                                          <p:val>
                                            <p:strVal val="#ppt_x"/>
                                          </p:val>
                                        </p:tav>
                                        <p:tav tm="100000">
                                          <p:val>
                                            <p:strVal val="#ppt_x"/>
                                          </p:val>
                                        </p:tav>
                                      </p:tavLst>
                                    </p:anim>
                                    <p:anim calcmode="lin" valueType="num">
                                      <p:cBhvr>
                                        <p:cTn id="101" dur="900" decel="100000" fill="hold"/>
                                        <p:tgtEl>
                                          <p:spTgt spid="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750"/>
                                  </p:stCondLst>
                                  <p:childTnLst>
                                    <p:set>
                                      <p:cBhvr>
                                        <p:cTn id="104" dur="1" fill="hold">
                                          <p:stCondLst>
                                            <p:cond delay="0"/>
                                          </p:stCondLst>
                                        </p:cTn>
                                        <p:tgtEl>
                                          <p:spTgt spid="142"/>
                                        </p:tgtEl>
                                        <p:attrNameLst>
                                          <p:attrName>style.visibility</p:attrName>
                                        </p:attrNameLst>
                                      </p:cBhvr>
                                      <p:to>
                                        <p:strVal val="visible"/>
                                      </p:to>
                                    </p:set>
                                    <p:animEffect transition="in" filter="fade">
                                      <p:cBhvr>
                                        <p:cTn id="105" dur="1000"/>
                                        <p:tgtEl>
                                          <p:spTgt spid="142"/>
                                        </p:tgtEl>
                                      </p:cBhvr>
                                    </p:animEffect>
                                    <p:anim calcmode="lin" valueType="num">
                                      <p:cBhvr>
                                        <p:cTn id="106" dur="1000" fill="hold"/>
                                        <p:tgtEl>
                                          <p:spTgt spid="142"/>
                                        </p:tgtEl>
                                        <p:attrNameLst>
                                          <p:attrName>ppt_x</p:attrName>
                                        </p:attrNameLst>
                                      </p:cBhvr>
                                      <p:tavLst>
                                        <p:tav tm="0">
                                          <p:val>
                                            <p:strVal val="#ppt_x"/>
                                          </p:val>
                                        </p:tav>
                                        <p:tav tm="100000">
                                          <p:val>
                                            <p:strVal val="#ppt_x"/>
                                          </p:val>
                                        </p:tav>
                                      </p:tavLst>
                                    </p:anim>
                                    <p:anim calcmode="lin" valueType="num">
                                      <p:cBhvr>
                                        <p:cTn id="107" dur="900" decel="100000" fill="hold"/>
                                        <p:tgtEl>
                                          <p:spTgt spid="142"/>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42"/>
                                        </p:tgtEl>
                                        <p:attrNameLst>
                                          <p:attrName>ppt_y</p:attrName>
                                        </p:attrNameLst>
                                      </p:cBhvr>
                                      <p:tavLst>
                                        <p:tav tm="0">
                                          <p:val>
                                            <p:strVal val="#ppt_y-.03"/>
                                          </p:val>
                                        </p:tav>
                                        <p:tav tm="100000">
                                          <p:val>
                                            <p:strVal val="#ppt_y"/>
                                          </p:val>
                                        </p:tav>
                                      </p:tavLst>
                                    </p:anim>
                                  </p:childTnLst>
                                </p:cTn>
                              </p:par>
                            </p:childTnLst>
                          </p:cTn>
                        </p:par>
                        <p:par>
                          <p:cTn id="109" fill="hold">
                            <p:stCondLst>
                              <p:cond delay="5500"/>
                            </p:stCondLst>
                            <p:childTnLst>
                              <p:par>
                                <p:cTn id="110" presetID="16" presetClass="entr" presetSubtype="37" fill="hold" nodeType="afterEffect">
                                  <p:stCondLst>
                                    <p:cond delay="0"/>
                                  </p:stCondLst>
                                  <p:childTnLst>
                                    <p:set>
                                      <p:cBhvr>
                                        <p:cTn id="111" dur="1" fill="hold">
                                          <p:stCondLst>
                                            <p:cond delay="0"/>
                                          </p:stCondLst>
                                        </p:cTn>
                                        <p:tgtEl>
                                          <p:spTgt spid="159"/>
                                        </p:tgtEl>
                                        <p:attrNameLst>
                                          <p:attrName>style.visibility</p:attrName>
                                        </p:attrNameLst>
                                      </p:cBhvr>
                                      <p:to>
                                        <p:strVal val="visible"/>
                                      </p:to>
                                    </p:set>
                                    <p:animEffect transition="in" filter="barn(outVertical)">
                                      <p:cBhvr>
                                        <p:cTn id="112" dur="500"/>
                                        <p:tgtEl>
                                          <p:spTgt spid="159"/>
                                        </p:tgtEl>
                                      </p:cBhvr>
                                    </p:animEffect>
                                  </p:childTnLst>
                                </p:cTn>
                              </p:par>
                              <p:par>
                                <p:cTn id="113" presetID="16" presetClass="entr" presetSubtype="37" fill="hold" nodeType="withEffect">
                                  <p:stCondLst>
                                    <p:cond delay="0"/>
                                  </p:stCondLst>
                                  <p:childTnLst>
                                    <p:set>
                                      <p:cBhvr>
                                        <p:cTn id="114" dur="1" fill="hold">
                                          <p:stCondLst>
                                            <p:cond delay="0"/>
                                          </p:stCondLst>
                                        </p:cTn>
                                        <p:tgtEl>
                                          <p:spTgt spid="162"/>
                                        </p:tgtEl>
                                        <p:attrNameLst>
                                          <p:attrName>style.visibility</p:attrName>
                                        </p:attrNameLst>
                                      </p:cBhvr>
                                      <p:to>
                                        <p:strVal val="visible"/>
                                      </p:to>
                                    </p:set>
                                    <p:animEffect transition="in" filter="barn(outVertical)">
                                      <p:cBhvr>
                                        <p:cTn id="115" dur="500"/>
                                        <p:tgtEl>
                                          <p:spTgt spid="162"/>
                                        </p:tgtEl>
                                      </p:cBhvr>
                                    </p:animEffect>
                                  </p:childTnLst>
                                </p:cTn>
                              </p:par>
                              <p:par>
                                <p:cTn id="116" presetID="16" presetClass="entr" presetSubtype="37" fill="hold" nodeType="withEffect">
                                  <p:stCondLst>
                                    <p:cond delay="0"/>
                                  </p:stCondLst>
                                  <p:childTnLst>
                                    <p:set>
                                      <p:cBhvr>
                                        <p:cTn id="117" dur="1" fill="hold">
                                          <p:stCondLst>
                                            <p:cond delay="0"/>
                                          </p:stCondLst>
                                        </p:cTn>
                                        <p:tgtEl>
                                          <p:spTgt spid="165"/>
                                        </p:tgtEl>
                                        <p:attrNameLst>
                                          <p:attrName>style.visibility</p:attrName>
                                        </p:attrNameLst>
                                      </p:cBhvr>
                                      <p:to>
                                        <p:strVal val="visible"/>
                                      </p:to>
                                    </p:set>
                                    <p:animEffect transition="in" filter="barn(outVertical)">
                                      <p:cBhvr>
                                        <p:cTn id="118" dur="500"/>
                                        <p:tgtEl>
                                          <p:spTgt spid="165"/>
                                        </p:tgtEl>
                                      </p:cBhvr>
                                    </p:animEffect>
                                  </p:childTnLst>
                                </p:cTn>
                              </p:par>
                              <p:par>
                                <p:cTn id="119" presetID="16" presetClass="entr" presetSubtype="37" fill="hold" nodeType="withEffect">
                                  <p:stCondLst>
                                    <p:cond delay="0"/>
                                  </p:stCondLst>
                                  <p:childTnLst>
                                    <p:set>
                                      <p:cBhvr>
                                        <p:cTn id="120" dur="1" fill="hold">
                                          <p:stCondLst>
                                            <p:cond delay="0"/>
                                          </p:stCondLst>
                                        </p:cTn>
                                        <p:tgtEl>
                                          <p:spTgt spid="168"/>
                                        </p:tgtEl>
                                        <p:attrNameLst>
                                          <p:attrName>style.visibility</p:attrName>
                                        </p:attrNameLst>
                                      </p:cBhvr>
                                      <p:to>
                                        <p:strVal val="visible"/>
                                      </p:to>
                                    </p:set>
                                    <p:animEffect transition="in" filter="barn(outVertical)">
                                      <p:cBhvr>
                                        <p:cTn id="121" dur="500"/>
                                        <p:tgtEl>
                                          <p:spTgt spid="168"/>
                                        </p:tgtEl>
                                      </p:cBhvr>
                                    </p:animEffect>
                                  </p:childTnLst>
                                </p:cTn>
                              </p:par>
                            </p:childTnLst>
                          </p:cTn>
                        </p:par>
                        <p:par>
                          <p:cTn id="122" fill="hold">
                            <p:stCondLst>
                              <p:cond delay="6000"/>
                            </p:stCondLst>
                            <p:childTnLst>
                              <p:par>
                                <p:cTn id="123" presetID="10" presetClass="entr" presetSubtype="0" fill="hold" grpId="0" nodeType="afterEffect">
                                  <p:stCondLst>
                                    <p:cond delay="0"/>
                                  </p:stCondLst>
                                  <p:childTnLst>
                                    <p:set>
                                      <p:cBhvr>
                                        <p:cTn id="124" dur="1" fill="hold">
                                          <p:stCondLst>
                                            <p:cond delay="0"/>
                                          </p:stCondLst>
                                        </p:cTn>
                                        <p:tgtEl>
                                          <p:spTgt spid="171"/>
                                        </p:tgtEl>
                                        <p:attrNameLst>
                                          <p:attrName>style.visibility</p:attrName>
                                        </p:attrNameLst>
                                      </p:cBhvr>
                                      <p:to>
                                        <p:strVal val="visible"/>
                                      </p:to>
                                    </p:set>
                                    <p:animEffect transition="in" filter="fade">
                                      <p:cBhvr>
                                        <p:cTn id="125" dur="500"/>
                                        <p:tgtEl>
                                          <p:spTgt spid="171"/>
                                        </p:tgtEl>
                                      </p:cBhvr>
                                    </p:animEffect>
                                  </p:childTnLst>
                                </p:cTn>
                              </p:par>
                              <p:par>
                                <p:cTn id="126" presetID="41" presetClass="entr" presetSubtype="0" fill="hold" grpId="0" nodeType="withEffect">
                                  <p:stCondLst>
                                    <p:cond delay="0"/>
                                  </p:stCondLst>
                                  <p:iterate type="lt">
                                    <p:tmPct val="10000"/>
                                  </p:iterate>
                                  <p:childTnLst>
                                    <p:set>
                                      <p:cBhvr>
                                        <p:cTn id="127" dur="1" fill="hold">
                                          <p:stCondLst>
                                            <p:cond delay="0"/>
                                          </p:stCondLst>
                                        </p:cTn>
                                        <p:tgtEl>
                                          <p:spTgt spid="172"/>
                                        </p:tgtEl>
                                        <p:attrNameLst>
                                          <p:attrName>style.visibility</p:attrName>
                                        </p:attrNameLst>
                                      </p:cBhvr>
                                      <p:to>
                                        <p:strVal val="visible"/>
                                      </p:to>
                                    </p:set>
                                    <p:anim calcmode="lin" valueType="num">
                                      <p:cBhvr>
                                        <p:cTn id="128" dur="250" fill="hold"/>
                                        <p:tgtEl>
                                          <p:spTgt spid="172"/>
                                        </p:tgtEl>
                                        <p:attrNameLst>
                                          <p:attrName>ppt_x</p:attrName>
                                        </p:attrNameLst>
                                      </p:cBhvr>
                                      <p:tavLst>
                                        <p:tav tm="0">
                                          <p:val>
                                            <p:strVal val="#ppt_x"/>
                                          </p:val>
                                        </p:tav>
                                        <p:tav tm="50000">
                                          <p:val>
                                            <p:strVal val="#ppt_x+.1"/>
                                          </p:val>
                                        </p:tav>
                                        <p:tav tm="100000">
                                          <p:val>
                                            <p:strVal val="#ppt_x"/>
                                          </p:val>
                                        </p:tav>
                                      </p:tavLst>
                                    </p:anim>
                                    <p:anim calcmode="lin" valueType="num">
                                      <p:cBhvr>
                                        <p:cTn id="129" dur="250" fill="hold"/>
                                        <p:tgtEl>
                                          <p:spTgt spid="172"/>
                                        </p:tgtEl>
                                        <p:attrNameLst>
                                          <p:attrName>ppt_y</p:attrName>
                                        </p:attrNameLst>
                                      </p:cBhvr>
                                      <p:tavLst>
                                        <p:tav tm="0">
                                          <p:val>
                                            <p:strVal val="#ppt_y"/>
                                          </p:val>
                                        </p:tav>
                                        <p:tav tm="100000">
                                          <p:val>
                                            <p:strVal val="#ppt_y"/>
                                          </p:val>
                                        </p:tav>
                                      </p:tavLst>
                                    </p:anim>
                                    <p:anim calcmode="lin" valueType="num">
                                      <p:cBhvr>
                                        <p:cTn id="130" dur="250" fill="hold"/>
                                        <p:tgtEl>
                                          <p:spTgt spid="172"/>
                                        </p:tgtEl>
                                        <p:attrNameLst>
                                          <p:attrName>ppt_h</p:attrName>
                                        </p:attrNameLst>
                                      </p:cBhvr>
                                      <p:tavLst>
                                        <p:tav tm="0">
                                          <p:val>
                                            <p:strVal val="#ppt_h/10"/>
                                          </p:val>
                                        </p:tav>
                                        <p:tav tm="50000">
                                          <p:val>
                                            <p:strVal val="#ppt_h+.01"/>
                                          </p:val>
                                        </p:tav>
                                        <p:tav tm="100000">
                                          <p:val>
                                            <p:strVal val="#ppt_h"/>
                                          </p:val>
                                        </p:tav>
                                      </p:tavLst>
                                    </p:anim>
                                    <p:anim calcmode="lin" valueType="num">
                                      <p:cBhvr>
                                        <p:cTn id="131" dur="250" fill="hold"/>
                                        <p:tgtEl>
                                          <p:spTgt spid="172"/>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250" tmFilter="0,0; .5, 1; 1, 1"/>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1" grpId="0" animBg="1"/>
      <p:bldP spid="1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mn-lt"/>
                <a:ea typeface="+mn-ea"/>
                <a:cs typeface="+mn-ea"/>
                <a:sym typeface="+mn-lt"/>
              </a:rPr>
              <a:t>添加文字标题</a:t>
            </a:r>
            <a:endParaRPr lang="zh-CN" altLang="en-US" sz="4700" dirty="0">
              <a:solidFill>
                <a:srgbClr val="C00000"/>
              </a:solidFill>
              <a:latin typeface="+mn-lt"/>
              <a:ea typeface="+mn-ea"/>
              <a:cs typeface="+mn-ea"/>
              <a:sym typeface="+mn-lt"/>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169486" y="2081224"/>
            <a:ext cx="847904" cy="922574"/>
            <a:chOff x="4873620" y="1965325"/>
            <a:chExt cx="269882" cy="293688"/>
          </a:xfrm>
          <a:solidFill>
            <a:srgbClr val="C00000"/>
          </a:solidFill>
          <a:effectLst>
            <a:outerShdw blurRad="50800" dist="38100" dir="5400000" algn="t" rotWithShape="0">
              <a:prstClr val="black">
                <a:alpha val="40000"/>
              </a:prstClr>
            </a:outerShdw>
          </a:effectLst>
        </p:grpSpPr>
        <p:sp>
          <p:nvSpPr>
            <p:cNvPr id="59"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0"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1"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63"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lt"/>
                <a:ea typeface="+mn-ea"/>
                <a:cs typeface="+mn-ea"/>
                <a:sym typeface="+mn-lt"/>
              </a:rPr>
              <a:t>Part </a:t>
            </a:r>
            <a:r>
              <a:rPr lang="en-US" altLang="zh-CN" sz="2400" dirty="0" smtClean="0">
                <a:solidFill>
                  <a:schemeClr val="bg1"/>
                </a:solidFill>
                <a:latin typeface="+mn-lt"/>
                <a:ea typeface="+mn-ea"/>
                <a:cs typeface="+mn-ea"/>
                <a:sym typeface="+mn-lt"/>
              </a:rPr>
              <a:t>2</a:t>
            </a:r>
            <a:endParaRPr lang="en-US" altLang="zh-CN" sz="2400" dirty="0">
              <a:solidFill>
                <a:schemeClr val="bg1"/>
              </a:solidFill>
              <a:latin typeface="+mn-lt"/>
              <a:ea typeface="+mn-ea"/>
              <a:cs typeface="+mn-ea"/>
              <a:sym typeface="+mn-lt"/>
            </a:endParaRPr>
          </a:p>
        </p:txBody>
      </p:sp>
      <p:sp>
        <p:nvSpPr>
          <p:cNvPr id="64"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mn-lt"/>
                <a:ea typeface="+mn-ea"/>
                <a:cs typeface="+mn-ea"/>
                <a:sym typeface="+mn-lt"/>
              </a:rPr>
              <a:t>第二部分</a:t>
            </a:r>
            <a:endParaRPr lang="zh-CN" altLang="zh-CN" sz="3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360"/>
                                          </p:val>
                                        </p:tav>
                                        <p:tav tm="100000">
                                          <p:val>
                                            <p:fltVal val="0"/>
                                          </p:val>
                                        </p:tav>
                                      </p:tavLst>
                                    </p:anim>
                                    <p:animEffect transition="in" filter="fade">
                                      <p:cBhvr>
                                        <p:cTn id="15" dur="500"/>
                                        <p:tgtEl>
                                          <p:spTgt spid="64"/>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 calcmode="lin" valueType="num">
                                      <p:cBhvr>
                                        <p:cTn id="21" dur="500" fill="hold"/>
                                        <p:tgtEl>
                                          <p:spTgt spid="63"/>
                                        </p:tgtEl>
                                        <p:attrNameLst>
                                          <p:attrName>style.rotation</p:attrName>
                                        </p:attrNameLst>
                                      </p:cBhvr>
                                      <p:tavLst>
                                        <p:tav tm="0">
                                          <p:val>
                                            <p:fltVal val="360"/>
                                          </p:val>
                                        </p:tav>
                                        <p:tav tm="100000">
                                          <p:val>
                                            <p:fltVal val="0"/>
                                          </p:val>
                                        </p:tav>
                                      </p:tavLst>
                                    </p:anim>
                                    <p:animEffect transition="in" filter="fade">
                                      <p:cBhvr>
                                        <p:cTn id="22" dur="500"/>
                                        <p:tgtEl>
                                          <p:spTgt spid="63"/>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74" name="组合 73"/>
          <p:cNvGrpSpPr/>
          <p:nvPr/>
        </p:nvGrpSpPr>
        <p:grpSpPr>
          <a:xfrm>
            <a:off x="3607825" y="2859160"/>
            <a:ext cx="1118218" cy="991538"/>
            <a:chOff x="4809807" y="3454023"/>
            <a:chExt cx="1490763" cy="1322356"/>
          </a:xfrm>
        </p:grpSpPr>
        <p:grpSp>
          <p:nvGrpSpPr>
            <p:cNvPr id="75" name="组合 74"/>
            <p:cNvGrpSpPr/>
            <p:nvPr/>
          </p:nvGrpSpPr>
          <p:grpSpPr>
            <a:xfrm>
              <a:off x="4809807" y="3454023"/>
              <a:ext cx="1490763" cy="1322356"/>
              <a:chOff x="3342359" y="1161598"/>
              <a:chExt cx="2149911" cy="1907040"/>
            </a:xfrm>
          </p:grpSpPr>
          <p:sp>
            <p:nvSpPr>
              <p:cNvPr id="82" name="任意多边形 8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lt"/>
                  <a:ea typeface="+mn-ea"/>
                  <a:cs typeface="+mn-ea"/>
                  <a:sym typeface="+mn-lt"/>
                </a:endParaRPr>
              </a:p>
            </p:txBody>
          </p:sp>
          <p:sp>
            <p:nvSpPr>
              <p:cNvPr id="83" name="Freeform 5"/>
              <p:cNvSpPr/>
              <p:nvPr/>
            </p:nvSpPr>
            <p:spPr bwMode="auto">
              <a:xfrm rot="10800000">
                <a:off x="3353993" y="1173503"/>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76" name="组合 75"/>
            <p:cNvGrpSpPr/>
            <p:nvPr/>
          </p:nvGrpSpPr>
          <p:grpSpPr>
            <a:xfrm>
              <a:off x="5324340" y="3872674"/>
              <a:ext cx="391456" cy="405434"/>
              <a:chOff x="9450388" y="2662238"/>
              <a:chExt cx="133350" cy="138112"/>
            </a:xfrm>
            <a:solidFill>
              <a:srgbClr val="FFB850"/>
            </a:solidFill>
          </p:grpSpPr>
          <p:sp>
            <p:nvSpPr>
              <p:cNvPr id="77" name="Rectangle 239"/>
              <p:cNvSpPr>
                <a:spLocks noChangeArrowheads="1"/>
              </p:cNvSpPr>
              <p:nvPr/>
            </p:nvSpPr>
            <p:spPr bwMode="auto">
              <a:xfrm>
                <a:off x="9450388" y="2778125"/>
                <a:ext cx="26988" cy="222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8" name="Rectangle 240"/>
              <p:cNvSpPr>
                <a:spLocks noChangeArrowheads="1"/>
              </p:cNvSpPr>
              <p:nvPr/>
            </p:nvSpPr>
            <p:spPr bwMode="auto">
              <a:xfrm>
                <a:off x="9488488" y="2751138"/>
                <a:ext cx="22225" cy="492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9" name="Rectangle 241"/>
              <p:cNvSpPr>
                <a:spLocks noChangeArrowheads="1"/>
              </p:cNvSpPr>
              <p:nvPr/>
            </p:nvSpPr>
            <p:spPr bwMode="auto">
              <a:xfrm>
                <a:off x="9521825" y="2713038"/>
                <a:ext cx="23813" cy="873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0"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1"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85" name="组合 84"/>
          <p:cNvGrpSpPr/>
          <p:nvPr/>
        </p:nvGrpSpPr>
        <p:grpSpPr>
          <a:xfrm>
            <a:off x="3607825" y="1842632"/>
            <a:ext cx="1125550" cy="989710"/>
            <a:chOff x="4809807" y="2098338"/>
            <a:chExt cx="1500538" cy="1319918"/>
          </a:xfrm>
        </p:grpSpPr>
        <p:grpSp>
          <p:nvGrpSpPr>
            <p:cNvPr id="86" name="组合 85"/>
            <p:cNvGrpSpPr/>
            <p:nvPr/>
          </p:nvGrpSpPr>
          <p:grpSpPr>
            <a:xfrm>
              <a:off x="4809807" y="2098338"/>
              <a:ext cx="1500538" cy="1319918"/>
              <a:chOff x="3342359" y="1161598"/>
              <a:chExt cx="2164008" cy="1903525"/>
            </a:xfrm>
          </p:grpSpPr>
          <p:sp>
            <p:nvSpPr>
              <p:cNvPr id="91" name="任意多边形 9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lt"/>
                  <a:ea typeface="+mn-ea"/>
                  <a:cs typeface="+mn-ea"/>
                  <a:sym typeface="+mn-lt"/>
                </a:endParaRPr>
              </a:p>
            </p:txBody>
          </p:sp>
          <p:sp>
            <p:nvSpPr>
              <p:cNvPr id="162" name="Freeform 5"/>
              <p:cNvSpPr/>
              <p:nvPr/>
            </p:nvSpPr>
            <p:spPr bwMode="auto">
              <a:xfrm rot="10800000">
                <a:off x="3368090" y="1169988"/>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87" name="Group 4"/>
            <p:cNvGrpSpPr>
              <a:grpSpLocks noChangeAspect="1"/>
            </p:cNvGrpSpPr>
            <p:nvPr/>
          </p:nvGrpSpPr>
          <p:grpSpPr bwMode="auto">
            <a:xfrm>
              <a:off x="5291820" y="2555111"/>
              <a:ext cx="510888" cy="395046"/>
              <a:chOff x="3494" y="1896"/>
              <a:chExt cx="688" cy="532"/>
            </a:xfrm>
            <a:solidFill>
              <a:srgbClr val="C65885"/>
            </a:solidFill>
          </p:grpSpPr>
          <p:sp>
            <p:nvSpPr>
              <p:cNvPr id="88" name="Rectangle 5"/>
              <p:cNvSpPr>
                <a:spLocks noChangeArrowheads="1"/>
              </p:cNvSpPr>
              <p:nvPr/>
            </p:nvSpPr>
            <p:spPr bwMode="auto">
              <a:xfrm>
                <a:off x="4124" y="2007"/>
                <a:ext cx="58" cy="4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89"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0" name="Rectangle 7"/>
              <p:cNvSpPr>
                <a:spLocks noChangeArrowheads="1"/>
              </p:cNvSpPr>
              <p:nvPr/>
            </p:nvSpPr>
            <p:spPr bwMode="auto">
              <a:xfrm>
                <a:off x="3494" y="2007"/>
                <a:ext cx="57" cy="42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64" name="组合 163"/>
          <p:cNvGrpSpPr/>
          <p:nvPr/>
        </p:nvGrpSpPr>
        <p:grpSpPr>
          <a:xfrm>
            <a:off x="4481927" y="2348195"/>
            <a:ext cx="1112168" cy="991618"/>
            <a:chOff x="5975123" y="2778930"/>
            <a:chExt cx="1482697" cy="1322463"/>
          </a:xfrm>
        </p:grpSpPr>
        <p:grpSp>
          <p:nvGrpSpPr>
            <p:cNvPr id="165" name="组合 164"/>
            <p:cNvGrpSpPr/>
            <p:nvPr/>
          </p:nvGrpSpPr>
          <p:grpSpPr>
            <a:xfrm>
              <a:off x="5975123" y="2778930"/>
              <a:ext cx="1482697" cy="1322463"/>
              <a:chOff x="3327197" y="1161598"/>
              <a:chExt cx="2138278" cy="1907194"/>
            </a:xfrm>
          </p:grpSpPr>
          <p:sp>
            <p:nvSpPr>
              <p:cNvPr id="171" name="任意多边形 17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lt"/>
                  <a:ea typeface="+mn-ea"/>
                  <a:cs typeface="+mn-ea"/>
                  <a:sym typeface="+mn-lt"/>
                </a:endParaRPr>
              </a:p>
            </p:txBody>
          </p:sp>
          <p:sp>
            <p:nvSpPr>
              <p:cNvPr id="172" name="Freeform 5"/>
              <p:cNvSpPr/>
              <p:nvPr/>
            </p:nvSpPr>
            <p:spPr bwMode="auto">
              <a:xfrm rot="10800000">
                <a:off x="3327197" y="117365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166" name="组合 165"/>
            <p:cNvGrpSpPr/>
            <p:nvPr/>
          </p:nvGrpSpPr>
          <p:grpSpPr>
            <a:xfrm>
              <a:off x="6499590" y="3222679"/>
              <a:ext cx="457152" cy="458487"/>
              <a:chOff x="458010" y="4063526"/>
              <a:chExt cx="1087437" cy="1090612"/>
            </a:xfrm>
            <a:solidFill>
              <a:srgbClr val="1A9BA9"/>
            </a:solidFill>
          </p:grpSpPr>
          <p:sp>
            <p:nvSpPr>
              <p:cNvPr id="167"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8" name="Rectangle 12"/>
              <p:cNvSpPr>
                <a:spLocks noChangeArrowheads="1"/>
              </p:cNvSpPr>
              <p:nvPr/>
            </p:nvSpPr>
            <p:spPr bwMode="auto">
              <a:xfrm>
                <a:off x="682625" y="4338638"/>
                <a:ext cx="636587"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69" name="Rectangle 13"/>
              <p:cNvSpPr>
                <a:spLocks noChangeArrowheads="1"/>
              </p:cNvSpPr>
              <p:nvPr/>
            </p:nvSpPr>
            <p:spPr bwMode="auto">
              <a:xfrm>
                <a:off x="682625" y="4562475"/>
                <a:ext cx="636587"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0" name="Rectangle 14"/>
              <p:cNvSpPr>
                <a:spLocks noChangeArrowheads="1"/>
              </p:cNvSpPr>
              <p:nvPr/>
            </p:nvSpPr>
            <p:spPr bwMode="auto">
              <a:xfrm>
                <a:off x="682625" y="4786313"/>
                <a:ext cx="382587"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74" name="组合 173"/>
          <p:cNvGrpSpPr/>
          <p:nvPr/>
        </p:nvGrpSpPr>
        <p:grpSpPr>
          <a:xfrm>
            <a:off x="4163358" y="843558"/>
            <a:ext cx="1112167" cy="994310"/>
            <a:chOff x="5550417" y="765931"/>
            <a:chExt cx="1482695" cy="1326053"/>
          </a:xfrm>
        </p:grpSpPr>
        <p:grpSp>
          <p:nvGrpSpPr>
            <p:cNvPr id="175" name="组合 174"/>
            <p:cNvGrpSpPr/>
            <p:nvPr/>
          </p:nvGrpSpPr>
          <p:grpSpPr>
            <a:xfrm>
              <a:off x="5550417" y="765931"/>
              <a:ext cx="1482695" cy="1326053"/>
              <a:chOff x="3342359" y="1161598"/>
              <a:chExt cx="2138276" cy="1912372"/>
            </a:xfrm>
          </p:grpSpPr>
          <p:sp>
            <p:nvSpPr>
              <p:cNvPr id="179" name="任意多边形 17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lt"/>
                  <a:ea typeface="+mn-ea"/>
                  <a:cs typeface="+mn-ea"/>
                  <a:sym typeface="+mn-lt"/>
                </a:endParaRPr>
              </a:p>
            </p:txBody>
          </p:sp>
          <p:sp>
            <p:nvSpPr>
              <p:cNvPr id="180" name="Freeform 5"/>
              <p:cNvSpPr/>
              <p:nvPr/>
            </p:nvSpPr>
            <p:spPr bwMode="auto">
              <a:xfrm rot="10800000">
                <a:off x="3342359" y="1178835"/>
                <a:ext cx="2138276"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alpha val="0"/>
                </a:srgb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8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176" name="Group 17"/>
            <p:cNvGrpSpPr>
              <a:grpSpLocks noChangeAspect="1"/>
            </p:cNvGrpSpPr>
            <p:nvPr/>
          </p:nvGrpSpPr>
          <p:grpSpPr bwMode="auto">
            <a:xfrm>
              <a:off x="6087464" y="1170184"/>
              <a:ext cx="457188" cy="490764"/>
              <a:chOff x="231" y="1205"/>
              <a:chExt cx="640" cy="687"/>
            </a:xfrm>
            <a:solidFill>
              <a:srgbClr val="00AF92"/>
            </a:solidFill>
          </p:grpSpPr>
          <p:sp>
            <p:nvSpPr>
              <p:cNvPr id="17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7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82" name="组合 181"/>
          <p:cNvGrpSpPr/>
          <p:nvPr/>
        </p:nvGrpSpPr>
        <p:grpSpPr>
          <a:xfrm>
            <a:off x="3027943" y="3841986"/>
            <a:ext cx="1113686" cy="991538"/>
            <a:chOff x="4036731" y="4764761"/>
            <a:chExt cx="1484721" cy="1322356"/>
          </a:xfrm>
        </p:grpSpPr>
        <p:grpSp>
          <p:nvGrpSpPr>
            <p:cNvPr id="183" name="组合 182"/>
            <p:cNvGrpSpPr/>
            <p:nvPr/>
          </p:nvGrpSpPr>
          <p:grpSpPr>
            <a:xfrm>
              <a:off x="4036731" y="4764761"/>
              <a:ext cx="1484721" cy="1322356"/>
              <a:chOff x="3324278" y="1161598"/>
              <a:chExt cx="2141197" cy="1907040"/>
            </a:xfrm>
          </p:grpSpPr>
          <p:sp>
            <p:nvSpPr>
              <p:cNvPr id="187" name="任意多边形 18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lt"/>
                  <a:ea typeface="+mn-ea"/>
                  <a:cs typeface="+mn-ea"/>
                  <a:sym typeface="+mn-lt"/>
                </a:endParaRPr>
              </a:p>
            </p:txBody>
          </p:sp>
          <p:sp>
            <p:nvSpPr>
              <p:cNvPr id="188" name="Freeform 5"/>
              <p:cNvSpPr/>
              <p:nvPr/>
            </p:nvSpPr>
            <p:spPr bwMode="auto">
              <a:xfrm rot="10800000">
                <a:off x="3324278" y="1173503"/>
                <a:ext cx="2138276"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8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184" name="组合 183"/>
            <p:cNvGrpSpPr/>
            <p:nvPr/>
          </p:nvGrpSpPr>
          <p:grpSpPr>
            <a:xfrm>
              <a:off x="4528052" y="5320727"/>
              <a:ext cx="514609" cy="202170"/>
              <a:chOff x="9374188" y="5727700"/>
              <a:chExt cx="133350" cy="52388"/>
            </a:xfrm>
            <a:solidFill>
              <a:srgbClr val="663A77"/>
            </a:solidFill>
          </p:grpSpPr>
          <p:sp>
            <p:nvSpPr>
              <p:cNvPr id="185"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86"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90" name="组合 189"/>
          <p:cNvGrpSpPr/>
          <p:nvPr/>
        </p:nvGrpSpPr>
        <p:grpSpPr>
          <a:xfrm>
            <a:off x="2730124" y="1326669"/>
            <a:ext cx="1115575" cy="990421"/>
            <a:chOff x="3639690" y="1410229"/>
            <a:chExt cx="1487239" cy="1320866"/>
          </a:xfrm>
        </p:grpSpPr>
        <p:grpSp>
          <p:nvGrpSpPr>
            <p:cNvPr id="191" name="组合 190"/>
            <p:cNvGrpSpPr/>
            <p:nvPr/>
          </p:nvGrpSpPr>
          <p:grpSpPr>
            <a:xfrm>
              <a:off x="3639690" y="1410229"/>
              <a:ext cx="1487239" cy="1320866"/>
              <a:chOff x="3342359" y="1161598"/>
              <a:chExt cx="2144828" cy="1904892"/>
            </a:xfrm>
          </p:grpSpPr>
          <p:sp>
            <p:nvSpPr>
              <p:cNvPr id="193" name="任意多边形 192"/>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00000"/>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a:solidFill>
                    <a:prstClr val="black"/>
                  </a:solidFill>
                  <a:latin typeface="+mn-lt"/>
                  <a:ea typeface="+mn-ea"/>
                  <a:cs typeface="+mn-ea"/>
                  <a:sym typeface="+mn-lt"/>
                </a:endParaRPr>
              </a:p>
            </p:txBody>
          </p:sp>
          <p:sp>
            <p:nvSpPr>
              <p:cNvPr id="194" name="Freeform 5"/>
              <p:cNvSpPr/>
              <p:nvPr/>
            </p:nvSpPr>
            <p:spPr bwMode="auto">
              <a:xfrm rot="10800000">
                <a:off x="3348910" y="1171355"/>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95"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192"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196" name="组合 195"/>
          <p:cNvGrpSpPr/>
          <p:nvPr/>
        </p:nvGrpSpPr>
        <p:grpSpPr>
          <a:xfrm>
            <a:off x="1603097" y="1795507"/>
            <a:ext cx="1023632" cy="404529"/>
            <a:chOff x="2137185" y="2035489"/>
            <a:chExt cx="1364664" cy="539497"/>
          </a:xfrm>
        </p:grpSpPr>
        <p:sp>
          <p:nvSpPr>
            <p:cNvPr id="197" name="任意多边形 196"/>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8" name="椭圆 197"/>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99" name="组合 198"/>
          <p:cNvGrpSpPr/>
          <p:nvPr/>
        </p:nvGrpSpPr>
        <p:grpSpPr>
          <a:xfrm>
            <a:off x="1598666" y="3314809"/>
            <a:ext cx="1895631" cy="404529"/>
            <a:chOff x="2131277" y="4061694"/>
            <a:chExt cx="2527179" cy="539497"/>
          </a:xfrm>
        </p:grpSpPr>
        <p:sp>
          <p:nvSpPr>
            <p:cNvPr id="200" name="任意多边形 199"/>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1" name="椭圆 200"/>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02" name="组合 201"/>
          <p:cNvGrpSpPr/>
          <p:nvPr/>
        </p:nvGrpSpPr>
        <p:grpSpPr>
          <a:xfrm>
            <a:off x="5445439" y="1048587"/>
            <a:ext cx="1000847" cy="244098"/>
            <a:chOff x="7259641" y="1039365"/>
            <a:chExt cx="1334288" cy="325539"/>
          </a:xfrm>
        </p:grpSpPr>
        <p:sp>
          <p:nvSpPr>
            <p:cNvPr id="203" name="任意多边形 202"/>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4" name="椭圆 203"/>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05" name="组合 204"/>
          <p:cNvGrpSpPr/>
          <p:nvPr/>
        </p:nvGrpSpPr>
        <p:grpSpPr>
          <a:xfrm>
            <a:off x="4870591" y="2110977"/>
            <a:ext cx="1578197" cy="155879"/>
            <a:chOff x="6493275" y="2456214"/>
            <a:chExt cx="2103989" cy="207886"/>
          </a:xfrm>
        </p:grpSpPr>
        <p:sp>
          <p:nvSpPr>
            <p:cNvPr id="206" name="任意多边形 205"/>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7" name="椭圆 206"/>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08" name="组合 207"/>
          <p:cNvGrpSpPr/>
          <p:nvPr/>
        </p:nvGrpSpPr>
        <p:grpSpPr>
          <a:xfrm>
            <a:off x="4224468" y="4022174"/>
            <a:ext cx="2221818" cy="261467"/>
            <a:chOff x="5631891" y="5005066"/>
            <a:chExt cx="2962038" cy="348704"/>
          </a:xfrm>
        </p:grpSpPr>
        <p:sp>
          <p:nvSpPr>
            <p:cNvPr id="209" name="任意多边形 208"/>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0" name="椭圆 209"/>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11" name="组合 210"/>
          <p:cNvGrpSpPr/>
          <p:nvPr/>
        </p:nvGrpSpPr>
        <p:grpSpPr>
          <a:xfrm>
            <a:off x="5584900" y="3124110"/>
            <a:ext cx="861386" cy="180341"/>
            <a:chOff x="7445563" y="3807371"/>
            <a:chExt cx="1148366" cy="240510"/>
          </a:xfrm>
        </p:grpSpPr>
        <p:sp>
          <p:nvSpPr>
            <p:cNvPr id="212" name="任意多边形 211"/>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3" name="椭圆 212"/>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14" name="组合 213"/>
          <p:cNvGrpSpPr/>
          <p:nvPr/>
        </p:nvGrpSpPr>
        <p:grpSpPr>
          <a:xfrm>
            <a:off x="1441903" y="2208341"/>
            <a:ext cx="1758665" cy="670619"/>
            <a:chOff x="1922286" y="2531400"/>
            <a:chExt cx="2344582" cy="894365"/>
          </a:xfrm>
        </p:grpSpPr>
        <p:sp>
          <p:nvSpPr>
            <p:cNvPr id="215" name="文本框 126"/>
            <p:cNvSpPr txBox="1"/>
            <p:nvPr/>
          </p:nvSpPr>
          <p:spPr>
            <a:xfrm>
              <a:off x="1922286" y="2531400"/>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16" name="文本框 113"/>
            <p:cNvSpPr txBox="1"/>
            <p:nvPr/>
          </p:nvSpPr>
          <p:spPr>
            <a:xfrm>
              <a:off x="1939506" y="2839057"/>
              <a:ext cx="2327362" cy="586708"/>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17" name="组合 216"/>
          <p:cNvGrpSpPr/>
          <p:nvPr/>
        </p:nvGrpSpPr>
        <p:grpSpPr>
          <a:xfrm>
            <a:off x="1418403" y="3745954"/>
            <a:ext cx="1713437" cy="655824"/>
            <a:chOff x="1890956" y="4582028"/>
            <a:chExt cx="2284285" cy="874635"/>
          </a:xfrm>
        </p:grpSpPr>
        <p:sp>
          <p:nvSpPr>
            <p:cNvPr id="218" name="文本框 131"/>
            <p:cNvSpPr txBox="1"/>
            <p:nvPr/>
          </p:nvSpPr>
          <p:spPr>
            <a:xfrm>
              <a:off x="1909586" y="4582028"/>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19" name="文本框 113"/>
            <p:cNvSpPr txBox="1"/>
            <p:nvPr/>
          </p:nvSpPr>
          <p:spPr>
            <a:xfrm>
              <a:off x="1890956" y="4869955"/>
              <a:ext cx="2284285" cy="586708"/>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20" name="组合 219"/>
          <p:cNvGrpSpPr/>
          <p:nvPr/>
        </p:nvGrpSpPr>
        <p:grpSpPr>
          <a:xfrm>
            <a:off x="6030303" y="1370161"/>
            <a:ext cx="1710049" cy="626352"/>
            <a:chOff x="8039357" y="1413570"/>
            <a:chExt cx="2279768" cy="835330"/>
          </a:xfrm>
        </p:grpSpPr>
        <p:sp>
          <p:nvSpPr>
            <p:cNvPr id="221" name="文本框 138"/>
            <p:cNvSpPr txBox="1"/>
            <p:nvPr/>
          </p:nvSpPr>
          <p:spPr>
            <a:xfrm>
              <a:off x="8039357" y="1413570"/>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22" name="文本框 113"/>
            <p:cNvSpPr txBox="1"/>
            <p:nvPr/>
          </p:nvSpPr>
          <p:spPr>
            <a:xfrm>
              <a:off x="8060186" y="1662191"/>
              <a:ext cx="2258939" cy="586709"/>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23" name="组合 222"/>
          <p:cNvGrpSpPr/>
          <p:nvPr/>
        </p:nvGrpSpPr>
        <p:grpSpPr>
          <a:xfrm>
            <a:off x="6007334" y="2327239"/>
            <a:ext cx="1733020" cy="616716"/>
            <a:chOff x="8008735" y="2689969"/>
            <a:chExt cx="2310393" cy="822479"/>
          </a:xfrm>
        </p:grpSpPr>
        <p:sp>
          <p:nvSpPr>
            <p:cNvPr id="224" name="文本框 145"/>
            <p:cNvSpPr txBox="1"/>
            <p:nvPr/>
          </p:nvSpPr>
          <p:spPr>
            <a:xfrm>
              <a:off x="8008735" y="2689969"/>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25" name="文本框 113"/>
            <p:cNvSpPr txBox="1"/>
            <p:nvPr/>
          </p:nvSpPr>
          <p:spPr>
            <a:xfrm>
              <a:off x="8039420" y="2925739"/>
              <a:ext cx="2279708" cy="586709"/>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26" name="组合 225"/>
          <p:cNvGrpSpPr/>
          <p:nvPr/>
        </p:nvGrpSpPr>
        <p:grpSpPr>
          <a:xfrm>
            <a:off x="6010609" y="3353114"/>
            <a:ext cx="1729744" cy="616716"/>
            <a:chOff x="8013103" y="4058121"/>
            <a:chExt cx="2306025" cy="822479"/>
          </a:xfrm>
        </p:grpSpPr>
        <p:sp>
          <p:nvSpPr>
            <p:cNvPr id="227" name="文本框 162"/>
            <p:cNvSpPr txBox="1"/>
            <p:nvPr/>
          </p:nvSpPr>
          <p:spPr>
            <a:xfrm>
              <a:off x="8013103" y="4058121"/>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28" name="文本框 113"/>
            <p:cNvSpPr txBox="1"/>
            <p:nvPr/>
          </p:nvSpPr>
          <p:spPr>
            <a:xfrm>
              <a:off x="8060186" y="4293891"/>
              <a:ext cx="2258942" cy="586709"/>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29" name="组合 228"/>
          <p:cNvGrpSpPr/>
          <p:nvPr/>
        </p:nvGrpSpPr>
        <p:grpSpPr>
          <a:xfrm>
            <a:off x="6027851" y="4304906"/>
            <a:ext cx="1712504" cy="612364"/>
            <a:chOff x="8036086" y="5327472"/>
            <a:chExt cx="2283040" cy="816675"/>
          </a:xfrm>
        </p:grpSpPr>
        <p:sp>
          <p:nvSpPr>
            <p:cNvPr id="230" name="文本框 152"/>
            <p:cNvSpPr txBox="1"/>
            <p:nvPr/>
          </p:nvSpPr>
          <p:spPr>
            <a:xfrm>
              <a:off x="8036086" y="5327472"/>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31" name="文本框 113"/>
            <p:cNvSpPr txBox="1"/>
            <p:nvPr/>
          </p:nvSpPr>
          <p:spPr>
            <a:xfrm>
              <a:off x="8039422" y="5557439"/>
              <a:ext cx="2279704" cy="586708"/>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750"/>
                                        <p:tgtEl>
                                          <p:spTgt spid="74"/>
                                        </p:tgtEl>
                                      </p:cBhvr>
                                    </p:animEffect>
                                  </p:childTnLst>
                                </p:cTn>
                              </p:par>
                              <p:par>
                                <p:cTn id="12" presetID="10" presetClass="entr" presetSubtype="0" fill="hold" nodeType="withEffect">
                                  <p:stCondLst>
                                    <p:cond delay="25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750"/>
                                        <p:tgtEl>
                                          <p:spTgt spid="85"/>
                                        </p:tgtEl>
                                      </p:cBhvr>
                                    </p:animEffect>
                                  </p:childTnLst>
                                </p:cTn>
                              </p:par>
                              <p:par>
                                <p:cTn id="15" presetID="10" presetClass="entr" presetSubtype="0" fill="hold" nodeType="withEffect">
                                  <p:stCondLst>
                                    <p:cond delay="50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750"/>
                                        <p:tgtEl>
                                          <p:spTgt spid="164"/>
                                        </p:tgtEl>
                                      </p:cBhvr>
                                    </p:animEffect>
                                  </p:childTnLst>
                                </p:cTn>
                              </p:par>
                              <p:par>
                                <p:cTn id="18" presetID="10" presetClass="entr" presetSubtype="0" fill="hold" nodeType="withEffect">
                                  <p:stCondLst>
                                    <p:cond delay="750"/>
                                  </p:stCondLst>
                                  <p:childTnLst>
                                    <p:set>
                                      <p:cBhvr>
                                        <p:cTn id="19" dur="1" fill="hold">
                                          <p:stCondLst>
                                            <p:cond delay="0"/>
                                          </p:stCondLst>
                                        </p:cTn>
                                        <p:tgtEl>
                                          <p:spTgt spid="174"/>
                                        </p:tgtEl>
                                        <p:attrNameLst>
                                          <p:attrName>style.visibility</p:attrName>
                                        </p:attrNameLst>
                                      </p:cBhvr>
                                      <p:to>
                                        <p:strVal val="visible"/>
                                      </p:to>
                                    </p:set>
                                    <p:animEffect transition="in" filter="fade">
                                      <p:cBhvr>
                                        <p:cTn id="20" dur="750"/>
                                        <p:tgtEl>
                                          <p:spTgt spid="17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750"/>
                                        <p:tgtEl>
                                          <p:spTgt spid="182"/>
                                        </p:tgtEl>
                                      </p:cBhvr>
                                    </p:animEffect>
                                  </p:childTnLst>
                                </p:cTn>
                              </p:par>
                              <p:par>
                                <p:cTn id="24" presetID="10" presetClass="entr" presetSubtype="0" fill="hold" nodeType="withEffect">
                                  <p:stCondLst>
                                    <p:cond delay="1250"/>
                                  </p:stCondLst>
                                  <p:childTnLst>
                                    <p:set>
                                      <p:cBhvr>
                                        <p:cTn id="25" dur="1" fill="hold">
                                          <p:stCondLst>
                                            <p:cond delay="0"/>
                                          </p:stCondLst>
                                        </p:cTn>
                                        <p:tgtEl>
                                          <p:spTgt spid="190"/>
                                        </p:tgtEl>
                                        <p:attrNameLst>
                                          <p:attrName>style.visibility</p:attrName>
                                        </p:attrNameLst>
                                      </p:cBhvr>
                                      <p:to>
                                        <p:strVal val="visible"/>
                                      </p:to>
                                    </p:set>
                                    <p:animEffect transition="in" filter="fade">
                                      <p:cBhvr>
                                        <p:cTn id="26" dur="750"/>
                                        <p:tgtEl>
                                          <p:spTgt spid="190"/>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wipe(right)">
                                      <p:cBhvr>
                                        <p:cTn id="30" dur="500"/>
                                        <p:tgtEl>
                                          <p:spTgt spid="196"/>
                                        </p:tgtEl>
                                      </p:cBhvr>
                                    </p:animEffect>
                                  </p:childTnLst>
                                </p:cTn>
                              </p:par>
                              <p:par>
                                <p:cTn id="31" presetID="22" presetClass="entr" presetSubtype="2" fill="hold" nodeType="withEffect">
                                  <p:stCondLst>
                                    <p:cond delay="0"/>
                                  </p:stCondLst>
                                  <p:childTnLst>
                                    <p:set>
                                      <p:cBhvr>
                                        <p:cTn id="32" dur="1" fill="hold">
                                          <p:stCondLst>
                                            <p:cond delay="0"/>
                                          </p:stCondLst>
                                        </p:cTn>
                                        <p:tgtEl>
                                          <p:spTgt spid="199"/>
                                        </p:tgtEl>
                                        <p:attrNameLst>
                                          <p:attrName>style.visibility</p:attrName>
                                        </p:attrNameLst>
                                      </p:cBhvr>
                                      <p:to>
                                        <p:strVal val="visible"/>
                                      </p:to>
                                    </p:set>
                                    <p:animEffect transition="in" filter="wipe(right)">
                                      <p:cBhvr>
                                        <p:cTn id="33" dur="500"/>
                                        <p:tgtEl>
                                          <p:spTgt spid="199"/>
                                        </p:tgtEl>
                                      </p:cBhvr>
                                    </p:animEffect>
                                  </p:childTnLst>
                                </p:cTn>
                              </p:par>
                              <p:par>
                                <p:cTn id="34" presetID="22" presetClass="entr" presetSubtype="8"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wipe(left)">
                                      <p:cBhvr>
                                        <p:cTn id="36" dur="500"/>
                                        <p:tgtEl>
                                          <p:spTgt spid="205"/>
                                        </p:tgtEl>
                                      </p:cBhvr>
                                    </p:animEffect>
                                  </p:childTnLst>
                                </p:cTn>
                              </p:par>
                              <p:par>
                                <p:cTn id="37" presetID="22" presetClass="entr" presetSubtype="8" fill="hold" nodeType="with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wipe(left)">
                                      <p:cBhvr>
                                        <p:cTn id="39" dur="500"/>
                                        <p:tgtEl>
                                          <p:spTgt spid="202"/>
                                        </p:tgtEl>
                                      </p:cBhvr>
                                    </p:animEffect>
                                  </p:childTnLst>
                                </p:cTn>
                              </p:par>
                              <p:par>
                                <p:cTn id="40" presetID="22" presetClass="entr" presetSubtype="8" fill="hold" nodeType="with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wipe(left)">
                                      <p:cBhvr>
                                        <p:cTn id="42" dur="500"/>
                                        <p:tgtEl>
                                          <p:spTgt spid="211"/>
                                        </p:tgtEl>
                                      </p:cBhvr>
                                    </p:animEffect>
                                  </p:childTnLst>
                                </p:cTn>
                              </p:par>
                              <p:par>
                                <p:cTn id="43" presetID="22" presetClass="entr" presetSubtype="8"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animEffect transition="in" filter="wipe(left)">
                                      <p:cBhvr>
                                        <p:cTn id="45" dur="500"/>
                                        <p:tgtEl>
                                          <p:spTgt spid="208"/>
                                        </p:tgtEl>
                                      </p:cBhvr>
                                    </p:animEffect>
                                  </p:childTnLst>
                                </p:cTn>
                              </p:par>
                            </p:childTnLst>
                          </p:cTn>
                        </p:par>
                        <p:par>
                          <p:cTn id="46" fill="hold">
                            <p:stCondLst>
                              <p:cond delay="2000"/>
                            </p:stCondLst>
                            <p:childTnLst>
                              <p:par>
                                <p:cTn id="47" presetID="14" presetClass="entr" presetSubtype="5" fill="hold" nodeType="afterEffect">
                                  <p:stCondLst>
                                    <p:cond delay="0"/>
                                  </p:stCondLst>
                                  <p:childTnLst>
                                    <p:set>
                                      <p:cBhvr>
                                        <p:cTn id="48" dur="1" fill="hold">
                                          <p:stCondLst>
                                            <p:cond delay="0"/>
                                          </p:stCondLst>
                                        </p:cTn>
                                        <p:tgtEl>
                                          <p:spTgt spid="220"/>
                                        </p:tgtEl>
                                        <p:attrNameLst>
                                          <p:attrName>style.visibility</p:attrName>
                                        </p:attrNameLst>
                                      </p:cBhvr>
                                      <p:to>
                                        <p:strVal val="visible"/>
                                      </p:to>
                                    </p:set>
                                    <p:animEffect transition="in" filter="randombar(vertical)">
                                      <p:cBhvr>
                                        <p:cTn id="49" dur="500"/>
                                        <p:tgtEl>
                                          <p:spTgt spid="220"/>
                                        </p:tgtEl>
                                      </p:cBhvr>
                                    </p:animEffect>
                                  </p:childTnLst>
                                </p:cTn>
                              </p:par>
                              <p:par>
                                <p:cTn id="50" presetID="14" presetClass="entr" presetSubtype="5" fill="hold" nodeType="withEffect">
                                  <p:stCondLst>
                                    <p:cond delay="0"/>
                                  </p:stCondLst>
                                  <p:childTnLst>
                                    <p:set>
                                      <p:cBhvr>
                                        <p:cTn id="51" dur="1" fill="hold">
                                          <p:stCondLst>
                                            <p:cond delay="0"/>
                                          </p:stCondLst>
                                        </p:cTn>
                                        <p:tgtEl>
                                          <p:spTgt spid="214"/>
                                        </p:tgtEl>
                                        <p:attrNameLst>
                                          <p:attrName>style.visibility</p:attrName>
                                        </p:attrNameLst>
                                      </p:cBhvr>
                                      <p:to>
                                        <p:strVal val="visible"/>
                                      </p:to>
                                    </p:set>
                                    <p:animEffect transition="in" filter="randombar(vertical)">
                                      <p:cBhvr>
                                        <p:cTn id="52" dur="500"/>
                                        <p:tgtEl>
                                          <p:spTgt spid="214"/>
                                        </p:tgtEl>
                                      </p:cBhvr>
                                    </p:animEffect>
                                  </p:childTnLst>
                                </p:cTn>
                              </p:par>
                              <p:par>
                                <p:cTn id="53" presetID="14" presetClass="entr" presetSubtype="5" fill="hold" nodeType="withEffect">
                                  <p:stCondLst>
                                    <p:cond delay="0"/>
                                  </p:stCondLst>
                                  <p:childTnLst>
                                    <p:set>
                                      <p:cBhvr>
                                        <p:cTn id="54" dur="1" fill="hold">
                                          <p:stCondLst>
                                            <p:cond delay="0"/>
                                          </p:stCondLst>
                                        </p:cTn>
                                        <p:tgtEl>
                                          <p:spTgt spid="217"/>
                                        </p:tgtEl>
                                        <p:attrNameLst>
                                          <p:attrName>style.visibility</p:attrName>
                                        </p:attrNameLst>
                                      </p:cBhvr>
                                      <p:to>
                                        <p:strVal val="visible"/>
                                      </p:to>
                                    </p:set>
                                    <p:animEffect transition="in" filter="randombar(vertical)">
                                      <p:cBhvr>
                                        <p:cTn id="55" dur="500"/>
                                        <p:tgtEl>
                                          <p:spTgt spid="217"/>
                                        </p:tgtEl>
                                      </p:cBhvr>
                                    </p:animEffect>
                                  </p:childTnLst>
                                </p:cTn>
                              </p:par>
                              <p:par>
                                <p:cTn id="56" presetID="14" presetClass="entr" presetSubtype="5" fill="hold" nodeType="withEffect">
                                  <p:stCondLst>
                                    <p:cond delay="0"/>
                                  </p:stCondLst>
                                  <p:childTnLst>
                                    <p:set>
                                      <p:cBhvr>
                                        <p:cTn id="57" dur="1" fill="hold">
                                          <p:stCondLst>
                                            <p:cond delay="0"/>
                                          </p:stCondLst>
                                        </p:cTn>
                                        <p:tgtEl>
                                          <p:spTgt spid="223"/>
                                        </p:tgtEl>
                                        <p:attrNameLst>
                                          <p:attrName>style.visibility</p:attrName>
                                        </p:attrNameLst>
                                      </p:cBhvr>
                                      <p:to>
                                        <p:strVal val="visible"/>
                                      </p:to>
                                    </p:set>
                                    <p:animEffect transition="in" filter="randombar(vertical)">
                                      <p:cBhvr>
                                        <p:cTn id="58" dur="500"/>
                                        <p:tgtEl>
                                          <p:spTgt spid="223"/>
                                        </p:tgtEl>
                                      </p:cBhvr>
                                    </p:animEffect>
                                  </p:childTnLst>
                                </p:cTn>
                              </p:par>
                              <p:par>
                                <p:cTn id="59" presetID="14" presetClass="entr" presetSubtype="5" fill="hold" nodeType="withEffect">
                                  <p:stCondLst>
                                    <p:cond delay="0"/>
                                  </p:stCondLst>
                                  <p:childTnLst>
                                    <p:set>
                                      <p:cBhvr>
                                        <p:cTn id="60" dur="1" fill="hold">
                                          <p:stCondLst>
                                            <p:cond delay="0"/>
                                          </p:stCondLst>
                                        </p:cTn>
                                        <p:tgtEl>
                                          <p:spTgt spid="226"/>
                                        </p:tgtEl>
                                        <p:attrNameLst>
                                          <p:attrName>style.visibility</p:attrName>
                                        </p:attrNameLst>
                                      </p:cBhvr>
                                      <p:to>
                                        <p:strVal val="visible"/>
                                      </p:to>
                                    </p:set>
                                    <p:animEffect transition="in" filter="randombar(vertical)">
                                      <p:cBhvr>
                                        <p:cTn id="61" dur="500"/>
                                        <p:tgtEl>
                                          <p:spTgt spid="226"/>
                                        </p:tgtEl>
                                      </p:cBhvr>
                                    </p:animEffect>
                                  </p:childTnLst>
                                </p:cTn>
                              </p:par>
                              <p:par>
                                <p:cTn id="62" presetID="14" presetClass="entr" presetSubtype="5" fill="hold" nodeType="withEffect">
                                  <p:stCondLst>
                                    <p:cond delay="0"/>
                                  </p:stCondLst>
                                  <p:childTnLst>
                                    <p:set>
                                      <p:cBhvr>
                                        <p:cTn id="63" dur="1" fill="hold">
                                          <p:stCondLst>
                                            <p:cond delay="0"/>
                                          </p:stCondLst>
                                        </p:cTn>
                                        <p:tgtEl>
                                          <p:spTgt spid="229"/>
                                        </p:tgtEl>
                                        <p:attrNameLst>
                                          <p:attrName>style.visibility</p:attrName>
                                        </p:attrNameLst>
                                      </p:cBhvr>
                                      <p:to>
                                        <p:strVal val="visible"/>
                                      </p:to>
                                    </p:set>
                                    <p:animEffect transition="in" filter="randombar(vertical)">
                                      <p:cBhvr>
                                        <p:cTn id="64"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3044833" y="1320986"/>
            <a:ext cx="2836226" cy="283585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381000" dist="228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28" name="椭圆 27"/>
          <p:cNvSpPr/>
          <p:nvPr/>
        </p:nvSpPr>
        <p:spPr>
          <a:xfrm>
            <a:off x="3276804" y="1552922"/>
            <a:ext cx="2372284" cy="2371976"/>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29" name="椭圆 28"/>
          <p:cNvSpPr/>
          <p:nvPr/>
        </p:nvSpPr>
        <p:spPr>
          <a:xfrm>
            <a:off x="3538269" y="1814356"/>
            <a:ext cx="1849357" cy="184911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30" name="椭圆 29"/>
          <p:cNvSpPr/>
          <p:nvPr/>
        </p:nvSpPr>
        <p:spPr>
          <a:xfrm>
            <a:off x="3770238" y="2046292"/>
            <a:ext cx="1385415" cy="1385235"/>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grpSp>
        <p:nvGrpSpPr>
          <p:cNvPr id="31" name="组合 30"/>
          <p:cNvGrpSpPr/>
          <p:nvPr/>
        </p:nvGrpSpPr>
        <p:grpSpPr>
          <a:xfrm>
            <a:off x="3056926" y="3297246"/>
            <a:ext cx="914821" cy="914702"/>
            <a:chOff x="4052051" y="4055916"/>
            <a:chExt cx="1219603" cy="1219603"/>
          </a:xfrm>
        </p:grpSpPr>
        <p:grpSp>
          <p:nvGrpSpPr>
            <p:cNvPr id="32" name="组合 31"/>
            <p:cNvGrpSpPr/>
            <p:nvPr/>
          </p:nvGrpSpPr>
          <p:grpSpPr>
            <a:xfrm>
              <a:off x="4052051" y="4055916"/>
              <a:ext cx="1219603" cy="1219603"/>
              <a:chOff x="4052051" y="4055916"/>
              <a:chExt cx="1219603" cy="1219603"/>
            </a:xfrm>
          </p:grpSpPr>
          <p:sp>
            <p:nvSpPr>
              <p:cNvPr id="36" name="泪滴形 35"/>
              <p:cNvSpPr/>
              <p:nvPr/>
            </p:nvSpPr>
            <p:spPr>
              <a:xfrm>
                <a:off x="4052051" y="4055916"/>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7" name="泪滴形 36"/>
              <p:cNvSpPr/>
              <p:nvPr/>
            </p:nvSpPr>
            <p:spPr>
              <a:xfrm>
                <a:off x="4202809" y="4206674"/>
                <a:ext cx="918086" cy="918086"/>
              </a:xfrm>
              <a:prstGeom prst="teardrop">
                <a:avLst/>
              </a:prstGeom>
              <a:solidFill>
                <a:srgbClr val="C00000"/>
              </a:solidFill>
              <a:ln w="15875">
                <a:gradFill flip="none" rotWithShape="1">
                  <a:gsLst>
                    <a:gs pos="100000">
                      <a:schemeClr val="bg1"/>
                    </a:gs>
                    <a:gs pos="0">
                      <a:schemeClr val="bg1">
                        <a:lumMod val="75000"/>
                      </a:schemeClr>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33" name="组合 32"/>
            <p:cNvGrpSpPr/>
            <p:nvPr/>
          </p:nvGrpSpPr>
          <p:grpSpPr>
            <a:xfrm>
              <a:off x="4469710" y="4427033"/>
              <a:ext cx="393685" cy="479865"/>
              <a:chOff x="3683997" y="856343"/>
              <a:chExt cx="576394" cy="702571"/>
            </a:xfrm>
            <a:solidFill>
              <a:schemeClr val="bg1"/>
            </a:solidFill>
          </p:grpSpPr>
          <p:sp>
            <p:nvSpPr>
              <p:cNvPr id="34"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35"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grpSp>
      </p:grpSp>
      <p:grpSp>
        <p:nvGrpSpPr>
          <p:cNvPr id="38" name="组合 37"/>
          <p:cNvGrpSpPr/>
          <p:nvPr/>
        </p:nvGrpSpPr>
        <p:grpSpPr>
          <a:xfrm>
            <a:off x="5191680" y="1131590"/>
            <a:ext cx="914821" cy="914702"/>
            <a:chOff x="6898019" y="1168381"/>
            <a:chExt cx="1219603" cy="1219603"/>
          </a:xfrm>
        </p:grpSpPr>
        <p:grpSp>
          <p:nvGrpSpPr>
            <p:cNvPr id="39" name="组合 38"/>
            <p:cNvGrpSpPr/>
            <p:nvPr/>
          </p:nvGrpSpPr>
          <p:grpSpPr>
            <a:xfrm>
              <a:off x="6898019" y="1168381"/>
              <a:ext cx="1219603" cy="1219603"/>
              <a:chOff x="6898019" y="1168381"/>
              <a:chExt cx="1219603" cy="1219603"/>
            </a:xfrm>
          </p:grpSpPr>
          <p:sp>
            <p:nvSpPr>
              <p:cNvPr id="44" name="泪滴形 43"/>
              <p:cNvSpPr/>
              <p:nvPr/>
            </p:nvSpPr>
            <p:spPr>
              <a:xfrm flipH="1" flipV="1">
                <a:off x="6898019" y="1168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35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5" name="泪滴形 44"/>
              <p:cNvSpPr/>
              <p:nvPr/>
            </p:nvSpPr>
            <p:spPr>
              <a:xfrm flipH="1" flipV="1">
                <a:off x="7048777" y="1319139"/>
                <a:ext cx="918086" cy="918086"/>
              </a:xfrm>
              <a:prstGeom prst="teardrop">
                <a:avLst/>
              </a:prstGeom>
              <a:solidFill>
                <a:srgbClr val="C00000"/>
              </a:solidFill>
              <a:ln w="15875">
                <a:gradFill flip="none" rotWithShape="1">
                  <a:gsLst>
                    <a:gs pos="100000">
                      <a:schemeClr val="bg1"/>
                    </a:gs>
                    <a:gs pos="0">
                      <a:schemeClr val="bg1">
                        <a:lumMod val="75000"/>
                      </a:schemeClr>
                    </a:gs>
                  </a:gsLst>
                  <a:lin ang="13500000" scaled="0"/>
                  <a:tileRect/>
                </a:gradFill>
              </a:ln>
              <a:effectLst>
                <a:innerShdw blurRad="889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40" name="组合 39"/>
            <p:cNvGrpSpPr/>
            <p:nvPr/>
          </p:nvGrpSpPr>
          <p:grpSpPr>
            <a:xfrm>
              <a:off x="7283143" y="1563830"/>
              <a:ext cx="461131" cy="427906"/>
              <a:chOff x="7903081" y="894379"/>
              <a:chExt cx="675141" cy="626498"/>
            </a:xfrm>
            <a:solidFill>
              <a:schemeClr val="bg1"/>
            </a:solidFill>
          </p:grpSpPr>
          <p:sp>
            <p:nvSpPr>
              <p:cNvPr id="41"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42"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43"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grpSp>
      </p:grpSp>
      <p:grpSp>
        <p:nvGrpSpPr>
          <p:cNvPr id="46" name="组合 45"/>
          <p:cNvGrpSpPr/>
          <p:nvPr/>
        </p:nvGrpSpPr>
        <p:grpSpPr>
          <a:xfrm>
            <a:off x="3182099" y="1472975"/>
            <a:ext cx="914821" cy="914702"/>
            <a:chOff x="4218926" y="1623555"/>
            <a:chExt cx="1219603" cy="1219603"/>
          </a:xfrm>
        </p:grpSpPr>
        <p:grpSp>
          <p:nvGrpSpPr>
            <p:cNvPr id="47" name="组合 46"/>
            <p:cNvGrpSpPr/>
            <p:nvPr/>
          </p:nvGrpSpPr>
          <p:grpSpPr>
            <a:xfrm>
              <a:off x="4218926" y="1623555"/>
              <a:ext cx="1219603" cy="1219603"/>
              <a:chOff x="4218926" y="1623555"/>
              <a:chExt cx="1219603" cy="1219603"/>
            </a:xfrm>
          </p:grpSpPr>
          <p:sp>
            <p:nvSpPr>
              <p:cNvPr id="52" name="泪滴形 51"/>
              <p:cNvSpPr/>
              <p:nvPr/>
            </p:nvSpPr>
            <p:spPr>
              <a:xfrm flipV="1">
                <a:off x="4218926" y="1623555"/>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189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3" name="泪滴形 52"/>
              <p:cNvSpPr/>
              <p:nvPr/>
            </p:nvSpPr>
            <p:spPr>
              <a:xfrm flipV="1">
                <a:off x="4384506" y="1789299"/>
                <a:ext cx="918086" cy="918086"/>
              </a:xfrm>
              <a:prstGeom prst="teardrop">
                <a:avLst/>
              </a:prstGeom>
              <a:solidFill>
                <a:srgbClr val="C00000"/>
              </a:solidFill>
              <a:ln w="15875">
                <a:gradFill flip="none" rotWithShape="1">
                  <a:gsLst>
                    <a:gs pos="100000">
                      <a:schemeClr val="bg1"/>
                    </a:gs>
                    <a:gs pos="0">
                      <a:schemeClr val="bg1">
                        <a:lumMod val="75000"/>
                      </a:schemeClr>
                    </a:gs>
                  </a:gsLst>
                  <a:lin ang="18900000" scaled="0"/>
                  <a:tileRect/>
                </a:gradFill>
              </a:ln>
              <a:effectLst>
                <a:innerShdw blurRad="889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48" name="组合 47"/>
            <p:cNvGrpSpPr/>
            <p:nvPr/>
          </p:nvGrpSpPr>
          <p:grpSpPr>
            <a:xfrm>
              <a:off x="4639345" y="2026231"/>
              <a:ext cx="488359" cy="479865"/>
              <a:chOff x="5037571" y="856343"/>
              <a:chExt cx="715006" cy="702571"/>
            </a:xfrm>
            <a:solidFill>
              <a:schemeClr val="bg1"/>
            </a:solidFill>
          </p:grpSpPr>
          <p:sp>
            <p:nvSpPr>
              <p:cNvPr id="49"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50"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51"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grpSp>
      </p:grpSp>
      <p:grpSp>
        <p:nvGrpSpPr>
          <p:cNvPr id="54" name="组合 53"/>
          <p:cNvGrpSpPr/>
          <p:nvPr/>
        </p:nvGrpSpPr>
        <p:grpSpPr>
          <a:xfrm>
            <a:off x="5340548" y="3601316"/>
            <a:ext cx="914821" cy="914702"/>
            <a:chOff x="7096484" y="4461342"/>
            <a:chExt cx="1219603" cy="1219603"/>
          </a:xfrm>
        </p:grpSpPr>
        <p:grpSp>
          <p:nvGrpSpPr>
            <p:cNvPr id="55" name="组合 54"/>
            <p:cNvGrpSpPr/>
            <p:nvPr/>
          </p:nvGrpSpPr>
          <p:grpSpPr>
            <a:xfrm>
              <a:off x="7096484" y="4461342"/>
              <a:ext cx="1219603" cy="1219603"/>
              <a:chOff x="6936464" y="4628982"/>
              <a:chExt cx="1219603" cy="1219603"/>
            </a:xfrm>
          </p:grpSpPr>
          <p:sp>
            <p:nvSpPr>
              <p:cNvPr id="59" name="泪滴形 58"/>
              <p:cNvSpPr/>
              <p:nvPr/>
            </p:nvSpPr>
            <p:spPr>
              <a:xfrm flipH="1">
                <a:off x="6936464" y="4628982"/>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5875">
                <a:gradFill flip="none" rotWithShape="1">
                  <a:gsLst>
                    <a:gs pos="0">
                      <a:schemeClr val="bg1"/>
                    </a:gs>
                    <a:gs pos="100000">
                      <a:schemeClr val="bg1">
                        <a:lumMod val="85000"/>
                      </a:schemeClr>
                    </a:gs>
                  </a:gsLst>
                  <a:lin ang="8100000" scaled="0"/>
                  <a:tileRect/>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0" name="泪滴形 59"/>
              <p:cNvSpPr/>
              <p:nvPr/>
            </p:nvSpPr>
            <p:spPr>
              <a:xfrm flipH="1">
                <a:off x="7087222" y="4779740"/>
                <a:ext cx="918086" cy="918086"/>
              </a:xfrm>
              <a:prstGeom prst="teardrop">
                <a:avLst/>
              </a:prstGeom>
              <a:solidFill>
                <a:srgbClr val="C00000"/>
              </a:solidFill>
              <a:ln w="15875">
                <a:gradFill flip="none" rotWithShape="1">
                  <a:gsLst>
                    <a:gs pos="100000">
                      <a:schemeClr val="bg1"/>
                    </a:gs>
                    <a:gs pos="0">
                      <a:schemeClr val="bg1">
                        <a:lumMod val="75000"/>
                      </a:schemeClr>
                    </a:gs>
                  </a:gsLst>
                  <a:lin ang="8100000" scaled="0"/>
                  <a:tileRect/>
                </a:gradFill>
              </a:ln>
              <a:effectLst>
                <a:innerShdw blurRad="889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grpSp>
          <p:nvGrpSpPr>
            <p:cNvPr id="56" name="组合 55"/>
            <p:cNvGrpSpPr/>
            <p:nvPr/>
          </p:nvGrpSpPr>
          <p:grpSpPr>
            <a:xfrm>
              <a:off x="7431165" y="4796639"/>
              <a:ext cx="484361" cy="457384"/>
              <a:chOff x="6460269" y="872801"/>
              <a:chExt cx="709154" cy="669655"/>
            </a:xfrm>
            <a:solidFill>
              <a:schemeClr val="bg1"/>
            </a:solidFill>
          </p:grpSpPr>
          <p:sp>
            <p:nvSpPr>
              <p:cNvPr id="57"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58"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grpSp>
      </p:grpSp>
      <p:sp>
        <p:nvSpPr>
          <p:cNvPr id="61" name="文本框 41"/>
          <p:cNvSpPr txBox="1"/>
          <p:nvPr/>
        </p:nvSpPr>
        <p:spPr>
          <a:xfrm rot="18900000">
            <a:off x="3829235" y="2266966"/>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mn-lt"/>
                <a:ea typeface="+mn-ea"/>
                <a:cs typeface="+mn-ea"/>
                <a:sym typeface="+mn-lt"/>
              </a:rPr>
              <a:t>OPTION 01</a:t>
            </a:r>
            <a:endParaRPr lang="zh-CN" altLang="en-US" sz="1100" dirty="0">
              <a:solidFill>
                <a:srgbClr val="C00000"/>
              </a:solidFill>
              <a:latin typeface="+mn-lt"/>
              <a:ea typeface="+mn-ea"/>
              <a:cs typeface="+mn-ea"/>
              <a:sym typeface="+mn-lt"/>
            </a:endParaRPr>
          </a:p>
        </p:txBody>
      </p:sp>
      <p:sp>
        <p:nvSpPr>
          <p:cNvPr id="62" name="文本框 42"/>
          <p:cNvSpPr txBox="1"/>
          <p:nvPr/>
        </p:nvSpPr>
        <p:spPr>
          <a:xfrm rot="2700000">
            <a:off x="4438747" y="1893531"/>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mn-lt"/>
                <a:ea typeface="+mn-ea"/>
                <a:cs typeface="+mn-ea"/>
                <a:sym typeface="+mn-lt"/>
              </a:rPr>
              <a:t>OPTION 03</a:t>
            </a:r>
            <a:endParaRPr lang="zh-CN" altLang="en-US" sz="1100" dirty="0">
              <a:solidFill>
                <a:srgbClr val="C00000"/>
              </a:solidFill>
              <a:latin typeface="+mn-lt"/>
              <a:ea typeface="+mn-ea"/>
              <a:cs typeface="+mn-ea"/>
              <a:sym typeface="+mn-lt"/>
            </a:endParaRPr>
          </a:p>
        </p:txBody>
      </p:sp>
      <p:sp>
        <p:nvSpPr>
          <p:cNvPr id="63" name="文本框 43"/>
          <p:cNvSpPr txBox="1"/>
          <p:nvPr/>
        </p:nvSpPr>
        <p:spPr>
          <a:xfrm rot="8100000">
            <a:off x="4652360" y="3065919"/>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mn-lt"/>
                <a:ea typeface="+mn-ea"/>
                <a:cs typeface="+mn-ea"/>
                <a:sym typeface="+mn-lt"/>
              </a:rPr>
              <a:t>OPTION 04</a:t>
            </a:r>
            <a:endParaRPr lang="zh-CN" altLang="en-US" sz="1100" dirty="0">
              <a:solidFill>
                <a:srgbClr val="C00000"/>
              </a:solidFill>
              <a:latin typeface="+mn-lt"/>
              <a:ea typeface="+mn-ea"/>
              <a:cs typeface="+mn-ea"/>
              <a:sym typeface="+mn-lt"/>
            </a:endParaRPr>
          </a:p>
        </p:txBody>
      </p:sp>
      <p:sp>
        <p:nvSpPr>
          <p:cNvPr id="64" name="文本框 44"/>
          <p:cNvSpPr txBox="1"/>
          <p:nvPr/>
        </p:nvSpPr>
        <p:spPr>
          <a:xfrm rot="13500000">
            <a:off x="3663660" y="2746644"/>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dirty="0">
                <a:solidFill>
                  <a:srgbClr val="C00000"/>
                </a:solidFill>
                <a:latin typeface="+mn-lt"/>
                <a:ea typeface="+mn-ea"/>
                <a:cs typeface="+mn-ea"/>
                <a:sym typeface="+mn-lt"/>
              </a:rPr>
              <a:t>OPTION 02</a:t>
            </a:r>
            <a:endParaRPr lang="zh-CN" altLang="en-US" sz="1100" dirty="0">
              <a:solidFill>
                <a:srgbClr val="C00000"/>
              </a:solidFill>
              <a:latin typeface="+mn-lt"/>
              <a:ea typeface="+mn-ea"/>
              <a:cs typeface="+mn-ea"/>
              <a:sym typeface="+mn-lt"/>
            </a:endParaRPr>
          </a:p>
        </p:txBody>
      </p:sp>
      <p:sp>
        <p:nvSpPr>
          <p:cNvPr id="65" name="椭圆 64"/>
          <p:cNvSpPr/>
          <p:nvPr/>
        </p:nvSpPr>
        <p:spPr>
          <a:xfrm>
            <a:off x="4027279" y="2299385"/>
            <a:ext cx="871334" cy="871220"/>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grpSp>
        <p:nvGrpSpPr>
          <p:cNvPr id="66" name="组合 65"/>
          <p:cNvGrpSpPr/>
          <p:nvPr/>
        </p:nvGrpSpPr>
        <p:grpSpPr>
          <a:xfrm>
            <a:off x="3997327" y="2466475"/>
            <a:ext cx="935250" cy="494752"/>
            <a:chOff x="5305760" y="2948224"/>
            <a:chExt cx="1246838" cy="659669"/>
          </a:xfrm>
        </p:grpSpPr>
        <p:sp>
          <p:nvSpPr>
            <p:cNvPr id="67" name="Freeform 48"/>
            <p:cNvSpPr>
              <a:spLocks noEditPoints="1"/>
            </p:cNvSpPr>
            <p:nvPr/>
          </p:nvSpPr>
          <p:spPr bwMode="auto">
            <a:xfrm>
              <a:off x="5767581" y="2948224"/>
              <a:ext cx="317846" cy="345690"/>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68" name="文本框 61"/>
            <p:cNvSpPr txBox="1"/>
            <p:nvPr/>
          </p:nvSpPr>
          <p:spPr>
            <a:xfrm>
              <a:off x="5305760" y="3259079"/>
              <a:ext cx="1246838" cy="348814"/>
            </a:xfrm>
            <a:prstGeom prst="rect">
              <a:avLst/>
            </a:prstGeom>
            <a:noFill/>
          </p:spPr>
          <p:txBody>
            <a:bodyPr wrap="square" rtlCol="0">
              <a:spAutoFit/>
            </a:bodyPr>
            <a:lstStyle/>
            <a:p>
              <a:pPr algn="ctr"/>
              <a:r>
                <a:rPr lang="en-US" altLang="zh-CN" sz="1100" dirty="0">
                  <a:solidFill>
                    <a:schemeClr val="tx1">
                      <a:lumMod val="50000"/>
                      <a:lumOff val="50000"/>
                    </a:schemeClr>
                  </a:solidFill>
                  <a:effectLst>
                    <a:innerShdw blurRad="25400" dist="38100" dir="13500000">
                      <a:prstClr val="black">
                        <a:alpha val="50000"/>
                      </a:prstClr>
                    </a:innerShdw>
                  </a:effectLst>
                  <a:latin typeface="+mn-lt"/>
                  <a:ea typeface="+mn-ea"/>
                  <a:cs typeface="+mn-ea"/>
                  <a:sym typeface="+mn-lt"/>
                </a:rPr>
                <a:t>TEXT HERE</a:t>
              </a:r>
              <a:endParaRPr lang="zh-CN" altLang="en-US" sz="1100" dirty="0">
                <a:solidFill>
                  <a:schemeClr val="tx1">
                    <a:lumMod val="50000"/>
                    <a:lumOff val="50000"/>
                  </a:schemeClr>
                </a:solidFill>
                <a:effectLst>
                  <a:innerShdw blurRad="25400" dist="38100" dir="13500000">
                    <a:prstClr val="black">
                      <a:alpha val="50000"/>
                    </a:prstClr>
                  </a:innerShdw>
                </a:effectLst>
                <a:latin typeface="+mn-lt"/>
                <a:ea typeface="+mn-ea"/>
                <a:cs typeface="+mn-ea"/>
                <a:sym typeface="+mn-lt"/>
              </a:endParaRPr>
            </a:p>
          </p:txBody>
        </p:sp>
      </p:grpSp>
      <p:grpSp>
        <p:nvGrpSpPr>
          <p:cNvPr id="69" name="组合 68"/>
          <p:cNvGrpSpPr/>
          <p:nvPr/>
        </p:nvGrpSpPr>
        <p:grpSpPr>
          <a:xfrm>
            <a:off x="950417" y="1388747"/>
            <a:ext cx="2106506" cy="987795"/>
            <a:chOff x="478583" y="1976343"/>
            <a:chExt cx="2808309" cy="1317060"/>
          </a:xfrm>
        </p:grpSpPr>
        <p:sp>
          <p:nvSpPr>
            <p:cNvPr id="70" name="文本框 25"/>
            <p:cNvSpPr txBox="1"/>
            <p:nvPr/>
          </p:nvSpPr>
          <p:spPr>
            <a:xfrm>
              <a:off x="622599" y="1976343"/>
              <a:ext cx="870744" cy="553997"/>
            </a:xfrm>
            <a:prstGeom prst="rect">
              <a:avLst/>
            </a:prstGeom>
            <a:noFill/>
          </p:spPr>
          <p:txBody>
            <a:bodyPr wrap="square" rtlCol="0">
              <a:spAutoFit/>
            </a:bodyPr>
            <a:lstStyle/>
            <a:p>
              <a:pPr algn="r"/>
              <a:r>
                <a:rPr lang="en-US" altLang="zh-CN" sz="2000" dirty="0">
                  <a:solidFill>
                    <a:srgbClr val="C00000"/>
                  </a:solidFill>
                  <a:latin typeface="+mn-lt"/>
                  <a:ea typeface="+mn-ea"/>
                  <a:cs typeface="+mn-ea"/>
                  <a:sym typeface="+mn-lt"/>
                </a:rPr>
                <a:t>01</a:t>
              </a:r>
              <a:endParaRPr lang="zh-CN" altLang="en-US" sz="2000" dirty="0">
                <a:solidFill>
                  <a:srgbClr val="C00000"/>
                </a:solidFill>
                <a:latin typeface="+mn-lt"/>
                <a:ea typeface="+mn-ea"/>
                <a:cs typeface="+mn-ea"/>
                <a:sym typeface="+mn-lt"/>
              </a:endParaRPr>
            </a:p>
          </p:txBody>
        </p:sp>
        <p:grpSp>
          <p:nvGrpSpPr>
            <p:cNvPr id="71" name="组合 70"/>
            <p:cNvGrpSpPr/>
            <p:nvPr/>
          </p:nvGrpSpPr>
          <p:grpSpPr>
            <a:xfrm>
              <a:off x="478583" y="2060848"/>
              <a:ext cx="2808309" cy="1232555"/>
              <a:chOff x="2326778" y="3801665"/>
              <a:chExt cx="2808675" cy="1232555"/>
            </a:xfrm>
          </p:grpSpPr>
          <p:sp>
            <p:nvSpPr>
              <p:cNvPr id="72" name="文本框 43"/>
              <p:cNvSpPr txBox="1"/>
              <p:nvPr/>
            </p:nvSpPr>
            <p:spPr>
              <a:xfrm>
                <a:off x="3365318" y="3801665"/>
                <a:ext cx="1725052" cy="410369"/>
              </a:xfrm>
              <a:prstGeom prst="rect">
                <a:avLst/>
              </a:prstGeom>
              <a:noFill/>
            </p:spPr>
            <p:txBody>
              <a:bodyPr wrap="square" rtlCol="0">
                <a:spAutoFit/>
              </a:bodyPr>
              <a:lstStyle/>
              <a:p>
                <a:pPr algn="r"/>
                <a:r>
                  <a:rPr lang="zh-CN" altLang="en-US" sz="1400" dirty="0">
                    <a:solidFill>
                      <a:srgbClr val="C00000"/>
                    </a:solidFill>
                    <a:latin typeface="+mn-lt"/>
                    <a:ea typeface="+mn-ea"/>
                    <a:cs typeface="+mn-ea"/>
                    <a:sym typeface="+mn-lt"/>
                  </a:rPr>
                  <a:t>在此添加标题</a:t>
                </a:r>
              </a:p>
            </p:txBody>
          </p:sp>
          <p:sp>
            <p:nvSpPr>
              <p:cNvPr id="73" name="文本框 44"/>
              <p:cNvSpPr txBox="1"/>
              <p:nvPr/>
            </p:nvSpPr>
            <p:spPr>
              <a:xfrm>
                <a:off x="2326778" y="4135512"/>
                <a:ext cx="2808675"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grpSp>
      <p:grpSp>
        <p:nvGrpSpPr>
          <p:cNvPr id="74" name="组合 73"/>
          <p:cNvGrpSpPr/>
          <p:nvPr/>
        </p:nvGrpSpPr>
        <p:grpSpPr>
          <a:xfrm>
            <a:off x="6263894" y="1311223"/>
            <a:ext cx="2106506" cy="987795"/>
            <a:chOff x="478583" y="1976343"/>
            <a:chExt cx="2808309" cy="1317060"/>
          </a:xfrm>
        </p:grpSpPr>
        <p:sp>
          <p:nvSpPr>
            <p:cNvPr id="75" name="文本框 25"/>
            <p:cNvSpPr txBox="1"/>
            <p:nvPr/>
          </p:nvSpPr>
          <p:spPr>
            <a:xfrm>
              <a:off x="622599" y="1976343"/>
              <a:ext cx="870744" cy="553997"/>
            </a:xfrm>
            <a:prstGeom prst="rect">
              <a:avLst/>
            </a:prstGeom>
            <a:noFill/>
          </p:spPr>
          <p:txBody>
            <a:bodyPr wrap="square" rtlCol="0">
              <a:spAutoFit/>
            </a:bodyPr>
            <a:lstStyle/>
            <a:p>
              <a:r>
                <a:rPr lang="en-US" altLang="zh-CN" sz="2000" dirty="0">
                  <a:solidFill>
                    <a:srgbClr val="C00000"/>
                  </a:solidFill>
                  <a:latin typeface="+mn-lt"/>
                  <a:ea typeface="+mn-ea"/>
                  <a:cs typeface="+mn-ea"/>
                  <a:sym typeface="+mn-lt"/>
                </a:rPr>
                <a:t>03</a:t>
              </a:r>
              <a:endParaRPr lang="zh-CN" altLang="en-US" sz="2000" dirty="0">
                <a:solidFill>
                  <a:srgbClr val="C00000"/>
                </a:solidFill>
                <a:latin typeface="+mn-lt"/>
                <a:ea typeface="+mn-ea"/>
                <a:cs typeface="+mn-ea"/>
                <a:sym typeface="+mn-lt"/>
              </a:endParaRPr>
            </a:p>
          </p:txBody>
        </p:sp>
        <p:grpSp>
          <p:nvGrpSpPr>
            <p:cNvPr id="76" name="组合 75"/>
            <p:cNvGrpSpPr/>
            <p:nvPr/>
          </p:nvGrpSpPr>
          <p:grpSpPr>
            <a:xfrm>
              <a:off x="478583" y="2060848"/>
              <a:ext cx="2808309" cy="1232555"/>
              <a:chOff x="2326778" y="3801665"/>
              <a:chExt cx="2808675" cy="1232555"/>
            </a:xfrm>
          </p:grpSpPr>
          <p:sp>
            <p:nvSpPr>
              <p:cNvPr id="77" name="文本框 43"/>
              <p:cNvSpPr txBox="1"/>
              <p:nvPr/>
            </p:nvSpPr>
            <p:spPr>
              <a:xfrm>
                <a:off x="3075593" y="3801665"/>
                <a:ext cx="1725052" cy="410369"/>
              </a:xfrm>
              <a:prstGeom prst="rect">
                <a:avLst/>
              </a:prstGeom>
              <a:noFill/>
            </p:spPr>
            <p:txBody>
              <a:bodyPr wrap="square" rtlCol="0">
                <a:spAutoFit/>
              </a:bodyPr>
              <a:lstStyle/>
              <a:p>
                <a:r>
                  <a:rPr lang="zh-CN" altLang="en-US" sz="1400" dirty="0">
                    <a:solidFill>
                      <a:srgbClr val="C00000"/>
                    </a:solidFill>
                    <a:latin typeface="+mn-lt"/>
                    <a:ea typeface="+mn-ea"/>
                    <a:cs typeface="+mn-ea"/>
                    <a:sym typeface="+mn-lt"/>
                  </a:rPr>
                  <a:t>在此添加标题</a:t>
                </a:r>
              </a:p>
            </p:txBody>
          </p:sp>
          <p:sp>
            <p:nvSpPr>
              <p:cNvPr id="78" name="文本框 44"/>
              <p:cNvSpPr txBox="1"/>
              <p:nvPr/>
            </p:nvSpPr>
            <p:spPr>
              <a:xfrm>
                <a:off x="2326778" y="4135512"/>
                <a:ext cx="2808675" cy="898708"/>
              </a:xfrm>
              <a:prstGeom prst="rect">
                <a:avLst/>
              </a:prstGeom>
              <a:noFill/>
            </p:spPr>
            <p:txBody>
              <a:bodyPr wrap="square" rtlCol="0">
                <a:spAutoFit/>
              </a:bodyPr>
              <a:lstStyle/>
              <a:p>
                <a:pPr lvl="0">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grpSp>
      <p:grpSp>
        <p:nvGrpSpPr>
          <p:cNvPr id="79" name="组合 78"/>
          <p:cNvGrpSpPr/>
          <p:nvPr/>
        </p:nvGrpSpPr>
        <p:grpSpPr>
          <a:xfrm>
            <a:off x="862592" y="3349655"/>
            <a:ext cx="2106506" cy="987795"/>
            <a:chOff x="478583" y="1976343"/>
            <a:chExt cx="2808309" cy="1317060"/>
          </a:xfrm>
        </p:grpSpPr>
        <p:sp>
          <p:nvSpPr>
            <p:cNvPr id="80" name="文本框 25"/>
            <p:cNvSpPr txBox="1"/>
            <p:nvPr/>
          </p:nvSpPr>
          <p:spPr>
            <a:xfrm>
              <a:off x="622599" y="1976343"/>
              <a:ext cx="870744" cy="553997"/>
            </a:xfrm>
            <a:prstGeom prst="rect">
              <a:avLst/>
            </a:prstGeom>
            <a:noFill/>
          </p:spPr>
          <p:txBody>
            <a:bodyPr wrap="square" rtlCol="0">
              <a:spAutoFit/>
            </a:bodyPr>
            <a:lstStyle/>
            <a:p>
              <a:pPr algn="r"/>
              <a:r>
                <a:rPr lang="en-US" altLang="zh-CN" sz="2000" dirty="0">
                  <a:solidFill>
                    <a:srgbClr val="C00000"/>
                  </a:solidFill>
                  <a:latin typeface="+mn-lt"/>
                  <a:ea typeface="+mn-ea"/>
                  <a:cs typeface="+mn-ea"/>
                  <a:sym typeface="+mn-lt"/>
                </a:rPr>
                <a:t>02</a:t>
              </a:r>
              <a:endParaRPr lang="zh-CN" altLang="en-US" sz="2000" dirty="0">
                <a:solidFill>
                  <a:srgbClr val="C00000"/>
                </a:solidFill>
                <a:latin typeface="+mn-lt"/>
                <a:ea typeface="+mn-ea"/>
                <a:cs typeface="+mn-ea"/>
                <a:sym typeface="+mn-lt"/>
              </a:endParaRPr>
            </a:p>
          </p:txBody>
        </p:sp>
        <p:grpSp>
          <p:nvGrpSpPr>
            <p:cNvPr id="81" name="组合 80"/>
            <p:cNvGrpSpPr/>
            <p:nvPr/>
          </p:nvGrpSpPr>
          <p:grpSpPr>
            <a:xfrm>
              <a:off x="478583" y="2060848"/>
              <a:ext cx="2808309" cy="1232555"/>
              <a:chOff x="2326778" y="3801665"/>
              <a:chExt cx="2808675" cy="1232555"/>
            </a:xfrm>
          </p:grpSpPr>
          <p:sp>
            <p:nvSpPr>
              <p:cNvPr id="82" name="文本框 43"/>
              <p:cNvSpPr txBox="1"/>
              <p:nvPr/>
            </p:nvSpPr>
            <p:spPr>
              <a:xfrm>
                <a:off x="3338383" y="3801665"/>
                <a:ext cx="1725052" cy="410369"/>
              </a:xfrm>
              <a:prstGeom prst="rect">
                <a:avLst/>
              </a:prstGeom>
              <a:noFill/>
            </p:spPr>
            <p:txBody>
              <a:bodyPr wrap="square" rtlCol="0">
                <a:spAutoFit/>
              </a:bodyPr>
              <a:lstStyle/>
              <a:p>
                <a:pPr algn="r"/>
                <a:r>
                  <a:rPr lang="zh-CN" altLang="en-US" sz="1400" dirty="0">
                    <a:solidFill>
                      <a:srgbClr val="C00000"/>
                    </a:solidFill>
                    <a:latin typeface="+mn-lt"/>
                    <a:ea typeface="+mn-ea"/>
                    <a:cs typeface="+mn-ea"/>
                    <a:sym typeface="+mn-lt"/>
                  </a:rPr>
                  <a:t>在此添加标题</a:t>
                </a:r>
              </a:p>
            </p:txBody>
          </p:sp>
          <p:sp>
            <p:nvSpPr>
              <p:cNvPr id="83" name="文本框 44"/>
              <p:cNvSpPr txBox="1"/>
              <p:nvPr/>
            </p:nvSpPr>
            <p:spPr>
              <a:xfrm>
                <a:off x="2326778" y="4135512"/>
                <a:ext cx="2808675"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grpSp>
      <p:grpSp>
        <p:nvGrpSpPr>
          <p:cNvPr id="84" name="组合 83"/>
          <p:cNvGrpSpPr/>
          <p:nvPr/>
        </p:nvGrpSpPr>
        <p:grpSpPr>
          <a:xfrm>
            <a:off x="6425934" y="3445181"/>
            <a:ext cx="2106506" cy="987795"/>
            <a:chOff x="478583" y="1976343"/>
            <a:chExt cx="2808309" cy="1317060"/>
          </a:xfrm>
        </p:grpSpPr>
        <p:sp>
          <p:nvSpPr>
            <p:cNvPr id="85" name="文本框 25"/>
            <p:cNvSpPr txBox="1"/>
            <p:nvPr/>
          </p:nvSpPr>
          <p:spPr>
            <a:xfrm>
              <a:off x="622599" y="1976343"/>
              <a:ext cx="870744" cy="553997"/>
            </a:xfrm>
            <a:prstGeom prst="rect">
              <a:avLst/>
            </a:prstGeom>
            <a:noFill/>
          </p:spPr>
          <p:txBody>
            <a:bodyPr wrap="square" rtlCol="0">
              <a:spAutoFit/>
            </a:bodyPr>
            <a:lstStyle/>
            <a:p>
              <a:r>
                <a:rPr lang="en-US" altLang="zh-CN" sz="2000" dirty="0">
                  <a:solidFill>
                    <a:srgbClr val="C00000"/>
                  </a:solidFill>
                  <a:latin typeface="+mn-lt"/>
                  <a:ea typeface="+mn-ea"/>
                  <a:cs typeface="+mn-ea"/>
                  <a:sym typeface="+mn-lt"/>
                </a:rPr>
                <a:t>04</a:t>
              </a:r>
              <a:endParaRPr lang="zh-CN" altLang="en-US" sz="2000" dirty="0">
                <a:solidFill>
                  <a:srgbClr val="C00000"/>
                </a:solidFill>
                <a:latin typeface="+mn-lt"/>
                <a:ea typeface="+mn-ea"/>
                <a:cs typeface="+mn-ea"/>
                <a:sym typeface="+mn-lt"/>
              </a:endParaRPr>
            </a:p>
          </p:txBody>
        </p:sp>
        <p:grpSp>
          <p:nvGrpSpPr>
            <p:cNvPr id="86" name="组合 85"/>
            <p:cNvGrpSpPr/>
            <p:nvPr/>
          </p:nvGrpSpPr>
          <p:grpSpPr>
            <a:xfrm>
              <a:off x="478583" y="2060848"/>
              <a:ext cx="2808309" cy="1232555"/>
              <a:chOff x="2326778" y="3801665"/>
              <a:chExt cx="2808675" cy="1232555"/>
            </a:xfrm>
          </p:grpSpPr>
          <p:sp>
            <p:nvSpPr>
              <p:cNvPr id="89" name="文本框 43"/>
              <p:cNvSpPr txBox="1"/>
              <p:nvPr/>
            </p:nvSpPr>
            <p:spPr>
              <a:xfrm>
                <a:off x="3075593" y="3801665"/>
                <a:ext cx="1725052" cy="410369"/>
              </a:xfrm>
              <a:prstGeom prst="rect">
                <a:avLst/>
              </a:prstGeom>
              <a:noFill/>
            </p:spPr>
            <p:txBody>
              <a:bodyPr wrap="square" rtlCol="0">
                <a:spAutoFit/>
              </a:bodyPr>
              <a:lstStyle/>
              <a:p>
                <a:r>
                  <a:rPr lang="zh-CN" altLang="en-US" sz="1400" dirty="0">
                    <a:solidFill>
                      <a:srgbClr val="C00000"/>
                    </a:solidFill>
                    <a:latin typeface="+mn-lt"/>
                    <a:ea typeface="+mn-ea"/>
                    <a:cs typeface="+mn-ea"/>
                    <a:sym typeface="+mn-lt"/>
                  </a:rPr>
                  <a:t>在此添加标题</a:t>
                </a:r>
              </a:p>
            </p:txBody>
          </p:sp>
          <p:sp>
            <p:nvSpPr>
              <p:cNvPr id="90" name="文本框 44"/>
              <p:cNvSpPr txBox="1"/>
              <p:nvPr/>
            </p:nvSpPr>
            <p:spPr>
              <a:xfrm>
                <a:off x="2326778" y="4135512"/>
                <a:ext cx="2808675" cy="898708"/>
              </a:xfrm>
              <a:prstGeom prst="rect">
                <a:avLst/>
              </a:prstGeom>
              <a:noFill/>
            </p:spPr>
            <p:txBody>
              <a:bodyPr wrap="square" rtlCol="0">
                <a:spAutoFit/>
              </a:bodyPr>
              <a:lstStyle/>
              <a:p>
                <a:pPr lvl="0">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barn(inVertical)">
                                      <p:cBhvr>
                                        <p:cTn id="11" dur="250"/>
                                        <p:tgtEl>
                                          <p:spTgt spid="65"/>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circle(in)">
                                      <p:cBhvr>
                                        <p:cTn id="15" dur="250"/>
                                        <p:tgtEl>
                                          <p:spTgt spid="6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50"/>
                                        <p:tgtEl>
                                          <p:spTgt spid="3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250"/>
                                        <p:tgtEl>
                                          <p:spTgt spid="61"/>
                                        </p:tgtEl>
                                      </p:cBhvr>
                                    </p:animEffect>
                                  </p:childTnLst>
                                </p:cTn>
                              </p:par>
                            </p:childTnLst>
                          </p:cTn>
                        </p:par>
                        <p:par>
                          <p:cTn id="24" fill="hold">
                            <p:stCondLst>
                              <p:cond delay="2500"/>
                            </p:stCondLst>
                            <p:childTnLst>
                              <p:par>
                                <p:cTn id="25" presetID="2" presetClass="entr" presetSubtype="9"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250" fill="hold"/>
                                        <p:tgtEl>
                                          <p:spTgt spid="46"/>
                                        </p:tgtEl>
                                        <p:attrNameLst>
                                          <p:attrName>ppt_x</p:attrName>
                                        </p:attrNameLst>
                                      </p:cBhvr>
                                      <p:tavLst>
                                        <p:tav tm="0">
                                          <p:val>
                                            <p:strVal val="0-#ppt_w/2"/>
                                          </p:val>
                                        </p:tav>
                                        <p:tav tm="100000">
                                          <p:val>
                                            <p:strVal val="#ppt_x"/>
                                          </p:val>
                                        </p:tav>
                                      </p:tavLst>
                                    </p:anim>
                                    <p:anim calcmode="lin" valueType="num">
                                      <p:cBhvr additive="base">
                                        <p:cTn id="28" dur="250" fill="hold"/>
                                        <p:tgtEl>
                                          <p:spTgt spid="46"/>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250"/>
                                        <p:tgtEl>
                                          <p:spTgt spid="69"/>
                                        </p:tgtEl>
                                      </p:cBhvr>
                                    </p:animEffect>
                                    <p:anim calcmode="lin" valueType="num">
                                      <p:cBhvr>
                                        <p:cTn id="33" dur="250" fill="hold"/>
                                        <p:tgtEl>
                                          <p:spTgt spid="69"/>
                                        </p:tgtEl>
                                        <p:attrNameLst>
                                          <p:attrName>ppt_x</p:attrName>
                                        </p:attrNameLst>
                                      </p:cBhvr>
                                      <p:tavLst>
                                        <p:tav tm="0">
                                          <p:val>
                                            <p:strVal val="#ppt_x"/>
                                          </p:val>
                                        </p:tav>
                                        <p:tav tm="100000">
                                          <p:val>
                                            <p:strVal val="#ppt_x"/>
                                          </p:val>
                                        </p:tav>
                                      </p:tavLst>
                                    </p:anim>
                                    <p:anim calcmode="lin" valueType="num">
                                      <p:cBhvr>
                                        <p:cTn id="34" dur="250" fill="hold"/>
                                        <p:tgtEl>
                                          <p:spTgt spid="69"/>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1"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heel(1)">
                                      <p:cBhvr>
                                        <p:cTn id="38" dur="250"/>
                                        <p:tgtEl>
                                          <p:spTgt spid="29"/>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250"/>
                                        <p:tgtEl>
                                          <p:spTgt spid="64"/>
                                        </p:tgtEl>
                                      </p:cBhvr>
                                    </p:animEffect>
                                  </p:childTnLst>
                                </p:cTn>
                              </p:par>
                            </p:childTnLst>
                          </p:cTn>
                        </p:par>
                        <p:par>
                          <p:cTn id="43" fill="hold">
                            <p:stCondLst>
                              <p:cond delay="4500"/>
                            </p:stCondLst>
                            <p:childTnLst>
                              <p:par>
                                <p:cTn id="44" presetID="2" presetClass="entr" presetSubtype="12"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250" fill="hold"/>
                                        <p:tgtEl>
                                          <p:spTgt spid="31"/>
                                        </p:tgtEl>
                                        <p:attrNameLst>
                                          <p:attrName>ppt_x</p:attrName>
                                        </p:attrNameLst>
                                      </p:cBhvr>
                                      <p:tavLst>
                                        <p:tav tm="0">
                                          <p:val>
                                            <p:strVal val="0-#ppt_w/2"/>
                                          </p:val>
                                        </p:tav>
                                        <p:tav tm="100000">
                                          <p:val>
                                            <p:strVal val="#ppt_x"/>
                                          </p:val>
                                        </p:tav>
                                      </p:tavLst>
                                    </p:anim>
                                    <p:anim calcmode="lin" valueType="num">
                                      <p:cBhvr additive="base">
                                        <p:cTn id="47" dur="250" fill="hold"/>
                                        <p:tgtEl>
                                          <p:spTgt spid="3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250"/>
                                        <p:tgtEl>
                                          <p:spTgt spid="79"/>
                                        </p:tgtEl>
                                      </p:cBhvr>
                                    </p:animEffect>
                                    <p:anim calcmode="lin" valueType="num">
                                      <p:cBhvr>
                                        <p:cTn id="52" dur="250" fill="hold"/>
                                        <p:tgtEl>
                                          <p:spTgt spid="79"/>
                                        </p:tgtEl>
                                        <p:attrNameLst>
                                          <p:attrName>ppt_x</p:attrName>
                                        </p:attrNameLst>
                                      </p:cBhvr>
                                      <p:tavLst>
                                        <p:tav tm="0">
                                          <p:val>
                                            <p:strVal val="#ppt_x"/>
                                          </p:val>
                                        </p:tav>
                                        <p:tav tm="100000">
                                          <p:val>
                                            <p:strVal val="#ppt_x"/>
                                          </p:val>
                                        </p:tav>
                                      </p:tavLst>
                                    </p:anim>
                                    <p:anim calcmode="lin" valueType="num">
                                      <p:cBhvr>
                                        <p:cTn id="53" dur="250" fill="hold"/>
                                        <p:tgtEl>
                                          <p:spTgt spid="7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1" presetClass="entr" presetSubtype="1"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250"/>
                                        <p:tgtEl>
                                          <p:spTgt spid="28"/>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250"/>
                                        <p:tgtEl>
                                          <p:spTgt spid="62"/>
                                        </p:tgtEl>
                                      </p:cBhvr>
                                    </p:animEffect>
                                  </p:childTnLst>
                                </p:cTn>
                              </p:par>
                            </p:childTnLst>
                          </p:cTn>
                        </p:par>
                        <p:par>
                          <p:cTn id="62" fill="hold">
                            <p:stCondLst>
                              <p:cond delay="6500"/>
                            </p:stCondLst>
                            <p:childTnLst>
                              <p:par>
                                <p:cTn id="63" presetID="2" presetClass="entr" presetSubtype="3"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250" fill="hold"/>
                                        <p:tgtEl>
                                          <p:spTgt spid="38"/>
                                        </p:tgtEl>
                                        <p:attrNameLst>
                                          <p:attrName>ppt_x</p:attrName>
                                        </p:attrNameLst>
                                      </p:cBhvr>
                                      <p:tavLst>
                                        <p:tav tm="0">
                                          <p:val>
                                            <p:strVal val="1+#ppt_w/2"/>
                                          </p:val>
                                        </p:tav>
                                        <p:tav tm="100000">
                                          <p:val>
                                            <p:strVal val="#ppt_x"/>
                                          </p:val>
                                        </p:tav>
                                      </p:tavLst>
                                    </p:anim>
                                    <p:anim calcmode="lin" valueType="num">
                                      <p:cBhvr additive="base">
                                        <p:cTn id="66" dur="250" fill="hold"/>
                                        <p:tgtEl>
                                          <p:spTgt spid="38"/>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42" presetClass="entr" presetSubtype="0" fill="hold"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250"/>
                                        <p:tgtEl>
                                          <p:spTgt spid="74"/>
                                        </p:tgtEl>
                                      </p:cBhvr>
                                    </p:animEffect>
                                    <p:anim calcmode="lin" valueType="num">
                                      <p:cBhvr>
                                        <p:cTn id="71" dur="250" fill="hold"/>
                                        <p:tgtEl>
                                          <p:spTgt spid="74"/>
                                        </p:tgtEl>
                                        <p:attrNameLst>
                                          <p:attrName>ppt_x</p:attrName>
                                        </p:attrNameLst>
                                      </p:cBhvr>
                                      <p:tavLst>
                                        <p:tav tm="0">
                                          <p:val>
                                            <p:strVal val="#ppt_x"/>
                                          </p:val>
                                        </p:tav>
                                        <p:tav tm="100000">
                                          <p:val>
                                            <p:strVal val="#ppt_x"/>
                                          </p:val>
                                        </p:tav>
                                      </p:tavLst>
                                    </p:anim>
                                    <p:anim calcmode="lin" valueType="num">
                                      <p:cBhvr>
                                        <p:cTn id="72" dur="250" fill="hold"/>
                                        <p:tgtEl>
                                          <p:spTgt spid="74"/>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1" presetClass="entr" presetSubtype="1"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heel(1)">
                                      <p:cBhvr>
                                        <p:cTn id="76" dur="250"/>
                                        <p:tgtEl>
                                          <p:spTgt spid="27"/>
                                        </p:tgtEl>
                                      </p:cBhvr>
                                    </p:animEffect>
                                  </p:childTnLst>
                                </p:cTn>
                              </p:par>
                            </p:childTnLst>
                          </p:cTn>
                        </p:par>
                        <p:par>
                          <p:cTn id="77" fill="hold">
                            <p:stCondLst>
                              <p:cond delay="8000"/>
                            </p:stCondLst>
                            <p:childTnLst>
                              <p:par>
                                <p:cTn id="78" presetID="22" presetClass="entr" presetSubtype="4"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down)">
                                      <p:cBhvr>
                                        <p:cTn id="80" dur="250"/>
                                        <p:tgtEl>
                                          <p:spTgt spid="63"/>
                                        </p:tgtEl>
                                      </p:cBhvr>
                                    </p:animEffect>
                                  </p:childTnLst>
                                </p:cTn>
                              </p:par>
                            </p:childTnLst>
                          </p:cTn>
                        </p:par>
                        <p:par>
                          <p:cTn id="81" fill="hold">
                            <p:stCondLst>
                              <p:cond delay="8500"/>
                            </p:stCondLst>
                            <p:childTnLst>
                              <p:par>
                                <p:cTn id="82" presetID="2" presetClass="entr" presetSubtype="6"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250" fill="hold"/>
                                        <p:tgtEl>
                                          <p:spTgt spid="54"/>
                                        </p:tgtEl>
                                        <p:attrNameLst>
                                          <p:attrName>ppt_x</p:attrName>
                                        </p:attrNameLst>
                                      </p:cBhvr>
                                      <p:tavLst>
                                        <p:tav tm="0">
                                          <p:val>
                                            <p:strVal val="1+#ppt_w/2"/>
                                          </p:val>
                                        </p:tav>
                                        <p:tav tm="100000">
                                          <p:val>
                                            <p:strVal val="#ppt_x"/>
                                          </p:val>
                                        </p:tav>
                                      </p:tavLst>
                                    </p:anim>
                                    <p:anim calcmode="lin" valueType="num">
                                      <p:cBhvr additive="base">
                                        <p:cTn id="85" dur="250" fill="hold"/>
                                        <p:tgtEl>
                                          <p:spTgt spid="54"/>
                                        </p:tgtEl>
                                        <p:attrNameLst>
                                          <p:attrName>ppt_y</p:attrName>
                                        </p:attrNameLst>
                                      </p:cBhvr>
                                      <p:tavLst>
                                        <p:tav tm="0">
                                          <p:val>
                                            <p:strVal val="1+#ppt_h/2"/>
                                          </p:val>
                                        </p:tav>
                                        <p:tav tm="100000">
                                          <p:val>
                                            <p:strVal val="#ppt_y"/>
                                          </p:val>
                                        </p:tav>
                                      </p:tavLst>
                                    </p:anim>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250"/>
                                        <p:tgtEl>
                                          <p:spTgt spid="84"/>
                                        </p:tgtEl>
                                      </p:cBhvr>
                                    </p:animEffect>
                                    <p:anim calcmode="lin" valueType="num">
                                      <p:cBhvr>
                                        <p:cTn id="90" dur="250" fill="hold"/>
                                        <p:tgtEl>
                                          <p:spTgt spid="84"/>
                                        </p:tgtEl>
                                        <p:attrNameLst>
                                          <p:attrName>ppt_x</p:attrName>
                                        </p:attrNameLst>
                                      </p:cBhvr>
                                      <p:tavLst>
                                        <p:tav tm="0">
                                          <p:val>
                                            <p:strVal val="#ppt_x"/>
                                          </p:val>
                                        </p:tav>
                                        <p:tav tm="100000">
                                          <p:val>
                                            <p:strVal val="#ppt_x"/>
                                          </p:val>
                                        </p:tav>
                                      </p:tavLst>
                                    </p:anim>
                                    <p:anim calcmode="lin" valueType="num">
                                      <p:cBhvr>
                                        <p:cTn id="91" dur="25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61" grpId="0"/>
      <p:bldP spid="62" grpId="0"/>
      <p:bldP spid="63" grpId="0"/>
      <p:bldP spid="64" grpId="0"/>
      <p:bldP spid="65" grpId="0" animBg="1"/>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2052318" y="2622833"/>
            <a:ext cx="1223538" cy="368530"/>
            <a:chOff x="3838575" y="2712368"/>
            <a:chExt cx="1604974" cy="368530"/>
          </a:xfrm>
        </p:grpSpPr>
        <p:cxnSp>
          <p:nvCxnSpPr>
            <p:cNvPr id="76" name="直接连接符 75"/>
            <p:cNvCxnSpPr/>
            <p:nvPr/>
          </p:nvCxnSpPr>
          <p:spPr>
            <a:xfrm>
              <a:off x="3838575" y="2892218"/>
              <a:ext cx="593181"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p:nvPr/>
          </p:nvCxnSpPr>
          <p:spPr>
            <a:xfrm>
              <a:off x="4952634" y="2911353"/>
              <a:ext cx="490915" cy="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连接符 77"/>
            <p:cNvCxnSpPr/>
            <p:nvPr/>
          </p:nvCxnSpPr>
          <p:spPr>
            <a:xfrm flipV="1">
              <a:off x="4405565" y="2712368"/>
              <a:ext cx="186017" cy="189461"/>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78"/>
            <p:cNvCxnSpPr/>
            <p:nvPr/>
          </p:nvCxnSpPr>
          <p:spPr>
            <a:xfrm flipV="1">
              <a:off x="4807526" y="2899283"/>
              <a:ext cx="171299" cy="174470"/>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连接符 79"/>
            <p:cNvCxnSpPr/>
            <p:nvPr/>
          </p:nvCxnSpPr>
          <p:spPr>
            <a:xfrm flipH="1" flipV="1">
              <a:off x="4543202" y="2717130"/>
              <a:ext cx="316707" cy="363768"/>
            </a:xfrm>
            <a:prstGeom prst="line">
              <a:avLst/>
            </a:prstGeom>
            <a:noFill/>
            <a:ln w="19050" cap="rnd">
              <a:solidFill>
                <a:schemeClr val="tx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组合 80"/>
          <p:cNvGrpSpPr/>
          <p:nvPr/>
        </p:nvGrpSpPr>
        <p:grpSpPr>
          <a:xfrm>
            <a:off x="786043" y="2096091"/>
            <a:ext cx="1361423" cy="1364178"/>
            <a:chOff x="7146423" y="413387"/>
            <a:chExt cx="495231" cy="496232"/>
          </a:xfrm>
        </p:grpSpPr>
        <p:grpSp>
          <p:nvGrpSpPr>
            <p:cNvPr id="82" name="组合 81"/>
            <p:cNvGrpSpPr/>
            <p:nvPr/>
          </p:nvGrpSpPr>
          <p:grpSpPr>
            <a:xfrm>
              <a:off x="7146423" y="413387"/>
              <a:ext cx="495231" cy="496232"/>
              <a:chOff x="1589596" y="810715"/>
              <a:chExt cx="2340698" cy="2345431"/>
            </a:xfrm>
          </p:grpSpPr>
          <p:grpSp>
            <p:nvGrpSpPr>
              <p:cNvPr id="84" name="组合 79"/>
              <p:cNvGrpSpPr/>
              <p:nvPr/>
            </p:nvGrpSpPr>
            <p:grpSpPr bwMode="auto">
              <a:xfrm>
                <a:off x="1589596" y="810715"/>
                <a:ext cx="2340698" cy="2345431"/>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8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85"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mn-lt"/>
                  <a:ea typeface="+mn-ea"/>
                  <a:cs typeface="+mn-ea"/>
                  <a:sym typeface="+mn-lt"/>
                </a:endParaRPr>
              </a:p>
            </p:txBody>
          </p:sp>
        </p:grpSp>
        <p:sp>
          <p:nvSpPr>
            <p:cNvPr id="83" name="TextBox 82"/>
            <p:cNvSpPr txBox="1"/>
            <p:nvPr/>
          </p:nvSpPr>
          <p:spPr>
            <a:xfrm>
              <a:off x="7296147" y="571227"/>
              <a:ext cx="235109" cy="235109"/>
            </a:xfrm>
            <a:prstGeom prst="rect">
              <a:avLst/>
            </a:prstGeom>
            <a:noFill/>
          </p:spPr>
          <p:txBody>
            <a:bodyPr wrap="none" rtlCol="0">
              <a:spAutoFit/>
            </a:bodyPr>
            <a:lstStyle/>
            <a:p>
              <a:r>
                <a:rPr lang="zh-CN" altLang="en-US" dirty="0" smtClean="0">
                  <a:solidFill>
                    <a:prstClr val="white"/>
                  </a:solidFill>
                  <a:latin typeface="+mn-lt"/>
                  <a:ea typeface="+mn-ea"/>
                  <a:cs typeface="+mn-ea"/>
                  <a:sym typeface="+mn-lt"/>
                </a:rPr>
                <a:t>标题</a:t>
              </a:r>
              <a:endParaRPr lang="en-US" altLang="zh-CN" dirty="0" smtClean="0">
                <a:solidFill>
                  <a:prstClr val="white"/>
                </a:solidFill>
                <a:latin typeface="+mn-lt"/>
                <a:ea typeface="+mn-ea"/>
                <a:cs typeface="+mn-ea"/>
                <a:sym typeface="+mn-lt"/>
              </a:endParaRPr>
            </a:p>
            <a:p>
              <a:r>
                <a:rPr lang="zh-CN" altLang="en-US" dirty="0" smtClean="0">
                  <a:solidFill>
                    <a:prstClr val="white"/>
                  </a:solidFill>
                  <a:latin typeface="+mn-lt"/>
                  <a:ea typeface="+mn-ea"/>
                  <a:cs typeface="+mn-ea"/>
                  <a:sym typeface="+mn-lt"/>
                </a:rPr>
                <a:t>文字</a:t>
              </a:r>
              <a:endParaRPr lang="en-US" altLang="zh-CN" dirty="0" smtClean="0">
                <a:solidFill>
                  <a:prstClr val="white"/>
                </a:solidFill>
                <a:latin typeface="+mn-lt"/>
                <a:ea typeface="+mn-ea"/>
                <a:cs typeface="+mn-ea"/>
                <a:sym typeface="+mn-lt"/>
              </a:endParaRPr>
            </a:p>
          </p:txBody>
        </p:sp>
      </p:grpSp>
      <p:grpSp>
        <p:nvGrpSpPr>
          <p:cNvPr id="90" name="组合 89"/>
          <p:cNvGrpSpPr/>
          <p:nvPr/>
        </p:nvGrpSpPr>
        <p:grpSpPr>
          <a:xfrm>
            <a:off x="3063134" y="1395759"/>
            <a:ext cx="2846358" cy="2852117"/>
            <a:chOff x="8244408" y="2516931"/>
            <a:chExt cx="2846358" cy="2852117"/>
          </a:xfrm>
        </p:grpSpPr>
        <p:grpSp>
          <p:nvGrpSpPr>
            <p:cNvPr id="91" name="组合 90"/>
            <p:cNvGrpSpPr/>
            <p:nvPr/>
          </p:nvGrpSpPr>
          <p:grpSpPr>
            <a:xfrm>
              <a:off x="8244408" y="2516931"/>
              <a:ext cx="2846358" cy="2852117"/>
              <a:chOff x="1589596" y="810715"/>
              <a:chExt cx="2340698" cy="2345431"/>
            </a:xfrm>
          </p:grpSpPr>
          <p:grpSp>
            <p:nvGrpSpPr>
              <p:cNvPr id="94" name="组合 93"/>
              <p:cNvGrpSpPr/>
              <p:nvPr/>
            </p:nvGrpSpPr>
            <p:grpSpPr bwMode="auto">
              <a:xfrm>
                <a:off x="1589596" y="810715"/>
                <a:ext cx="2340698" cy="2345431"/>
                <a:chOff x="6379729" y="2488774"/>
                <a:chExt cx="2513016" cy="2513016"/>
              </a:xfrm>
            </p:grpSpPr>
            <p:sp>
              <p:nvSpPr>
                <p:cNvPr id="9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9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95" name="椭圆 94"/>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mn-lt"/>
                  <a:ea typeface="+mn-ea"/>
                  <a:cs typeface="+mn-ea"/>
                  <a:sym typeface="+mn-lt"/>
                </a:endParaRPr>
              </a:p>
            </p:txBody>
          </p:sp>
        </p:grpSp>
        <p:sp>
          <p:nvSpPr>
            <p:cNvPr id="92" name="TextBox 91"/>
            <p:cNvSpPr txBox="1"/>
            <p:nvPr/>
          </p:nvSpPr>
          <p:spPr>
            <a:xfrm>
              <a:off x="8892480" y="3626172"/>
              <a:ext cx="1561314" cy="615553"/>
            </a:xfrm>
            <a:prstGeom prst="rect">
              <a:avLst/>
            </a:prstGeom>
            <a:noFill/>
          </p:spPr>
          <p:txBody>
            <a:bodyPr wrap="square" lIns="0" tIns="0" rIns="0" bIns="0" rtlCol="0">
              <a:spAutoFit/>
            </a:bodyPr>
            <a:lstStyle/>
            <a:p>
              <a:r>
                <a:rPr lang="zh-CN" altLang="en-US" sz="1000" dirty="0">
                  <a:solidFill>
                    <a:prstClr val="white"/>
                  </a:solidFill>
                  <a:latin typeface="+mn-lt"/>
                  <a:ea typeface="+mn-ea"/>
                  <a:cs typeface="+mn-ea"/>
                  <a:sym typeface="+mn-lt"/>
                </a:rPr>
                <a:t>单击此处添加文本单击此处添加</a:t>
              </a:r>
              <a:r>
                <a:rPr lang="zh-CN" altLang="en-US" sz="1000" dirty="0" smtClean="0">
                  <a:solidFill>
                    <a:prstClr val="white"/>
                  </a:solidFill>
                  <a:latin typeface="+mn-lt"/>
                  <a:ea typeface="+mn-ea"/>
                  <a:cs typeface="+mn-ea"/>
                  <a:sym typeface="+mn-lt"/>
                </a:rPr>
                <a:t>文本单击</a:t>
              </a:r>
              <a:r>
                <a:rPr lang="zh-CN" altLang="en-US" sz="1000" dirty="0">
                  <a:solidFill>
                    <a:prstClr val="white"/>
                  </a:solidFill>
                  <a:latin typeface="+mn-lt"/>
                  <a:ea typeface="+mn-ea"/>
                  <a:cs typeface="+mn-ea"/>
                  <a:sym typeface="+mn-lt"/>
                </a:rPr>
                <a:t>此处添加文本单击此处添加文本</a:t>
              </a:r>
              <a:endParaRPr lang="en-US" altLang="zh-CN" sz="1000" dirty="0">
                <a:solidFill>
                  <a:prstClr val="white"/>
                </a:solidFill>
                <a:latin typeface="+mn-lt"/>
                <a:ea typeface="+mn-ea"/>
                <a:cs typeface="+mn-ea"/>
                <a:sym typeface="+mn-lt"/>
              </a:endParaRPr>
            </a:p>
            <a:p>
              <a:endParaRPr lang="en-US" altLang="zh-CN" sz="1000" dirty="0">
                <a:solidFill>
                  <a:prstClr val="white"/>
                </a:solidFill>
                <a:latin typeface="+mn-lt"/>
                <a:ea typeface="+mn-ea"/>
                <a:cs typeface="+mn-ea"/>
                <a:sym typeface="+mn-lt"/>
              </a:endParaRPr>
            </a:p>
          </p:txBody>
        </p:sp>
        <p:sp>
          <p:nvSpPr>
            <p:cNvPr id="93" name="TextBox 92"/>
            <p:cNvSpPr txBox="1"/>
            <p:nvPr/>
          </p:nvSpPr>
          <p:spPr>
            <a:xfrm>
              <a:off x="9203374" y="3308632"/>
              <a:ext cx="1561314" cy="199222"/>
            </a:xfrm>
            <a:prstGeom prst="rect">
              <a:avLst/>
            </a:prstGeom>
            <a:noFill/>
          </p:spPr>
          <p:txBody>
            <a:bodyPr wrap="square" lIns="0" tIns="0" rIns="0" bIns="0" rtlCol="0">
              <a:spAutoFit/>
            </a:bodyPr>
            <a:lstStyle/>
            <a:p>
              <a:pPr algn="just">
                <a:lnSpc>
                  <a:spcPts val="1500"/>
                </a:lnSpc>
              </a:pPr>
              <a:r>
                <a:rPr lang="zh-CN" altLang="en-US" dirty="0" smtClean="0">
                  <a:solidFill>
                    <a:prstClr val="white"/>
                  </a:solidFill>
                  <a:latin typeface="+mn-lt"/>
                  <a:ea typeface="+mn-ea"/>
                  <a:cs typeface="+mn-ea"/>
                  <a:sym typeface="+mn-lt"/>
                </a:rPr>
                <a:t>标题文字</a:t>
              </a:r>
              <a:endParaRPr lang="en-US" altLang="zh-CN" dirty="0" smtClean="0">
                <a:solidFill>
                  <a:prstClr val="white"/>
                </a:solidFill>
                <a:latin typeface="+mn-lt"/>
                <a:ea typeface="+mn-ea"/>
                <a:cs typeface="+mn-ea"/>
                <a:sym typeface="+mn-lt"/>
              </a:endParaRPr>
            </a:p>
          </p:txBody>
        </p:sp>
      </p:grpSp>
      <p:grpSp>
        <p:nvGrpSpPr>
          <p:cNvPr id="98" name="组合 97"/>
          <p:cNvGrpSpPr/>
          <p:nvPr/>
        </p:nvGrpSpPr>
        <p:grpSpPr>
          <a:xfrm>
            <a:off x="4963469" y="1448616"/>
            <a:ext cx="3136923" cy="682563"/>
            <a:chOff x="4675437" y="1448616"/>
            <a:chExt cx="3136923" cy="682563"/>
          </a:xfrm>
        </p:grpSpPr>
        <p:grpSp>
          <p:nvGrpSpPr>
            <p:cNvPr id="99" name="组合 98"/>
            <p:cNvGrpSpPr/>
            <p:nvPr/>
          </p:nvGrpSpPr>
          <p:grpSpPr>
            <a:xfrm>
              <a:off x="4675437" y="1448616"/>
              <a:ext cx="681185" cy="682563"/>
              <a:chOff x="7146423" y="413387"/>
              <a:chExt cx="495231" cy="496232"/>
            </a:xfrm>
          </p:grpSpPr>
          <p:grpSp>
            <p:nvGrpSpPr>
              <p:cNvPr id="101" name="组合 100"/>
              <p:cNvGrpSpPr/>
              <p:nvPr/>
            </p:nvGrpSpPr>
            <p:grpSpPr>
              <a:xfrm>
                <a:off x="7146423" y="413387"/>
                <a:ext cx="495231" cy="496232"/>
                <a:chOff x="1589596" y="810715"/>
                <a:chExt cx="2340698" cy="2345431"/>
              </a:xfrm>
            </p:grpSpPr>
            <p:grpSp>
              <p:nvGrpSpPr>
                <p:cNvPr id="103" name="组合 79"/>
                <p:cNvGrpSpPr/>
                <p:nvPr/>
              </p:nvGrpSpPr>
              <p:grpSpPr bwMode="auto">
                <a:xfrm>
                  <a:off x="1589596" y="810715"/>
                  <a:ext cx="2340698" cy="2345431"/>
                  <a:chOff x="6379729" y="2488774"/>
                  <a:chExt cx="2513016" cy="2513016"/>
                </a:xfrm>
              </p:grpSpPr>
              <p:sp>
                <p:nvSpPr>
                  <p:cNvPr id="10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10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104"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mn-lt"/>
                    <a:ea typeface="+mn-ea"/>
                    <a:cs typeface="+mn-ea"/>
                    <a:sym typeface="+mn-lt"/>
                  </a:endParaRPr>
                </a:p>
              </p:txBody>
            </p:sp>
          </p:grpSp>
          <p:sp>
            <p:nvSpPr>
              <p:cNvPr id="102" name="TextBox 101"/>
              <p:cNvSpPr txBox="1"/>
              <p:nvPr/>
            </p:nvSpPr>
            <p:spPr>
              <a:xfrm>
                <a:off x="7229619" y="557367"/>
                <a:ext cx="330043" cy="268509"/>
              </a:xfrm>
              <a:prstGeom prst="rect">
                <a:avLst/>
              </a:prstGeom>
              <a:noFill/>
            </p:spPr>
            <p:txBody>
              <a:bodyPr wrap="none" rtlCol="0">
                <a:spAutoFit/>
              </a:bodyPr>
              <a:lstStyle/>
              <a:p>
                <a:r>
                  <a:rPr lang="en-US" altLang="zh-CN" dirty="0" smtClean="0">
                    <a:solidFill>
                      <a:prstClr val="white"/>
                    </a:solidFill>
                    <a:latin typeface="+mn-lt"/>
                    <a:ea typeface="+mn-ea"/>
                    <a:cs typeface="+mn-ea"/>
                    <a:sym typeface="+mn-lt"/>
                  </a:rPr>
                  <a:t>01</a:t>
                </a:r>
              </a:p>
            </p:txBody>
          </p:sp>
        </p:grpSp>
        <p:sp>
          <p:nvSpPr>
            <p:cNvPr id="100" name="TextBox 99"/>
            <p:cNvSpPr txBox="1"/>
            <p:nvPr/>
          </p:nvSpPr>
          <p:spPr>
            <a:xfrm>
              <a:off x="5611772" y="1476863"/>
              <a:ext cx="2200588" cy="461665"/>
            </a:xfrm>
            <a:prstGeom prst="rect">
              <a:avLst/>
            </a:prstGeom>
            <a:noFill/>
          </p:spPr>
          <p:txBody>
            <a:bodyPr wrap="square" lIns="0" tIns="0" rIns="0" bIns="0" rtlCol="0">
              <a:spAutoFit/>
            </a:bodyPr>
            <a:lstStyle/>
            <a:p>
              <a:r>
                <a:rPr lang="zh-CN" altLang="en-US" sz="1000" dirty="0">
                  <a:solidFill>
                    <a:srgbClr val="7F7F7F"/>
                  </a:solidFill>
                  <a:latin typeface="+mn-lt"/>
                  <a:ea typeface="+mn-ea"/>
                  <a:cs typeface="+mn-ea"/>
                  <a:sym typeface="+mn-lt"/>
                </a:rPr>
                <a:t>单击此处添加</a:t>
              </a:r>
              <a:r>
                <a:rPr lang="zh-CN" altLang="en-US" sz="1000" dirty="0" smtClean="0">
                  <a:solidFill>
                    <a:srgbClr val="7F7F7F"/>
                  </a:solidFill>
                  <a:latin typeface="+mn-lt"/>
                  <a:ea typeface="+mn-ea"/>
                  <a:cs typeface="+mn-ea"/>
                  <a:sym typeface="+mn-lt"/>
                </a:rPr>
                <a:t>文本</a:t>
              </a:r>
              <a:r>
                <a:rPr lang="zh-CN" altLang="en-US" sz="1000" dirty="0">
                  <a:solidFill>
                    <a:srgbClr val="7F7F7F"/>
                  </a:solidFill>
                  <a:latin typeface="+mn-lt"/>
                  <a:ea typeface="+mn-ea"/>
                  <a:cs typeface="+mn-ea"/>
                  <a:sym typeface="+mn-lt"/>
                </a:rPr>
                <a:t>单击此处添加文本</a:t>
              </a:r>
              <a:endParaRPr lang="en-US" altLang="zh-CN" sz="1000" dirty="0">
                <a:solidFill>
                  <a:srgbClr val="7F7F7F"/>
                </a:solidFill>
                <a:latin typeface="+mn-lt"/>
                <a:ea typeface="+mn-ea"/>
                <a:cs typeface="+mn-ea"/>
                <a:sym typeface="+mn-lt"/>
              </a:endParaRPr>
            </a:p>
            <a:p>
              <a:r>
                <a:rPr lang="zh-CN" altLang="en-US" sz="1000" dirty="0">
                  <a:solidFill>
                    <a:srgbClr val="7F7F7F"/>
                  </a:solidFill>
                  <a:latin typeface="+mn-lt"/>
                  <a:ea typeface="+mn-ea"/>
                  <a:cs typeface="+mn-ea"/>
                  <a:sym typeface="+mn-lt"/>
                </a:rPr>
                <a:t>单击此处添加</a:t>
              </a:r>
              <a:r>
                <a:rPr lang="zh-CN" altLang="en-US" sz="1000" dirty="0" smtClean="0">
                  <a:solidFill>
                    <a:srgbClr val="7F7F7F"/>
                  </a:solidFill>
                  <a:latin typeface="+mn-lt"/>
                  <a:ea typeface="+mn-ea"/>
                  <a:cs typeface="+mn-ea"/>
                  <a:sym typeface="+mn-lt"/>
                </a:rPr>
                <a:t>文本单击</a:t>
              </a:r>
              <a:r>
                <a:rPr lang="zh-CN" altLang="en-US" sz="1000" dirty="0">
                  <a:solidFill>
                    <a:srgbClr val="7F7F7F"/>
                  </a:solidFill>
                  <a:latin typeface="+mn-lt"/>
                  <a:ea typeface="+mn-ea"/>
                  <a:cs typeface="+mn-ea"/>
                  <a:sym typeface="+mn-lt"/>
                </a:rPr>
                <a:t>此处添加文本</a:t>
              </a:r>
              <a:endParaRPr lang="en-US" altLang="zh-CN" sz="1000" dirty="0">
                <a:solidFill>
                  <a:srgbClr val="7F7F7F"/>
                </a:solidFill>
                <a:latin typeface="+mn-lt"/>
                <a:ea typeface="+mn-ea"/>
                <a:cs typeface="+mn-ea"/>
                <a:sym typeface="+mn-lt"/>
              </a:endParaRPr>
            </a:p>
            <a:p>
              <a:endParaRPr lang="en-US" altLang="zh-CN" sz="1000" dirty="0">
                <a:solidFill>
                  <a:srgbClr val="7F7F7F"/>
                </a:solidFill>
                <a:latin typeface="+mn-lt"/>
                <a:ea typeface="+mn-ea"/>
                <a:cs typeface="+mn-ea"/>
                <a:sym typeface="+mn-lt"/>
              </a:endParaRPr>
            </a:p>
          </p:txBody>
        </p:sp>
      </p:grpSp>
      <p:grpSp>
        <p:nvGrpSpPr>
          <p:cNvPr id="107" name="组合 106"/>
          <p:cNvGrpSpPr/>
          <p:nvPr/>
        </p:nvGrpSpPr>
        <p:grpSpPr>
          <a:xfrm>
            <a:off x="5537305" y="2482879"/>
            <a:ext cx="2995135" cy="682563"/>
            <a:chOff x="5249273" y="2482879"/>
            <a:chExt cx="2995135" cy="682563"/>
          </a:xfrm>
        </p:grpSpPr>
        <p:grpSp>
          <p:nvGrpSpPr>
            <p:cNvPr id="108" name="组合 107"/>
            <p:cNvGrpSpPr/>
            <p:nvPr/>
          </p:nvGrpSpPr>
          <p:grpSpPr>
            <a:xfrm>
              <a:off x="5249273" y="2482879"/>
              <a:ext cx="681185" cy="682563"/>
              <a:chOff x="7146423" y="413387"/>
              <a:chExt cx="495231" cy="496232"/>
            </a:xfrm>
          </p:grpSpPr>
          <p:grpSp>
            <p:nvGrpSpPr>
              <p:cNvPr id="110" name="组合 109"/>
              <p:cNvGrpSpPr/>
              <p:nvPr/>
            </p:nvGrpSpPr>
            <p:grpSpPr>
              <a:xfrm>
                <a:off x="7146423" y="413387"/>
                <a:ext cx="495231" cy="496232"/>
                <a:chOff x="1589596" y="810715"/>
                <a:chExt cx="2340698" cy="2345431"/>
              </a:xfrm>
            </p:grpSpPr>
            <p:grpSp>
              <p:nvGrpSpPr>
                <p:cNvPr id="112" name="组合 79"/>
                <p:cNvGrpSpPr/>
                <p:nvPr/>
              </p:nvGrpSpPr>
              <p:grpSpPr bwMode="auto">
                <a:xfrm>
                  <a:off x="1589596" y="810715"/>
                  <a:ext cx="2340698" cy="2345431"/>
                  <a:chOff x="6379729" y="2488774"/>
                  <a:chExt cx="2513016" cy="2513016"/>
                </a:xfrm>
              </p:grpSpPr>
              <p:sp>
                <p:nvSpPr>
                  <p:cNvPr id="11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11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113"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mn-lt"/>
                    <a:ea typeface="+mn-ea"/>
                    <a:cs typeface="+mn-ea"/>
                    <a:sym typeface="+mn-lt"/>
                  </a:endParaRPr>
                </a:p>
              </p:txBody>
            </p:sp>
          </p:grpSp>
          <p:sp>
            <p:nvSpPr>
              <p:cNvPr id="111" name="TextBox 110"/>
              <p:cNvSpPr txBox="1"/>
              <p:nvPr/>
            </p:nvSpPr>
            <p:spPr>
              <a:xfrm>
                <a:off x="7229619" y="557367"/>
                <a:ext cx="330043" cy="268509"/>
              </a:xfrm>
              <a:prstGeom prst="rect">
                <a:avLst/>
              </a:prstGeom>
              <a:noFill/>
            </p:spPr>
            <p:txBody>
              <a:bodyPr wrap="none" rtlCol="0">
                <a:spAutoFit/>
              </a:bodyPr>
              <a:lstStyle/>
              <a:p>
                <a:r>
                  <a:rPr lang="en-US" altLang="zh-CN" dirty="0" smtClean="0">
                    <a:solidFill>
                      <a:prstClr val="white"/>
                    </a:solidFill>
                    <a:latin typeface="+mn-lt"/>
                    <a:ea typeface="+mn-ea"/>
                    <a:cs typeface="+mn-ea"/>
                    <a:sym typeface="+mn-lt"/>
                  </a:rPr>
                  <a:t>02</a:t>
                </a:r>
              </a:p>
            </p:txBody>
          </p:sp>
        </p:grpSp>
        <p:sp>
          <p:nvSpPr>
            <p:cNvPr id="109" name="TextBox 108"/>
            <p:cNvSpPr txBox="1"/>
            <p:nvPr/>
          </p:nvSpPr>
          <p:spPr>
            <a:xfrm>
              <a:off x="6043820" y="2516931"/>
              <a:ext cx="2200588" cy="461665"/>
            </a:xfrm>
            <a:prstGeom prst="rect">
              <a:avLst/>
            </a:prstGeom>
            <a:noFill/>
          </p:spPr>
          <p:txBody>
            <a:bodyPr wrap="square" lIns="0" tIns="0" rIns="0" bIns="0" rtlCol="0">
              <a:spAutoFit/>
            </a:bodyPr>
            <a:lstStyle/>
            <a:p>
              <a:r>
                <a:rPr lang="zh-CN" altLang="en-US" sz="1000" dirty="0">
                  <a:solidFill>
                    <a:srgbClr val="7F7F7F"/>
                  </a:solidFill>
                  <a:latin typeface="+mn-lt"/>
                  <a:ea typeface="+mn-ea"/>
                  <a:cs typeface="+mn-ea"/>
                  <a:sym typeface="+mn-lt"/>
                </a:rPr>
                <a:t>单击此处添加文本单击此处添加文本</a:t>
              </a:r>
              <a:endParaRPr lang="en-US" altLang="zh-CN" sz="1000" dirty="0">
                <a:solidFill>
                  <a:srgbClr val="7F7F7F"/>
                </a:solidFill>
                <a:latin typeface="+mn-lt"/>
                <a:ea typeface="+mn-ea"/>
                <a:cs typeface="+mn-ea"/>
                <a:sym typeface="+mn-lt"/>
              </a:endParaRPr>
            </a:p>
            <a:p>
              <a:r>
                <a:rPr lang="zh-CN" altLang="en-US" sz="1000" dirty="0">
                  <a:solidFill>
                    <a:srgbClr val="7F7F7F"/>
                  </a:solidFill>
                  <a:latin typeface="+mn-lt"/>
                  <a:ea typeface="+mn-ea"/>
                  <a:cs typeface="+mn-ea"/>
                  <a:sym typeface="+mn-lt"/>
                </a:rPr>
                <a:t>单击此处添加文本单击此处添加文本</a:t>
              </a:r>
              <a:endParaRPr lang="en-US" altLang="zh-CN" sz="1000" dirty="0">
                <a:solidFill>
                  <a:srgbClr val="7F7F7F"/>
                </a:solidFill>
                <a:latin typeface="+mn-lt"/>
                <a:ea typeface="+mn-ea"/>
                <a:cs typeface="+mn-ea"/>
                <a:sym typeface="+mn-lt"/>
              </a:endParaRPr>
            </a:p>
            <a:p>
              <a:endParaRPr lang="en-US" altLang="zh-CN" sz="1000" dirty="0">
                <a:solidFill>
                  <a:srgbClr val="7F7F7F"/>
                </a:solidFill>
                <a:latin typeface="+mn-lt"/>
                <a:ea typeface="+mn-ea"/>
                <a:cs typeface="+mn-ea"/>
                <a:sym typeface="+mn-lt"/>
              </a:endParaRPr>
            </a:p>
          </p:txBody>
        </p:sp>
      </p:grpSp>
      <p:grpSp>
        <p:nvGrpSpPr>
          <p:cNvPr id="116" name="组合 115"/>
          <p:cNvGrpSpPr/>
          <p:nvPr/>
        </p:nvGrpSpPr>
        <p:grpSpPr>
          <a:xfrm>
            <a:off x="4966635" y="3577177"/>
            <a:ext cx="3080401" cy="682563"/>
            <a:chOff x="4678603" y="3577177"/>
            <a:chExt cx="3080401" cy="682563"/>
          </a:xfrm>
        </p:grpSpPr>
        <p:grpSp>
          <p:nvGrpSpPr>
            <p:cNvPr id="117" name="组合 116"/>
            <p:cNvGrpSpPr/>
            <p:nvPr/>
          </p:nvGrpSpPr>
          <p:grpSpPr>
            <a:xfrm>
              <a:off x="4678603" y="3577177"/>
              <a:ext cx="681185" cy="682563"/>
              <a:chOff x="7146423" y="413387"/>
              <a:chExt cx="495231" cy="496232"/>
            </a:xfrm>
          </p:grpSpPr>
          <p:grpSp>
            <p:nvGrpSpPr>
              <p:cNvPr id="119" name="组合 118"/>
              <p:cNvGrpSpPr/>
              <p:nvPr/>
            </p:nvGrpSpPr>
            <p:grpSpPr>
              <a:xfrm>
                <a:off x="7146423" y="413387"/>
                <a:ext cx="495231" cy="496232"/>
                <a:chOff x="1589596" y="810715"/>
                <a:chExt cx="2340698" cy="2345431"/>
              </a:xfrm>
            </p:grpSpPr>
            <p:grpSp>
              <p:nvGrpSpPr>
                <p:cNvPr id="121" name="组合 79"/>
                <p:cNvGrpSpPr/>
                <p:nvPr/>
              </p:nvGrpSpPr>
              <p:grpSpPr bwMode="auto">
                <a:xfrm>
                  <a:off x="1589596" y="810715"/>
                  <a:ext cx="2340698" cy="2345431"/>
                  <a:chOff x="6379729" y="2488774"/>
                  <a:chExt cx="2513016" cy="2513016"/>
                </a:xfrm>
              </p:grpSpPr>
              <p:sp>
                <p:nvSpPr>
                  <p:cNvPr id="1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12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122" name="椭圆 80"/>
                <p:cNvSpPr/>
                <p:nvPr/>
              </p:nvSpPr>
              <p:spPr bwMode="auto">
                <a:xfrm>
                  <a:off x="1932719" y="1141998"/>
                  <a:ext cx="1691507" cy="1694935"/>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000"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mn-lt"/>
                    <a:ea typeface="+mn-ea"/>
                    <a:cs typeface="+mn-ea"/>
                    <a:sym typeface="+mn-lt"/>
                  </a:endParaRPr>
                </a:p>
              </p:txBody>
            </p:sp>
          </p:grpSp>
          <p:sp>
            <p:nvSpPr>
              <p:cNvPr id="120" name="TextBox 119"/>
              <p:cNvSpPr txBox="1"/>
              <p:nvPr/>
            </p:nvSpPr>
            <p:spPr>
              <a:xfrm>
                <a:off x="7229619" y="557367"/>
                <a:ext cx="330043" cy="268509"/>
              </a:xfrm>
              <a:prstGeom prst="rect">
                <a:avLst/>
              </a:prstGeom>
              <a:noFill/>
            </p:spPr>
            <p:txBody>
              <a:bodyPr wrap="none" rtlCol="0">
                <a:spAutoFit/>
              </a:bodyPr>
              <a:lstStyle/>
              <a:p>
                <a:r>
                  <a:rPr lang="en-US" altLang="zh-CN" dirty="0" smtClean="0">
                    <a:solidFill>
                      <a:prstClr val="white"/>
                    </a:solidFill>
                    <a:latin typeface="+mn-lt"/>
                    <a:ea typeface="+mn-ea"/>
                    <a:cs typeface="+mn-ea"/>
                    <a:sym typeface="+mn-lt"/>
                  </a:rPr>
                  <a:t>03</a:t>
                </a:r>
              </a:p>
            </p:txBody>
          </p:sp>
        </p:grpSp>
        <p:sp>
          <p:nvSpPr>
            <p:cNvPr id="118" name="TextBox 117"/>
            <p:cNvSpPr txBox="1"/>
            <p:nvPr/>
          </p:nvSpPr>
          <p:spPr>
            <a:xfrm>
              <a:off x="5558416" y="3631245"/>
              <a:ext cx="2200588" cy="461665"/>
            </a:xfrm>
            <a:prstGeom prst="rect">
              <a:avLst/>
            </a:prstGeom>
            <a:noFill/>
          </p:spPr>
          <p:txBody>
            <a:bodyPr wrap="square" lIns="0" tIns="0" rIns="0" bIns="0" rtlCol="0">
              <a:spAutoFit/>
            </a:bodyPr>
            <a:lstStyle/>
            <a:p>
              <a:r>
                <a:rPr lang="zh-CN" altLang="en-US" sz="1000" dirty="0">
                  <a:solidFill>
                    <a:srgbClr val="7F7F7F"/>
                  </a:solidFill>
                  <a:latin typeface="+mn-lt"/>
                  <a:ea typeface="+mn-ea"/>
                  <a:cs typeface="+mn-ea"/>
                  <a:sym typeface="+mn-lt"/>
                </a:rPr>
                <a:t>单击此处添加文本单击此处添加文本</a:t>
              </a:r>
              <a:endParaRPr lang="en-US" altLang="zh-CN" sz="1000" dirty="0">
                <a:solidFill>
                  <a:srgbClr val="7F7F7F"/>
                </a:solidFill>
                <a:latin typeface="+mn-lt"/>
                <a:ea typeface="+mn-ea"/>
                <a:cs typeface="+mn-ea"/>
                <a:sym typeface="+mn-lt"/>
              </a:endParaRPr>
            </a:p>
            <a:p>
              <a:r>
                <a:rPr lang="zh-CN" altLang="en-US" sz="1000" dirty="0">
                  <a:solidFill>
                    <a:srgbClr val="7F7F7F"/>
                  </a:solidFill>
                  <a:latin typeface="+mn-lt"/>
                  <a:ea typeface="+mn-ea"/>
                  <a:cs typeface="+mn-ea"/>
                  <a:sym typeface="+mn-lt"/>
                </a:rPr>
                <a:t>单击此处添加文本单击此处添加文本</a:t>
              </a:r>
              <a:endParaRPr lang="en-US" altLang="zh-CN" sz="1000" dirty="0">
                <a:solidFill>
                  <a:srgbClr val="7F7F7F"/>
                </a:solidFill>
                <a:latin typeface="+mn-lt"/>
                <a:ea typeface="+mn-ea"/>
                <a:cs typeface="+mn-ea"/>
                <a:sym typeface="+mn-lt"/>
              </a:endParaRPr>
            </a:p>
            <a:p>
              <a:endParaRPr lang="en-US" altLang="zh-CN" sz="1000" dirty="0">
                <a:solidFill>
                  <a:srgbClr val="7F7F7F"/>
                </a:solidFill>
                <a:latin typeface="+mn-lt"/>
                <a:ea typeface="+mn-ea"/>
                <a:cs typeface="+mn-ea"/>
                <a:sym typeface="+mn-lt"/>
              </a:endParaRPr>
            </a:p>
          </p:txBody>
        </p:sp>
      </p:grpSp>
      <p:sp>
        <p:nvSpPr>
          <p:cNvPr id="51" name="TextBox 5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ppt_x"/>
                                          </p:val>
                                        </p:tav>
                                        <p:tav tm="100000">
                                          <p:val>
                                            <p:strVal val="#ppt_x"/>
                                          </p:val>
                                        </p:tav>
                                      </p:tavLst>
                                    </p:anim>
                                    <p:anim calcmode="lin" valueType="num">
                                      <p:cBhvr additive="base">
                                        <p:cTn id="12" dur="500" fill="hold"/>
                                        <p:tgtEl>
                                          <p:spTgt spid="8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left)">
                                      <p:cBhvr>
                                        <p:cTn id="16" dur="500"/>
                                        <p:tgtEl>
                                          <p:spTgt spid="7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p:cTn id="20" dur="500" fill="hold"/>
                                        <p:tgtEl>
                                          <p:spTgt spid="90"/>
                                        </p:tgtEl>
                                        <p:attrNameLst>
                                          <p:attrName>ppt_w</p:attrName>
                                        </p:attrNameLst>
                                      </p:cBhvr>
                                      <p:tavLst>
                                        <p:tav tm="0">
                                          <p:val>
                                            <p:fltVal val="0"/>
                                          </p:val>
                                        </p:tav>
                                        <p:tav tm="100000">
                                          <p:val>
                                            <p:strVal val="#ppt_w"/>
                                          </p:val>
                                        </p:tav>
                                      </p:tavLst>
                                    </p:anim>
                                    <p:anim calcmode="lin" valueType="num">
                                      <p:cBhvr>
                                        <p:cTn id="21" dur="500" fill="hold"/>
                                        <p:tgtEl>
                                          <p:spTgt spid="90"/>
                                        </p:tgtEl>
                                        <p:attrNameLst>
                                          <p:attrName>ppt_h</p:attrName>
                                        </p:attrNameLst>
                                      </p:cBhvr>
                                      <p:tavLst>
                                        <p:tav tm="0">
                                          <p:val>
                                            <p:fltVal val="0"/>
                                          </p:val>
                                        </p:tav>
                                        <p:tav tm="100000">
                                          <p:val>
                                            <p:strVal val="#ppt_h"/>
                                          </p:val>
                                        </p:tav>
                                      </p:tavLst>
                                    </p:anim>
                                    <p:animEffect transition="in" filter="fade">
                                      <p:cBhvr>
                                        <p:cTn id="22" dur="500"/>
                                        <p:tgtEl>
                                          <p:spTgt spid="90"/>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1+#ppt_w/2"/>
                                          </p:val>
                                        </p:tav>
                                        <p:tav tm="100000">
                                          <p:val>
                                            <p:strVal val="#ppt_x"/>
                                          </p:val>
                                        </p:tav>
                                      </p:tavLst>
                                    </p:anim>
                                    <p:anim calcmode="lin" valueType="num">
                                      <p:cBhvr additive="base">
                                        <p:cTn id="27" dur="500" fill="hold"/>
                                        <p:tgtEl>
                                          <p:spTgt spid="9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additive="base">
                                        <p:cTn id="31" dur="500" fill="hold"/>
                                        <p:tgtEl>
                                          <p:spTgt spid="107"/>
                                        </p:tgtEl>
                                        <p:attrNameLst>
                                          <p:attrName>ppt_x</p:attrName>
                                        </p:attrNameLst>
                                      </p:cBhvr>
                                      <p:tavLst>
                                        <p:tav tm="0">
                                          <p:val>
                                            <p:strVal val="1+#ppt_w/2"/>
                                          </p:val>
                                        </p:tav>
                                        <p:tav tm="100000">
                                          <p:val>
                                            <p:strVal val="#ppt_x"/>
                                          </p:val>
                                        </p:tav>
                                      </p:tavLst>
                                    </p:anim>
                                    <p:anim calcmode="lin" valueType="num">
                                      <p:cBhvr additive="base">
                                        <p:cTn id="32" dur="500" fill="hold"/>
                                        <p:tgtEl>
                                          <p:spTgt spid="10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additive="base">
                                        <p:cTn id="36" dur="500" fill="hold"/>
                                        <p:tgtEl>
                                          <p:spTgt spid="116"/>
                                        </p:tgtEl>
                                        <p:attrNameLst>
                                          <p:attrName>ppt_x</p:attrName>
                                        </p:attrNameLst>
                                      </p:cBhvr>
                                      <p:tavLst>
                                        <p:tav tm="0">
                                          <p:val>
                                            <p:strVal val="1+#ppt_w/2"/>
                                          </p:val>
                                        </p:tav>
                                        <p:tav tm="100000">
                                          <p:val>
                                            <p:strVal val="#ppt_x"/>
                                          </p:val>
                                        </p:tav>
                                      </p:tavLst>
                                    </p:anim>
                                    <p:anim calcmode="lin" valueType="num">
                                      <p:cBhvr additive="base">
                                        <p:cTn id="37"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prstClr val="black"/>
              </a:solidFill>
              <a:cs typeface="+mn-ea"/>
              <a:sym typeface="+mn-lt"/>
            </a:endParaRPr>
          </a:p>
        </p:txBody>
      </p:sp>
      <p:cxnSp>
        <p:nvCxnSpPr>
          <p:cNvPr id="41" name="直接连接符 40"/>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70"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4961382" y="1136730"/>
            <a:ext cx="954089" cy="323157"/>
          </a:xfrm>
          <a:prstGeom prst="rect">
            <a:avLst/>
          </a:prstGeom>
        </p:spPr>
        <p:txBody>
          <a:bodyPr wrap="none" lIns="91431" tIns="45716" rIns="91431" bIns="45716">
            <a:spAutoFit/>
          </a:bodyPr>
          <a:lstStyle/>
          <a:p>
            <a:r>
              <a:rPr lang="zh-CN" altLang="en-US" sz="1500" dirty="0" smtClean="0">
                <a:solidFill>
                  <a:schemeClr val="accent1"/>
                </a:solidFill>
                <a:latin typeface="+mn-lt"/>
                <a:ea typeface="+mn-ea"/>
                <a:cs typeface="+mn-ea"/>
                <a:sym typeface="+mn-lt"/>
              </a:rPr>
              <a:t>标题内容</a:t>
            </a:r>
            <a:endParaRPr lang="zh-CN" altLang="en-US" sz="1500" dirty="0">
              <a:solidFill>
                <a:schemeClr val="accent1"/>
              </a:solidFill>
              <a:latin typeface="+mn-lt"/>
              <a:ea typeface="+mn-ea"/>
              <a:cs typeface="+mn-ea"/>
              <a:sym typeface="+mn-lt"/>
            </a:endParaRPr>
          </a:p>
        </p:txBody>
      </p:sp>
      <p:sp>
        <p:nvSpPr>
          <p:cNvPr id="46"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grpSp>
        <p:nvGrpSpPr>
          <p:cNvPr id="47" name="组合 46"/>
          <p:cNvGrpSpPr/>
          <p:nvPr/>
        </p:nvGrpSpPr>
        <p:grpSpPr bwMode="auto">
          <a:xfrm>
            <a:off x="600323" y="1737476"/>
            <a:ext cx="2259643" cy="2259643"/>
            <a:chOff x="1103084" y="2155824"/>
            <a:chExt cx="3176815" cy="3176815"/>
          </a:xfrm>
        </p:grpSpPr>
        <p:sp>
          <p:nvSpPr>
            <p:cNvPr id="48" name="椭圆 47"/>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prstClr val="white"/>
                </a:solidFill>
                <a:cs typeface="+mn-ea"/>
                <a:sym typeface="+mn-lt"/>
              </a:endParaRPr>
            </a:p>
          </p:txBody>
        </p:sp>
        <p:sp>
          <p:nvSpPr>
            <p:cNvPr id="49" name="椭圆 48"/>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solidFill>
                  <a:prstClr val="white"/>
                </a:solidFill>
                <a:cs typeface="+mn-ea"/>
                <a:sym typeface="+mn-lt"/>
              </a:endParaRPr>
            </a:p>
          </p:txBody>
        </p:sp>
      </p:grpSp>
      <p:sp>
        <p:nvSpPr>
          <p:cNvPr id="50" name="椭圆 49"/>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cs typeface="+mn-ea"/>
                <a:sym typeface="+mn-lt"/>
              </a:rPr>
              <a:t>1</a:t>
            </a:r>
            <a:endParaRPr lang="zh-CN" altLang="en-US" dirty="0">
              <a:solidFill>
                <a:prstClr val="white"/>
              </a:solidFill>
              <a:cs typeface="+mn-ea"/>
              <a:sym typeface="+mn-lt"/>
            </a:endParaRPr>
          </a:p>
        </p:txBody>
      </p:sp>
      <p:sp>
        <p:nvSpPr>
          <p:cNvPr id="51" name="椭圆 50"/>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cs typeface="+mn-ea"/>
                <a:sym typeface="+mn-lt"/>
              </a:rPr>
              <a:t>2</a:t>
            </a:r>
            <a:endParaRPr lang="zh-CN" altLang="en-US" dirty="0">
              <a:solidFill>
                <a:prstClr val="white"/>
              </a:solidFill>
              <a:cs typeface="+mn-ea"/>
              <a:sym typeface="+mn-lt"/>
            </a:endParaRPr>
          </a:p>
        </p:txBody>
      </p:sp>
      <p:sp>
        <p:nvSpPr>
          <p:cNvPr id="52" name="椭圆 51"/>
          <p:cNvSpPr/>
          <p:nvPr/>
        </p:nvSpPr>
        <p:spPr>
          <a:xfrm>
            <a:off x="3110900" y="3218921"/>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cs typeface="+mn-ea"/>
                <a:sym typeface="+mn-lt"/>
              </a:rPr>
              <a:t>3</a:t>
            </a:r>
            <a:endParaRPr lang="zh-CN" altLang="en-US" dirty="0">
              <a:solidFill>
                <a:prstClr val="white"/>
              </a:solidFill>
              <a:cs typeface="+mn-ea"/>
              <a:sym typeface="+mn-lt"/>
            </a:endParaRPr>
          </a:p>
        </p:txBody>
      </p:sp>
      <p:sp>
        <p:nvSpPr>
          <p:cNvPr id="53" name="椭圆 52"/>
          <p:cNvSpPr/>
          <p:nvPr/>
        </p:nvSpPr>
        <p:spPr>
          <a:xfrm>
            <a:off x="2339752" y="406912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cs typeface="+mn-ea"/>
                <a:sym typeface="+mn-lt"/>
              </a:rPr>
              <a:t>4</a:t>
            </a:r>
            <a:endParaRPr lang="zh-CN" altLang="en-US" dirty="0">
              <a:solidFill>
                <a:prstClr val="white"/>
              </a:solidFill>
              <a:cs typeface="+mn-ea"/>
              <a:sym typeface="+mn-lt"/>
            </a:endParaRPr>
          </a:p>
        </p:txBody>
      </p:sp>
      <p:grpSp>
        <p:nvGrpSpPr>
          <p:cNvPr id="54" name="组合 53"/>
          <p:cNvGrpSpPr/>
          <p:nvPr/>
        </p:nvGrpSpPr>
        <p:grpSpPr>
          <a:xfrm>
            <a:off x="3989630" y="1064722"/>
            <a:ext cx="858956" cy="858956"/>
            <a:chOff x="3989630" y="984316"/>
            <a:chExt cx="858956" cy="858956"/>
          </a:xfrm>
        </p:grpSpPr>
        <p:grpSp>
          <p:nvGrpSpPr>
            <p:cNvPr id="55" name="组合 54"/>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60" name="椭圆 59"/>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6" name="组合 54"/>
            <p:cNvGrpSpPr>
              <a:grpSpLocks noChangeAspect="1"/>
            </p:cNvGrpSpPr>
            <p:nvPr/>
          </p:nvGrpSpPr>
          <p:grpSpPr bwMode="auto">
            <a:xfrm>
              <a:off x="4230408" y="1145668"/>
              <a:ext cx="389996" cy="469766"/>
              <a:chOff x="3452849" y="2667439"/>
              <a:chExt cx="239345" cy="288607"/>
            </a:xfrm>
          </p:grpSpPr>
          <p:sp>
            <p:nvSpPr>
              <p:cNvPr id="57"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n-lt"/>
                  <a:ea typeface="+mn-ea"/>
                  <a:cs typeface="+mn-ea"/>
                  <a:sym typeface="+mn-lt"/>
                </a:endParaRPr>
              </a:p>
            </p:txBody>
          </p:sp>
          <p:sp>
            <p:nvSpPr>
              <p:cNvPr id="58"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n-lt"/>
                  <a:ea typeface="+mn-ea"/>
                  <a:cs typeface="+mn-ea"/>
                  <a:sym typeface="+mn-lt"/>
                </a:endParaRPr>
              </a:p>
            </p:txBody>
          </p:sp>
        </p:grpSp>
      </p:grpSp>
      <p:grpSp>
        <p:nvGrpSpPr>
          <p:cNvPr id="61" name="组合 60"/>
          <p:cNvGrpSpPr/>
          <p:nvPr/>
        </p:nvGrpSpPr>
        <p:grpSpPr>
          <a:xfrm>
            <a:off x="4684712" y="1948340"/>
            <a:ext cx="858956" cy="858956"/>
            <a:chOff x="4684712" y="1948340"/>
            <a:chExt cx="858956" cy="858956"/>
          </a:xfrm>
        </p:grpSpPr>
        <p:grpSp>
          <p:nvGrpSpPr>
            <p:cNvPr id="62" name="组合 61"/>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65" name="椭圆 6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3"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n-lt"/>
                <a:ea typeface="+mn-ea"/>
                <a:cs typeface="+mn-ea"/>
                <a:sym typeface="+mn-lt"/>
              </a:endParaRPr>
            </a:p>
          </p:txBody>
        </p:sp>
      </p:grpSp>
      <p:grpSp>
        <p:nvGrpSpPr>
          <p:cNvPr id="66" name="组合 65"/>
          <p:cNvGrpSpPr/>
          <p:nvPr/>
        </p:nvGrpSpPr>
        <p:grpSpPr>
          <a:xfrm>
            <a:off x="4716016" y="2993953"/>
            <a:ext cx="858956" cy="858956"/>
            <a:chOff x="4716016" y="2993953"/>
            <a:chExt cx="858956" cy="858956"/>
          </a:xfrm>
        </p:grpSpPr>
        <p:grpSp>
          <p:nvGrpSpPr>
            <p:cNvPr id="67" name="组合 66"/>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n-lt"/>
                <a:ea typeface="+mn-ea"/>
                <a:cs typeface="+mn-ea"/>
                <a:sym typeface="+mn-lt"/>
              </a:endParaRPr>
            </a:p>
          </p:txBody>
        </p:sp>
      </p:grpSp>
      <p:grpSp>
        <p:nvGrpSpPr>
          <p:cNvPr id="71" name="组合 70"/>
          <p:cNvGrpSpPr/>
          <p:nvPr/>
        </p:nvGrpSpPr>
        <p:grpSpPr>
          <a:xfrm>
            <a:off x="3996846" y="3864636"/>
            <a:ext cx="858956" cy="858956"/>
            <a:chOff x="3996846" y="3864636"/>
            <a:chExt cx="858956" cy="858956"/>
          </a:xfrm>
        </p:grpSpPr>
        <p:grpSp>
          <p:nvGrpSpPr>
            <p:cNvPr id="72" name="组合 71"/>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3"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21920" tIns="60960" rIns="121920" bIns="60960"/>
            <a:lstStyle/>
            <a:p>
              <a:pPr defTabSz="914400" fontAlgn="auto">
                <a:spcBef>
                  <a:spcPts val="0"/>
                </a:spcBef>
                <a:spcAft>
                  <a:spcPts val="0"/>
                </a:spcAft>
                <a:defRPr/>
              </a:pPr>
              <a:endParaRPr lang="zh-CN" altLang="en-US" sz="2490">
                <a:solidFill>
                  <a:prstClr val="black"/>
                </a:solidFill>
                <a:latin typeface="+mn-lt"/>
                <a:ea typeface="+mn-ea"/>
                <a:cs typeface="+mn-ea"/>
                <a:sym typeface="+mn-lt"/>
              </a:endParaRPr>
            </a:p>
          </p:txBody>
        </p:sp>
      </p:grpSp>
      <p:sp>
        <p:nvSpPr>
          <p:cNvPr id="76" name="矩形 75"/>
          <p:cNvSpPr/>
          <p:nvPr/>
        </p:nvSpPr>
        <p:spPr>
          <a:xfrm>
            <a:off x="5609454" y="1997065"/>
            <a:ext cx="954089" cy="323157"/>
          </a:xfrm>
          <a:prstGeom prst="rect">
            <a:avLst/>
          </a:prstGeom>
        </p:spPr>
        <p:txBody>
          <a:bodyPr wrap="none" lIns="91431" tIns="45716" rIns="91431" bIns="45716">
            <a:spAutoFit/>
          </a:bodyPr>
          <a:lstStyle/>
          <a:p>
            <a:r>
              <a:rPr lang="zh-CN" altLang="en-US" sz="1500" dirty="0" smtClean="0">
                <a:solidFill>
                  <a:schemeClr val="accent2"/>
                </a:solidFill>
                <a:latin typeface="+mn-lt"/>
                <a:ea typeface="+mn-ea"/>
                <a:cs typeface="+mn-ea"/>
                <a:sym typeface="+mn-lt"/>
              </a:rPr>
              <a:t>标题内容</a:t>
            </a:r>
            <a:endParaRPr lang="zh-CN" altLang="en-US" sz="1500" dirty="0">
              <a:solidFill>
                <a:schemeClr val="accent2"/>
              </a:solidFill>
              <a:latin typeface="+mn-lt"/>
              <a:ea typeface="+mn-ea"/>
              <a:cs typeface="+mn-ea"/>
              <a:sym typeface="+mn-lt"/>
            </a:endParaRPr>
          </a:p>
        </p:txBody>
      </p:sp>
      <p:sp>
        <p:nvSpPr>
          <p:cNvPr id="77" name="矩形 47"/>
          <p:cNvSpPr>
            <a:spLocks noChangeArrowheads="1"/>
          </p:cNvSpPr>
          <p:nvPr/>
        </p:nvSpPr>
        <p:spPr bwMode="auto">
          <a:xfrm>
            <a:off x="5580112"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sp>
        <p:nvSpPr>
          <p:cNvPr id="78" name="矩形 77"/>
          <p:cNvSpPr/>
          <p:nvPr/>
        </p:nvSpPr>
        <p:spPr>
          <a:xfrm>
            <a:off x="5684012" y="3028040"/>
            <a:ext cx="954089" cy="323157"/>
          </a:xfrm>
          <a:prstGeom prst="rect">
            <a:avLst/>
          </a:prstGeom>
        </p:spPr>
        <p:txBody>
          <a:bodyPr wrap="none" lIns="91431" tIns="45716" rIns="91431" bIns="45716">
            <a:spAutoFit/>
          </a:bodyPr>
          <a:lstStyle/>
          <a:p>
            <a:r>
              <a:rPr lang="zh-CN" altLang="en-US" sz="1500" dirty="0" smtClean="0">
                <a:solidFill>
                  <a:schemeClr val="accent3"/>
                </a:solidFill>
                <a:latin typeface="+mn-lt"/>
                <a:ea typeface="+mn-ea"/>
                <a:cs typeface="+mn-ea"/>
                <a:sym typeface="+mn-lt"/>
              </a:rPr>
              <a:t>标题内容</a:t>
            </a:r>
            <a:endParaRPr lang="zh-CN" altLang="en-US" sz="1500" dirty="0">
              <a:solidFill>
                <a:schemeClr val="accent3"/>
              </a:solidFill>
              <a:latin typeface="+mn-lt"/>
              <a:ea typeface="+mn-ea"/>
              <a:cs typeface="+mn-ea"/>
              <a:sym typeface="+mn-lt"/>
            </a:endParaRPr>
          </a:p>
        </p:txBody>
      </p:sp>
      <p:sp>
        <p:nvSpPr>
          <p:cNvPr id="79" name="矩形 47"/>
          <p:cNvSpPr>
            <a:spLocks noChangeArrowheads="1"/>
          </p:cNvSpPr>
          <p:nvPr/>
        </p:nvSpPr>
        <p:spPr bwMode="auto">
          <a:xfrm>
            <a:off x="5654670"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sp>
        <p:nvSpPr>
          <p:cNvPr id="80" name="矩形 79"/>
          <p:cNvSpPr/>
          <p:nvPr/>
        </p:nvSpPr>
        <p:spPr>
          <a:xfrm>
            <a:off x="5009017" y="3972459"/>
            <a:ext cx="954089" cy="323157"/>
          </a:xfrm>
          <a:prstGeom prst="rect">
            <a:avLst/>
          </a:prstGeom>
        </p:spPr>
        <p:txBody>
          <a:bodyPr wrap="none" lIns="91431" tIns="45716" rIns="91431" bIns="45716">
            <a:spAutoFit/>
          </a:bodyPr>
          <a:lstStyle/>
          <a:p>
            <a:r>
              <a:rPr lang="zh-CN" altLang="en-US" sz="1500" dirty="0" smtClean="0">
                <a:solidFill>
                  <a:schemeClr val="accent4"/>
                </a:solidFill>
                <a:latin typeface="+mn-lt"/>
                <a:ea typeface="+mn-ea"/>
                <a:cs typeface="+mn-ea"/>
                <a:sym typeface="+mn-lt"/>
              </a:rPr>
              <a:t>标题内容</a:t>
            </a:r>
            <a:endParaRPr lang="zh-CN" altLang="en-US" sz="1500" dirty="0">
              <a:solidFill>
                <a:schemeClr val="accent4"/>
              </a:solidFill>
              <a:latin typeface="+mn-lt"/>
              <a:ea typeface="+mn-ea"/>
              <a:cs typeface="+mn-ea"/>
              <a:sym typeface="+mn-lt"/>
            </a:endParaRPr>
          </a:p>
        </p:txBody>
      </p:sp>
      <p:sp>
        <p:nvSpPr>
          <p:cNvPr id="81" name="矩形 47"/>
          <p:cNvSpPr>
            <a:spLocks noChangeArrowheads="1"/>
          </p:cNvSpPr>
          <p:nvPr/>
        </p:nvSpPr>
        <p:spPr bwMode="auto">
          <a:xfrm>
            <a:off x="4979675" y="4205187"/>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sp>
        <p:nvSpPr>
          <p:cNvPr id="82" name="TextBox 8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p:cTn id="11" dur="400" fill="hold"/>
                                            <p:tgtEl>
                                              <p:spTgt spid="47"/>
                                            </p:tgtEl>
                                            <p:attrNameLst>
                                              <p:attrName>ppt_w</p:attrName>
                                            </p:attrNameLst>
                                          </p:cBhvr>
                                          <p:tavLst>
                                            <p:tav tm="0">
                                              <p:val>
                                                <p:fltVal val="0"/>
                                              </p:val>
                                            </p:tav>
                                            <p:tav tm="100000">
                                              <p:val>
                                                <p:strVal val="#ppt_w"/>
                                              </p:val>
                                            </p:tav>
                                          </p:tavLst>
                                        </p:anim>
                                        <p:anim calcmode="lin" valueType="num">
                                          <p:cBhvr>
                                            <p:cTn id="12" dur="400" fill="hold"/>
                                            <p:tgtEl>
                                              <p:spTgt spid="47"/>
                                            </p:tgtEl>
                                            <p:attrNameLst>
                                              <p:attrName>ppt_h</p:attrName>
                                            </p:attrNameLst>
                                          </p:cBhvr>
                                          <p:tavLst>
                                            <p:tav tm="0">
                                              <p:val>
                                                <p:fltVal val="0"/>
                                              </p:val>
                                            </p:tav>
                                            <p:tav tm="100000">
                                              <p:val>
                                                <p:strVal val="#ppt_h"/>
                                              </p:val>
                                            </p:tav>
                                          </p:tavLst>
                                        </p:anim>
                                        <p:animEffect transition="in" filter="fade">
                                          <p:cBhvr>
                                            <p:cTn id="13" dur="400"/>
                                            <p:tgtEl>
                                              <p:spTgt spid="47"/>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350"/>
                                            <p:tgtEl>
                                              <p:spTgt spid="40"/>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2750"/>
                                </p:stCondLst>
                                <p:childTnLst>
                                  <p:par>
                                    <p:cTn id="29" presetID="2" presetClass="entr" presetSubtype="2" fill="hold" nodeType="afterEffect" p14:presetBounceEnd="40000">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14:bounceEnd="40000">
                                          <p:cBhvr additive="base">
                                            <p:cTn id="31" dur="50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250"/>
                                </p:stCondLst>
                                <p:childTnLst>
                                  <p:par>
                                    <p:cTn id="50" presetID="2" presetClass="entr" presetSubtype="2" fill="hold" nodeType="afterEffect" p14:presetBounceEnd="40000">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14:bounceEnd="40000">
                                          <p:cBhvr additive="base">
                                            <p:cTn id="52" dur="500" fill="hold"/>
                                            <p:tgtEl>
                                              <p:spTgt spid="61"/>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left)">
                                          <p:cBhvr>
                                            <p:cTn id="57" dur="500"/>
                                            <p:tgtEl>
                                              <p:spTgt spid="7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5750"/>
                                </p:stCondLst>
                                <p:childTnLst>
                                  <p:par>
                                    <p:cTn id="71" presetID="2" presetClass="entr" presetSubtype="2" fill="hold" nodeType="afterEffect" p14:presetBounceEnd="40000">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14:bounceEnd="40000">
                                          <p:cBhvr additive="base">
                                            <p:cTn id="73" dur="50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66"/>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500"/>
                                            <p:tgtEl>
                                              <p:spTgt spid="79"/>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Effect transition="in" filter="fade">
                                          <p:cBhvr>
                                            <p:cTn id="86" dur="500"/>
                                            <p:tgtEl>
                                              <p:spTgt spid="53"/>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500"/>
                                            <p:tgtEl>
                                              <p:spTgt spid="42"/>
                                            </p:tgtEl>
                                          </p:cBhvr>
                                        </p:animEffect>
                                      </p:childTnLst>
                                    </p:cTn>
                                  </p:par>
                                </p:childTnLst>
                              </p:cTn>
                            </p:par>
                            <p:par>
                              <p:cTn id="91" fill="hold">
                                <p:stCondLst>
                                  <p:cond delay="7250"/>
                                </p:stCondLst>
                                <p:childTnLst>
                                  <p:par>
                                    <p:cTn id="92" presetID="2" presetClass="entr" presetSubtype="2" fill="hold" nodeType="afterEffect" p14:presetBounceEnd="40000">
                                      <p:stCondLst>
                                        <p:cond delay="0"/>
                                      </p:stCondLst>
                                      <p:childTnLst>
                                        <p:set>
                                          <p:cBhvr>
                                            <p:cTn id="93" dur="1" fill="hold">
                                              <p:stCondLst>
                                                <p:cond delay="0"/>
                                              </p:stCondLst>
                                            </p:cTn>
                                            <p:tgtEl>
                                              <p:spTgt spid="71"/>
                                            </p:tgtEl>
                                            <p:attrNameLst>
                                              <p:attrName>style.visibility</p:attrName>
                                            </p:attrNameLst>
                                          </p:cBhvr>
                                          <p:to>
                                            <p:strVal val="visible"/>
                                          </p:to>
                                        </p:set>
                                        <p:anim calcmode="lin" valueType="num" p14:bounceEnd="40000">
                                          <p:cBhvr additive="base">
                                            <p:cTn id="94" dur="500" fill="hold"/>
                                            <p:tgtEl>
                                              <p:spTgt spid="71"/>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71"/>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left)">
                                          <p:cBhvr>
                                            <p:cTn id="99" dur="500"/>
                                            <p:tgtEl>
                                              <p:spTgt spid="8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left)">
                                          <p:cBhvr>
                                            <p:cTn id="10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animBg="1"/>
          <p:bldP spid="51" grpId="0" animBg="1"/>
          <p:bldP spid="52" grpId="0" animBg="1"/>
          <p:bldP spid="53" grpId="0" animBg="1"/>
          <p:bldP spid="76" grpId="0"/>
          <p:bldP spid="77" grpId="0"/>
          <p:bldP spid="78" grpId="0"/>
          <p:bldP spid="79" grpId="0"/>
          <p:bldP spid="80" grpId="0"/>
          <p:bldP spid="81" grpId="0"/>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p:cTn id="11" dur="400" fill="hold"/>
                                            <p:tgtEl>
                                              <p:spTgt spid="47"/>
                                            </p:tgtEl>
                                            <p:attrNameLst>
                                              <p:attrName>ppt_w</p:attrName>
                                            </p:attrNameLst>
                                          </p:cBhvr>
                                          <p:tavLst>
                                            <p:tav tm="0">
                                              <p:val>
                                                <p:fltVal val="0"/>
                                              </p:val>
                                            </p:tav>
                                            <p:tav tm="100000">
                                              <p:val>
                                                <p:strVal val="#ppt_w"/>
                                              </p:val>
                                            </p:tav>
                                          </p:tavLst>
                                        </p:anim>
                                        <p:anim calcmode="lin" valueType="num">
                                          <p:cBhvr>
                                            <p:cTn id="12" dur="400" fill="hold"/>
                                            <p:tgtEl>
                                              <p:spTgt spid="47"/>
                                            </p:tgtEl>
                                            <p:attrNameLst>
                                              <p:attrName>ppt_h</p:attrName>
                                            </p:attrNameLst>
                                          </p:cBhvr>
                                          <p:tavLst>
                                            <p:tav tm="0">
                                              <p:val>
                                                <p:fltVal val="0"/>
                                              </p:val>
                                            </p:tav>
                                            <p:tav tm="100000">
                                              <p:val>
                                                <p:strVal val="#ppt_h"/>
                                              </p:val>
                                            </p:tav>
                                          </p:tavLst>
                                        </p:anim>
                                        <p:animEffect transition="in" filter="fade">
                                          <p:cBhvr>
                                            <p:cTn id="13" dur="400"/>
                                            <p:tgtEl>
                                              <p:spTgt spid="47"/>
                                            </p:tgtEl>
                                          </p:cBhvr>
                                        </p:animEffect>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350"/>
                                            <p:tgtEl>
                                              <p:spTgt spid="40"/>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2750"/>
                                </p:stCondLst>
                                <p:childTnLst>
                                  <p:par>
                                    <p:cTn id="29" presetID="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1+#ppt_w/2"/>
                                              </p:val>
                                            </p:tav>
                                            <p:tav tm="100000">
                                              <p:val>
                                                <p:strVal val="#ppt_x"/>
                                              </p:val>
                                            </p:tav>
                                          </p:tavLst>
                                        </p:anim>
                                        <p:anim calcmode="lin" valueType="num">
                                          <p:cBhvr additive="base">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3250"/>
                                </p:stCondLst>
                                <p:childTnLst>
                                  <p:par>
                                    <p:cTn id="34" presetID="22" presetClass="entr" presetSubtype="8"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childTnLst>
                              </p:cTn>
                            </p:par>
                            <p:par>
                              <p:cTn id="45" fill="hold">
                                <p:stCondLst>
                                  <p:cond delay="3750"/>
                                </p:stCondLst>
                                <p:childTnLst>
                                  <p:par>
                                    <p:cTn id="46" presetID="22" presetClass="entr" presetSubtype="8"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250"/>
                                </p:stCondLst>
                                <p:childTnLst>
                                  <p:par>
                                    <p:cTn id="50" presetID="2" presetClass="entr" presetSubtype="2" fill="hold"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wipe(left)">
                                          <p:cBhvr>
                                            <p:cTn id="57" dur="500"/>
                                            <p:tgtEl>
                                              <p:spTgt spid="7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250"/>
                                </p:stCondLst>
                                <p:childTnLst>
                                  <p:par>
                                    <p:cTn id="67" presetID="22" presetClass="entr" presetSubtype="8"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5750"/>
                                </p:stCondLst>
                                <p:childTnLst>
                                  <p:par>
                                    <p:cTn id="71" presetID="2" presetClass="entr" presetSubtype="2" fill="hold" nodeType="after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1+#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childTnLst>
                              </p:cTn>
                            </p:par>
                            <p:par>
                              <p:cTn id="75" fill="hold">
                                <p:stCondLst>
                                  <p:cond delay="6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500"/>
                                            <p:tgtEl>
                                              <p:spTgt spid="79"/>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Effect transition="in" filter="fade">
                                          <p:cBhvr>
                                            <p:cTn id="86" dur="500"/>
                                            <p:tgtEl>
                                              <p:spTgt spid="53"/>
                                            </p:tgtEl>
                                          </p:cBhvr>
                                        </p:animEffect>
                                      </p:childTnLst>
                                    </p:cTn>
                                  </p:par>
                                </p:childTnLst>
                              </p:cTn>
                            </p:par>
                            <p:par>
                              <p:cTn id="87" fill="hold">
                                <p:stCondLst>
                                  <p:cond delay="6750"/>
                                </p:stCondLst>
                                <p:childTnLst>
                                  <p:par>
                                    <p:cTn id="88" presetID="22" presetClass="entr" presetSubtype="8"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500"/>
                                            <p:tgtEl>
                                              <p:spTgt spid="42"/>
                                            </p:tgtEl>
                                          </p:cBhvr>
                                        </p:animEffect>
                                      </p:childTnLst>
                                    </p:cTn>
                                  </p:par>
                                </p:childTnLst>
                              </p:cTn>
                            </p:par>
                            <p:par>
                              <p:cTn id="91" fill="hold">
                                <p:stCondLst>
                                  <p:cond delay="7250"/>
                                </p:stCondLst>
                                <p:childTnLst>
                                  <p:par>
                                    <p:cTn id="92" presetID="2" presetClass="entr" presetSubtype="2"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 calcmode="lin" valueType="num">
                                          <p:cBhvr additive="base">
                                            <p:cTn id="94" dur="500" fill="hold"/>
                                            <p:tgtEl>
                                              <p:spTgt spid="71"/>
                                            </p:tgtEl>
                                            <p:attrNameLst>
                                              <p:attrName>ppt_x</p:attrName>
                                            </p:attrNameLst>
                                          </p:cBhvr>
                                          <p:tavLst>
                                            <p:tav tm="0">
                                              <p:val>
                                                <p:strVal val="1+#ppt_w/2"/>
                                              </p:val>
                                            </p:tav>
                                            <p:tav tm="100000">
                                              <p:val>
                                                <p:strVal val="#ppt_x"/>
                                              </p:val>
                                            </p:tav>
                                          </p:tavLst>
                                        </p:anim>
                                        <p:anim calcmode="lin" valueType="num">
                                          <p:cBhvr additive="base">
                                            <p:cTn id="95" dur="500" fill="hold"/>
                                            <p:tgtEl>
                                              <p:spTgt spid="71"/>
                                            </p:tgtEl>
                                            <p:attrNameLst>
                                              <p:attrName>ppt_y</p:attrName>
                                            </p:attrNameLst>
                                          </p:cBhvr>
                                          <p:tavLst>
                                            <p:tav tm="0">
                                              <p:val>
                                                <p:strVal val="#ppt_y"/>
                                              </p:val>
                                            </p:tav>
                                            <p:tav tm="100000">
                                              <p:val>
                                                <p:strVal val="#ppt_y"/>
                                              </p:val>
                                            </p:tav>
                                          </p:tavLst>
                                        </p:anim>
                                      </p:childTnLst>
                                    </p:cTn>
                                  </p:par>
                                </p:childTnLst>
                              </p:cTn>
                            </p:par>
                            <p:par>
                              <p:cTn id="96" fill="hold">
                                <p:stCondLst>
                                  <p:cond delay="7750"/>
                                </p:stCondLst>
                                <p:childTnLst>
                                  <p:par>
                                    <p:cTn id="97" presetID="22" presetClass="entr" presetSubtype="8" fill="hold" grpId="0" nodeType="after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left)">
                                          <p:cBhvr>
                                            <p:cTn id="99" dur="500"/>
                                            <p:tgtEl>
                                              <p:spTgt spid="8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left)">
                                          <p:cBhvr>
                                            <p:cTn id="10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0" grpId="0" animBg="1"/>
          <p:bldP spid="51" grpId="0" animBg="1"/>
          <p:bldP spid="52" grpId="0" animBg="1"/>
          <p:bldP spid="53" grpId="0" animBg="1"/>
          <p:bldP spid="76" grpId="0"/>
          <p:bldP spid="77" grpId="0"/>
          <p:bldP spid="78" grpId="0"/>
          <p:bldP spid="79" grpId="0"/>
          <p:bldP spid="80" grpId="0"/>
          <p:bldP spid="81" grpId="0"/>
          <p:bldP spid="8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pic>
        <p:nvPicPr>
          <p:cNvPr id="177" name="图片 176"/>
          <p:cNvPicPr>
            <a:picLocks noChangeAspect="1"/>
          </p:cNvPicPr>
          <p:nvPr/>
        </p:nvPicPr>
        <p:blipFill rotWithShape="1">
          <a:blip r:embed="rId3">
            <a:grayscl/>
          </a:blip>
          <a:srcRect b="72279"/>
          <a:stretch>
            <a:fillRect/>
          </a:stretch>
        </p:blipFill>
        <p:spPr>
          <a:xfrm rot="16200000" flipH="1">
            <a:off x="857044" y="2811873"/>
            <a:ext cx="4283243" cy="133055"/>
          </a:xfrm>
          <a:prstGeom prst="rect">
            <a:avLst/>
          </a:prstGeom>
        </p:spPr>
      </p:pic>
      <p:pic>
        <p:nvPicPr>
          <p:cNvPr id="178" name="图片 177"/>
          <p:cNvPicPr>
            <a:picLocks noChangeAspect="1"/>
          </p:cNvPicPr>
          <p:nvPr/>
        </p:nvPicPr>
        <p:blipFill rotWithShape="1">
          <a:blip r:embed="rId3">
            <a:grayscl/>
          </a:blip>
          <a:srcRect b="72279"/>
          <a:stretch>
            <a:fillRect/>
          </a:stretch>
        </p:blipFill>
        <p:spPr>
          <a:xfrm rot="5400000">
            <a:off x="1950117" y="2811873"/>
            <a:ext cx="4283243" cy="133055"/>
          </a:xfrm>
          <a:prstGeom prst="rect">
            <a:avLst/>
          </a:prstGeom>
        </p:spPr>
      </p:pic>
      <p:pic>
        <p:nvPicPr>
          <p:cNvPr id="179" name="图片 178"/>
          <p:cNvPicPr>
            <a:picLocks noChangeAspect="1"/>
          </p:cNvPicPr>
          <p:nvPr/>
        </p:nvPicPr>
        <p:blipFill rotWithShape="1">
          <a:blip r:embed="rId3">
            <a:grayscl/>
          </a:blip>
          <a:srcRect b="72279"/>
          <a:stretch>
            <a:fillRect/>
          </a:stretch>
        </p:blipFill>
        <p:spPr>
          <a:xfrm rot="16200000" flipH="1">
            <a:off x="2851867" y="2811873"/>
            <a:ext cx="4283243" cy="133055"/>
          </a:xfrm>
          <a:prstGeom prst="rect">
            <a:avLst/>
          </a:prstGeom>
        </p:spPr>
      </p:pic>
      <p:pic>
        <p:nvPicPr>
          <p:cNvPr id="180" name="图片 179"/>
          <p:cNvPicPr>
            <a:picLocks noChangeAspect="1"/>
          </p:cNvPicPr>
          <p:nvPr/>
        </p:nvPicPr>
        <p:blipFill rotWithShape="1">
          <a:blip r:embed="rId3">
            <a:grayscl/>
          </a:blip>
          <a:srcRect b="72279"/>
          <a:stretch>
            <a:fillRect/>
          </a:stretch>
        </p:blipFill>
        <p:spPr>
          <a:xfrm rot="5400000">
            <a:off x="3944940" y="2811873"/>
            <a:ext cx="4283243" cy="133055"/>
          </a:xfrm>
          <a:prstGeom prst="rect">
            <a:avLst/>
          </a:prstGeom>
        </p:spPr>
      </p:pic>
      <p:pic>
        <p:nvPicPr>
          <p:cNvPr id="181" name="图片 180"/>
          <p:cNvPicPr>
            <a:picLocks noChangeAspect="1"/>
          </p:cNvPicPr>
          <p:nvPr/>
        </p:nvPicPr>
        <p:blipFill rotWithShape="1">
          <a:blip r:embed="rId4">
            <a:grayscl/>
          </a:blip>
          <a:srcRect b="72279"/>
          <a:stretch>
            <a:fillRect/>
          </a:stretch>
        </p:blipFill>
        <p:spPr>
          <a:xfrm flipH="1">
            <a:off x="1727225" y="1267924"/>
            <a:ext cx="5630778" cy="133055"/>
          </a:xfrm>
          <a:prstGeom prst="rect">
            <a:avLst/>
          </a:prstGeom>
        </p:spPr>
      </p:pic>
      <p:pic>
        <p:nvPicPr>
          <p:cNvPr id="182" name="图片 181"/>
          <p:cNvPicPr>
            <a:picLocks noChangeAspect="1"/>
          </p:cNvPicPr>
          <p:nvPr/>
        </p:nvPicPr>
        <p:blipFill rotWithShape="1">
          <a:blip r:embed="rId3">
            <a:grayscl/>
          </a:blip>
          <a:srcRect b="72279"/>
          <a:stretch>
            <a:fillRect/>
          </a:stretch>
        </p:blipFill>
        <p:spPr>
          <a:xfrm rot="10800000">
            <a:off x="1727225" y="2360997"/>
            <a:ext cx="5630778" cy="133055"/>
          </a:xfrm>
          <a:prstGeom prst="rect">
            <a:avLst/>
          </a:prstGeom>
        </p:spPr>
      </p:pic>
      <p:pic>
        <p:nvPicPr>
          <p:cNvPr id="183" name="图片 182"/>
          <p:cNvPicPr>
            <a:picLocks noChangeAspect="1"/>
          </p:cNvPicPr>
          <p:nvPr/>
        </p:nvPicPr>
        <p:blipFill rotWithShape="1">
          <a:blip r:embed="rId3">
            <a:grayscl/>
          </a:blip>
          <a:srcRect b="72279"/>
          <a:stretch>
            <a:fillRect/>
          </a:stretch>
        </p:blipFill>
        <p:spPr>
          <a:xfrm flipH="1">
            <a:off x="1727225" y="3262746"/>
            <a:ext cx="5630778" cy="133055"/>
          </a:xfrm>
          <a:prstGeom prst="rect">
            <a:avLst/>
          </a:prstGeom>
        </p:spPr>
      </p:pic>
      <p:pic>
        <p:nvPicPr>
          <p:cNvPr id="184" name="图片 183"/>
          <p:cNvPicPr>
            <a:picLocks noChangeAspect="1"/>
          </p:cNvPicPr>
          <p:nvPr/>
        </p:nvPicPr>
        <p:blipFill rotWithShape="1">
          <a:blip r:embed="rId3">
            <a:grayscl/>
          </a:blip>
          <a:srcRect b="72279"/>
          <a:stretch>
            <a:fillRect/>
          </a:stretch>
        </p:blipFill>
        <p:spPr>
          <a:xfrm rot="10800000">
            <a:off x="1727225" y="4355819"/>
            <a:ext cx="5630778" cy="133055"/>
          </a:xfrm>
          <a:prstGeom prst="rect">
            <a:avLst/>
          </a:prstGeom>
        </p:spPr>
      </p:pic>
      <p:grpSp>
        <p:nvGrpSpPr>
          <p:cNvPr id="185" name="Group 41"/>
          <p:cNvGrpSpPr>
            <a:grpSpLocks noChangeAspect="1"/>
          </p:cNvGrpSpPr>
          <p:nvPr/>
        </p:nvGrpSpPr>
        <p:grpSpPr bwMode="auto">
          <a:xfrm>
            <a:off x="4411151" y="1682588"/>
            <a:ext cx="283601" cy="347165"/>
            <a:chOff x="3783" y="2089"/>
            <a:chExt cx="116" cy="142"/>
          </a:xfrm>
          <a:solidFill>
            <a:schemeClr val="accent2"/>
          </a:solidFill>
          <a:effectLst/>
        </p:grpSpPr>
        <p:sp>
          <p:nvSpPr>
            <p:cNvPr id="186"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8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88"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89"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90"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91"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92"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93"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grpSp>
      <p:grpSp>
        <p:nvGrpSpPr>
          <p:cNvPr id="194" name="Group 52"/>
          <p:cNvGrpSpPr>
            <a:grpSpLocks noChangeAspect="1"/>
          </p:cNvGrpSpPr>
          <p:nvPr/>
        </p:nvGrpSpPr>
        <p:grpSpPr bwMode="auto">
          <a:xfrm>
            <a:off x="4371397" y="3722026"/>
            <a:ext cx="327130" cy="324310"/>
            <a:chOff x="3783" y="2102"/>
            <a:chExt cx="116" cy="115"/>
          </a:xfrm>
          <a:solidFill>
            <a:schemeClr val="accent2"/>
          </a:solidFill>
          <a:effectLst/>
        </p:grpSpPr>
        <p:sp>
          <p:nvSpPr>
            <p:cNvPr id="19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9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9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9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9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0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0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202" name="Group 62"/>
          <p:cNvGrpSpPr>
            <a:grpSpLocks noChangeAspect="1"/>
          </p:cNvGrpSpPr>
          <p:nvPr/>
        </p:nvGrpSpPr>
        <p:grpSpPr bwMode="auto">
          <a:xfrm>
            <a:off x="5379081" y="2734474"/>
            <a:ext cx="348841" cy="278533"/>
            <a:chOff x="3775" y="2110"/>
            <a:chExt cx="129" cy="103"/>
          </a:xfrm>
          <a:solidFill>
            <a:schemeClr val="accent2"/>
          </a:solidFill>
          <a:effectLst/>
        </p:grpSpPr>
        <p:sp>
          <p:nvSpPr>
            <p:cNvPr id="20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0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0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206" name="Group 68"/>
          <p:cNvGrpSpPr>
            <a:grpSpLocks noChangeAspect="1"/>
          </p:cNvGrpSpPr>
          <p:nvPr/>
        </p:nvGrpSpPr>
        <p:grpSpPr bwMode="auto">
          <a:xfrm>
            <a:off x="3383477" y="2763562"/>
            <a:ext cx="311180" cy="299823"/>
            <a:chOff x="3770" y="2095"/>
            <a:chExt cx="137" cy="132"/>
          </a:xfrm>
          <a:solidFill>
            <a:schemeClr val="accent2"/>
          </a:solidFill>
          <a:effectLst/>
        </p:grpSpPr>
        <p:sp>
          <p:nvSpPr>
            <p:cNvPr id="207"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08"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09"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10"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11"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12"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13"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214" name="组合 213"/>
          <p:cNvGrpSpPr/>
          <p:nvPr/>
        </p:nvGrpSpPr>
        <p:grpSpPr>
          <a:xfrm>
            <a:off x="1031766" y="1420240"/>
            <a:ext cx="2005854" cy="876308"/>
            <a:chOff x="2288549" y="3730337"/>
            <a:chExt cx="2674473" cy="1168410"/>
          </a:xfrm>
        </p:grpSpPr>
        <p:sp>
          <p:nvSpPr>
            <p:cNvPr id="215" name="文本框 145"/>
            <p:cNvSpPr txBox="1"/>
            <p:nvPr/>
          </p:nvSpPr>
          <p:spPr>
            <a:xfrm>
              <a:off x="3080740" y="3730337"/>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mn-lt"/>
                  <a:ea typeface="+mn-ea"/>
                  <a:cs typeface="+mn-ea"/>
                  <a:sym typeface="+mn-lt"/>
                </a:rPr>
                <a:t>在此添加标题</a:t>
              </a:r>
            </a:p>
          </p:txBody>
        </p:sp>
        <p:sp>
          <p:nvSpPr>
            <p:cNvPr id="216" name="文本框 146"/>
            <p:cNvSpPr txBox="1"/>
            <p:nvPr/>
          </p:nvSpPr>
          <p:spPr>
            <a:xfrm>
              <a:off x="2288549" y="4098528"/>
              <a:ext cx="2544292" cy="800219"/>
            </a:xfrm>
            <a:prstGeom prst="rect">
              <a:avLst/>
            </a:prstGeom>
            <a:noFill/>
          </p:spPr>
          <p:txBody>
            <a:bodyPr wrap="square" rtlCol="0">
              <a:spAutoFit/>
            </a:bodyPr>
            <a:lstStyle/>
            <a:p>
              <a:pPr algn="just"/>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50000"/>
                    <a:lumOff val="50000"/>
                  </a:prstClr>
                </a:solidFill>
                <a:latin typeface="+mn-lt"/>
                <a:ea typeface="+mn-ea"/>
                <a:cs typeface="+mn-ea"/>
                <a:sym typeface="+mn-lt"/>
              </a:endParaRPr>
            </a:p>
          </p:txBody>
        </p:sp>
      </p:grpSp>
      <p:grpSp>
        <p:nvGrpSpPr>
          <p:cNvPr id="217" name="组合 216"/>
          <p:cNvGrpSpPr/>
          <p:nvPr/>
        </p:nvGrpSpPr>
        <p:grpSpPr>
          <a:xfrm>
            <a:off x="3116379" y="1452162"/>
            <a:ext cx="845564" cy="845564"/>
            <a:chOff x="4193808" y="1527352"/>
            <a:chExt cx="1127272" cy="1127419"/>
          </a:xfrm>
        </p:grpSpPr>
        <p:grpSp>
          <p:nvGrpSpPr>
            <p:cNvPr id="218" name="组合 217"/>
            <p:cNvGrpSpPr/>
            <p:nvPr/>
          </p:nvGrpSpPr>
          <p:grpSpPr>
            <a:xfrm>
              <a:off x="4193808" y="1527352"/>
              <a:ext cx="1127272" cy="1127419"/>
              <a:chOff x="1207177" y="2741212"/>
              <a:chExt cx="1375576" cy="1375575"/>
            </a:xfrm>
          </p:grpSpPr>
          <p:sp>
            <p:nvSpPr>
              <p:cNvPr id="222" name="圆角矩形 221"/>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3" name="圆角矩形 222"/>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19" name="组合 218"/>
            <p:cNvGrpSpPr/>
            <p:nvPr/>
          </p:nvGrpSpPr>
          <p:grpSpPr>
            <a:xfrm>
              <a:off x="4457434" y="1643656"/>
              <a:ext cx="608963" cy="917053"/>
              <a:chOff x="8219461" y="1873293"/>
              <a:chExt cx="609042" cy="917053"/>
            </a:xfrm>
          </p:grpSpPr>
          <p:sp>
            <p:nvSpPr>
              <p:cNvPr id="220" name="文本框 160"/>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mn-lt"/>
                    <a:ea typeface="+mn-ea"/>
                    <a:cs typeface="+mn-ea"/>
                    <a:sym typeface="+mn-lt"/>
                  </a:rPr>
                  <a:t>1</a:t>
                </a:r>
                <a:endParaRPr lang="zh-CN" altLang="en-US" sz="3600" dirty="0">
                  <a:solidFill>
                    <a:schemeClr val="bg1"/>
                  </a:solidFill>
                  <a:latin typeface="+mn-lt"/>
                  <a:ea typeface="+mn-ea"/>
                  <a:cs typeface="+mn-ea"/>
                  <a:sym typeface="+mn-lt"/>
                </a:endParaRPr>
              </a:p>
            </p:txBody>
          </p:sp>
          <p:sp>
            <p:nvSpPr>
              <p:cNvPr id="221" name="文本框 161"/>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mn-lt"/>
                    <a:ea typeface="+mn-ea"/>
                    <a:cs typeface="+mn-ea"/>
                    <a:sym typeface="+mn-lt"/>
                  </a:rPr>
                  <a:t>ITEM</a:t>
                </a:r>
                <a:endParaRPr lang="zh-CN" altLang="en-US" sz="900" dirty="0">
                  <a:solidFill>
                    <a:schemeClr val="bg1"/>
                  </a:solidFill>
                  <a:latin typeface="+mn-lt"/>
                  <a:ea typeface="+mn-ea"/>
                  <a:cs typeface="+mn-ea"/>
                  <a:sym typeface="+mn-lt"/>
                </a:endParaRPr>
              </a:p>
            </p:txBody>
          </p:sp>
        </p:grpSp>
      </p:grpSp>
      <p:grpSp>
        <p:nvGrpSpPr>
          <p:cNvPr id="224" name="组合 223"/>
          <p:cNvGrpSpPr/>
          <p:nvPr/>
        </p:nvGrpSpPr>
        <p:grpSpPr>
          <a:xfrm>
            <a:off x="5117243" y="1452162"/>
            <a:ext cx="845564" cy="845564"/>
            <a:chOff x="6861280" y="1527352"/>
            <a:chExt cx="1127272" cy="1127419"/>
          </a:xfrm>
        </p:grpSpPr>
        <p:grpSp>
          <p:nvGrpSpPr>
            <p:cNvPr id="225" name="组合 224"/>
            <p:cNvGrpSpPr/>
            <p:nvPr/>
          </p:nvGrpSpPr>
          <p:grpSpPr>
            <a:xfrm>
              <a:off x="6861280" y="1527352"/>
              <a:ext cx="1127272" cy="1127419"/>
              <a:chOff x="1207177" y="2741212"/>
              <a:chExt cx="1375576" cy="1375575"/>
            </a:xfrm>
          </p:grpSpPr>
          <p:sp>
            <p:nvSpPr>
              <p:cNvPr id="229" name="圆角矩形 228"/>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0" name="圆角矩形 229"/>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26" name="组合 225"/>
            <p:cNvGrpSpPr/>
            <p:nvPr/>
          </p:nvGrpSpPr>
          <p:grpSpPr>
            <a:xfrm>
              <a:off x="7114987" y="1643656"/>
              <a:ext cx="608963" cy="917053"/>
              <a:chOff x="8219461" y="1873293"/>
              <a:chExt cx="609042" cy="917053"/>
            </a:xfrm>
          </p:grpSpPr>
          <p:sp>
            <p:nvSpPr>
              <p:cNvPr id="227" name="文本框 163"/>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mn-lt"/>
                    <a:ea typeface="+mn-ea"/>
                    <a:cs typeface="+mn-ea"/>
                    <a:sym typeface="+mn-lt"/>
                  </a:rPr>
                  <a:t>2</a:t>
                </a:r>
                <a:endParaRPr lang="zh-CN" altLang="en-US" sz="3600" dirty="0">
                  <a:solidFill>
                    <a:schemeClr val="bg1"/>
                  </a:solidFill>
                  <a:latin typeface="+mn-lt"/>
                  <a:ea typeface="+mn-ea"/>
                  <a:cs typeface="+mn-ea"/>
                  <a:sym typeface="+mn-lt"/>
                </a:endParaRPr>
              </a:p>
            </p:txBody>
          </p:sp>
          <p:sp>
            <p:nvSpPr>
              <p:cNvPr id="228" name="文本框 164"/>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mn-lt"/>
                    <a:ea typeface="+mn-ea"/>
                    <a:cs typeface="+mn-ea"/>
                    <a:sym typeface="+mn-lt"/>
                  </a:rPr>
                  <a:t>ITEM</a:t>
                </a:r>
                <a:endParaRPr lang="zh-CN" altLang="en-US" sz="900" dirty="0">
                  <a:solidFill>
                    <a:schemeClr val="bg1"/>
                  </a:solidFill>
                  <a:latin typeface="+mn-lt"/>
                  <a:ea typeface="+mn-ea"/>
                  <a:cs typeface="+mn-ea"/>
                  <a:sym typeface="+mn-lt"/>
                </a:endParaRPr>
              </a:p>
            </p:txBody>
          </p:sp>
        </p:grpSp>
      </p:grpSp>
      <p:grpSp>
        <p:nvGrpSpPr>
          <p:cNvPr id="231" name="组合 230"/>
          <p:cNvGrpSpPr/>
          <p:nvPr/>
        </p:nvGrpSpPr>
        <p:grpSpPr>
          <a:xfrm>
            <a:off x="3116379" y="3453031"/>
            <a:ext cx="845564" cy="845564"/>
            <a:chOff x="4193808" y="4195174"/>
            <a:chExt cx="1127272" cy="1127419"/>
          </a:xfrm>
        </p:grpSpPr>
        <p:grpSp>
          <p:nvGrpSpPr>
            <p:cNvPr id="232" name="组合 231"/>
            <p:cNvGrpSpPr/>
            <p:nvPr/>
          </p:nvGrpSpPr>
          <p:grpSpPr>
            <a:xfrm>
              <a:off x="4193808" y="4195174"/>
              <a:ext cx="1127272" cy="1127419"/>
              <a:chOff x="1207177" y="2741212"/>
              <a:chExt cx="1375576" cy="1375575"/>
            </a:xfrm>
          </p:grpSpPr>
          <p:sp>
            <p:nvSpPr>
              <p:cNvPr id="236" name="圆角矩形 235"/>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7" name="圆角矩形 236"/>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33" name="组合 232"/>
            <p:cNvGrpSpPr/>
            <p:nvPr/>
          </p:nvGrpSpPr>
          <p:grpSpPr>
            <a:xfrm>
              <a:off x="4457434" y="4296086"/>
              <a:ext cx="608963" cy="917053"/>
              <a:chOff x="8219461" y="1873293"/>
              <a:chExt cx="609042" cy="917053"/>
            </a:xfrm>
          </p:grpSpPr>
          <p:sp>
            <p:nvSpPr>
              <p:cNvPr id="234" name="文本框 166"/>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mn-lt"/>
                    <a:ea typeface="+mn-ea"/>
                    <a:cs typeface="+mn-ea"/>
                    <a:sym typeface="+mn-lt"/>
                  </a:rPr>
                  <a:t>4</a:t>
                </a:r>
                <a:endParaRPr lang="zh-CN" altLang="en-US" sz="3600" dirty="0">
                  <a:solidFill>
                    <a:schemeClr val="bg1"/>
                  </a:solidFill>
                  <a:latin typeface="+mn-lt"/>
                  <a:ea typeface="+mn-ea"/>
                  <a:cs typeface="+mn-ea"/>
                  <a:sym typeface="+mn-lt"/>
                </a:endParaRPr>
              </a:p>
            </p:txBody>
          </p:sp>
          <p:sp>
            <p:nvSpPr>
              <p:cNvPr id="235" name="文本框 167"/>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mn-lt"/>
                    <a:ea typeface="+mn-ea"/>
                    <a:cs typeface="+mn-ea"/>
                    <a:sym typeface="+mn-lt"/>
                  </a:rPr>
                  <a:t>ITEM</a:t>
                </a:r>
                <a:endParaRPr lang="zh-CN" altLang="en-US" sz="900" dirty="0">
                  <a:solidFill>
                    <a:schemeClr val="bg1"/>
                  </a:solidFill>
                  <a:latin typeface="+mn-lt"/>
                  <a:ea typeface="+mn-ea"/>
                  <a:cs typeface="+mn-ea"/>
                  <a:sym typeface="+mn-lt"/>
                </a:endParaRPr>
              </a:p>
            </p:txBody>
          </p:sp>
        </p:grpSp>
      </p:grpSp>
      <p:grpSp>
        <p:nvGrpSpPr>
          <p:cNvPr id="238" name="组合 237"/>
          <p:cNvGrpSpPr/>
          <p:nvPr/>
        </p:nvGrpSpPr>
        <p:grpSpPr>
          <a:xfrm>
            <a:off x="5117243" y="3453031"/>
            <a:ext cx="845564" cy="845564"/>
            <a:chOff x="6861280" y="4195174"/>
            <a:chExt cx="1127272" cy="1127419"/>
          </a:xfrm>
        </p:grpSpPr>
        <p:grpSp>
          <p:nvGrpSpPr>
            <p:cNvPr id="239" name="组合 238"/>
            <p:cNvGrpSpPr/>
            <p:nvPr/>
          </p:nvGrpSpPr>
          <p:grpSpPr>
            <a:xfrm>
              <a:off x="6861280" y="4195174"/>
              <a:ext cx="1127272" cy="1127419"/>
              <a:chOff x="1207177" y="2741212"/>
              <a:chExt cx="1375576" cy="1375575"/>
            </a:xfrm>
          </p:grpSpPr>
          <p:sp>
            <p:nvSpPr>
              <p:cNvPr id="243" name="圆角矩形 242"/>
              <p:cNvSpPr/>
              <p:nvPr/>
            </p:nvSpPr>
            <p:spPr>
              <a:xfrm>
                <a:off x="1207177" y="2741212"/>
                <a:ext cx="1375576" cy="1375575"/>
              </a:xfrm>
              <a:prstGeom prst="roundRect">
                <a:avLst>
                  <a:gd name="adj" fmla="val 5823"/>
                </a:avLst>
              </a:prstGeom>
              <a:gradFill>
                <a:gsLst>
                  <a:gs pos="100000">
                    <a:schemeClr val="bg1">
                      <a:lumMod val="98000"/>
                    </a:schemeClr>
                  </a:gs>
                  <a:gs pos="0">
                    <a:srgbClr val="CFCFCF"/>
                  </a:gs>
                </a:gsLst>
                <a:lin ang="2700000" scaled="1"/>
              </a:gradFill>
              <a:ln w="19050">
                <a:gradFill flip="none" rotWithShape="1">
                  <a:gsLst>
                    <a:gs pos="0">
                      <a:schemeClr val="bg1"/>
                    </a:gs>
                    <a:gs pos="100000">
                      <a:schemeClr val="bg1">
                        <a:lumMod val="8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4" name="圆角矩形 243"/>
              <p:cNvSpPr/>
              <p:nvPr/>
            </p:nvSpPr>
            <p:spPr>
              <a:xfrm>
                <a:off x="1333400" y="2867435"/>
                <a:ext cx="1123129" cy="1123129"/>
              </a:xfrm>
              <a:prstGeom prst="roundRect">
                <a:avLst>
                  <a:gd name="adj" fmla="val 9339"/>
                </a:avLst>
              </a:prstGeom>
              <a:solidFill>
                <a:schemeClr val="accent2"/>
              </a:solidFill>
              <a:ln w="19050">
                <a:solidFill>
                  <a:schemeClr val="accent1"/>
                </a:solidFill>
              </a:ln>
              <a:effectLst>
                <a:outerShdw blurRad="88900" dist="50800" dir="2700000" algn="t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40" name="组合 239"/>
            <p:cNvGrpSpPr/>
            <p:nvPr/>
          </p:nvGrpSpPr>
          <p:grpSpPr>
            <a:xfrm>
              <a:off x="7114987" y="4296086"/>
              <a:ext cx="608963" cy="917053"/>
              <a:chOff x="8219461" y="1873293"/>
              <a:chExt cx="609042" cy="917053"/>
            </a:xfrm>
          </p:grpSpPr>
          <p:sp>
            <p:nvSpPr>
              <p:cNvPr id="241" name="文本框 169"/>
              <p:cNvSpPr txBox="1"/>
              <p:nvPr/>
            </p:nvSpPr>
            <p:spPr>
              <a:xfrm>
                <a:off x="8288012" y="1873293"/>
                <a:ext cx="471939" cy="861775"/>
              </a:xfrm>
              <a:prstGeom prst="rect">
                <a:avLst/>
              </a:prstGeom>
              <a:noFill/>
            </p:spPr>
            <p:txBody>
              <a:bodyPr wrap="square" rtlCol="0">
                <a:spAutoFit/>
              </a:bodyPr>
              <a:lstStyle/>
              <a:p>
                <a:pPr algn="ctr"/>
                <a:r>
                  <a:rPr lang="en-US" altLang="zh-CN" sz="3600" dirty="0">
                    <a:solidFill>
                      <a:schemeClr val="bg1"/>
                    </a:solidFill>
                    <a:latin typeface="+mn-lt"/>
                    <a:ea typeface="+mn-ea"/>
                    <a:cs typeface="+mn-ea"/>
                    <a:sym typeface="+mn-lt"/>
                  </a:rPr>
                  <a:t>3</a:t>
                </a:r>
                <a:endParaRPr lang="zh-CN" altLang="en-US" sz="3600" dirty="0">
                  <a:solidFill>
                    <a:schemeClr val="bg1"/>
                  </a:solidFill>
                  <a:latin typeface="+mn-lt"/>
                  <a:ea typeface="+mn-ea"/>
                  <a:cs typeface="+mn-ea"/>
                  <a:sym typeface="+mn-lt"/>
                </a:endParaRPr>
              </a:p>
            </p:txBody>
          </p:sp>
          <p:sp>
            <p:nvSpPr>
              <p:cNvPr id="242" name="文本框 170"/>
              <p:cNvSpPr txBox="1"/>
              <p:nvPr/>
            </p:nvSpPr>
            <p:spPr>
              <a:xfrm>
                <a:off x="8219461" y="2482570"/>
                <a:ext cx="609042" cy="307776"/>
              </a:xfrm>
              <a:prstGeom prst="rect">
                <a:avLst/>
              </a:prstGeom>
              <a:noFill/>
            </p:spPr>
            <p:txBody>
              <a:bodyPr wrap="square" rtlCol="0">
                <a:spAutoFit/>
              </a:bodyPr>
              <a:lstStyle/>
              <a:p>
                <a:pPr algn="ctr"/>
                <a:r>
                  <a:rPr lang="en-US" altLang="zh-CN" sz="900" dirty="0">
                    <a:solidFill>
                      <a:schemeClr val="bg1"/>
                    </a:solidFill>
                    <a:latin typeface="+mn-lt"/>
                    <a:ea typeface="+mn-ea"/>
                    <a:cs typeface="+mn-ea"/>
                    <a:sym typeface="+mn-lt"/>
                  </a:rPr>
                  <a:t>ITEM</a:t>
                </a:r>
                <a:endParaRPr lang="zh-CN" altLang="en-US" sz="900" dirty="0">
                  <a:solidFill>
                    <a:schemeClr val="bg1"/>
                  </a:solidFill>
                  <a:latin typeface="+mn-lt"/>
                  <a:ea typeface="+mn-ea"/>
                  <a:cs typeface="+mn-ea"/>
                  <a:sym typeface="+mn-lt"/>
                </a:endParaRPr>
              </a:p>
            </p:txBody>
          </p:sp>
        </p:grpSp>
      </p:grpSp>
      <p:sp>
        <p:nvSpPr>
          <p:cNvPr id="245" name="文本框 171"/>
          <p:cNvSpPr txBox="1"/>
          <p:nvPr/>
        </p:nvSpPr>
        <p:spPr>
          <a:xfrm>
            <a:off x="4018413" y="2483917"/>
            <a:ext cx="1082944" cy="807913"/>
          </a:xfrm>
          <a:prstGeom prst="rect">
            <a:avLst/>
          </a:prstGeom>
          <a:noFill/>
        </p:spPr>
        <p:txBody>
          <a:bodyPr wrap="square" lIns="68580" tIns="34290" rIns="68580" bIns="34290" rtlCol="0">
            <a:spAutoFit/>
          </a:bodyPr>
          <a:lstStyle/>
          <a:p>
            <a:pPr algn="ctr"/>
            <a:r>
              <a:rPr lang="zh-CN" altLang="en-US" sz="1600" dirty="0" smtClean="0">
                <a:solidFill>
                  <a:schemeClr val="tx1">
                    <a:lumMod val="65000"/>
                    <a:lumOff val="35000"/>
                  </a:schemeClr>
                </a:solidFill>
                <a:latin typeface="+mn-lt"/>
                <a:ea typeface="+mn-ea"/>
                <a:cs typeface="+mn-ea"/>
                <a:sym typeface="+mn-lt"/>
              </a:rPr>
              <a:t>此处输入你的文本标题</a:t>
            </a:r>
            <a:endParaRPr lang="zh-CN" altLang="en-US" sz="1600" dirty="0">
              <a:solidFill>
                <a:schemeClr val="tx1">
                  <a:lumMod val="65000"/>
                  <a:lumOff val="35000"/>
                </a:schemeClr>
              </a:solidFill>
              <a:latin typeface="+mn-lt"/>
              <a:ea typeface="+mn-ea"/>
              <a:cs typeface="+mn-ea"/>
              <a:sym typeface="+mn-lt"/>
            </a:endParaRPr>
          </a:p>
        </p:txBody>
      </p:sp>
      <p:grpSp>
        <p:nvGrpSpPr>
          <p:cNvPr id="246" name="组合 245"/>
          <p:cNvGrpSpPr/>
          <p:nvPr/>
        </p:nvGrpSpPr>
        <p:grpSpPr>
          <a:xfrm>
            <a:off x="971600" y="3409876"/>
            <a:ext cx="2005854" cy="876308"/>
            <a:chOff x="2288549" y="3730337"/>
            <a:chExt cx="2674473" cy="1168410"/>
          </a:xfrm>
        </p:grpSpPr>
        <p:sp>
          <p:nvSpPr>
            <p:cNvPr id="247" name="文本框 145"/>
            <p:cNvSpPr txBox="1"/>
            <p:nvPr/>
          </p:nvSpPr>
          <p:spPr>
            <a:xfrm>
              <a:off x="3080740" y="3730337"/>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mn-lt"/>
                  <a:ea typeface="+mn-ea"/>
                  <a:cs typeface="+mn-ea"/>
                  <a:sym typeface="+mn-lt"/>
                </a:rPr>
                <a:t>在此添加标题</a:t>
              </a:r>
            </a:p>
          </p:txBody>
        </p:sp>
        <p:sp>
          <p:nvSpPr>
            <p:cNvPr id="248" name="文本框 146"/>
            <p:cNvSpPr txBox="1"/>
            <p:nvPr/>
          </p:nvSpPr>
          <p:spPr>
            <a:xfrm>
              <a:off x="2288549" y="4098528"/>
              <a:ext cx="2544292" cy="800219"/>
            </a:xfrm>
            <a:prstGeom prst="rect">
              <a:avLst/>
            </a:prstGeom>
            <a:noFill/>
          </p:spPr>
          <p:txBody>
            <a:bodyPr wrap="square" rtlCol="0">
              <a:spAutoFit/>
            </a:bodyPr>
            <a:lstStyle/>
            <a:p>
              <a:pPr algn="just"/>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50000"/>
                    <a:lumOff val="50000"/>
                  </a:prstClr>
                </a:solidFill>
                <a:latin typeface="+mn-lt"/>
                <a:ea typeface="+mn-ea"/>
                <a:cs typeface="+mn-ea"/>
                <a:sym typeface="+mn-lt"/>
              </a:endParaRPr>
            </a:p>
          </p:txBody>
        </p:sp>
      </p:grpSp>
      <p:grpSp>
        <p:nvGrpSpPr>
          <p:cNvPr id="249" name="组合 248"/>
          <p:cNvGrpSpPr/>
          <p:nvPr/>
        </p:nvGrpSpPr>
        <p:grpSpPr>
          <a:xfrm>
            <a:off x="6108991" y="1415513"/>
            <a:ext cx="1908218" cy="880363"/>
            <a:chOff x="2288549" y="3724928"/>
            <a:chExt cx="2544291" cy="1173817"/>
          </a:xfrm>
        </p:grpSpPr>
        <p:sp>
          <p:nvSpPr>
            <p:cNvPr id="250" name="文本框 145"/>
            <p:cNvSpPr txBox="1"/>
            <p:nvPr/>
          </p:nvSpPr>
          <p:spPr>
            <a:xfrm>
              <a:off x="2288549" y="3724928"/>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mn-lt"/>
                  <a:ea typeface="+mn-ea"/>
                  <a:cs typeface="+mn-ea"/>
                  <a:sym typeface="+mn-lt"/>
                </a:rPr>
                <a:t>在此添加标题</a:t>
              </a:r>
            </a:p>
          </p:txBody>
        </p:sp>
        <p:sp>
          <p:nvSpPr>
            <p:cNvPr id="251" name="文本框 146"/>
            <p:cNvSpPr txBox="1"/>
            <p:nvPr/>
          </p:nvSpPr>
          <p:spPr>
            <a:xfrm>
              <a:off x="2288549" y="4098527"/>
              <a:ext cx="2544291" cy="800218"/>
            </a:xfrm>
            <a:prstGeom prst="rect">
              <a:avLst/>
            </a:prstGeom>
            <a:noFill/>
          </p:spPr>
          <p:txBody>
            <a:bodyPr wrap="square" rtlCol="0">
              <a:spAutoFit/>
            </a:bodyPr>
            <a:lstStyle/>
            <a:p>
              <a:pPr algn="just"/>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50000"/>
                    <a:lumOff val="50000"/>
                  </a:prstClr>
                </a:solidFill>
                <a:latin typeface="+mn-lt"/>
                <a:ea typeface="+mn-ea"/>
                <a:cs typeface="+mn-ea"/>
                <a:sym typeface="+mn-lt"/>
              </a:endParaRPr>
            </a:p>
          </p:txBody>
        </p:sp>
      </p:grpSp>
      <p:grpSp>
        <p:nvGrpSpPr>
          <p:cNvPr id="252" name="组合 251"/>
          <p:cNvGrpSpPr/>
          <p:nvPr/>
        </p:nvGrpSpPr>
        <p:grpSpPr>
          <a:xfrm>
            <a:off x="6054978" y="3418460"/>
            <a:ext cx="1908218" cy="880363"/>
            <a:chOff x="2288549" y="3724928"/>
            <a:chExt cx="2544291" cy="1173817"/>
          </a:xfrm>
        </p:grpSpPr>
        <p:sp>
          <p:nvSpPr>
            <p:cNvPr id="253" name="文本框 145"/>
            <p:cNvSpPr txBox="1"/>
            <p:nvPr/>
          </p:nvSpPr>
          <p:spPr>
            <a:xfrm>
              <a:off x="2288549" y="3724928"/>
              <a:ext cx="1882282" cy="430887"/>
            </a:xfrm>
            <a:prstGeom prst="rect">
              <a:avLst/>
            </a:prstGeom>
            <a:noFill/>
          </p:spPr>
          <p:txBody>
            <a:bodyPr wrap="square" rtlCol="0">
              <a:spAutoFit/>
            </a:bodyPr>
            <a:lstStyle/>
            <a:p>
              <a:r>
                <a:rPr lang="zh-CN" altLang="en-US" sz="1500" dirty="0">
                  <a:solidFill>
                    <a:schemeClr val="tx1">
                      <a:lumMod val="65000"/>
                      <a:lumOff val="35000"/>
                    </a:schemeClr>
                  </a:solidFill>
                  <a:latin typeface="+mn-lt"/>
                  <a:ea typeface="+mn-ea"/>
                  <a:cs typeface="+mn-ea"/>
                  <a:sym typeface="+mn-lt"/>
                </a:rPr>
                <a:t>在此添加标题</a:t>
              </a:r>
            </a:p>
          </p:txBody>
        </p:sp>
        <p:sp>
          <p:nvSpPr>
            <p:cNvPr id="254" name="文本框 146"/>
            <p:cNvSpPr txBox="1"/>
            <p:nvPr/>
          </p:nvSpPr>
          <p:spPr>
            <a:xfrm>
              <a:off x="2288549" y="4098527"/>
              <a:ext cx="2544291" cy="800218"/>
            </a:xfrm>
            <a:prstGeom prst="rect">
              <a:avLst/>
            </a:prstGeom>
            <a:noFill/>
          </p:spPr>
          <p:txBody>
            <a:bodyPr wrap="square" rtlCol="0">
              <a:spAutoFit/>
            </a:bodyPr>
            <a:lstStyle/>
            <a:p>
              <a:pPr algn="just"/>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50000"/>
                    <a:lumOff val="50000"/>
                  </a:prst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wipe(left)">
                                      <p:cBhvr>
                                        <p:cTn id="11" dur="250"/>
                                        <p:tgtEl>
                                          <p:spTgt spid="18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left)">
                                      <p:cBhvr>
                                        <p:cTn id="15" dur="250"/>
                                        <p:tgtEl>
                                          <p:spTgt spid="18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wipe(up)">
                                      <p:cBhvr>
                                        <p:cTn id="19" dur="250"/>
                                        <p:tgtEl>
                                          <p:spTgt spid="17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0"/>
                                        </p:tgtEl>
                                        <p:attrNameLst>
                                          <p:attrName>style.visibility</p:attrName>
                                        </p:attrNameLst>
                                      </p:cBhvr>
                                      <p:to>
                                        <p:strVal val="visible"/>
                                      </p:to>
                                    </p:set>
                                    <p:animEffect transition="in" filter="wipe(up)">
                                      <p:cBhvr>
                                        <p:cTn id="23" dur="250"/>
                                        <p:tgtEl>
                                          <p:spTgt spid="18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right)">
                                      <p:cBhvr>
                                        <p:cTn id="27" dur="250"/>
                                        <p:tgtEl>
                                          <p:spTgt spid="18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wipe(right)">
                                      <p:cBhvr>
                                        <p:cTn id="31" dur="250"/>
                                        <p:tgtEl>
                                          <p:spTgt spid="18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77"/>
                                        </p:tgtEl>
                                        <p:attrNameLst>
                                          <p:attrName>style.visibility</p:attrName>
                                        </p:attrNameLst>
                                      </p:cBhvr>
                                      <p:to>
                                        <p:strVal val="visible"/>
                                      </p:to>
                                    </p:set>
                                    <p:animEffect transition="in" filter="wipe(down)">
                                      <p:cBhvr>
                                        <p:cTn id="35" dur="250"/>
                                        <p:tgtEl>
                                          <p:spTgt spid="17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wipe(down)">
                                      <p:cBhvr>
                                        <p:cTn id="39" dur="250"/>
                                        <p:tgtEl>
                                          <p:spTgt spid="178"/>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45"/>
                                        </p:tgtEl>
                                        <p:attrNameLst>
                                          <p:attrName>style.visibility</p:attrName>
                                        </p:attrNameLst>
                                      </p:cBhvr>
                                      <p:to>
                                        <p:strVal val="visible"/>
                                      </p:to>
                                    </p:set>
                                    <p:animEffect transition="in" filter="fade">
                                      <p:cBhvr>
                                        <p:cTn id="43" dur="250"/>
                                        <p:tgtEl>
                                          <p:spTgt spid="245"/>
                                        </p:tgtEl>
                                      </p:cBhvr>
                                    </p:animEffect>
                                    <p:anim calcmode="lin" valueType="num">
                                      <p:cBhvr>
                                        <p:cTn id="44" dur="250" fill="hold"/>
                                        <p:tgtEl>
                                          <p:spTgt spid="245"/>
                                        </p:tgtEl>
                                        <p:attrNameLst>
                                          <p:attrName>ppt_x</p:attrName>
                                        </p:attrNameLst>
                                      </p:cBhvr>
                                      <p:tavLst>
                                        <p:tav tm="0">
                                          <p:val>
                                            <p:strVal val="#ppt_x"/>
                                          </p:val>
                                        </p:tav>
                                        <p:tav tm="100000">
                                          <p:val>
                                            <p:strVal val="#ppt_x"/>
                                          </p:val>
                                        </p:tav>
                                      </p:tavLst>
                                    </p:anim>
                                    <p:anim calcmode="lin" valueType="num">
                                      <p:cBhvr>
                                        <p:cTn id="45" dur="250" fill="hold"/>
                                        <p:tgtEl>
                                          <p:spTgt spid="24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16" presetClass="entr" presetSubtype="21" fill="hold" nodeType="after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barn(inVertical)">
                                      <p:cBhvr>
                                        <p:cTn id="49" dur="250"/>
                                        <p:tgtEl>
                                          <p:spTgt spid="217"/>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214"/>
                                        </p:tgtEl>
                                        <p:attrNameLst>
                                          <p:attrName>style.visibility</p:attrName>
                                        </p:attrNameLst>
                                      </p:cBhvr>
                                      <p:to>
                                        <p:strVal val="visible"/>
                                      </p:to>
                                    </p:set>
                                    <p:animEffect transition="in" filter="wipe(right)">
                                      <p:cBhvr>
                                        <p:cTn id="53" dur="250"/>
                                        <p:tgtEl>
                                          <p:spTgt spid="214"/>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185"/>
                                        </p:tgtEl>
                                        <p:attrNameLst>
                                          <p:attrName>style.visibility</p:attrName>
                                        </p:attrNameLst>
                                      </p:cBhvr>
                                      <p:to>
                                        <p:strVal val="visible"/>
                                      </p:to>
                                    </p:set>
                                    <p:animEffect transition="in" filter="fade">
                                      <p:cBhvr>
                                        <p:cTn id="57" dur="250"/>
                                        <p:tgtEl>
                                          <p:spTgt spid="185"/>
                                        </p:tgtEl>
                                      </p:cBhvr>
                                    </p:animEffect>
                                  </p:childTnLst>
                                </p:cTn>
                              </p:par>
                            </p:childTnLst>
                          </p:cTn>
                        </p:par>
                        <p:par>
                          <p:cTn id="58" fill="hold">
                            <p:stCondLst>
                              <p:cond delay="6500"/>
                            </p:stCondLst>
                            <p:childTnLst>
                              <p:par>
                                <p:cTn id="59" presetID="16" presetClass="entr" presetSubtype="21" fill="hold" nodeType="afterEffect">
                                  <p:stCondLst>
                                    <p:cond delay="0"/>
                                  </p:stCondLst>
                                  <p:childTnLst>
                                    <p:set>
                                      <p:cBhvr>
                                        <p:cTn id="60" dur="1" fill="hold">
                                          <p:stCondLst>
                                            <p:cond delay="0"/>
                                          </p:stCondLst>
                                        </p:cTn>
                                        <p:tgtEl>
                                          <p:spTgt spid="224"/>
                                        </p:tgtEl>
                                        <p:attrNameLst>
                                          <p:attrName>style.visibility</p:attrName>
                                        </p:attrNameLst>
                                      </p:cBhvr>
                                      <p:to>
                                        <p:strVal val="visible"/>
                                      </p:to>
                                    </p:set>
                                    <p:animEffect transition="in" filter="barn(inVertical)">
                                      <p:cBhvr>
                                        <p:cTn id="61" dur="250"/>
                                        <p:tgtEl>
                                          <p:spTgt spid="224"/>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249"/>
                                        </p:tgtEl>
                                        <p:attrNameLst>
                                          <p:attrName>style.visibility</p:attrName>
                                        </p:attrNameLst>
                                      </p:cBhvr>
                                      <p:to>
                                        <p:strVal val="visible"/>
                                      </p:to>
                                    </p:set>
                                    <p:animEffect transition="in" filter="wipe(left)">
                                      <p:cBhvr>
                                        <p:cTn id="65" dur="250"/>
                                        <p:tgtEl>
                                          <p:spTgt spid="249"/>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202"/>
                                        </p:tgtEl>
                                        <p:attrNameLst>
                                          <p:attrName>style.visibility</p:attrName>
                                        </p:attrNameLst>
                                      </p:cBhvr>
                                      <p:to>
                                        <p:strVal val="visible"/>
                                      </p:to>
                                    </p:set>
                                    <p:animEffect transition="in" filter="fade">
                                      <p:cBhvr>
                                        <p:cTn id="69" dur="250"/>
                                        <p:tgtEl>
                                          <p:spTgt spid="202"/>
                                        </p:tgtEl>
                                      </p:cBhvr>
                                    </p:animEffect>
                                  </p:childTnLst>
                                </p:cTn>
                              </p:par>
                            </p:childTnLst>
                          </p:cTn>
                        </p:par>
                        <p:par>
                          <p:cTn id="70" fill="hold">
                            <p:stCondLst>
                              <p:cond delay="8000"/>
                            </p:stCondLst>
                            <p:childTnLst>
                              <p:par>
                                <p:cTn id="71" presetID="16" presetClass="entr" presetSubtype="21" fill="hold" nodeType="afterEffect">
                                  <p:stCondLst>
                                    <p:cond delay="0"/>
                                  </p:stCondLst>
                                  <p:childTnLst>
                                    <p:set>
                                      <p:cBhvr>
                                        <p:cTn id="72" dur="1" fill="hold">
                                          <p:stCondLst>
                                            <p:cond delay="0"/>
                                          </p:stCondLst>
                                        </p:cTn>
                                        <p:tgtEl>
                                          <p:spTgt spid="238"/>
                                        </p:tgtEl>
                                        <p:attrNameLst>
                                          <p:attrName>style.visibility</p:attrName>
                                        </p:attrNameLst>
                                      </p:cBhvr>
                                      <p:to>
                                        <p:strVal val="visible"/>
                                      </p:to>
                                    </p:set>
                                    <p:animEffect transition="in" filter="barn(inVertical)">
                                      <p:cBhvr>
                                        <p:cTn id="73" dur="250"/>
                                        <p:tgtEl>
                                          <p:spTgt spid="238"/>
                                        </p:tgtEl>
                                      </p:cBhvr>
                                    </p:animEffect>
                                  </p:childTnLst>
                                </p:cTn>
                              </p:par>
                            </p:childTnLst>
                          </p:cTn>
                        </p:par>
                        <p:par>
                          <p:cTn id="74" fill="hold">
                            <p:stCondLst>
                              <p:cond delay="8500"/>
                            </p:stCondLst>
                            <p:childTnLst>
                              <p:par>
                                <p:cTn id="75" presetID="22" presetClass="entr" presetSubtype="8" fill="hold"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250"/>
                                        <p:tgtEl>
                                          <p:spTgt spid="252"/>
                                        </p:tgtEl>
                                      </p:cBhvr>
                                    </p:animEffect>
                                  </p:childTnLst>
                                </p:cTn>
                              </p:par>
                            </p:childTnLst>
                          </p:cTn>
                        </p:par>
                        <p:par>
                          <p:cTn id="78" fill="hold">
                            <p:stCondLst>
                              <p:cond delay="9000"/>
                            </p:stCondLst>
                            <p:childTnLst>
                              <p:par>
                                <p:cTn id="79" presetID="10" presetClass="entr" presetSubtype="0" fill="hold" nodeType="afterEffect">
                                  <p:stCondLst>
                                    <p:cond delay="0"/>
                                  </p:stCondLst>
                                  <p:childTnLst>
                                    <p:set>
                                      <p:cBhvr>
                                        <p:cTn id="80" dur="1" fill="hold">
                                          <p:stCondLst>
                                            <p:cond delay="0"/>
                                          </p:stCondLst>
                                        </p:cTn>
                                        <p:tgtEl>
                                          <p:spTgt spid="194"/>
                                        </p:tgtEl>
                                        <p:attrNameLst>
                                          <p:attrName>style.visibility</p:attrName>
                                        </p:attrNameLst>
                                      </p:cBhvr>
                                      <p:to>
                                        <p:strVal val="visible"/>
                                      </p:to>
                                    </p:set>
                                    <p:animEffect transition="in" filter="fade">
                                      <p:cBhvr>
                                        <p:cTn id="81" dur="250"/>
                                        <p:tgtEl>
                                          <p:spTgt spid="194"/>
                                        </p:tgtEl>
                                      </p:cBhvr>
                                    </p:animEffect>
                                  </p:childTnLst>
                                </p:cTn>
                              </p:par>
                            </p:childTnLst>
                          </p:cTn>
                        </p:par>
                        <p:par>
                          <p:cTn id="82" fill="hold">
                            <p:stCondLst>
                              <p:cond delay="9500"/>
                            </p:stCondLst>
                            <p:childTnLst>
                              <p:par>
                                <p:cTn id="83" presetID="16" presetClass="entr" presetSubtype="21" fill="hold" nodeType="afterEffect">
                                  <p:stCondLst>
                                    <p:cond delay="0"/>
                                  </p:stCondLst>
                                  <p:childTnLst>
                                    <p:set>
                                      <p:cBhvr>
                                        <p:cTn id="84" dur="1" fill="hold">
                                          <p:stCondLst>
                                            <p:cond delay="0"/>
                                          </p:stCondLst>
                                        </p:cTn>
                                        <p:tgtEl>
                                          <p:spTgt spid="231"/>
                                        </p:tgtEl>
                                        <p:attrNameLst>
                                          <p:attrName>style.visibility</p:attrName>
                                        </p:attrNameLst>
                                      </p:cBhvr>
                                      <p:to>
                                        <p:strVal val="visible"/>
                                      </p:to>
                                    </p:set>
                                    <p:animEffect transition="in" filter="barn(inVertical)">
                                      <p:cBhvr>
                                        <p:cTn id="85" dur="250"/>
                                        <p:tgtEl>
                                          <p:spTgt spid="231"/>
                                        </p:tgtEl>
                                      </p:cBhvr>
                                    </p:animEffect>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246"/>
                                        </p:tgtEl>
                                        <p:attrNameLst>
                                          <p:attrName>style.visibility</p:attrName>
                                        </p:attrNameLst>
                                      </p:cBhvr>
                                      <p:to>
                                        <p:strVal val="visible"/>
                                      </p:to>
                                    </p:set>
                                    <p:animEffect transition="in" filter="wipe(right)">
                                      <p:cBhvr>
                                        <p:cTn id="89" dur="250"/>
                                        <p:tgtEl>
                                          <p:spTgt spid="246"/>
                                        </p:tgtEl>
                                      </p:cBhvr>
                                    </p:animEffect>
                                  </p:childTnLst>
                                </p:cTn>
                              </p:par>
                            </p:childTnLst>
                          </p:cTn>
                        </p:par>
                        <p:par>
                          <p:cTn id="90" fill="hold">
                            <p:stCondLst>
                              <p:cond delay="10500"/>
                            </p:stCondLst>
                            <p:childTnLst>
                              <p:par>
                                <p:cTn id="91" presetID="10" presetClass="entr" presetSubtype="0" fill="hold" nodeType="afterEffect">
                                  <p:stCondLst>
                                    <p:cond delay="0"/>
                                  </p:stCondLst>
                                  <p:childTnLst>
                                    <p:set>
                                      <p:cBhvr>
                                        <p:cTn id="92" dur="1" fill="hold">
                                          <p:stCondLst>
                                            <p:cond delay="0"/>
                                          </p:stCondLst>
                                        </p:cTn>
                                        <p:tgtEl>
                                          <p:spTgt spid="206"/>
                                        </p:tgtEl>
                                        <p:attrNameLst>
                                          <p:attrName>style.visibility</p:attrName>
                                        </p:attrNameLst>
                                      </p:cBhvr>
                                      <p:to>
                                        <p:strVal val="visible"/>
                                      </p:to>
                                    </p:set>
                                    <p:animEffect transition="in" filter="fade">
                                      <p:cBhvr>
                                        <p:cTn id="93" dur="25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153" name="组合 152"/>
          <p:cNvGrpSpPr/>
          <p:nvPr/>
        </p:nvGrpSpPr>
        <p:grpSpPr>
          <a:xfrm>
            <a:off x="761775" y="2196656"/>
            <a:ext cx="7452586" cy="1025288"/>
            <a:chOff x="1015699" y="2928875"/>
            <a:chExt cx="9936781" cy="1367050"/>
          </a:xfrm>
        </p:grpSpPr>
        <p:cxnSp>
          <p:nvCxnSpPr>
            <p:cNvPr id="154" name="Straight Connector 31"/>
            <p:cNvCxnSpPr/>
            <p:nvPr/>
          </p:nvCxnSpPr>
          <p:spPr>
            <a:xfrm flipV="1">
              <a:off x="1015699" y="3621611"/>
              <a:ext cx="9936781" cy="1"/>
            </a:xfrm>
            <a:prstGeom prst="line">
              <a:avLst/>
            </a:prstGeom>
            <a:ln w="1397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5" name="Straight Connector 31"/>
            <p:cNvCxnSpPr>
              <a:endCxn id="171" idx="4"/>
            </p:cNvCxnSpPr>
            <p:nvPr/>
          </p:nvCxnSpPr>
          <p:spPr>
            <a:xfrm flipV="1">
              <a:off x="2311076"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cs typeface="+mn-ea"/>
                <a:sym typeface="+mn-lt"/>
              </a:endParaRPr>
            </a:p>
          </p:txBody>
        </p:sp>
        <p:cxnSp>
          <p:nvCxnSpPr>
            <p:cNvPr id="157" name="Straight Connector 31"/>
            <p:cNvCxnSpPr/>
            <p:nvPr/>
          </p:nvCxnSpPr>
          <p:spPr>
            <a:xfrm flipV="1">
              <a:off x="7265810" y="292887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cs typeface="+mn-ea"/>
                <a:sym typeface="+mn-lt"/>
              </a:endParaRPr>
            </a:p>
          </p:txBody>
        </p:sp>
        <p:cxnSp>
          <p:nvCxnSpPr>
            <p:cNvPr id="159" name="Straight Connector 31"/>
            <p:cNvCxnSpPr/>
            <p:nvPr/>
          </p:nvCxnSpPr>
          <p:spPr>
            <a:xfrm flipV="1">
              <a:off x="4777173"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cs typeface="+mn-ea"/>
                <a:sym typeface="+mn-lt"/>
              </a:endParaRPr>
            </a:p>
          </p:txBody>
        </p:sp>
        <p:cxnSp>
          <p:nvCxnSpPr>
            <p:cNvPr id="161" name="Straight Connector 31"/>
            <p:cNvCxnSpPr/>
            <p:nvPr/>
          </p:nvCxnSpPr>
          <p:spPr>
            <a:xfrm flipV="1">
              <a:off x="9743294" y="3599435"/>
              <a:ext cx="7039" cy="696490"/>
            </a:xfrm>
            <a:prstGeom prst="line">
              <a:avLst/>
            </a:prstGeom>
            <a:ln w="1397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cs typeface="+mn-ea"/>
                <a:sym typeface="+mn-lt"/>
              </a:endParaRPr>
            </a:p>
          </p:txBody>
        </p:sp>
      </p:grpSp>
      <p:sp>
        <p:nvSpPr>
          <p:cNvPr id="163" name="矩形 162"/>
          <p:cNvSpPr/>
          <p:nvPr/>
        </p:nvSpPr>
        <p:spPr>
          <a:xfrm>
            <a:off x="2293841" y="1523838"/>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lt"/>
                <a:ea typeface="+mn-ea"/>
                <a:cs typeface="+mn-ea"/>
                <a:sym typeface="+mn-lt"/>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latin typeface="+mn-lt"/>
              <a:ea typeface="+mn-ea"/>
              <a:cs typeface="+mn-ea"/>
              <a:sym typeface="+mn-lt"/>
            </a:endParaRPr>
          </a:p>
        </p:txBody>
      </p:sp>
      <p:sp>
        <p:nvSpPr>
          <p:cNvPr id="164" name="矩形 163"/>
          <p:cNvSpPr/>
          <p:nvPr/>
        </p:nvSpPr>
        <p:spPr>
          <a:xfrm>
            <a:off x="6019095" y="1523838"/>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lt"/>
                <a:ea typeface="+mn-ea"/>
                <a:cs typeface="+mn-ea"/>
                <a:sym typeface="+mn-lt"/>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latin typeface="+mn-lt"/>
              <a:ea typeface="+mn-ea"/>
              <a:cs typeface="+mn-ea"/>
              <a:sym typeface="+mn-lt"/>
            </a:endParaRPr>
          </a:p>
        </p:txBody>
      </p:sp>
      <p:sp>
        <p:nvSpPr>
          <p:cNvPr id="165" name="矩形 164"/>
          <p:cNvSpPr/>
          <p:nvPr/>
        </p:nvSpPr>
        <p:spPr>
          <a:xfrm>
            <a:off x="729928" y="3221944"/>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lt"/>
                <a:ea typeface="+mn-ea"/>
                <a:cs typeface="+mn-ea"/>
                <a:sym typeface="+mn-lt"/>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latin typeface="+mn-lt"/>
              <a:ea typeface="+mn-ea"/>
              <a:cs typeface="+mn-ea"/>
              <a:sym typeface="+mn-lt"/>
            </a:endParaRPr>
          </a:p>
        </p:txBody>
      </p:sp>
      <p:sp>
        <p:nvSpPr>
          <p:cNvPr id="166" name="矩形 165"/>
          <p:cNvSpPr/>
          <p:nvPr/>
        </p:nvSpPr>
        <p:spPr>
          <a:xfrm>
            <a:off x="4312308" y="3221944"/>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latin typeface="+mn-lt"/>
                <a:ea typeface="+mn-ea"/>
                <a:cs typeface="+mn-ea"/>
                <a:sym typeface="+mn-lt"/>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latin typeface="+mn-lt"/>
              <a:ea typeface="+mn-ea"/>
              <a:cs typeface="+mn-ea"/>
              <a:sym typeface="+mn-lt"/>
            </a:endParaRPr>
          </a:p>
        </p:txBody>
      </p:sp>
      <p:grpSp>
        <p:nvGrpSpPr>
          <p:cNvPr id="167" name="组合 166"/>
          <p:cNvGrpSpPr/>
          <p:nvPr/>
        </p:nvGrpSpPr>
        <p:grpSpPr>
          <a:xfrm>
            <a:off x="1262027" y="1384450"/>
            <a:ext cx="938264" cy="940162"/>
            <a:chOff x="1771602" y="1706233"/>
            <a:chExt cx="1251019" cy="1253549"/>
          </a:xfrm>
        </p:grpSpPr>
        <p:grpSp>
          <p:nvGrpSpPr>
            <p:cNvPr id="168" name="Group 38"/>
            <p:cNvGrpSpPr/>
            <p:nvPr/>
          </p:nvGrpSpPr>
          <p:grpSpPr>
            <a:xfrm>
              <a:off x="1771602" y="1706233"/>
              <a:ext cx="1251019" cy="1253549"/>
              <a:chOff x="3692576" y="1742634"/>
              <a:chExt cx="2790379" cy="2796023"/>
            </a:xfrm>
          </p:grpSpPr>
          <p:grpSp>
            <p:nvGrpSpPr>
              <p:cNvPr id="170" name="组合 79"/>
              <p:cNvGrpSpPr/>
              <p:nvPr/>
            </p:nvGrpSpPr>
            <p:grpSpPr bwMode="auto">
              <a:xfrm>
                <a:off x="3692576" y="1742634"/>
                <a:ext cx="2790379" cy="2796023"/>
                <a:chOff x="6379729" y="2488774"/>
                <a:chExt cx="2513016" cy="2513016"/>
              </a:xfrm>
            </p:grpSpPr>
            <p:sp>
              <p:nvSpPr>
                <p:cNvPr id="1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17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171"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pic>
          <p:nvPicPr>
            <p:cNvPr id="169"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482" y="2107859"/>
              <a:ext cx="487177" cy="487177"/>
            </a:xfrm>
            <a:prstGeom prst="rect">
              <a:avLst/>
            </a:prstGeom>
          </p:spPr>
        </p:pic>
      </p:grpSp>
      <p:grpSp>
        <p:nvGrpSpPr>
          <p:cNvPr id="174" name="组合 173"/>
          <p:cNvGrpSpPr/>
          <p:nvPr/>
        </p:nvGrpSpPr>
        <p:grpSpPr>
          <a:xfrm>
            <a:off x="4963387" y="1383126"/>
            <a:ext cx="938264" cy="940162"/>
            <a:chOff x="6706749" y="1704468"/>
            <a:chExt cx="1251019" cy="1253549"/>
          </a:xfrm>
        </p:grpSpPr>
        <p:grpSp>
          <p:nvGrpSpPr>
            <p:cNvPr id="175" name="Group 43"/>
            <p:cNvGrpSpPr/>
            <p:nvPr/>
          </p:nvGrpSpPr>
          <p:grpSpPr>
            <a:xfrm>
              <a:off x="6706749" y="1704468"/>
              <a:ext cx="1251019" cy="1253549"/>
              <a:chOff x="3692576" y="1742634"/>
              <a:chExt cx="2790379" cy="2796023"/>
            </a:xfrm>
          </p:grpSpPr>
          <p:grpSp>
            <p:nvGrpSpPr>
              <p:cNvPr id="190" name="组合 79"/>
              <p:cNvGrpSpPr/>
              <p:nvPr/>
            </p:nvGrpSpPr>
            <p:grpSpPr bwMode="auto">
              <a:xfrm>
                <a:off x="3692576" y="1742634"/>
                <a:ext cx="2790379" cy="2796023"/>
                <a:chOff x="6379729" y="2488774"/>
                <a:chExt cx="2513016" cy="2513016"/>
              </a:xfrm>
            </p:grpSpPr>
            <p:sp>
              <p:nvSpPr>
                <p:cNvPr id="19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19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191"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grpSp>
          <p:nvGrpSpPr>
            <p:cNvPr id="176" name="Group 24"/>
            <p:cNvGrpSpPr>
              <a:grpSpLocks noChangeAspect="1"/>
            </p:cNvGrpSpPr>
            <p:nvPr/>
          </p:nvGrpSpPr>
          <p:grpSpPr>
            <a:xfrm>
              <a:off x="7152542" y="2112972"/>
              <a:ext cx="404336" cy="404336"/>
              <a:chOff x="6111586" y="318800"/>
              <a:chExt cx="490538" cy="490538"/>
            </a:xfrm>
            <a:solidFill>
              <a:srgbClr val="FFFFFF"/>
            </a:solidFill>
          </p:grpSpPr>
          <p:sp>
            <p:nvSpPr>
              <p:cNvPr id="177"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78"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79"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0"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1"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2"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3"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4"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5"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6"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7"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8"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89"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grpSp>
      </p:grpSp>
      <p:grpSp>
        <p:nvGrpSpPr>
          <p:cNvPr id="194" name="组合 193"/>
          <p:cNvGrpSpPr/>
          <p:nvPr/>
        </p:nvGrpSpPr>
        <p:grpSpPr>
          <a:xfrm>
            <a:off x="6843799" y="3116996"/>
            <a:ext cx="938264" cy="940162"/>
            <a:chOff x="9213965" y="4016294"/>
            <a:chExt cx="1251019" cy="1253549"/>
          </a:xfrm>
        </p:grpSpPr>
        <p:grpSp>
          <p:nvGrpSpPr>
            <p:cNvPr id="195" name="Group 48"/>
            <p:cNvGrpSpPr/>
            <p:nvPr/>
          </p:nvGrpSpPr>
          <p:grpSpPr>
            <a:xfrm>
              <a:off x="9213965" y="4016294"/>
              <a:ext cx="1251019" cy="1253549"/>
              <a:chOff x="3692576" y="1742634"/>
              <a:chExt cx="2790379" cy="2796023"/>
            </a:xfrm>
          </p:grpSpPr>
          <p:grpSp>
            <p:nvGrpSpPr>
              <p:cNvPr id="201" name="组合 79"/>
              <p:cNvGrpSpPr/>
              <p:nvPr/>
            </p:nvGrpSpPr>
            <p:grpSpPr bwMode="auto">
              <a:xfrm>
                <a:off x="3692576" y="1742634"/>
                <a:ext cx="2790379" cy="2796023"/>
                <a:chOff x="6379729" y="2488774"/>
                <a:chExt cx="2513016" cy="2513016"/>
              </a:xfrm>
            </p:grpSpPr>
            <p:sp>
              <p:nvSpPr>
                <p:cNvPr id="20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20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202"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grpSp>
          <p:nvGrpSpPr>
            <p:cNvPr id="196" name="Group 132"/>
            <p:cNvGrpSpPr>
              <a:grpSpLocks noChangeAspect="1"/>
            </p:cNvGrpSpPr>
            <p:nvPr/>
          </p:nvGrpSpPr>
          <p:grpSpPr>
            <a:xfrm>
              <a:off x="9613622" y="4409789"/>
              <a:ext cx="471510" cy="461033"/>
              <a:chOff x="-6349" y="-1587"/>
              <a:chExt cx="500062" cy="488950"/>
            </a:xfrm>
            <a:solidFill>
              <a:srgbClr val="FFFFFF"/>
            </a:solidFill>
          </p:grpSpPr>
          <p:sp>
            <p:nvSpPr>
              <p:cNvPr id="197"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98"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199"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sp>
            <p:nvSpPr>
              <p:cNvPr id="200"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7F7F7F"/>
                  </a:solidFill>
                  <a:latin typeface="+mn-lt"/>
                  <a:ea typeface="+mn-ea"/>
                  <a:cs typeface="+mn-ea"/>
                  <a:sym typeface="+mn-lt"/>
                </a:endParaRPr>
              </a:p>
            </p:txBody>
          </p:sp>
        </p:grpSp>
      </p:grpSp>
      <p:grpSp>
        <p:nvGrpSpPr>
          <p:cNvPr id="205" name="组合 204"/>
          <p:cNvGrpSpPr/>
          <p:nvPr/>
        </p:nvGrpSpPr>
        <p:grpSpPr>
          <a:xfrm>
            <a:off x="3129049" y="3116996"/>
            <a:ext cx="938264" cy="940162"/>
            <a:chOff x="4260965" y="4016294"/>
            <a:chExt cx="1251019" cy="1253549"/>
          </a:xfrm>
        </p:grpSpPr>
        <p:grpSp>
          <p:nvGrpSpPr>
            <p:cNvPr id="206" name="Group 48"/>
            <p:cNvGrpSpPr/>
            <p:nvPr/>
          </p:nvGrpSpPr>
          <p:grpSpPr>
            <a:xfrm>
              <a:off x="4260965" y="4016294"/>
              <a:ext cx="1251019" cy="1253549"/>
              <a:chOff x="3692576" y="1742634"/>
              <a:chExt cx="2790379" cy="2796023"/>
            </a:xfrm>
          </p:grpSpPr>
          <p:grpSp>
            <p:nvGrpSpPr>
              <p:cNvPr id="219" name="组合 79"/>
              <p:cNvGrpSpPr/>
              <p:nvPr/>
            </p:nvGrpSpPr>
            <p:grpSpPr bwMode="auto">
              <a:xfrm>
                <a:off x="3692576" y="1742634"/>
                <a:ext cx="2790379" cy="2796023"/>
                <a:chOff x="6379729" y="2488774"/>
                <a:chExt cx="2513016" cy="2513016"/>
              </a:xfrm>
            </p:grpSpPr>
            <p:sp>
              <p:nvSpPr>
                <p:cNvPr id="2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2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220" name="椭圆 80"/>
              <p:cNvSpPr/>
              <p:nvPr/>
            </p:nvSpPr>
            <p:spPr bwMode="auto">
              <a:xfrm>
                <a:off x="4101618" y="2137562"/>
                <a:ext cx="2017471" cy="2020558"/>
              </a:xfrm>
              <a:prstGeom prst="ellipse">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grpSp>
          <p:nvGrpSpPr>
            <p:cNvPr id="207" name="组合 206"/>
            <p:cNvGrpSpPr/>
            <p:nvPr/>
          </p:nvGrpSpPr>
          <p:grpSpPr>
            <a:xfrm>
              <a:off x="4665262" y="4441971"/>
              <a:ext cx="476042" cy="437541"/>
              <a:chOff x="4470401" y="1481138"/>
              <a:chExt cx="215900" cy="198438"/>
            </a:xfrm>
            <a:solidFill>
              <a:schemeClr val="bg1"/>
            </a:solidFill>
          </p:grpSpPr>
          <p:sp>
            <p:nvSpPr>
              <p:cNvPr id="208"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09"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0"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1"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2"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3"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4"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5"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6"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7"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sp>
            <p:nvSpPr>
              <p:cNvPr id="218"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F7F7F"/>
                  </a:solidFill>
                  <a:latin typeface="+mn-lt"/>
                  <a:ea typeface="+mn-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left)">
                                      <p:cBhvr>
                                        <p:cTn id="7" dur="500"/>
                                        <p:tgtEl>
                                          <p:spTgt spid="1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fill="hold"/>
                                        <p:tgtEl>
                                          <p:spTgt spid="153"/>
                                        </p:tgtEl>
                                        <p:attrNameLst>
                                          <p:attrName>ppt_x</p:attrName>
                                        </p:attrNameLst>
                                      </p:cBhvr>
                                      <p:tavLst>
                                        <p:tav tm="0">
                                          <p:val>
                                            <p:strVal val="0-#ppt_w/2"/>
                                          </p:val>
                                        </p:tav>
                                        <p:tav tm="100000">
                                          <p:val>
                                            <p:strVal val="#ppt_x"/>
                                          </p:val>
                                        </p:tav>
                                      </p:tavLst>
                                    </p:anim>
                                    <p:anim calcmode="lin" valueType="num">
                                      <p:cBhvr additive="base">
                                        <p:cTn id="12" dur="500" fill="hold"/>
                                        <p:tgtEl>
                                          <p:spTgt spid="15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74"/>
                                        </p:tgtEl>
                                        <p:attrNameLst>
                                          <p:attrName>style.visibility</p:attrName>
                                        </p:attrNameLst>
                                      </p:cBhvr>
                                      <p:to>
                                        <p:strVal val="visible"/>
                                      </p:to>
                                    </p:set>
                                    <p:animEffect transition="in" filter="fade">
                                      <p:cBhvr>
                                        <p:cTn id="16" dur="500"/>
                                        <p:tgtEl>
                                          <p:spTgt spid="174"/>
                                        </p:tgtEl>
                                      </p:cBhvr>
                                    </p:animEffect>
                                    <p:anim calcmode="lin" valueType="num">
                                      <p:cBhvr>
                                        <p:cTn id="17" dur="500" fill="hold"/>
                                        <p:tgtEl>
                                          <p:spTgt spid="174"/>
                                        </p:tgtEl>
                                        <p:attrNameLst>
                                          <p:attrName>ppt_x</p:attrName>
                                        </p:attrNameLst>
                                      </p:cBhvr>
                                      <p:tavLst>
                                        <p:tav tm="0">
                                          <p:val>
                                            <p:strVal val="#ppt_x"/>
                                          </p:val>
                                        </p:tav>
                                        <p:tav tm="100000">
                                          <p:val>
                                            <p:strVal val="#ppt_x"/>
                                          </p:val>
                                        </p:tav>
                                      </p:tavLst>
                                    </p:anim>
                                    <p:anim calcmode="lin" valueType="num">
                                      <p:cBhvr>
                                        <p:cTn id="18" dur="500" fill="hold"/>
                                        <p:tgtEl>
                                          <p:spTgt spid="17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fade">
                                      <p:cBhvr>
                                        <p:cTn id="21" dur="500"/>
                                        <p:tgtEl>
                                          <p:spTgt spid="167"/>
                                        </p:tgtEl>
                                      </p:cBhvr>
                                    </p:animEffect>
                                    <p:anim calcmode="lin" valueType="num">
                                      <p:cBhvr>
                                        <p:cTn id="22" dur="500" fill="hold"/>
                                        <p:tgtEl>
                                          <p:spTgt spid="167"/>
                                        </p:tgtEl>
                                        <p:attrNameLst>
                                          <p:attrName>ppt_x</p:attrName>
                                        </p:attrNameLst>
                                      </p:cBhvr>
                                      <p:tavLst>
                                        <p:tav tm="0">
                                          <p:val>
                                            <p:strVal val="#ppt_x"/>
                                          </p:val>
                                        </p:tav>
                                        <p:tav tm="100000">
                                          <p:val>
                                            <p:strVal val="#ppt_x"/>
                                          </p:val>
                                        </p:tav>
                                      </p:tavLst>
                                    </p:anim>
                                    <p:anim calcmode="lin" valueType="num">
                                      <p:cBhvr>
                                        <p:cTn id="23" dur="500" fill="hold"/>
                                        <p:tgtEl>
                                          <p:spTgt spid="167"/>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Effect transition="in" filter="fade">
                                      <p:cBhvr>
                                        <p:cTn id="26" dur="1000"/>
                                        <p:tgtEl>
                                          <p:spTgt spid="205"/>
                                        </p:tgtEl>
                                      </p:cBhvr>
                                    </p:animEffect>
                                    <p:anim calcmode="lin" valueType="num">
                                      <p:cBhvr>
                                        <p:cTn id="27" dur="1000" fill="hold"/>
                                        <p:tgtEl>
                                          <p:spTgt spid="205"/>
                                        </p:tgtEl>
                                        <p:attrNameLst>
                                          <p:attrName>ppt_x</p:attrName>
                                        </p:attrNameLst>
                                      </p:cBhvr>
                                      <p:tavLst>
                                        <p:tav tm="0">
                                          <p:val>
                                            <p:strVal val="#ppt_x"/>
                                          </p:val>
                                        </p:tav>
                                        <p:tav tm="100000">
                                          <p:val>
                                            <p:strVal val="#ppt_x"/>
                                          </p:val>
                                        </p:tav>
                                      </p:tavLst>
                                    </p:anim>
                                    <p:anim calcmode="lin" valueType="num">
                                      <p:cBhvr>
                                        <p:cTn id="28" dur="1000" fill="hold"/>
                                        <p:tgtEl>
                                          <p:spTgt spid="20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94"/>
                                        </p:tgtEl>
                                        <p:attrNameLst>
                                          <p:attrName>style.visibility</p:attrName>
                                        </p:attrNameLst>
                                      </p:cBhvr>
                                      <p:to>
                                        <p:strVal val="visible"/>
                                      </p:to>
                                    </p:set>
                                    <p:animEffect transition="in" filter="fade">
                                      <p:cBhvr>
                                        <p:cTn id="31" dur="1000"/>
                                        <p:tgtEl>
                                          <p:spTgt spid="194"/>
                                        </p:tgtEl>
                                      </p:cBhvr>
                                    </p:animEffect>
                                    <p:anim calcmode="lin" valueType="num">
                                      <p:cBhvr>
                                        <p:cTn id="32" dur="1000" fill="hold"/>
                                        <p:tgtEl>
                                          <p:spTgt spid="194"/>
                                        </p:tgtEl>
                                        <p:attrNameLst>
                                          <p:attrName>ppt_x</p:attrName>
                                        </p:attrNameLst>
                                      </p:cBhvr>
                                      <p:tavLst>
                                        <p:tav tm="0">
                                          <p:val>
                                            <p:strVal val="#ppt_x"/>
                                          </p:val>
                                        </p:tav>
                                        <p:tav tm="100000">
                                          <p:val>
                                            <p:strVal val="#ppt_x"/>
                                          </p:val>
                                        </p:tav>
                                      </p:tavLst>
                                    </p:anim>
                                    <p:anim calcmode="lin" valueType="num">
                                      <p:cBhvr>
                                        <p:cTn id="33" dur="1000" fill="hold"/>
                                        <p:tgtEl>
                                          <p:spTgt spid="19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 presetClass="entr" presetSubtype="2" fill="hold" grpId="0" nodeType="after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additive="base">
                                        <p:cTn id="37" dur="500" fill="hold"/>
                                        <p:tgtEl>
                                          <p:spTgt spid="164"/>
                                        </p:tgtEl>
                                        <p:attrNameLst>
                                          <p:attrName>ppt_x</p:attrName>
                                        </p:attrNameLst>
                                      </p:cBhvr>
                                      <p:tavLst>
                                        <p:tav tm="0">
                                          <p:val>
                                            <p:strVal val="1+#ppt_w/2"/>
                                          </p:val>
                                        </p:tav>
                                        <p:tav tm="100000">
                                          <p:val>
                                            <p:strVal val="#ppt_x"/>
                                          </p:val>
                                        </p:tav>
                                      </p:tavLst>
                                    </p:anim>
                                    <p:anim calcmode="lin" valueType="num">
                                      <p:cBhvr additive="base">
                                        <p:cTn id="38" dur="500" fill="hold"/>
                                        <p:tgtEl>
                                          <p:spTgt spid="16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3"/>
                                        </p:tgtEl>
                                        <p:attrNameLst>
                                          <p:attrName>style.visibility</p:attrName>
                                        </p:attrNameLst>
                                      </p:cBhvr>
                                      <p:to>
                                        <p:strVal val="visible"/>
                                      </p:to>
                                    </p:set>
                                    <p:anim calcmode="lin" valueType="num">
                                      <p:cBhvr additive="base">
                                        <p:cTn id="41" dur="500" fill="hold"/>
                                        <p:tgtEl>
                                          <p:spTgt spid="163"/>
                                        </p:tgtEl>
                                        <p:attrNameLst>
                                          <p:attrName>ppt_x</p:attrName>
                                        </p:attrNameLst>
                                      </p:cBhvr>
                                      <p:tavLst>
                                        <p:tav tm="0">
                                          <p:val>
                                            <p:strVal val="1+#ppt_w/2"/>
                                          </p:val>
                                        </p:tav>
                                        <p:tav tm="100000">
                                          <p:val>
                                            <p:strVal val="#ppt_x"/>
                                          </p:val>
                                        </p:tav>
                                      </p:tavLst>
                                    </p:anim>
                                    <p:anim calcmode="lin" valueType="num">
                                      <p:cBhvr additive="base">
                                        <p:cTn id="42" dur="500" fill="hold"/>
                                        <p:tgtEl>
                                          <p:spTgt spid="163"/>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grpId="0" nodeType="afterEffect">
                                  <p:stCondLst>
                                    <p:cond delay="0"/>
                                  </p:stCondLst>
                                  <p:childTnLst>
                                    <p:set>
                                      <p:cBhvr>
                                        <p:cTn id="45" dur="1" fill="hold">
                                          <p:stCondLst>
                                            <p:cond delay="0"/>
                                          </p:stCondLst>
                                        </p:cTn>
                                        <p:tgtEl>
                                          <p:spTgt spid="165"/>
                                        </p:tgtEl>
                                        <p:attrNameLst>
                                          <p:attrName>style.visibility</p:attrName>
                                        </p:attrNameLst>
                                      </p:cBhvr>
                                      <p:to>
                                        <p:strVal val="visible"/>
                                      </p:to>
                                    </p:set>
                                    <p:anim calcmode="lin" valueType="num">
                                      <p:cBhvr additive="base">
                                        <p:cTn id="46" dur="500" fill="hold"/>
                                        <p:tgtEl>
                                          <p:spTgt spid="165"/>
                                        </p:tgtEl>
                                        <p:attrNameLst>
                                          <p:attrName>ppt_x</p:attrName>
                                        </p:attrNameLst>
                                      </p:cBhvr>
                                      <p:tavLst>
                                        <p:tav tm="0">
                                          <p:val>
                                            <p:strVal val="0-#ppt_w/2"/>
                                          </p:val>
                                        </p:tav>
                                        <p:tav tm="100000">
                                          <p:val>
                                            <p:strVal val="#ppt_x"/>
                                          </p:val>
                                        </p:tav>
                                      </p:tavLst>
                                    </p:anim>
                                    <p:anim calcmode="lin" valueType="num">
                                      <p:cBhvr additive="base">
                                        <p:cTn id="47" dur="500" fill="hold"/>
                                        <p:tgtEl>
                                          <p:spTgt spid="16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66"/>
                                        </p:tgtEl>
                                        <p:attrNameLst>
                                          <p:attrName>style.visibility</p:attrName>
                                        </p:attrNameLst>
                                      </p:cBhvr>
                                      <p:to>
                                        <p:strVal val="visible"/>
                                      </p:to>
                                    </p:set>
                                    <p:anim calcmode="lin" valueType="num">
                                      <p:cBhvr additive="base">
                                        <p:cTn id="50" dur="500" fill="hold"/>
                                        <p:tgtEl>
                                          <p:spTgt spid="166"/>
                                        </p:tgtEl>
                                        <p:attrNameLst>
                                          <p:attrName>ppt_x</p:attrName>
                                        </p:attrNameLst>
                                      </p:cBhvr>
                                      <p:tavLst>
                                        <p:tav tm="0">
                                          <p:val>
                                            <p:strVal val="0-#ppt_w/2"/>
                                          </p:val>
                                        </p:tav>
                                        <p:tav tm="100000">
                                          <p:val>
                                            <p:strVal val="#ppt_x"/>
                                          </p:val>
                                        </p:tav>
                                      </p:tavLst>
                                    </p:anim>
                                    <p:anim calcmode="lin" valueType="num">
                                      <p:cBhvr additive="base">
                                        <p:cTn id="51" dur="500" fill="hold"/>
                                        <p:tgtEl>
                                          <p:spTgt spid="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63" grpId="0"/>
      <p:bldP spid="164" grpId="0"/>
      <p:bldP spid="165" grpId="0"/>
      <p:bldP spid="1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mn-lt"/>
                <a:ea typeface="+mn-ea"/>
                <a:cs typeface="+mn-ea"/>
                <a:sym typeface="+mn-lt"/>
              </a:rPr>
              <a:t>添加文字标题</a:t>
            </a:r>
            <a:endParaRPr lang="zh-CN" altLang="en-US" sz="4700" dirty="0">
              <a:solidFill>
                <a:srgbClr val="C00000"/>
              </a:solidFill>
              <a:latin typeface="+mn-lt"/>
              <a:ea typeface="+mn-ea"/>
              <a:cs typeface="+mn-ea"/>
              <a:sym typeface="+mn-lt"/>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041795" y="2166414"/>
            <a:ext cx="1098751" cy="792848"/>
            <a:chOff x="6274451" y="3104083"/>
            <a:chExt cx="745081" cy="564041"/>
          </a:xfrm>
          <a:solidFill>
            <a:srgbClr val="C00000"/>
          </a:solidFill>
          <a:effectLst>
            <a:outerShdw blurRad="50800" dist="38100" dir="5400000" algn="t" rotWithShape="0">
              <a:prstClr val="black">
                <a:alpha val="40000"/>
              </a:prstClr>
            </a:outerShdw>
          </a:effectLst>
        </p:grpSpPr>
        <p:sp>
          <p:nvSpPr>
            <p:cNvPr id="59" name="Freeform 512"/>
            <p:cNvSpPr/>
            <p:nvPr/>
          </p:nvSpPr>
          <p:spPr bwMode="auto">
            <a:xfrm>
              <a:off x="6569454" y="3119230"/>
              <a:ext cx="450078" cy="22360"/>
            </a:xfrm>
            <a:custGeom>
              <a:avLst/>
              <a:gdLst>
                <a:gd name="T0" fmla="*/ 257 w 264"/>
                <a:gd name="T1" fmla="*/ 0 h 13"/>
                <a:gd name="T2" fmla="*/ 6 w 264"/>
                <a:gd name="T3" fmla="*/ 0 h 13"/>
                <a:gd name="T4" fmla="*/ 2 w 264"/>
                <a:gd name="T5" fmla="*/ 2 h 13"/>
                <a:gd name="T6" fmla="*/ 0 w 264"/>
                <a:gd name="T7" fmla="*/ 7 h 13"/>
                <a:gd name="T8" fmla="*/ 6 w 264"/>
                <a:gd name="T9" fmla="*/ 13 h 13"/>
                <a:gd name="T10" fmla="*/ 257 w 264"/>
                <a:gd name="T11" fmla="*/ 13 h 13"/>
                <a:gd name="T12" fmla="*/ 264 w 264"/>
                <a:gd name="T13" fmla="*/ 7 h 13"/>
                <a:gd name="T14" fmla="*/ 257 w 26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3">
                  <a:moveTo>
                    <a:pt x="257" y="0"/>
                  </a:moveTo>
                  <a:cubicBezTo>
                    <a:pt x="6" y="0"/>
                    <a:pt x="6" y="0"/>
                    <a:pt x="6" y="0"/>
                  </a:cubicBezTo>
                  <a:cubicBezTo>
                    <a:pt x="4" y="0"/>
                    <a:pt x="3" y="1"/>
                    <a:pt x="2" y="2"/>
                  </a:cubicBezTo>
                  <a:cubicBezTo>
                    <a:pt x="0" y="3"/>
                    <a:pt x="0" y="5"/>
                    <a:pt x="0" y="7"/>
                  </a:cubicBezTo>
                  <a:cubicBezTo>
                    <a:pt x="0" y="10"/>
                    <a:pt x="3" y="13"/>
                    <a:pt x="6" y="13"/>
                  </a:cubicBezTo>
                  <a:cubicBezTo>
                    <a:pt x="257" y="13"/>
                    <a:pt x="257" y="13"/>
                    <a:pt x="257" y="13"/>
                  </a:cubicBezTo>
                  <a:cubicBezTo>
                    <a:pt x="261" y="13"/>
                    <a:pt x="264" y="10"/>
                    <a:pt x="264" y="7"/>
                  </a:cubicBezTo>
                  <a:cubicBezTo>
                    <a:pt x="264" y="3"/>
                    <a:pt x="261" y="0"/>
                    <a:pt x="257" y="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0" name="Rectangle 513"/>
            <p:cNvSpPr>
              <a:spLocks noChangeArrowheads="1"/>
            </p:cNvSpPr>
            <p:nvPr/>
          </p:nvSpPr>
          <p:spPr bwMode="auto">
            <a:xfrm>
              <a:off x="6869507" y="3293058"/>
              <a:ext cx="28851" cy="122617"/>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1" name="Rectangle 514"/>
            <p:cNvSpPr>
              <a:spLocks noChangeArrowheads="1"/>
            </p:cNvSpPr>
            <p:nvPr/>
          </p:nvSpPr>
          <p:spPr bwMode="auto">
            <a:xfrm>
              <a:off x="6821902" y="3325516"/>
              <a:ext cx="30294" cy="86554"/>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2" name="Rectangle 515"/>
            <p:cNvSpPr>
              <a:spLocks noChangeArrowheads="1"/>
            </p:cNvSpPr>
            <p:nvPr/>
          </p:nvSpPr>
          <p:spPr bwMode="auto">
            <a:xfrm>
              <a:off x="6772134" y="3280796"/>
              <a:ext cx="28851" cy="131273"/>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3" name="Freeform 516"/>
            <p:cNvSpPr/>
            <p:nvPr/>
          </p:nvSpPr>
          <p:spPr bwMode="auto">
            <a:xfrm>
              <a:off x="6750496" y="3521704"/>
              <a:ext cx="86554" cy="146420"/>
            </a:xfrm>
            <a:custGeom>
              <a:avLst/>
              <a:gdLst>
                <a:gd name="T0" fmla="*/ 43 w 51"/>
                <a:gd name="T1" fmla="*/ 71 h 86"/>
                <a:gd name="T2" fmla="*/ 36 w 51"/>
                <a:gd name="T3" fmla="*/ 71 h 86"/>
                <a:gd name="T4" fmla="*/ 36 w 51"/>
                <a:gd name="T5" fmla="*/ 0 h 86"/>
                <a:gd name="T6" fmla="*/ 19 w 51"/>
                <a:gd name="T7" fmla="*/ 0 h 86"/>
                <a:gd name="T8" fmla="*/ 19 w 51"/>
                <a:gd name="T9" fmla="*/ 71 h 86"/>
                <a:gd name="T10" fmla="*/ 7 w 51"/>
                <a:gd name="T11" fmla="*/ 71 h 86"/>
                <a:gd name="T12" fmla="*/ 2 w 51"/>
                <a:gd name="T13" fmla="*/ 73 h 86"/>
                <a:gd name="T14" fmla="*/ 0 w 51"/>
                <a:gd name="T15" fmla="*/ 79 h 86"/>
                <a:gd name="T16" fmla="*/ 7 w 51"/>
                <a:gd name="T17" fmla="*/ 86 h 86"/>
                <a:gd name="T18" fmla="*/ 43 w 51"/>
                <a:gd name="T19" fmla="*/ 86 h 86"/>
                <a:gd name="T20" fmla="*/ 51 w 51"/>
                <a:gd name="T21" fmla="*/ 79 h 86"/>
                <a:gd name="T22" fmla="*/ 43 w 51"/>
                <a:gd name="T23"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6">
                  <a:moveTo>
                    <a:pt x="43" y="71"/>
                  </a:moveTo>
                  <a:cubicBezTo>
                    <a:pt x="36" y="71"/>
                    <a:pt x="36" y="71"/>
                    <a:pt x="36" y="71"/>
                  </a:cubicBezTo>
                  <a:cubicBezTo>
                    <a:pt x="36" y="0"/>
                    <a:pt x="36" y="0"/>
                    <a:pt x="36" y="0"/>
                  </a:cubicBezTo>
                  <a:cubicBezTo>
                    <a:pt x="19" y="0"/>
                    <a:pt x="19" y="0"/>
                    <a:pt x="19" y="0"/>
                  </a:cubicBezTo>
                  <a:cubicBezTo>
                    <a:pt x="19" y="71"/>
                    <a:pt x="19" y="71"/>
                    <a:pt x="19" y="71"/>
                  </a:cubicBezTo>
                  <a:cubicBezTo>
                    <a:pt x="7" y="71"/>
                    <a:pt x="7" y="71"/>
                    <a:pt x="7" y="71"/>
                  </a:cubicBezTo>
                  <a:cubicBezTo>
                    <a:pt x="5" y="71"/>
                    <a:pt x="3" y="72"/>
                    <a:pt x="2" y="73"/>
                  </a:cubicBezTo>
                  <a:cubicBezTo>
                    <a:pt x="0" y="75"/>
                    <a:pt x="0" y="77"/>
                    <a:pt x="0" y="79"/>
                  </a:cubicBezTo>
                  <a:cubicBezTo>
                    <a:pt x="0" y="83"/>
                    <a:pt x="3" y="86"/>
                    <a:pt x="7" y="86"/>
                  </a:cubicBezTo>
                  <a:cubicBezTo>
                    <a:pt x="43" y="86"/>
                    <a:pt x="43" y="86"/>
                    <a:pt x="43" y="86"/>
                  </a:cubicBezTo>
                  <a:cubicBezTo>
                    <a:pt x="47" y="86"/>
                    <a:pt x="51" y="83"/>
                    <a:pt x="51" y="79"/>
                  </a:cubicBezTo>
                  <a:cubicBezTo>
                    <a:pt x="51" y="75"/>
                    <a:pt x="47" y="71"/>
                    <a:pt x="43" y="71"/>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4" name="Rectangle 517"/>
            <p:cNvSpPr>
              <a:spLocks noChangeArrowheads="1"/>
            </p:cNvSpPr>
            <p:nvPr/>
          </p:nvSpPr>
          <p:spPr bwMode="auto">
            <a:xfrm>
              <a:off x="6720923" y="3325516"/>
              <a:ext cx="29573" cy="86554"/>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5" name="Rectangle 518"/>
            <p:cNvSpPr>
              <a:spLocks noChangeArrowheads="1"/>
            </p:cNvSpPr>
            <p:nvPr/>
          </p:nvSpPr>
          <p:spPr bwMode="auto">
            <a:xfrm>
              <a:off x="6668270" y="3357974"/>
              <a:ext cx="28851" cy="54096"/>
            </a:xfrm>
            <a:prstGeom prst="rect">
              <a:avLst/>
            </a:pr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6" name="Freeform 519"/>
            <p:cNvSpPr>
              <a:spLocks noEditPoints="1"/>
            </p:cNvSpPr>
            <p:nvPr/>
          </p:nvSpPr>
          <p:spPr bwMode="auto">
            <a:xfrm>
              <a:off x="6601912" y="3161786"/>
              <a:ext cx="383721" cy="346214"/>
            </a:xfrm>
            <a:custGeom>
              <a:avLst/>
              <a:gdLst>
                <a:gd name="T0" fmla="*/ 0 w 532"/>
                <a:gd name="T1" fmla="*/ 480 h 480"/>
                <a:gd name="T2" fmla="*/ 532 w 532"/>
                <a:gd name="T3" fmla="*/ 480 h 480"/>
                <a:gd name="T4" fmla="*/ 532 w 532"/>
                <a:gd name="T5" fmla="*/ 0 h 480"/>
                <a:gd name="T6" fmla="*/ 0 w 532"/>
                <a:gd name="T7" fmla="*/ 0 h 480"/>
                <a:gd name="T8" fmla="*/ 0 w 532"/>
                <a:gd name="T9" fmla="*/ 480 h 480"/>
                <a:gd name="T10" fmla="*/ 28 w 532"/>
                <a:gd name="T11" fmla="*/ 28 h 480"/>
                <a:gd name="T12" fmla="*/ 506 w 532"/>
                <a:gd name="T13" fmla="*/ 28 h 480"/>
                <a:gd name="T14" fmla="*/ 506 w 532"/>
                <a:gd name="T15" fmla="*/ 442 h 480"/>
                <a:gd name="T16" fmla="*/ 28 w 532"/>
                <a:gd name="T17" fmla="*/ 442 h 480"/>
                <a:gd name="T18" fmla="*/ 28 w 532"/>
                <a:gd name="T19" fmla="*/ 2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80">
                  <a:moveTo>
                    <a:pt x="0" y="480"/>
                  </a:moveTo>
                  <a:lnTo>
                    <a:pt x="532" y="480"/>
                  </a:lnTo>
                  <a:lnTo>
                    <a:pt x="532" y="0"/>
                  </a:lnTo>
                  <a:lnTo>
                    <a:pt x="0" y="0"/>
                  </a:lnTo>
                  <a:lnTo>
                    <a:pt x="0" y="480"/>
                  </a:lnTo>
                  <a:close/>
                  <a:moveTo>
                    <a:pt x="28" y="28"/>
                  </a:moveTo>
                  <a:lnTo>
                    <a:pt x="506" y="28"/>
                  </a:lnTo>
                  <a:lnTo>
                    <a:pt x="506" y="442"/>
                  </a:lnTo>
                  <a:lnTo>
                    <a:pt x="28" y="442"/>
                  </a:lnTo>
                  <a:lnTo>
                    <a:pt x="28" y="28"/>
                  </a:ln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7" name="Freeform 520"/>
            <p:cNvSpPr/>
            <p:nvPr/>
          </p:nvSpPr>
          <p:spPr bwMode="auto">
            <a:xfrm>
              <a:off x="6274451" y="3299550"/>
              <a:ext cx="313757" cy="281299"/>
            </a:xfrm>
            <a:custGeom>
              <a:avLst/>
              <a:gdLst>
                <a:gd name="T0" fmla="*/ 161 w 184"/>
                <a:gd name="T1" fmla="*/ 20 h 165"/>
                <a:gd name="T2" fmla="*/ 119 w 184"/>
                <a:gd name="T3" fmla="*/ 0 h 165"/>
                <a:gd name="T4" fmla="*/ 92 w 184"/>
                <a:gd name="T5" fmla="*/ 11 h 165"/>
                <a:gd name="T6" fmla="*/ 114 w 184"/>
                <a:gd name="T7" fmla="*/ 90 h 165"/>
                <a:gd name="T8" fmla="*/ 92 w 184"/>
                <a:gd name="T9" fmla="*/ 122 h 165"/>
                <a:gd name="T10" fmla="*/ 70 w 184"/>
                <a:gd name="T11" fmla="*/ 90 h 165"/>
                <a:gd name="T12" fmla="*/ 92 w 184"/>
                <a:gd name="T13" fmla="*/ 11 h 165"/>
                <a:gd name="T14" fmla="*/ 65 w 184"/>
                <a:gd name="T15" fmla="*/ 0 h 165"/>
                <a:gd name="T16" fmla="*/ 0 w 184"/>
                <a:gd name="T17" fmla="*/ 65 h 165"/>
                <a:gd name="T18" fmla="*/ 0 w 184"/>
                <a:gd name="T19" fmla="*/ 135 h 165"/>
                <a:gd name="T20" fmla="*/ 84 w 184"/>
                <a:gd name="T21" fmla="*/ 165 h 165"/>
                <a:gd name="T22" fmla="*/ 100 w 184"/>
                <a:gd name="T23" fmla="*/ 165 h 165"/>
                <a:gd name="T24" fmla="*/ 184 w 184"/>
                <a:gd name="T25" fmla="*/ 135 h 165"/>
                <a:gd name="T26" fmla="*/ 184 w 184"/>
                <a:gd name="T27" fmla="*/ 65 h 165"/>
                <a:gd name="T28" fmla="*/ 161 w 184"/>
                <a:gd name="T29" fmla="*/ 2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65">
                  <a:moveTo>
                    <a:pt x="161" y="20"/>
                  </a:moveTo>
                  <a:cubicBezTo>
                    <a:pt x="148" y="10"/>
                    <a:pt x="132" y="4"/>
                    <a:pt x="119" y="0"/>
                  </a:cubicBezTo>
                  <a:cubicBezTo>
                    <a:pt x="92" y="11"/>
                    <a:pt x="92" y="11"/>
                    <a:pt x="92" y="11"/>
                  </a:cubicBezTo>
                  <a:cubicBezTo>
                    <a:pt x="114" y="90"/>
                    <a:pt x="114" y="90"/>
                    <a:pt x="114" y="90"/>
                  </a:cubicBezTo>
                  <a:cubicBezTo>
                    <a:pt x="92" y="122"/>
                    <a:pt x="92" y="122"/>
                    <a:pt x="92" y="122"/>
                  </a:cubicBezTo>
                  <a:cubicBezTo>
                    <a:pt x="70" y="90"/>
                    <a:pt x="70" y="90"/>
                    <a:pt x="70" y="90"/>
                  </a:cubicBezTo>
                  <a:cubicBezTo>
                    <a:pt x="92" y="11"/>
                    <a:pt x="92" y="11"/>
                    <a:pt x="92" y="11"/>
                  </a:cubicBezTo>
                  <a:cubicBezTo>
                    <a:pt x="65" y="0"/>
                    <a:pt x="65" y="0"/>
                    <a:pt x="65" y="0"/>
                  </a:cubicBezTo>
                  <a:cubicBezTo>
                    <a:pt x="40" y="7"/>
                    <a:pt x="0" y="24"/>
                    <a:pt x="0" y="65"/>
                  </a:cubicBezTo>
                  <a:cubicBezTo>
                    <a:pt x="0" y="124"/>
                    <a:pt x="0" y="135"/>
                    <a:pt x="0" y="135"/>
                  </a:cubicBezTo>
                  <a:cubicBezTo>
                    <a:pt x="0" y="135"/>
                    <a:pt x="3" y="165"/>
                    <a:pt x="84" y="165"/>
                  </a:cubicBezTo>
                  <a:cubicBezTo>
                    <a:pt x="100" y="165"/>
                    <a:pt x="100" y="165"/>
                    <a:pt x="100" y="165"/>
                  </a:cubicBezTo>
                  <a:cubicBezTo>
                    <a:pt x="182" y="165"/>
                    <a:pt x="184" y="135"/>
                    <a:pt x="184" y="135"/>
                  </a:cubicBezTo>
                  <a:cubicBezTo>
                    <a:pt x="184" y="135"/>
                    <a:pt x="184" y="124"/>
                    <a:pt x="184" y="65"/>
                  </a:cubicBezTo>
                  <a:cubicBezTo>
                    <a:pt x="184" y="44"/>
                    <a:pt x="174" y="30"/>
                    <a:pt x="161" y="2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8" name="Oval 521"/>
            <p:cNvSpPr>
              <a:spLocks noChangeArrowheads="1"/>
            </p:cNvSpPr>
            <p:nvPr/>
          </p:nvSpPr>
          <p:spPr bwMode="auto">
            <a:xfrm>
              <a:off x="6353071" y="3104083"/>
              <a:ext cx="156518" cy="182484"/>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69"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lt"/>
                <a:ea typeface="+mn-ea"/>
                <a:cs typeface="+mn-ea"/>
                <a:sym typeface="+mn-lt"/>
              </a:rPr>
              <a:t>Part </a:t>
            </a:r>
            <a:r>
              <a:rPr lang="en-US" altLang="zh-CN" sz="2400" dirty="0" smtClean="0">
                <a:solidFill>
                  <a:schemeClr val="bg1"/>
                </a:solidFill>
                <a:latin typeface="+mn-lt"/>
                <a:ea typeface="+mn-ea"/>
                <a:cs typeface="+mn-ea"/>
                <a:sym typeface="+mn-lt"/>
              </a:rPr>
              <a:t>3</a:t>
            </a:r>
            <a:endParaRPr lang="en-US" altLang="zh-CN" sz="2400" dirty="0">
              <a:solidFill>
                <a:schemeClr val="bg1"/>
              </a:solidFill>
              <a:latin typeface="+mn-lt"/>
              <a:ea typeface="+mn-ea"/>
              <a:cs typeface="+mn-ea"/>
              <a:sym typeface="+mn-lt"/>
            </a:endParaRPr>
          </a:p>
        </p:txBody>
      </p:sp>
      <p:sp>
        <p:nvSpPr>
          <p:cNvPr id="70"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mn-lt"/>
                <a:ea typeface="+mn-ea"/>
                <a:cs typeface="+mn-ea"/>
                <a:sym typeface="+mn-lt"/>
              </a:rPr>
              <a:t>第三部分</a:t>
            </a:r>
            <a:endParaRPr lang="zh-CN" altLang="zh-CN" sz="3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 calcmode="lin" valueType="num">
                                      <p:cBhvr>
                                        <p:cTn id="14" dur="500" fill="hold"/>
                                        <p:tgtEl>
                                          <p:spTgt spid="70"/>
                                        </p:tgtEl>
                                        <p:attrNameLst>
                                          <p:attrName>style.rotation</p:attrName>
                                        </p:attrNameLst>
                                      </p:cBhvr>
                                      <p:tavLst>
                                        <p:tav tm="0">
                                          <p:val>
                                            <p:fltVal val="360"/>
                                          </p:val>
                                        </p:tav>
                                        <p:tav tm="100000">
                                          <p:val>
                                            <p:fltVal val="0"/>
                                          </p:val>
                                        </p:tav>
                                      </p:tavLst>
                                    </p:anim>
                                    <p:animEffect transition="in" filter="fade">
                                      <p:cBhvr>
                                        <p:cTn id="15" dur="500"/>
                                        <p:tgtEl>
                                          <p:spTgt spid="70"/>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 calcmode="lin" valueType="num">
                                      <p:cBhvr>
                                        <p:cTn id="21" dur="500" fill="hold"/>
                                        <p:tgtEl>
                                          <p:spTgt spid="69"/>
                                        </p:tgtEl>
                                        <p:attrNameLst>
                                          <p:attrName>style.rotation</p:attrName>
                                        </p:attrNameLst>
                                      </p:cBhvr>
                                      <p:tavLst>
                                        <p:tav tm="0">
                                          <p:val>
                                            <p:fltVal val="360"/>
                                          </p:val>
                                        </p:tav>
                                        <p:tav tm="100000">
                                          <p:val>
                                            <p:fltVal val="0"/>
                                          </p:val>
                                        </p:tav>
                                      </p:tavLst>
                                    </p:anim>
                                    <p:animEffect transition="in" filter="fade">
                                      <p:cBhvr>
                                        <p:cTn id="22" dur="500"/>
                                        <p:tgtEl>
                                          <p:spTgt spid="69"/>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9"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04679" y="1991122"/>
            <a:ext cx="4964655" cy="2677602"/>
          </a:xfrm>
          <a:prstGeom prst="rect">
            <a:avLst/>
          </a:prstGeom>
          <a:noFill/>
        </p:spPr>
        <p:txBody>
          <a:bodyPr wrap="square" lIns="91386" tIns="45693" rIns="91386" bIns="45693" rtlCol="0">
            <a:spAutoFit/>
          </a:bodyPr>
          <a:lstStyle/>
          <a:p>
            <a:pPr>
              <a:lnSpc>
                <a:spcPct val="150000"/>
              </a:lnSpc>
            </a:pPr>
            <a:r>
              <a:rPr lang="zh-CN" altLang="en-US" sz="1400" dirty="0" smtClean="0">
                <a:solidFill>
                  <a:prstClr val="black"/>
                </a:solidFill>
                <a:latin typeface="+mn-lt"/>
                <a:ea typeface="+mn-ea"/>
                <a:cs typeface="+mn-ea"/>
                <a:sym typeface="+mn-lt"/>
              </a:rPr>
              <a:t>        回顾</a:t>
            </a:r>
            <a:r>
              <a:rPr lang="zh-CN" altLang="en-US" sz="1400" dirty="0">
                <a:solidFill>
                  <a:prstClr val="black"/>
                </a:solidFill>
                <a:latin typeface="+mn-lt"/>
                <a:ea typeface="+mn-ea"/>
                <a:cs typeface="+mn-ea"/>
                <a:sym typeface="+mn-lt"/>
              </a:rPr>
              <a:t>这一年的工作，在取得成绩的同时，我们也找到了工作中的不足和问题，主要反映于</a:t>
            </a:r>
            <a:r>
              <a:rPr lang="en-US" altLang="zh-CN" sz="1400" dirty="0">
                <a:solidFill>
                  <a:prstClr val="black"/>
                </a:solidFill>
                <a:latin typeface="+mn-lt"/>
                <a:ea typeface="+mn-ea"/>
                <a:cs typeface="+mn-ea"/>
                <a:sym typeface="+mn-lt"/>
              </a:rPr>
              <a:t>xx</a:t>
            </a:r>
            <a:r>
              <a:rPr lang="zh-CN" altLang="en-US" sz="1400" dirty="0">
                <a:solidFill>
                  <a:prstClr val="black"/>
                </a:solidFill>
                <a:latin typeface="+mn-lt"/>
                <a:ea typeface="+mn-ea"/>
                <a:cs typeface="+mn-ea"/>
                <a:sym typeface="+mn-lt"/>
              </a:rPr>
              <a:t>及</a:t>
            </a:r>
            <a:r>
              <a:rPr lang="en-US" altLang="zh-CN" sz="1400" dirty="0">
                <a:solidFill>
                  <a:prstClr val="black"/>
                </a:solidFill>
                <a:latin typeface="+mn-lt"/>
                <a:ea typeface="+mn-ea"/>
                <a:cs typeface="+mn-ea"/>
                <a:sym typeface="+mn-lt"/>
              </a:rPr>
              <a:t>xxx</a:t>
            </a:r>
            <a:r>
              <a:rPr lang="zh-CN" altLang="en-US" sz="1400" dirty="0">
                <a:solidFill>
                  <a:prstClr val="black"/>
                </a:solidFill>
                <a:latin typeface="+mn-lt"/>
                <a:ea typeface="+mn-ea"/>
                <a:cs typeface="+mn-ea"/>
                <a:sym typeface="+mn-lt"/>
              </a:rPr>
              <a:t>的风格、定型还有待进一步探索，尤其是网上的公司产品库充分体现我们</a:t>
            </a:r>
            <a:r>
              <a:rPr lang="en-US" altLang="zh-CN" sz="1400" dirty="0" err="1">
                <a:solidFill>
                  <a:prstClr val="black"/>
                </a:solidFill>
                <a:latin typeface="+mn-lt"/>
                <a:ea typeface="+mn-ea"/>
                <a:cs typeface="+mn-ea"/>
                <a:sym typeface="+mn-lt"/>
              </a:rPr>
              <a:t>xxxxx</a:t>
            </a:r>
            <a:r>
              <a:rPr lang="zh-CN" altLang="en-US" sz="1400" dirty="0">
                <a:solidFill>
                  <a:prstClr val="black"/>
                </a:solidFill>
                <a:latin typeface="+mn-lt"/>
                <a:ea typeface="+mn-ea"/>
                <a:cs typeface="+mn-ea"/>
                <a:sym typeface="+mn-lt"/>
              </a:rPr>
              <a:t>和我们这个平台能为客户提供良好的商机和快捷方便的信息、导航的功能发挥。展望新的一年，我们将继续努力，力争各项工作更上一个新台阶。</a:t>
            </a:r>
            <a:r>
              <a:rPr lang="en-US" altLang="zh-CN" sz="1400" dirty="0" smtClean="0">
                <a:solidFill>
                  <a:srgbClr val="080808"/>
                </a:solidFill>
                <a:latin typeface="+mn-lt"/>
                <a:ea typeface="+mn-ea"/>
                <a:cs typeface="+mn-ea"/>
                <a:sym typeface="+mn-lt"/>
              </a:rPr>
              <a:t>2021</a:t>
            </a:r>
            <a:r>
              <a:rPr lang="zh-CN" altLang="en-US" sz="1400" dirty="0" smtClean="0">
                <a:solidFill>
                  <a:srgbClr val="080808"/>
                </a:solidFill>
                <a:latin typeface="+mn-lt"/>
                <a:ea typeface="+mn-ea"/>
                <a:cs typeface="+mn-ea"/>
                <a:sym typeface="+mn-lt"/>
              </a:rPr>
              <a:t>我们</a:t>
            </a:r>
            <a:r>
              <a:rPr lang="zh-CN" altLang="en-US" sz="1400" dirty="0">
                <a:solidFill>
                  <a:srgbClr val="080808"/>
                </a:solidFill>
                <a:latin typeface="+mn-lt"/>
                <a:ea typeface="+mn-ea"/>
                <a:cs typeface="+mn-ea"/>
                <a:sym typeface="+mn-lt"/>
              </a:rPr>
              <a:t>所向披靡，</a:t>
            </a:r>
            <a:r>
              <a:rPr lang="en-US" altLang="zh-CN" sz="1400" dirty="0" smtClean="0">
                <a:solidFill>
                  <a:srgbClr val="080808"/>
                </a:solidFill>
                <a:latin typeface="+mn-lt"/>
                <a:ea typeface="+mn-ea"/>
                <a:cs typeface="+mn-ea"/>
                <a:sym typeface="+mn-lt"/>
              </a:rPr>
              <a:t>2022</a:t>
            </a:r>
            <a:r>
              <a:rPr lang="zh-CN" altLang="en-US" sz="1400" dirty="0" smtClean="0">
                <a:solidFill>
                  <a:srgbClr val="080808"/>
                </a:solidFill>
                <a:latin typeface="+mn-lt"/>
                <a:ea typeface="+mn-ea"/>
                <a:cs typeface="+mn-ea"/>
                <a:sym typeface="+mn-lt"/>
              </a:rPr>
              <a:t>我们</a:t>
            </a:r>
            <a:r>
              <a:rPr lang="zh-CN" altLang="en-US" sz="1400" dirty="0">
                <a:solidFill>
                  <a:srgbClr val="080808"/>
                </a:solidFill>
                <a:latin typeface="+mn-lt"/>
                <a:ea typeface="+mn-ea"/>
                <a:cs typeface="+mn-ea"/>
                <a:sym typeface="+mn-lt"/>
              </a:rPr>
              <a:t>勇往直前！</a:t>
            </a:r>
          </a:p>
          <a:p>
            <a:pPr>
              <a:lnSpc>
                <a:spcPct val="150000"/>
              </a:lnSpc>
            </a:pPr>
            <a:endParaRPr lang="zh-CN" altLang="en-US" sz="1400" dirty="0">
              <a:solidFill>
                <a:prstClr val="black"/>
              </a:solidFill>
              <a:latin typeface="+mn-lt"/>
              <a:ea typeface="+mn-ea"/>
              <a:cs typeface="+mn-ea"/>
              <a:sym typeface="+mn-lt"/>
            </a:endParaRPr>
          </a:p>
        </p:txBody>
      </p:sp>
      <p:grpSp>
        <p:nvGrpSpPr>
          <p:cNvPr id="2" name="组合 1"/>
          <p:cNvGrpSpPr/>
          <p:nvPr/>
        </p:nvGrpSpPr>
        <p:grpSpPr>
          <a:xfrm>
            <a:off x="4385170" y="556279"/>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2" name="TextBox 11"/>
            <p:cNvSpPr txBox="1"/>
            <p:nvPr/>
          </p:nvSpPr>
          <p:spPr>
            <a:xfrm>
              <a:off x="2419612" y="1004572"/>
              <a:ext cx="950693" cy="784830"/>
            </a:xfrm>
            <a:prstGeom prst="rect">
              <a:avLst/>
            </a:prstGeom>
            <a:noFill/>
          </p:spPr>
          <p:txBody>
            <a:bodyPr wrap="square" rtlCol="0">
              <a:spAutoFit/>
            </a:bodyPr>
            <a:lstStyle/>
            <a:p>
              <a:r>
                <a:rPr lang="zh-CN" altLang="en-US" sz="4500" b="1" dirty="0">
                  <a:solidFill>
                    <a:prstClr val="white"/>
                  </a:solidFill>
                  <a:latin typeface="+mn-lt"/>
                  <a:ea typeface="+mn-ea"/>
                  <a:cs typeface="+mn-ea"/>
                  <a:sym typeface="+mn-lt"/>
                </a:rPr>
                <a:t>前 </a:t>
              </a:r>
            </a:p>
          </p:txBody>
        </p:sp>
      </p:grpSp>
      <p:grpSp>
        <p:nvGrpSpPr>
          <p:cNvPr id="14" name="组合 13"/>
          <p:cNvGrpSpPr/>
          <p:nvPr/>
        </p:nvGrpSpPr>
        <p:grpSpPr>
          <a:xfrm>
            <a:off x="4035724" y="1389251"/>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17" name="组合 16"/>
          <p:cNvGrpSpPr/>
          <p:nvPr/>
        </p:nvGrpSpPr>
        <p:grpSpPr>
          <a:xfrm>
            <a:off x="7718078" y="1003267"/>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0" name="组合 19"/>
          <p:cNvGrpSpPr/>
          <p:nvPr/>
        </p:nvGrpSpPr>
        <p:grpSpPr>
          <a:xfrm>
            <a:off x="7874370" y="1167815"/>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23" name="椭圆 22"/>
          <p:cNvSpPr/>
          <p:nvPr/>
        </p:nvSpPr>
        <p:spPr>
          <a:xfrm>
            <a:off x="7794388" y="4443265"/>
            <a:ext cx="500908" cy="500908"/>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椭圆 23"/>
          <p:cNvSpPr/>
          <p:nvPr/>
        </p:nvSpPr>
        <p:spPr>
          <a:xfrm>
            <a:off x="8447889" y="349546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8" name="组合 27"/>
          <p:cNvGrpSpPr/>
          <p:nvPr/>
        </p:nvGrpSpPr>
        <p:grpSpPr>
          <a:xfrm>
            <a:off x="3635896" y="555526"/>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4" name="椭圆 33"/>
          <p:cNvSpPr/>
          <p:nvPr/>
        </p:nvSpPr>
        <p:spPr>
          <a:xfrm>
            <a:off x="6629511" y="4707644"/>
            <a:ext cx="274777" cy="274777"/>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椭圆 34"/>
          <p:cNvSpPr/>
          <p:nvPr/>
        </p:nvSpPr>
        <p:spPr>
          <a:xfrm>
            <a:off x="8585278" y="4918230"/>
            <a:ext cx="137389" cy="137389"/>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7" name="组合 36"/>
          <p:cNvGrpSpPr/>
          <p:nvPr/>
        </p:nvGrpSpPr>
        <p:grpSpPr>
          <a:xfrm>
            <a:off x="5888867" y="556279"/>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9" name="TextBox 11"/>
            <p:cNvSpPr txBox="1"/>
            <p:nvPr/>
          </p:nvSpPr>
          <p:spPr>
            <a:xfrm>
              <a:off x="2421719" y="982864"/>
              <a:ext cx="950693" cy="784830"/>
            </a:xfrm>
            <a:prstGeom prst="rect">
              <a:avLst/>
            </a:prstGeom>
            <a:noFill/>
          </p:spPr>
          <p:txBody>
            <a:bodyPr wrap="square" rtlCol="0">
              <a:spAutoFit/>
            </a:bodyPr>
            <a:lstStyle/>
            <a:p>
              <a:r>
                <a:rPr lang="zh-CN" altLang="en-US" sz="4500" b="1" dirty="0" smtClean="0">
                  <a:solidFill>
                    <a:prstClr val="white"/>
                  </a:solidFill>
                  <a:latin typeface="+mn-lt"/>
                  <a:ea typeface="+mn-ea"/>
                  <a:cs typeface="+mn-ea"/>
                  <a:sym typeface="+mn-lt"/>
                </a:rPr>
                <a:t>言</a:t>
              </a:r>
              <a:endParaRPr lang="zh-CN" altLang="en-US" sz="4500" b="1" dirty="0">
                <a:solidFill>
                  <a:prstClr val="white"/>
                </a:solidFill>
                <a:latin typeface="+mn-lt"/>
                <a:ea typeface="+mn-ea"/>
                <a:cs typeface="+mn-ea"/>
                <a:sym typeface="+mn-lt"/>
              </a:endParaRPr>
            </a:p>
          </p:txBody>
        </p:sp>
      </p:gr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520" y="1006677"/>
            <a:ext cx="3459493" cy="4144423"/>
          </a:xfrm>
          <a:prstGeom prst="rect">
            <a:avLst/>
          </a:pr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2" presetClass="entr" presetSubtype="3" accel="35000" fill="hold" nodeType="withEffect" p14:presetBounceEnd="55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55000">
                                          <p:cBhvr additive="base">
                                            <p:cTn id="12"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13" dur="2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2" accel="35000" fill="hold" nodeType="withEffect" p14:presetBounceEnd="55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5000">
                                          <p:cBhvr additive="base">
                                            <p:cTn id="16"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7" dur="2000" fill="hold"/>
                                            <p:tgtEl>
                                              <p:spTgt spid="17"/>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2" presetClass="entr" presetSubtype="3" accel="35000" fill="hold" nodeType="withEffect" p14:presetBounceEnd="55000">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14:bounceEnd="55000">
                                          <p:cBhvr additive="base">
                                            <p:cTn id="30"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31" dur="2000" fill="hold"/>
                                            <p:tgtEl>
                                              <p:spTgt spid="20"/>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nodeType="withEffect">
                                      <p:stCondLst>
                                        <p:cond delay="40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par>
                                    <p:cTn id="48" presetID="53" presetClass="entr" presetSubtype="16" fill="hold" nodeType="withEffect">
                                      <p:stCondLst>
                                        <p:cond delay="2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4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22" presetClass="entr" presetSubtype="4" fill="hold" grpId="0" nodeType="withEffect">
                                      <p:stCondLst>
                                        <p:cond delay="0"/>
                                      </p:stCondLst>
                                      <p:iterate type="lt">
                                        <p:tmPct val="10000"/>
                                      </p:iterate>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2" presetClass="entr" presetSubtype="3" accel="35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 fill="hold"/>
                                            <p:tgtEl>
                                              <p:spTgt spid="14"/>
                                            </p:tgtEl>
                                            <p:attrNameLst>
                                              <p:attrName>ppt_x</p:attrName>
                                            </p:attrNameLst>
                                          </p:cBhvr>
                                          <p:tavLst>
                                            <p:tav tm="0">
                                              <p:val>
                                                <p:strVal val="1+#ppt_w/2"/>
                                              </p:val>
                                            </p:tav>
                                            <p:tav tm="100000">
                                              <p:val>
                                                <p:strVal val="#ppt_x"/>
                                              </p:val>
                                            </p:tav>
                                          </p:tavLst>
                                        </p:anim>
                                        <p:anim calcmode="lin" valueType="num">
                                          <p:cBhvr additive="base">
                                            <p:cTn id="13" dur="2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2" accel="3500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000" fill="hold"/>
                                            <p:tgtEl>
                                              <p:spTgt spid="17"/>
                                            </p:tgtEl>
                                            <p:attrNameLst>
                                              <p:attrName>ppt_x</p:attrName>
                                            </p:attrNameLst>
                                          </p:cBhvr>
                                          <p:tavLst>
                                            <p:tav tm="0">
                                              <p:val>
                                                <p:strVal val="1+#ppt_w/2"/>
                                              </p:val>
                                            </p:tav>
                                            <p:tav tm="100000">
                                              <p:val>
                                                <p:strVal val="#ppt_x"/>
                                              </p:val>
                                            </p:tav>
                                          </p:tavLst>
                                        </p:anim>
                                        <p:anim calcmode="lin" valueType="num">
                                          <p:cBhvr additive="base">
                                            <p:cTn id="17" dur="2000" fill="hold"/>
                                            <p:tgtEl>
                                              <p:spTgt spid="17"/>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2" presetClass="entr" presetSubtype="3" accel="3500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2000" fill="hold"/>
                                            <p:tgtEl>
                                              <p:spTgt spid="20"/>
                                            </p:tgtEl>
                                            <p:attrNameLst>
                                              <p:attrName>ppt_x</p:attrName>
                                            </p:attrNameLst>
                                          </p:cBhvr>
                                          <p:tavLst>
                                            <p:tav tm="0">
                                              <p:val>
                                                <p:strVal val="1+#ppt_w/2"/>
                                              </p:val>
                                            </p:tav>
                                            <p:tav tm="100000">
                                              <p:val>
                                                <p:strVal val="#ppt_x"/>
                                              </p:val>
                                            </p:tav>
                                          </p:tavLst>
                                        </p:anim>
                                        <p:anim calcmode="lin" valueType="num">
                                          <p:cBhvr additive="base">
                                            <p:cTn id="31" dur="2000" fill="hold"/>
                                            <p:tgtEl>
                                              <p:spTgt spid="20"/>
                                            </p:tgtEl>
                                            <p:attrNameLst>
                                              <p:attrName>ppt_y</p:attrName>
                                            </p:attrNameLst>
                                          </p:cBhvr>
                                          <p:tavLst>
                                            <p:tav tm="0">
                                              <p:val>
                                                <p:strVal val="0-#ppt_h/2"/>
                                              </p:val>
                                            </p:tav>
                                            <p:tav tm="100000">
                                              <p:val>
                                                <p:strVal val="#ppt_y"/>
                                              </p:val>
                                            </p:tav>
                                          </p:tavLst>
                                        </p:anim>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grpId="0" nodeType="withEffect">
                                      <p:stCondLst>
                                        <p:cond delay="4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53" presetClass="entr" presetSubtype="16" fill="hold" nodeType="withEffect">
                                      <p:stCondLst>
                                        <p:cond delay="40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par>
                                    <p:cTn id="48" presetID="53" presetClass="entr" presetSubtype="16" fill="hold" nodeType="withEffect">
                                      <p:stCondLst>
                                        <p:cond delay="2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40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20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22" presetClass="entr" presetSubtype="4" fill="hold" grpId="0" nodeType="withEffect">
                                      <p:stCondLst>
                                        <p:cond delay="0"/>
                                      </p:stCondLst>
                                      <p:iterate type="lt">
                                        <p:tmPct val="10000"/>
                                      </p:iterate>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14" name="组合 13"/>
          <p:cNvGrpSpPr/>
          <p:nvPr/>
        </p:nvGrpSpPr>
        <p:grpSpPr>
          <a:xfrm>
            <a:off x="673791" y="2647978"/>
            <a:ext cx="7947049" cy="318361"/>
            <a:chOff x="534438" y="3368953"/>
            <a:chExt cx="10944224" cy="438144"/>
          </a:xfrm>
          <a:solidFill>
            <a:schemeClr val="bg1">
              <a:lumMod val="65000"/>
            </a:schemeClr>
          </a:solidFill>
        </p:grpSpPr>
        <p:sp>
          <p:nvSpPr>
            <p:cNvPr id="15" name="矩形 14"/>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6" name="组合 15"/>
            <p:cNvGrpSpPr/>
            <p:nvPr/>
          </p:nvGrpSpPr>
          <p:grpSpPr>
            <a:xfrm>
              <a:off x="534438" y="3368953"/>
              <a:ext cx="10944224" cy="438144"/>
              <a:chOff x="623889" y="3209929"/>
              <a:chExt cx="10944224" cy="438144"/>
            </a:xfrm>
            <a:grpFill/>
          </p:grpSpPr>
          <p:sp>
            <p:nvSpPr>
              <p:cNvPr id="17" name="矩形 16"/>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矩形 17"/>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矩形 18"/>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矩形 19"/>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矩形 20"/>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矩形 21"/>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等腰三角形 22"/>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cxnSp>
        <p:nvCxnSpPr>
          <p:cNvPr id="24" name="肘形连接符 23"/>
          <p:cNvCxnSpPr>
            <a:stCxn id="49" idx="3"/>
            <a:endCxn id="25" idx="1"/>
          </p:cNvCxnSpPr>
          <p:nvPr/>
        </p:nvCxnSpPr>
        <p:spPr>
          <a:xfrm rot="5400000" flipH="1" flipV="1">
            <a:off x="1021003"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450009"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26" name="肘形连接符 25"/>
          <p:cNvCxnSpPr>
            <a:stCxn id="55" idx="3"/>
            <a:endCxn id="27" idx="1"/>
          </p:cNvCxnSpPr>
          <p:nvPr/>
        </p:nvCxnSpPr>
        <p:spPr>
          <a:xfrm rot="5400000" flipH="1" flipV="1">
            <a:off x="2894731"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323737"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28" name="肘形连接符 27"/>
          <p:cNvCxnSpPr>
            <a:stCxn id="61" idx="3"/>
            <a:endCxn id="29" idx="1"/>
          </p:cNvCxnSpPr>
          <p:nvPr/>
        </p:nvCxnSpPr>
        <p:spPr>
          <a:xfrm rot="5400000" flipH="1" flipV="1">
            <a:off x="4768459"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197466"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30" name="肘形连接符 29"/>
          <p:cNvCxnSpPr>
            <a:stCxn id="67" idx="3"/>
            <a:endCxn id="31" idx="1"/>
          </p:cNvCxnSpPr>
          <p:nvPr/>
        </p:nvCxnSpPr>
        <p:spPr>
          <a:xfrm rot="5400000" flipH="1" flipV="1">
            <a:off x="6642187" y="2133978"/>
            <a:ext cx="646308"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071195" y="1491630"/>
            <a:ext cx="1026279" cy="850092"/>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32" name="肘形连接符 31"/>
          <p:cNvCxnSpPr>
            <a:stCxn id="52" idx="0"/>
            <a:endCxn id="33" idx="1"/>
          </p:cNvCxnSpPr>
          <p:nvPr/>
        </p:nvCxnSpPr>
        <p:spPr>
          <a:xfrm rot="16200000" flipH="1">
            <a:off x="1920614" y="3309015"/>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386874" y="3326607"/>
            <a:ext cx="1026279" cy="89733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34" name="肘形连接符 33"/>
          <p:cNvCxnSpPr>
            <a:stCxn id="58" idx="0"/>
            <a:endCxn id="35" idx="1"/>
          </p:cNvCxnSpPr>
          <p:nvPr/>
        </p:nvCxnSpPr>
        <p:spPr>
          <a:xfrm rot="16200000" flipH="1">
            <a:off x="3794342" y="3309015"/>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260602" y="3326607"/>
            <a:ext cx="1026279" cy="89733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6" name="肘形连接符 45"/>
          <p:cNvCxnSpPr>
            <a:stCxn id="64" idx="0"/>
            <a:endCxn id="47" idx="1"/>
          </p:cNvCxnSpPr>
          <p:nvPr/>
        </p:nvCxnSpPr>
        <p:spPr>
          <a:xfrm rot="16200000" flipH="1">
            <a:off x="5668071" y="3309016"/>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134330" y="3326607"/>
            <a:ext cx="1026279" cy="897338"/>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48" name="组合 47"/>
          <p:cNvGrpSpPr/>
          <p:nvPr/>
        </p:nvGrpSpPr>
        <p:grpSpPr>
          <a:xfrm>
            <a:off x="1021600" y="2562986"/>
            <a:ext cx="428410" cy="491476"/>
            <a:chOff x="1021600" y="2688962"/>
            <a:chExt cx="428410" cy="491476"/>
          </a:xfrm>
        </p:grpSpPr>
        <p:sp>
          <p:nvSpPr>
            <p:cNvPr id="49" name="六边形 48"/>
            <p:cNvSpPr/>
            <p:nvPr/>
          </p:nvSpPr>
          <p:spPr>
            <a:xfrm rot="5400000">
              <a:off x="992566" y="2722995"/>
              <a:ext cx="491476" cy="423410"/>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0" name="文本框 33"/>
            <p:cNvSpPr txBox="1"/>
            <p:nvPr/>
          </p:nvSpPr>
          <p:spPr>
            <a:xfrm>
              <a:off x="1021600"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01</a:t>
              </a:r>
              <a:endParaRPr lang="en-US" altLang="zh-CN" sz="1600" dirty="0">
                <a:solidFill>
                  <a:prstClr val="white"/>
                </a:solidFill>
                <a:latin typeface="+mn-lt"/>
                <a:ea typeface="+mn-ea"/>
                <a:cs typeface="+mn-ea"/>
                <a:sym typeface="+mn-lt"/>
              </a:endParaRPr>
            </a:p>
          </p:txBody>
        </p:sp>
      </p:grpSp>
      <p:grpSp>
        <p:nvGrpSpPr>
          <p:cNvPr id="51" name="组合 50"/>
          <p:cNvGrpSpPr/>
          <p:nvPr/>
        </p:nvGrpSpPr>
        <p:grpSpPr>
          <a:xfrm>
            <a:off x="1963463" y="2562986"/>
            <a:ext cx="437896" cy="491476"/>
            <a:chOff x="1963463" y="2688962"/>
            <a:chExt cx="437896" cy="491476"/>
          </a:xfrm>
        </p:grpSpPr>
        <p:sp>
          <p:nvSpPr>
            <p:cNvPr id="52" name="六边形 51"/>
            <p:cNvSpPr/>
            <p:nvPr/>
          </p:nvSpPr>
          <p:spPr>
            <a:xfrm rot="5400000">
              <a:off x="1929430" y="2722995"/>
              <a:ext cx="491476" cy="423410"/>
            </a:xfrm>
            <a:prstGeom prst="hexagon">
              <a:avLst/>
            </a:prstGeom>
            <a:solidFill>
              <a:schemeClr val="accent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3" name="文本框 33"/>
            <p:cNvSpPr txBox="1"/>
            <p:nvPr/>
          </p:nvSpPr>
          <p:spPr>
            <a:xfrm>
              <a:off x="1972949"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02</a:t>
              </a:r>
              <a:endParaRPr lang="en-US" altLang="zh-CN" sz="1600" dirty="0">
                <a:solidFill>
                  <a:prstClr val="white"/>
                </a:solidFill>
                <a:latin typeface="+mn-lt"/>
                <a:ea typeface="+mn-ea"/>
                <a:cs typeface="+mn-ea"/>
                <a:sym typeface="+mn-lt"/>
              </a:endParaRPr>
            </a:p>
          </p:txBody>
        </p:sp>
      </p:grpSp>
      <p:grpSp>
        <p:nvGrpSpPr>
          <p:cNvPr id="54" name="组合 53"/>
          <p:cNvGrpSpPr/>
          <p:nvPr/>
        </p:nvGrpSpPr>
        <p:grpSpPr>
          <a:xfrm>
            <a:off x="2900327" y="2562986"/>
            <a:ext cx="428410" cy="491476"/>
            <a:chOff x="2900327" y="2688962"/>
            <a:chExt cx="428410" cy="491476"/>
          </a:xfrm>
        </p:grpSpPr>
        <p:sp>
          <p:nvSpPr>
            <p:cNvPr id="55" name="六边形 54"/>
            <p:cNvSpPr/>
            <p:nvPr/>
          </p:nvSpPr>
          <p:spPr>
            <a:xfrm rot="5400000">
              <a:off x="2866294" y="2722995"/>
              <a:ext cx="491476" cy="423410"/>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6" name="文本框 33"/>
            <p:cNvSpPr txBox="1"/>
            <p:nvPr/>
          </p:nvSpPr>
          <p:spPr>
            <a:xfrm>
              <a:off x="2900327"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03</a:t>
              </a:r>
              <a:endParaRPr lang="en-US" altLang="zh-CN" sz="1600" dirty="0">
                <a:solidFill>
                  <a:prstClr val="white"/>
                </a:solidFill>
                <a:latin typeface="+mn-lt"/>
                <a:ea typeface="+mn-ea"/>
                <a:cs typeface="+mn-ea"/>
                <a:sym typeface="+mn-lt"/>
              </a:endParaRPr>
            </a:p>
          </p:txBody>
        </p:sp>
      </p:grpSp>
      <p:grpSp>
        <p:nvGrpSpPr>
          <p:cNvPr id="57" name="组合 56"/>
          <p:cNvGrpSpPr/>
          <p:nvPr/>
        </p:nvGrpSpPr>
        <p:grpSpPr>
          <a:xfrm>
            <a:off x="3834691" y="2562986"/>
            <a:ext cx="428410" cy="491476"/>
            <a:chOff x="3834691" y="2688962"/>
            <a:chExt cx="428410" cy="491476"/>
          </a:xfrm>
        </p:grpSpPr>
        <p:sp>
          <p:nvSpPr>
            <p:cNvPr id="58" name="六边形 57"/>
            <p:cNvSpPr/>
            <p:nvPr/>
          </p:nvSpPr>
          <p:spPr>
            <a:xfrm rot="5400000">
              <a:off x="3803158" y="2722995"/>
              <a:ext cx="491476" cy="423410"/>
            </a:xfrm>
            <a:prstGeom prst="hexagon">
              <a:avLst/>
            </a:prstGeom>
            <a:solidFill>
              <a:schemeClr val="accent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9" name="文本框 33"/>
            <p:cNvSpPr txBox="1"/>
            <p:nvPr/>
          </p:nvSpPr>
          <p:spPr>
            <a:xfrm>
              <a:off x="3834691"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04</a:t>
              </a:r>
              <a:endParaRPr lang="en-US" altLang="zh-CN" sz="1600" dirty="0">
                <a:solidFill>
                  <a:prstClr val="white"/>
                </a:solidFill>
                <a:latin typeface="+mn-lt"/>
                <a:ea typeface="+mn-ea"/>
                <a:cs typeface="+mn-ea"/>
                <a:sym typeface="+mn-lt"/>
              </a:endParaRPr>
            </a:p>
          </p:txBody>
        </p:sp>
      </p:grpSp>
      <p:grpSp>
        <p:nvGrpSpPr>
          <p:cNvPr id="60" name="组合 59"/>
          <p:cNvGrpSpPr/>
          <p:nvPr/>
        </p:nvGrpSpPr>
        <p:grpSpPr>
          <a:xfrm>
            <a:off x="4774055" y="2562986"/>
            <a:ext cx="428410" cy="491476"/>
            <a:chOff x="4774055" y="2688962"/>
            <a:chExt cx="428410" cy="491476"/>
          </a:xfrm>
        </p:grpSpPr>
        <p:sp>
          <p:nvSpPr>
            <p:cNvPr id="61" name="六边形 60"/>
            <p:cNvSpPr/>
            <p:nvPr/>
          </p:nvSpPr>
          <p:spPr>
            <a:xfrm rot="5400000">
              <a:off x="4740022" y="2722995"/>
              <a:ext cx="491476" cy="423410"/>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2" name="文本框 33"/>
            <p:cNvSpPr txBox="1"/>
            <p:nvPr/>
          </p:nvSpPr>
          <p:spPr>
            <a:xfrm>
              <a:off x="4774055"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05</a:t>
              </a:r>
              <a:endParaRPr lang="en-US" altLang="zh-CN" sz="1600" dirty="0">
                <a:solidFill>
                  <a:prstClr val="white"/>
                </a:solidFill>
                <a:latin typeface="+mn-lt"/>
                <a:ea typeface="+mn-ea"/>
                <a:cs typeface="+mn-ea"/>
                <a:sym typeface="+mn-lt"/>
              </a:endParaRPr>
            </a:p>
          </p:txBody>
        </p:sp>
      </p:grpSp>
      <p:grpSp>
        <p:nvGrpSpPr>
          <p:cNvPr id="63" name="组合 62"/>
          <p:cNvGrpSpPr/>
          <p:nvPr/>
        </p:nvGrpSpPr>
        <p:grpSpPr>
          <a:xfrm>
            <a:off x="5710920" y="2562986"/>
            <a:ext cx="428410" cy="491476"/>
            <a:chOff x="5710920" y="2688962"/>
            <a:chExt cx="428410" cy="491476"/>
          </a:xfrm>
        </p:grpSpPr>
        <p:sp>
          <p:nvSpPr>
            <p:cNvPr id="64" name="六边形 63"/>
            <p:cNvSpPr/>
            <p:nvPr/>
          </p:nvSpPr>
          <p:spPr>
            <a:xfrm rot="5400000">
              <a:off x="5676887" y="2722995"/>
              <a:ext cx="491476" cy="423410"/>
            </a:xfrm>
            <a:prstGeom prst="hexagon">
              <a:avLst/>
            </a:prstGeom>
            <a:solidFill>
              <a:schemeClr val="accent2"/>
            </a:solidFill>
            <a:ln w="12700">
              <a:no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5" name="文本框 33"/>
            <p:cNvSpPr txBox="1"/>
            <p:nvPr/>
          </p:nvSpPr>
          <p:spPr>
            <a:xfrm>
              <a:off x="5710920"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06</a:t>
              </a:r>
              <a:endParaRPr lang="en-US" altLang="zh-CN" sz="1600" dirty="0">
                <a:solidFill>
                  <a:prstClr val="white"/>
                </a:solidFill>
                <a:latin typeface="+mn-lt"/>
                <a:ea typeface="+mn-ea"/>
                <a:cs typeface="+mn-ea"/>
                <a:sym typeface="+mn-lt"/>
              </a:endParaRPr>
            </a:p>
          </p:txBody>
        </p:sp>
      </p:grpSp>
      <p:grpSp>
        <p:nvGrpSpPr>
          <p:cNvPr id="66" name="组合 65"/>
          <p:cNvGrpSpPr/>
          <p:nvPr/>
        </p:nvGrpSpPr>
        <p:grpSpPr>
          <a:xfrm>
            <a:off x="6645283" y="2562987"/>
            <a:ext cx="428410" cy="491476"/>
            <a:chOff x="6645283" y="2688963"/>
            <a:chExt cx="428410" cy="491476"/>
          </a:xfrm>
        </p:grpSpPr>
        <p:sp>
          <p:nvSpPr>
            <p:cNvPr id="67" name="六边形 66"/>
            <p:cNvSpPr/>
            <p:nvPr/>
          </p:nvSpPr>
          <p:spPr>
            <a:xfrm rot="5400000">
              <a:off x="6613750" y="2722996"/>
              <a:ext cx="491476" cy="423409"/>
            </a:xfrm>
            <a:prstGeom prst="hexagon">
              <a:avLst/>
            </a:prstGeom>
            <a:solidFill>
              <a:srgbClr val="C00000"/>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8" name="文本框 33"/>
            <p:cNvSpPr txBox="1"/>
            <p:nvPr/>
          </p:nvSpPr>
          <p:spPr>
            <a:xfrm>
              <a:off x="6645283"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07</a:t>
              </a:r>
              <a:endParaRPr lang="en-US" altLang="zh-CN" sz="1600" dirty="0">
                <a:solidFill>
                  <a:prstClr val="white"/>
                </a:solidFill>
                <a:latin typeface="+mn-lt"/>
                <a:ea typeface="+mn-ea"/>
                <a:cs typeface="+mn-ea"/>
                <a:sym typeface="+mn-lt"/>
              </a:endParaRPr>
            </a:p>
          </p:txBody>
        </p:sp>
      </p:grpSp>
      <p:grpSp>
        <p:nvGrpSpPr>
          <p:cNvPr id="69" name="组合 68"/>
          <p:cNvGrpSpPr/>
          <p:nvPr/>
        </p:nvGrpSpPr>
        <p:grpSpPr>
          <a:xfrm>
            <a:off x="7584647" y="2562986"/>
            <a:ext cx="435364" cy="491476"/>
            <a:chOff x="7584647" y="2688962"/>
            <a:chExt cx="435364" cy="491476"/>
          </a:xfrm>
        </p:grpSpPr>
        <p:sp>
          <p:nvSpPr>
            <p:cNvPr id="70" name="六边形 69"/>
            <p:cNvSpPr/>
            <p:nvPr/>
          </p:nvSpPr>
          <p:spPr>
            <a:xfrm rot="5400000">
              <a:off x="7550614" y="2722995"/>
              <a:ext cx="491476" cy="423410"/>
            </a:xfrm>
            <a:prstGeom prst="hexagon">
              <a:avLst/>
            </a:prstGeom>
            <a:solidFill>
              <a:schemeClr val="accent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71" name="文本框 33"/>
            <p:cNvSpPr txBox="1"/>
            <p:nvPr/>
          </p:nvSpPr>
          <p:spPr>
            <a:xfrm>
              <a:off x="7591601" y="2769733"/>
              <a:ext cx="428410" cy="338554"/>
            </a:xfrm>
            <a:prstGeom prst="rect">
              <a:avLst/>
            </a:prstGeom>
            <a:noFill/>
          </p:spPr>
          <p:txBody>
            <a:bodyPr wrap="square" rtlCol="0">
              <a:spAutoFit/>
            </a:bodyPr>
            <a:lstStyle/>
            <a:p>
              <a:r>
                <a:rPr lang="en-US" altLang="zh-CN" sz="1600" dirty="0" smtClean="0">
                  <a:solidFill>
                    <a:prstClr val="white"/>
                  </a:solidFill>
                  <a:latin typeface="+mn-lt"/>
                  <a:ea typeface="+mn-ea"/>
                  <a:cs typeface="+mn-ea"/>
                  <a:sym typeface="+mn-lt"/>
                </a:rPr>
                <a:t>08</a:t>
              </a:r>
              <a:endParaRPr lang="en-US" altLang="zh-CN" sz="1600" dirty="0">
                <a:solidFill>
                  <a:prstClr val="white"/>
                </a:solidFill>
                <a:latin typeface="+mn-lt"/>
                <a:ea typeface="+mn-ea"/>
                <a:cs typeface="+mn-ea"/>
                <a:sym typeface="+mn-lt"/>
              </a:endParaRPr>
            </a:p>
          </p:txBody>
        </p:sp>
      </p:grpSp>
      <p:sp>
        <p:nvSpPr>
          <p:cNvPr id="72" name="文本框 33"/>
          <p:cNvSpPr txBox="1"/>
          <p:nvPr/>
        </p:nvSpPr>
        <p:spPr>
          <a:xfrm>
            <a:off x="1518650" y="1606829"/>
            <a:ext cx="911918" cy="507831"/>
          </a:xfrm>
          <a:prstGeom prst="rect">
            <a:avLst/>
          </a:prstGeom>
          <a:noFill/>
        </p:spPr>
        <p:txBody>
          <a:bodyPr wrap="square" rtlCol="0">
            <a:spAutoFit/>
          </a:bodyPr>
          <a:lstStyle/>
          <a:p>
            <a:r>
              <a:rPr lang="zh-CN" altLang="en-US" sz="900" dirty="0">
                <a:solidFill>
                  <a:srgbClr val="7F7F7F"/>
                </a:solidFill>
                <a:latin typeface="+mn-lt"/>
                <a:ea typeface="+mn-ea"/>
                <a:cs typeface="+mn-ea"/>
                <a:sym typeface="+mn-lt"/>
              </a:rPr>
              <a:t>单击此处添加文本单击此处</a:t>
            </a:r>
            <a:r>
              <a:rPr lang="zh-CN" altLang="en-US" sz="900" dirty="0" smtClean="0">
                <a:solidFill>
                  <a:srgbClr val="7F7F7F"/>
                </a:solidFill>
                <a:latin typeface="+mn-lt"/>
                <a:ea typeface="+mn-ea"/>
                <a:cs typeface="+mn-ea"/>
                <a:sym typeface="+mn-lt"/>
              </a:rPr>
              <a:t>添加单击此处</a:t>
            </a:r>
            <a:endParaRPr lang="en-US" altLang="zh-CN" sz="900" dirty="0">
              <a:solidFill>
                <a:srgbClr val="7F7F7F"/>
              </a:solidFill>
              <a:latin typeface="+mn-lt"/>
              <a:ea typeface="+mn-ea"/>
              <a:cs typeface="+mn-ea"/>
              <a:sym typeface="+mn-lt"/>
            </a:endParaRPr>
          </a:p>
        </p:txBody>
      </p:sp>
      <p:sp>
        <p:nvSpPr>
          <p:cNvPr id="73" name="文本框 33"/>
          <p:cNvSpPr txBox="1"/>
          <p:nvPr/>
        </p:nvSpPr>
        <p:spPr>
          <a:xfrm>
            <a:off x="3381232" y="1606829"/>
            <a:ext cx="911918" cy="507831"/>
          </a:xfrm>
          <a:prstGeom prst="rect">
            <a:avLst/>
          </a:prstGeom>
          <a:noFill/>
        </p:spPr>
        <p:txBody>
          <a:bodyPr wrap="square" rtlCol="0">
            <a:spAutoFit/>
          </a:bodyPr>
          <a:lstStyle/>
          <a:p>
            <a:r>
              <a:rPr lang="zh-CN" altLang="en-US" sz="900" dirty="0">
                <a:solidFill>
                  <a:srgbClr val="7F7F7F"/>
                </a:solidFill>
                <a:latin typeface="+mn-lt"/>
                <a:ea typeface="+mn-ea"/>
                <a:cs typeface="+mn-ea"/>
                <a:sym typeface="+mn-lt"/>
              </a:rPr>
              <a:t>单击此处添加文本单击此处</a:t>
            </a:r>
            <a:r>
              <a:rPr lang="zh-CN" altLang="en-US" sz="900" dirty="0" smtClean="0">
                <a:solidFill>
                  <a:srgbClr val="7F7F7F"/>
                </a:solidFill>
                <a:latin typeface="+mn-lt"/>
                <a:ea typeface="+mn-ea"/>
                <a:cs typeface="+mn-ea"/>
                <a:sym typeface="+mn-lt"/>
              </a:rPr>
              <a:t>添加单击此处</a:t>
            </a:r>
            <a:endParaRPr lang="en-US" altLang="zh-CN" sz="900" dirty="0">
              <a:solidFill>
                <a:srgbClr val="7F7F7F"/>
              </a:solidFill>
              <a:latin typeface="+mn-lt"/>
              <a:ea typeface="+mn-ea"/>
              <a:cs typeface="+mn-ea"/>
              <a:sym typeface="+mn-lt"/>
            </a:endParaRPr>
          </a:p>
        </p:txBody>
      </p:sp>
      <p:sp>
        <p:nvSpPr>
          <p:cNvPr id="74" name="文本框 33"/>
          <p:cNvSpPr txBox="1"/>
          <p:nvPr/>
        </p:nvSpPr>
        <p:spPr>
          <a:xfrm>
            <a:off x="5286881" y="1606829"/>
            <a:ext cx="911918" cy="507831"/>
          </a:xfrm>
          <a:prstGeom prst="rect">
            <a:avLst/>
          </a:prstGeom>
          <a:noFill/>
        </p:spPr>
        <p:txBody>
          <a:bodyPr wrap="square" rtlCol="0">
            <a:spAutoFit/>
          </a:bodyPr>
          <a:lstStyle/>
          <a:p>
            <a:r>
              <a:rPr lang="zh-CN" altLang="en-US" sz="900" dirty="0">
                <a:solidFill>
                  <a:srgbClr val="7F7F7F"/>
                </a:solidFill>
                <a:latin typeface="+mn-lt"/>
                <a:ea typeface="+mn-ea"/>
                <a:cs typeface="+mn-ea"/>
                <a:sym typeface="+mn-lt"/>
              </a:rPr>
              <a:t>单击此处添加文本单击此处</a:t>
            </a:r>
            <a:r>
              <a:rPr lang="zh-CN" altLang="en-US" sz="900" dirty="0" smtClean="0">
                <a:solidFill>
                  <a:srgbClr val="7F7F7F"/>
                </a:solidFill>
                <a:latin typeface="+mn-lt"/>
                <a:ea typeface="+mn-ea"/>
                <a:cs typeface="+mn-ea"/>
                <a:sym typeface="+mn-lt"/>
              </a:rPr>
              <a:t>添加单击此处</a:t>
            </a:r>
            <a:endParaRPr lang="en-US" altLang="zh-CN" sz="900" dirty="0">
              <a:solidFill>
                <a:srgbClr val="7F7F7F"/>
              </a:solidFill>
              <a:latin typeface="+mn-lt"/>
              <a:ea typeface="+mn-ea"/>
              <a:cs typeface="+mn-ea"/>
              <a:sym typeface="+mn-lt"/>
            </a:endParaRPr>
          </a:p>
        </p:txBody>
      </p:sp>
      <p:sp>
        <p:nvSpPr>
          <p:cNvPr id="75" name="文本框 33"/>
          <p:cNvSpPr txBox="1"/>
          <p:nvPr/>
        </p:nvSpPr>
        <p:spPr>
          <a:xfrm>
            <a:off x="7135642" y="1606829"/>
            <a:ext cx="911918" cy="507831"/>
          </a:xfrm>
          <a:prstGeom prst="rect">
            <a:avLst/>
          </a:prstGeom>
          <a:noFill/>
        </p:spPr>
        <p:txBody>
          <a:bodyPr wrap="square" rtlCol="0">
            <a:spAutoFit/>
          </a:bodyPr>
          <a:lstStyle/>
          <a:p>
            <a:r>
              <a:rPr lang="zh-CN" altLang="en-US" sz="900" dirty="0">
                <a:solidFill>
                  <a:srgbClr val="7F7F7F"/>
                </a:solidFill>
                <a:latin typeface="+mn-lt"/>
                <a:ea typeface="+mn-ea"/>
                <a:cs typeface="+mn-ea"/>
                <a:sym typeface="+mn-lt"/>
              </a:rPr>
              <a:t>单击此处添加文本单击此处</a:t>
            </a:r>
            <a:r>
              <a:rPr lang="zh-CN" altLang="en-US" sz="900" dirty="0" smtClean="0">
                <a:solidFill>
                  <a:srgbClr val="7F7F7F"/>
                </a:solidFill>
                <a:latin typeface="+mn-lt"/>
                <a:ea typeface="+mn-ea"/>
                <a:cs typeface="+mn-ea"/>
                <a:sym typeface="+mn-lt"/>
              </a:rPr>
              <a:t>添加单击此处</a:t>
            </a:r>
            <a:endParaRPr lang="en-US" altLang="zh-CN" sz="900" dirty="0">
              <a:solidFill>
                <a:srgbClr val="7F7F7F"/>
              </a:solidFill>
              <a:latin typeface="+mn-lt"/>
              <a:ea typeface="+mn-ea"/>
              <a:cs typeface="+mn-ea"/>
              <a:sym typeface="+mn-lt"/>
            </a:endParaRPr>
          </a:p>
        </p:txBody>
      </p:sp>
      <p:sp>
        <p:nvSpPr>
          <p:cNvPr id="76" name="文本框 33"/>
          <p:cNvSpPr txBox="1"/>
          <p:nvPr/>
        </p:nvSpPr>
        <p:spPr>
          <a:xfrm>
            <a:off x="2451988" y="3521360"/>
            <a:ext cx="911918" cy="507831"/>
          </a:xfrm>
          <a:prstGeom prst="rect">
            <a:avLst/>
          </a:prstGeom>
          <a:noFill/>
        </p:spPr>
        <p:txBody>
          <a:bodyPr wrap="square" rtlCol="0">
            <a:spAutoFit/>
          </a:bodyPr>
          <a:lstStyle/>
          <a:p>
            <a:r>
              <a:rPr lang="zh-CN" altLang="en-US" sz="900" dirty="0">
                <a:solidFill>
                  <a:srgbClr val="7F7F7F"/>
                </a:solidFill>
                <a:latin typeface="+mn-lt"/>
                <a:ea typeface="+mn-ea"/>
                <a:cs typeface="+mn-ea"/>
                <a:sym typeface="+mn-lt"/>
              </a:rPr>
              <a:t>单击此处添加文本单击此处</a:t>
            </a:r>
            <a:r>
              <a:rPr lang="zh-CN" altLang="en-US" sz="900" dirty="0" smtClean="0">
                <a:solidFill>
                  <a:srgbClr val="7F7F7F"/>
                </a:solidFill>
                <a:latin typeface="+mn-lt"/>
                <a:ea typeface="+mn-ea"/>
                <a:cs typeface="+mn-ea"/>
                <a:sym typeface="+mn-lt"/>
              </a:rPr>
              <a:t>添加单击此处</a:t>
            </a:r>
            <a:endParaRPr lang="en-US" altLang="zh-CN" sz="900" dirty="0">
              <a:solidFill>
                <a:srgbClr val="7F7F7F"/>
              </a:solidFill>
              <a:latin typeface="+mn-lt"/>
              <a:ea typeface="+mn-ea"/>
              <a:cs typeface="+mn-ea"/>
              <a:sym typeface="+mn-lt"/>
            </a:endParaRPr>
          </a:p>
        </p:txBody>
      </p:sp>
      <p:sp>
        <p:nvSpPr>
          <p:cNvPr id="77" name="文本框 33"/>
          <p:cNvSpPr txBox="1"/>
          <p:nvPr/>
        </p:nvSpPr>
        <p:spPr>
          <a:xfrm>
            <a:off x="4357637" y="3521360"/>
            <a:ext cx="911918" cy="507831"/>
          </a:xfrm>
          <a:prstGeom prst="rect">
            <a:avLst/>
          </a:prstGeom>
          <a:noFill/>
        </p:spPr>
        <p:txBody>
          <a:bodyPr wrap="square" rtlCol="0">
            <a:spAutoFit/>
          </a:bodyPr>
          <a:lstStyle/>
          <a:p>
            <a:r>
              <a:rPr lang="zh-CN" altLang="en-US" sz="900" dirty="0">
                <a:solidFill>
                  <a:srgbClr val="7F7F7F"/>
                </a:solidFill>
                <a:latin typeface="+mn-lt"/>
                <a:ea typeface="+mn-ea"/>
                <a:cs typeface="+mn-ea"/>
                <a:sym typeface="+mn-lt"/>
              </a:rPr>
              <a:t>单击此处添加文本单击此处</a:t>
            </a:r>
            <a:r>
              <a:rPr lang="zh-CN" altLang="en-US" sz="900" dirty="0" smtClean="0">
                <a:solidFill>
                  <a:srgbClr val="7F7F7F"/>
                </a:solidFill>
                <a:latin typeface="+mn-lt"/>
                <a:ea typeface="+mn-ea"/>
                <a:cs typeface="+mn-ea"/>
                <a:sym typeface="+mn-lt"/>
              </a:rPr>
              <a:t>添加单击此处</a:t>
            </a:r>
            <a:endParaRPr lang="en-US" altLang="zh-CN" sz="900" dirty="0">
              <a:solidFill>
                <a:srgbClr val="7F7F7F"/>
              </a:solidFill>
              <a:latin typeface="+mn-lt"/>
              <a:ea typeface="+mn-ea"/>
              <a:cs typeface="+mn-ea"/>
              <a:sym typeface="+mn-lt"/>
            </a:endParaRPr>
          </a:p>
        </p:txBody>
      </p:sp>
      <p:sp>
        <p:nvSpPr>
          <p:cNvPr id="78" name="文本框 33"/>
          <p:cNvSpPr txBox="1"/>
          <p:nvPr/>
        </p:nvSpPr>
        <p:spPr>
          <a:xfrm>
            <a:off x="6206398" y="3521360"/>
            <a:ext cx="911918" cy="507831"/>
          </a:xfrm>
          <a:prstGeom prst="rect">
            <a:avLst/>
          </a:prstGeom>
          <a:noFill/>
        </p:spPr>
        <p:txBody>
          <a:bodyPr wrap="square" rtlCol="0">
            <a:spAutoFit/>
          </a:bodyPr>
          <a:lstStyle/>
          <a:p>
            <a:r>
              <a:rPr lang="zh-CN" altLang="en-US" sz="900" dirty="0">
                <a:solidFill>
                  <a:srgbClr val="7F7F7F"/>
                </a:solidFill>
                <a:latin typeface="+mn-lt"/>
                <a:ea typeface="+mn-ea"/>
                <a:cs typeface="+mn-ea"/>
                <a:sym typeface="+mn-lt"/>
              </a:rPr>
              <a:t>单击此处添加文本单击此处</a:t>
            </a:r>
            <a:r>
              <a:rPr lang="zh-CN" altLang="en-US" sz="900" dirty="0" smtClean="0">
                <a:solidFill>
                  <a:srgbClr val="7F7F7F"/>
                </a:solidFill>
                <a:latin typeface="+mn-lt"/>
                <a:ea typeface="+mn-ea"/>
                <a:cs typeface="+mn-ea"/>
                <a:sym typeface="+mn-lt"/>
              </a:rPr>
              <a:t>添加单击此处</a:t>
            </a:r>
            <a:endParaRPr lang="en-US" altLang="zh-CN" sz="900" dirty="0">
              <a:solidFill>
                <a:srgbClr val="7F7F7F"/>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par>
                                <p:cTn id="24" presetID="53" presetClass="entr" presetSubtype="16" fill="hold"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par>
                                <p:cTn id="29" presetID="53" presetClass="entr" presetSubtype="16"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par>
                                <p:cTn id="39" presetID="53" presetClass="entr" presetSubtype="16"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par>
                                <p:cTn id="44" presetID="53" presetClass="entr" presetSubtype="16"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animEffect transition="in" filter="fade">
                                      <p:cBhvr>
                                        <p:cTn id="48" dur="500"/>
                                        <p:tgtEl>
                                          <p:spTgt spid="66"/>
                                        </p:tgtEl>
                                      </p:cBhvr>
                                    </p:animEffect>
                                  </p:childTnLst>
                                </p:cTn>
                              </p:par>
                              <p:par>
                                <p:cTn id="49" presetID="53" presetClass="entr" presetSubtype="16"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1000"/>
                                        <p:tgtEl>
                                          <p:spTgt spid="72"/>
                                        </p:tgtEl>
                                      </p:cBhvr>
                                    </p:animEffect>
                                    <p:anim calcmode="lin" valueType="num">
                                      <p:cBhvr>
                                        <p:cTn id="78" dur="1000" fill="hold"/>
                                        <p:tgtEl>
                                          <p:spTgt spid="72"/>
                                        </p:tgtEl>
                                        <p:attrNameLst>
                                          <p:attrName>ppt_x</p:attrName>
                                        </p:attrNameLst>
                                      </p:cBhvr>
                                      <p:tavLst>
                                        <p:tav tm="0">
                                          <p:val>
                                            <p:strVal val="#ppt_x"/>
                                          </p:val>
                                        </p:tav>
                                        <p:tav tm="100000">
                                          <p:val>
                                            <p:strVal val="#ppt_x"/>
                                          </p:val>
                                        </p:tav>
                                      </p:tavLst>
                                    </p:anim>
                                    <p:anim calcmode="lin" valueType="num">
                                      <p:cBhvr>
                                        <p:cTn id="79" dur="1000" fill="hold"/>
                                        <p:tgtEl>
                                          <p:spTgt spid="7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1000"/>
                                        <p:tgtEl>
                                          <p:spTgt spid="74"/>
                                        </p:tgtEl>
                                      </p:cBhvr>
                                    </p:animEffect>
                                    <p:anim calcmode="lin" valueType="num">
                                      <p:cBhvr>
                                        <p:cTn id="88" dur="1000" fill="hold"/>
                                        <p:tgtEl>
                                          <p:spTgt spid="74"/>
                                        </p:tgtEl>
                                        <p:attrNameLst>
                                          <p:attrName>ppt_x</p:attrName>
                                        </p:attrNameLst>
                                      </p:cBhvr>
                                      <p:tavLst>
                                        <p:tav tm="0">
                                          <p:val>
                                            <p:strVal val="#ppt_x"/>
                                          </p:val>
                                        </p:tav>
                                        <p:tav tm="100000">
                                          <p:val>
                                            <p:strVal val="#ppt_x"/>
                                          </p:val>
                                        </p:tav>
                                      </p:tavLst>
                                    </p:anim>
                                    <p:anim calcmode="lin" valueType="num">
                                      <p:cBhvr>
                                        <p:cTn id="89" dur="1000" fill="hold"/>
                                        <p:tgtEl>
                                          <p:spTgt spid="7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1000"/>
                                        <p:tgtEl>
                                          <p:spTgt spid="75"/>
                                        </p:tgtEl>
                                      </p:cBhvr>
                                    </p:animEffect>
                                    <p:anim calcmode="lin" valueType="num">
                                      <p:cBhvr>
                                        <p:cTn id="93" dur="1000" fill="hold"/>
                                        <p:tgtEl>
                                          <p:spTgt spid="75"/>
                                        </p:tgtEl>
                                        <p:attrNameLst>
                                          <p:attrName>ppt_x</p:attrName>
                                        </p:attrNameLst>
                                      </p:cBhvr>
                                      <p:tavLst>
                                        <p:tav tm="0">
                                          <p:val>
                                            <p:strVal val="#ppt_x"/>
                                          </p:val>
                                        </p:tav>
                                        <p:tav tm="100000">
                                          <p:val>
                                            <p:strVal val="#ppt_x"/>
                                          </p:val>
                                        </p:tav>
                                      </p:tavLst>
                                    </p:anim>
                                    <p:anim calcmode="lin" valueType="num">
                                      <p:cBhvr>
                                        <p:cTn id="94" dur="1000" fill="hold"/>
                                        <p:tgtEl>
                                          <p:spTgt spid="7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1000" fill="hold"/>
                                        <p:tgtEl>
                                          <p:spTgt spid="26"/>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childTnLst>
                          </p:cTn>
                        </p:par>
                        <p:par>
                          <p:cTn id="115" fill="hold">
                            <p:stCondLst>
                              <p:cond delay="2500"/>
                            </p:stCondLst>
                            <p:childTnLst>
                              <p:par>
                                <p:cTn id="116" presetID="47"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1000"/>
                                        <p:tgtEl>
                                          <p:spTgt spid="35"/>
                                        </p:tgtEl>
                                      </p:cBhvr>
                                    </p:animEffect>
                                    <p:anim calcmode="lin" valueType="num">
                                      <p:cBhvr>
                                        <p:cTn id="124" dur="1000" fill="hold"/>
                                        <p:tgtEl>
                                          <p:spTgt spid="35"/>
                                        </p:tgtEl>
                                        <p:attrNameLst>
                                          <p:attrName>ppt_x</p:attrName>
                                        </p:attrNameLst>
                                      </p:cBhvr>
                                      <p:tavLst>
                                        <p:tav tm="0">
                                          <p:val>
                                            <p:strVal val="#ppt_x"/>
                                          </p:val>
                                        </p:tav>
                                        <p:tav tm="100000">
                                          <p:val>
                                            <p:strVal val="#ppt_x"/>
                                          </p:val>
                                        </p:tav>
                                      </p:tavLst>
                                    </p:anim>
                                    <p:anim calcmode="lin" valueType="num">
                                      <p:cBhvr>
                                        <p:cTn id="125" dur="1000" fill="hold"/>
                                        <p:tgtEl>
                                          <p:spTgt spid="35"/>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1000"/>
                                        <p:tgtEl>
                                          <p:spTgt spid="47"/>
                                        </p:tgtEl>
                                      </p:cBhvr>
                                    </p:animEffect>
                                    <p:anim calcmode="lin" valueType="num">
                                      <p:cBhvr>
                                        <p:cTn id="129" dur="1000" fill="hold"/>
                                        <p:tgtEl>
                                          <p:spTgt spid="47"/>
                                        </p:tgtEl>
                                        <p:attrNameLst>
                                          <p:attrName>ppt_x</p:attrName>
                                        </p:attrNameLst>
                                      </p:cBhvr>
                                      <p:tavLst>
                                        <p:tav tm="0">
                                          <p:val>
                                            <p:strVal val="#ppt_x"/>
                                          </p:val>
                                        </p:tav>
                                        <p:tav tm="100000">
                                          <p:val>
                                            <p:strVal val="#ppt_x"/>
                                          </p:val>
                                        </p:tav>
                                      </p:tavLst>
                                    </p:anim>
                                    <p:anim calcmode="lin" valueType="num">
                                      <p:cBhvr>
                                        <p:cTn id="130" dur="1000" fill="hold"/>
                                        <p:tgtEl>
                                          <p:spTgt spid="47"/>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fade">
                                      <p:cBhvr>
                                        <p:cTn id="133" dur="1000"/>
                                        <p:tgtEl>
                                          <p:spTgt spid="76"/>
                                        </p:tgtEl>
                                      </p:cBhvr>
                                    </p:animEffect>
                                    <p:anim calcmode="lin" valueType="num">
                                      <p:cBhvr>
                                        <p:cTn id="134" dur="1000" fill="hold"/>
                                        <p:tgtEl>
                                          <p:spTgt spid="76"/>
                                        </p:tgtEl>
                                        <p:attrNameLst>
                                          <p:attrName>ppt_x</p:attrName>
                                        </p:attrNameLst>
                                      </p:cBhvr>
                                      <p:tavLst>
                                        <p:tav tm="0">
                                          <p:val>
                                            <p:strVal val="#ppt_x"/>
                                          </p:val>
                                        </p:tav>
                                        <p:tav tm="100000">
                                          <p:val>
                                            <p:strVal val="#ppt_x"/>
                                          </p:val>
                                        </p:tav>
                                      </p:tavLst>
                                    </p:anim>
                                    <p:anim calcmode="lin" valueType="num">
                                      <p:cBhvr>
                                        <p:cTn id="135" dur="1000" fill="hold"/>
                                        <p:tgtEl>
                                          <p:spTgt spid="76"/>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7"/>
                                        </p:tgtEl>
                                        <p:attrNameLst>
                                          <p:attrName>style.visibility</p:attrName>
                                        </p:attrNameLst>
                                      </p:cBhvr>
                                      <p:to>
                                        <p:strVal val="visible"/>
                                      </p:to>
                                    </p:set>
                                    <p:animEffect transition="in" filter="fade">
                                      <p:cBhvr>
                                        <p:cTn id="138" dur="1000"/>
                                        <p:tgtEl>
                                          <p:spTgt spid="77"/>
                                        </p:tgtEl>
                                      </p:cBhvr>
                                    </p:animEffect>
                                    <p:anim calcmode="lin" valueType="num">
                                      <p:cBhvr>
                                        <p:cTn id="139" dur="1000" fill="hold"/>
                                        <p:tgtEl>
                                          <p:spTgt spid="77"/>
                                        </p:tgtEl>
                                        <p:attrNameLst>
                                          <p:attrName>ppt_x</p:attrName>
                                        </p:attrNameLst>
                                      </p:cBhvr>
                                      <p:tavLst>
                                        <p:tav tm="0">
                                          <p:val>
                                            <p:strVal val="#ppt_x"/>
                                          </p:val>
                                        </p:tav>
                                        <p:tav tm="100000">
                                          <p:val>
                                            <p:strVal val="#ppt_x"/>
                                          </p:val>
                                        </p:tav>
                                      </p:tavLst>
                                    </p:anim>
                                    <p:anim calcmode="lin" valueType="num">
                                      <p:cBhvr>
                                        <p:cTn id="140" dur="1000" fill="hold"/>
                                        <p:tgtEl>
                                          <p:spTgt spid="77"/>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1000"/>
                                        <p:tgtEl>
                                          <p:spTgt spid="78"/>
                                        </p:tgtEl>
                                      </p:cBhvr>
                                    </p:animEffect>
                                    <p:anim calcmode="lin" valueType="num">
                                      <p:cBhvr>
                                        <p:cTn id="144" dur="1000" fill="hold"/>
                                        <p:tgtEl>
                                          <p:spTgt spid="78"/>
                                        </p:tgtEl>
                                        <p:attrNameLst>
                                          <p:attrName>ppt_x</p:attrName>
                                        </p:attrNameLst>
                                      </p:cBhvr>
                                      <p:tavLst>
                                        <p:tav tm="0">
                                          <p:val>
                                            <p:strVal val="#ppt_x"/>
                                          </p:val>
                                        </p:tav>
                                        <p:tav tm="100000">
                                          <p:val>
                                            <p:strVal val="#ppt_x"/>
                                          </p:val>
                                        </p:tav>
                                      </p:tavLst>
                                    </p:anim>
                                    <p:anim calcmode="lin" valueType="num">
                                      <p:cBhvr>
                                        <p:cTn id="145" dur="1000" fill="hold"/>
                                        <p:tgtEl>
                                          <p:spTgt spid="78"/>
                                        </p:tgtEl>
                                        <p:attrNameLst>
                                          <p:attrName>ppt_y</p:attrName>
                                        </p:attrNameLst>
                                      </p:cBhvr>
                                      <p:tavLst>
                                        <p:tav tm="0">
                                          <p:val>
                                            <p:strVal val="#ppt_y-.1"/>
                                          </p:val>
                                        </p:tav>
                                        <p:tav tm="100000">
                                          <p:val>
                                            <p:strVal val="#ppt_y"/>
                                          </p:val>
                                        </p:tav>
                                      </p:tavLst>
                                    </p:anim>
                                  </p:childTnLst>
                                </p:cTn>
                              </p:par>
                              <p:par>
                                <p:cTn id="146" presetID="47"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fade">
                                      <p:cBhvr>
                                        <p:cTn id="148" dur="1000"/>
                                        <p:tgtEl>
                                          <p:spTgt spid="46"/>
                                        </p:tgtEl>
                                      </p:cBhvr>
                                    </p:animEffect>
                                    <p:anim calcmode="lin" valueType="num">
                                      <p:cBhvr>
                                        <p:cTn id="149" dur="1000" fill="hold"/>
                                        <p:tgtEl>
                                          <p:spTgt spid="46"/>
                                        </p:tgtEl>
                                        <p:attrNameLst>
                                          <p:attrName>ppt_x</p:attrName>
                                        </p:attrNameLst>
                                      </p:cBhvr>
                                      <p:tavLst>
                                        <p:tav tm="0">
                                          <p:val>
                                            <p:strVal val="#ppt_x"/>
                                          </p:val>
                                        </p:tav>
                                        <p:tav tm="100000">
                                          <p:val>
                                            <p:strVal val="#ppt_x"/>
                                          </p:val>
                                        </p:tav>
                                      </p:tavLst>
                                    </p:anim>
                                    <p:anim calcmode="lin" valueType="num">
                                      <p:cBhvr>
                                        <p:cTn id="150" dur="1000" fill="hold"/>
                                        <p:tgtEl>
                                          <p:spTgt spid="46"/>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1000"/>
                                        <p:tgtEl>
                                          <p:spTgt spid="34"/>
                                        </p:tgtEl>
                                      </p:cBhvr>
                                    </p:animEffect>
                                    <p:anim calcmode="lin" valueType="num">
                                      <p:cBhvr>
                                        <p:cTn id="154" dur="1000" fill="hold"/>
                                        <p:tgtEl>
                                          <p:spTgt spid="34"/>
                                        </p:tgtEl>
                                        <p:attrNameLst>
                                          <p:attrName>ppt_x</p:attrName>
                                        </p:attrNameLst>
                                      </p:cBhvr>
                                      <p:tavLst>
                                        <p:tav tm="0">
                                          <p:val>
                                            <p:strVal val="#ppt_x"/>
                                          </p:val>
                                        </p:tav>
                                        <p:tav tm="100000">
                                          <p:val>
                                            <p:strVal val="#ppt_x"/>
                                          </p:val>
                                        </p:tav>
                                      </p:tavLst>
                                    </p:anim>
                                    <p:anim calcmode="lin" valueType="num">
                                      <p:cBhvr>
                                        <p:cTn id="155" dur="1000" fill="hold"/>
                                        <p:tgtEl>
                                          <p:spTgt spid="34"/>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32"/>
                                        </p:tgtEl>
                                        <p:attrNameLst>
                                          <p:attrName>style.visibility</p:attrName>
                                        </p:attrNameLst>
                                      </p:cBhvr>
                                      <p:to>
                                        <p:strVal val="visible"/>
                                      </p:to>
                                    </p:set>
                                    <p:animEffect transition="in" filter="fade">
                                      <p:cBhvr>
                                        <p:cTn id="158" dur="1000"/>
                                        <p:tgtEl>
                                          <p:spTgt spid="32"/>
                                        </p:tgtEl>
                                      </p:cBhvr>
                                    </p:animEffect>
                                    <p:anim calcmode="lin" valueType="num">
                                      <p:cBhvr>
                                        <p:cTn id="159" dur="1000" fill="hold"/>
                                        <p:tgtEl>
                                          <p:spTgt spid="32"/>
                                        </p:tgtEl>
                                        <p:attrNameLst>
                                          <p:attrName>ppt_x</p:attrName>
                                        </p:attrNameLst>
                                      </p:cBhvr>
                                      <p:tavLst>
                                        <p:tav tm="0">
                                          <p:val>
                                            <p:strVal val="#ppt_x"/>
                                          </p:val>
                                        </p:tav>
                                        <p:tav tm="100000">
                                          <p:val>
                                            <p:strVal val="#ppt_x"/>
                                          </p:val>
                                        </p:tav>
                                      </p:tavLst>
                                    </p:anim>
                                    <p:anim calcmode="lin" valueType="num">
                                      <p:cBhvr>
                                        <p:cTn id="1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animBg="1"/>
      <p:bldP spid="27" grpId="0" animBg="1"/>
      <p:bldP spid="29" grpId="0" animBg="1"/>
      <p:bldP spid="31" grpId="0" animBg="1"/>
      <p:bldP spid="33" grpId="0" animBg="1"/>
      <p:bldP spid="35" grpId="0" animBg="1"/>
      <p:bldP spid="47" grpId="0" animBg="1"/>
      <p:bldP spid="72" grpId="0"/>
      <p:bldP spid="73" grpId="0"/>
      <p:bldP spid="74" grpId="0"/>
      <p:bldP spid="75" grpId="0"/>
      <p:bldP spid="76" grpId="0"/>
      <p:bldP spid="77" grpId="0"/>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
        <p:nvSpPr>
          <p:cNvPr id="51" name="圆角矩形 50"/>
          <p:cNvSpPr/>
          <p:nvPr/>
        </p:nvSpPr>
        <p:spPr>
          <a:xfrm>
            <a:off x="3563900" y="1312589"/>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2" name="圆角矩形 51"/>
          <p:cNvSpPr/>
          <p:nvPr/>
        </p:nvSpPr>
        <p:spPr>
          <a:xfrm>
            <a:off x="6283288" y="1312589"/>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3" name="圆角矩形 52"/>
          <p:cNvSpPr/>
          <p:nvPr/>
        </p:nvSpPr>
        <p:spPr>
          <a:xfrm>
            <a:off x="844513" y="1312589"/>
            <a:ext cx="2177144" cy="2177144"/>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469900" dist="1524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4" name="圆角矩形 53"/>
          <p:cNvSpPr/>
          <p:nvPr/>
        </p:nvSpPr>
        <p:spPr>
          <a:xfrm>
            <a:off x="961673" y="1429749"/>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55" name="组合 54"/>
          <p:cNvGrpSpPr/>
          <p:nvPr/>
        </p:nvGrpSpPr>
        <p:grpSpPr>
          <a:xfrm>
            <a:off x="1108632" y="1594566"/>
            <a:ext cx="1648907" cy="1613189"/>
            <a:chOff x="1370879" y="1864591"/>
            <a:chExt cx="2198543" cy="2150918"/>
          </a:xfrm>
        </p:grpSpPr>
        <p:grpSp>
          <p:nvGrpSpPr>
            <p:cNvPr id="56" name="组合 55"/>
            <p:cNvGrpSpPr/>
            <p:nvPr/>
          </p:nvGrpSpPr>
          <p:grpSpPr>
            <a:xfrm>
              <a:off x="1370879" y="1864591"/>
              <a:ext cx="207818" cy="207818"/>
              <a:chOff x="4559531" y="2227811"/>
              <a:chExt cx="207818" cy="207818"/>
            </a:xfrm>
          </p:grpSpPr>
          <p:sp>
            <p:nvSpPr>
              <p:cNvPr id="66" name="椭圆 6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六边形 6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57" name="组合 56"/>
            <p:cNvGrpSpPr/>
            <p:nvPr/>
          </p:nvGrpSpPr>
          <p:grpSpPr>
            <a:xfrm>
              <a:off x="3361604" y="1864591"/>
              <a:ext cx="207818" cy="207818"/>
              <a:chOff x="4559531" y="2227811"/>
              <a:chExt cx="207818" cy="207818"/>
            </a:xfrm>
          </p:grpSpPr>
          <p:sp>
            <p:nvSpPr>
              <p:cNvPr id="64" name="椭圆 6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六边形 6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58" name="组合 57"/>
            <p:cNvGrpSpPr/>
            <p:nvPr/>
          </p:nvGrpSpPr>
          <p:grpSpPr>
            <a:xfrm>
              <a:off x="1370879" y="3807691"/>
              <a:ext cx="207818" cy="207818"/>
              <a:chOff x="4559531" y="2227811"/>
              <a:chExt cx="207818" cy="207818"/>
            </a:xfrm>
          </p:grpSpPr>
          <p:sp>
            <p:nvSpPr>
              <p:cNvPr id="62" name="椭圆 6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六边形 6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59" name="组合 58"/>
            <p:cNvGrpSpPr/>
            <p:nvPr/>
          </p:nvGrpSpPr>
          <p:grpSpPr>
            <a:xfrm>
              <a:off x="3361604" y="3807691"/>
              <a:ext cx="207818" cy="207818"/>
              <a:chOff x="4559531" y="2227811"/>
              <a:chExt cx="207818" cy="207818"/>
            </a:xfrm>
          </p:grpSpPr>
          <p:sp>
            <p:nvSpPr>
              <p:cNvPr id="60" name="椭圆 5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六边形 6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sp>
        <p:nvSpPr>
          <p:cNvPr id="68" name="圆角矩形 67"/>
          <p:cNvSpPr/>
          <p:nvPr/>
        </p:nvSpPr>
        <p:spPr>
          <a:xfrm>
            <a:off x="3681061" y="1429749"/>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69" name="组合 68"/>
          <p:cNvGrpSpPr/>
          <p:nvPr/>
        </p:nvGrpSpPr>
        <p:grpSpPr>
          <a:xfrm>
            <a:off x="3828019" y="1594566"/>
            <a:ext cx="1648907" cy="1613189"/>
            <a:chOff x="4559531" y="2227811"/>
            <a:chExt cx="2198543" cy="2150918"/>
          </a:xfrm>
        </p:grpSpPr>
        <p:grpSp>
          <p:nvGrpSpPr>
            <p:cNvPr id="70" name="组合 69"/>
            <p:cNvGrpSpPr/>
            <p:nvPr/>
          </p:nvGrpSpPr>
          <p:grpSpPr>
            <a:xfrm>
              <a:off x="4559531" y="2227811"/>
              <a:ext cx="207818" cy="207818"/>
              <a:chOff x="4559531" y="2227811"/>
              <a:chExt cx="207818" cy="207818"/>
            </a:xfrm>
          </p:grpSpPr>
          <p:sp>
            <p:nvSpPr>
              <p:cNvPr id="80" name="椭圆 7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六边形 8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71" name="组合 70"/>
            <p:cNvGrpSpPr/>
            <p:nvPr/>
          </p:nvGrpSpPr>
          <p:grpSpPr>
            <a:xfrm>
              <a:off x="6550256" y="2227811"/>
              <a:ext cx="207818" cy="207818"/>
              <a:chOff x="4559531" y="2227811"/>
              <a:chExt cx="207818" cy="207818"/>
            </a:xfrm>
          </p:grpSpPr>
          <p:sp>
            <p:nvSpPr>
              <p:cNvPr id="78" name="椭圆 7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六边形 7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72" name="组合 71"/>
            <p:cNvGrpSpPr/>
            <p:nvPr/>
          </p:nvGrpSpPr>
          <p:grpSpPr>
            <a:xfrm>
              <a:off x="4559531" y="4170911"/>
              <a:ext cx="207818" cy="207818"/>
              <a:chOff x="4559531" y="2227811"/>
              <a:chExt cx="207818" cy="207818"/>
            </a:xfrm>
          </p:grpSpPr>
          <p:sp>
            <p:nvSpPr>
              <p:cNvPr id="76" name="椭圆 7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六边形 7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73" name="组合 72"/>
            <p:cNvGrpSpPr/>
            <p:nvPr/>
          </p:nvGrpSpPr>
          <p:grpSpPr>
            <a:xfrm>
              <a:off x="6550256" y="4170911"/>
              <a:ext cx="207818" cy="207818"/>
              <a:chOff x="4559531" y="2227811"/>
              <a:chExt cx="207818" cy="207818"/>
            </a:xfrm>
          </p:grpSpPr>
          <p:sp>
            <p:nvSpPr>
              <p:cNvPr id="74" name="椭圆 7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六边形 7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sp>
        <p:nvSpPr>
          <p:cNvPr id="82" name="圆角矩形 81"/>
          <p:cNvSpPr/>
          <p:nvPr/>
        </p:nvSpPr>
        <p:spPr>
          <a:xfrm>
            <a:off x="6400448" y="1429749"/>
            <a:ext cx="1942823" cy="1942823"/>
          </a:xfrm>
          <a:prstGeom prst="roundRect">
            <a:avLst>
              <a:gd name="adj" fmla="val 18269"/>
            </a:avLst>
          </a:prstGeom>
          <a:gradFill>
            <a:gsLst>
              <a:gs pos="100000">
                <a:schemeClr val="bg1"/>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83" name="组合 82"/>
          <p:cNvGrpSpPr/>
          <p:nvPr/>
        </p:nvGrpSpPr>
        <p:grpSpPr>
          <a:xfrm>
            <a:off x="6547407" y="1594566"/>
            <a:ext cx="1648907" cy="1613189"/>
            <a:chOff x="4559531" y="2227811"/>
            <a:chExt cx="2198543" cy="2150918"/>
          </a:xfrm>
        </p:grpSpPr>
        <p:grpSp>
          <p:nvGrpSpPr>
            <p:cNvPr id="84" name="组合 83"/>
            <p:cNvGrpSpPr/>
            <p:nvPr/>
          </p:nvGrpSpPr>
          <p:grpSpPr>
            <a:xfrm>
              <a:off x="4559531" y="2227811"/>
              <a:ext cx="207818" cy="207818"/>
              <a:chOff x="4559531" y="2227811"/>
              <a:chExt cx="207818" cy="207818"/>
            </a:xfrm>
          </p:grpSpPr>
          <p:sp>
            <p:nvSpPr>
              <p:cNvPr id="94" name="椭圆 9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六边形 9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85" name="组合 84"/>
            <p:cNvGrpSpPr/>
            <p:nvPr/>
          </p:nvGrpSpPr>
          <p:grpSpPr>
            <a:xfrm>
              <a:off x="6550256" y="2227811"/>
              <a:ext cx="207818" cy="207818"/>
              <a:chOff x="4559531" y="2227811"/>
              <a:chExt cx="207818" cy="207818"/>
            </a:xfrm>
          </p:grpSpPr>
          <p:sp>
            <p:nvSpPr>
              <p:cNvPr id="92" name="椭圆 9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六边形 9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86" name="组合 85"/>
            <p:cNvGrpSpPr/>
            <p:nvPr/>
          </p:nvGrpSpPr>
          <p:grpSpPr>
            <a:xfrm>
              <a:off x="4559531" y="4170911"/>
              <a:ext cx="207818" cy="207818"/>
              <a:chOff x="4559531" y="2227811"/>
              <a:chExt cx="207818" cy="207818"/>
            </a:xfrm>
          </p:grpSpPr>
          <p:sp>
            <p:nvSpPr>
              <p:cNvPr id="90" name="椭圆 8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六边形 9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87" name="组合 86"/>
            <p:cNvGrpSpPr/>
            <p:nvPr/>
          </p:nvGrpSpPr>
          <p:grpSpPr>
            <a:xfrm>
              <a:off x="6550256" y="4170911"/>
              <a:ext cx="207818" cy="207818"/>
              <a:chOff x="4559531" y="2227811"/>
              <a:chExt cx="207818" cy="207818"/>
            </a:xfrm>
          </p:grpSpPr>
          <p:sp>
            <p:nvSpPr>
              <p:cNvPr id="88" name="椭圆 8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六边形 8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grpSp>
        <p:nvGrpSpPr>
          <p:cNvPr id="96" name="组合 95"/>
          <p:cNvGrpSpPr/>
          <p:nvPr/>
        </p:nvGrpSpPr>
        <p:grpSpPr>
          <a:xfrm>
            <a:off x="1078588" y="1779579"/>
            <a:ext cx="1654704" cy="369332"/>
            <a:chOff x="1330821" y="2568477"/>
            <a:chExt cx="2206271" cy="492442"/>
          </a:xfrm>
        </p:grpSpPr>
        <p:sp>
          <p:nvSpPr>
            <p:cNvPr id="97" name="矩形 96"/>
            <p:cNvSpPr/>
            <p:nvPr/>
          </p:nvSpPr>
          <p:spPr>
            <a:xfrm>
              <a:off x="1403208" y="2615679"/>
              <a:ext cx="2133884" cy="394206"/>
            </a:xfrm>
            <a:prstGeom prst="rect">
              <a:avLst/>
            </a:prstGeom>
            <a:solidFill>
              <a:srgbClr val="C0000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文本框 63"/>
            <p:cNvSpPr txBox="1"/>
            <p:nvPr/>
          </p:nvSpPr>
          <p:spPr>
            <a:xfrm>
              <a:off x="1330821" y="2568477"/>
              <a:ext cx="2206270" cy="492442"/>
            </a:xfrm>
            <a:prstGeom prst="rect">
              <a:avLst/>
            </a:prstGeom>
            <a:noFill/>
          </p:spPr>
          <p:txBody>
            <a:bodyPr wrap="square" rtlCol="0">
              <a:spAutoFit/>
            </a:bodyPr>
            <a:lstStyle/>
            <a:p>
              <a:pPr algn="ctr"/>
              <a:r>
                <a:rPr lang="zh-CN" altLang="en-US" dirty="0">
                  <a:solidFill>
                    <a:schemeClr val="bg1"/>
                  </a:solidFill>
                  <a:latin typeface="+mn-lt"/>
                  <a:ea typeface="+mn-ea"/>
                  <a:cs typeface="+mn-ea"/>
                  <a:sym typeface="+mn-lt"/>
                </a:rPr>
                <a:t>在此添加标题</a:t>
              </a:r>
            </a:p>
          </p:txBody>
        </p:sp>
      </p:grpSp>
      <p:grpSp>
        <p:nvGrpSpPr>
          <p:cNvPr id="99" name="组合 98"/>
          <p:cNvGrpSpPr/>
          <p:nvPr/>
        </p:nvGrpSpPr>
        <p:grpSpPr>
          <a:xfrm>
            <a:off x="3852266" y="1779582"/>
            <a:ext cx="1600413" cy="369332"/>
            <a:chOff x="5029058" y="2568486"/>
            <a:chExt cx="2133884" cy="492443"/>
          </a:xfrm>
        </p:grpSpPr>
        <p:sp>
          <p:nvSpPr>
            <p:cNvPr id="100" name="矩形 99"/>
            <p:cNvSpPr/>
            <p:nvPr/>
          </p:nvSpPr>
          <p:spPr>
            <a:xfrm>
              <a:off x="5029058" y="2615679"/>
              <a:ext cx="2133884" cy="394206"/>
            </a:xfrm>
            <a:prstGeom prst="rect">
              <a:avLst/>
            </a:prstGeom>
            <a:solidFill>
              <a:srgbClr val="C0000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文本框 64"/>
            <p:cNvSpPr txBox="1"/>
            <p:nvPr/>
          </p:nvSpPr>
          <p:spPr>
            <a:xfrm>
              <a:off x="5034285" y="2568486"/>
              <a:ext cx="2096623" cy="492443"/>
            </a:xfrm>
            <a:prstGeom prst="rect">
              <a:avLst/>
            </a:prstGeom>
            <a:noFill/>
          </p:spPr>
          <p:txBody>
            <a:bodyPr wrap="square" rtlCol="0">
              <a:spAutoFit/>
            </a:bodyPr>
            <a:lstStyle/>
            <a:p>
              <a:pPr algn="ctr"/>
              <a:r>
                <a:rPr lang="zh-CN" altLang="en-US" dirty="0">
                  <a:solidFill>
                    <a:schemeClr val="bg1"/>
                  </a:solidFill>
                  <a:latin typeface="+mn-lt"/>
                  <a:ea typeface="+mn-ea"/>
                  <a:cs typeface="+mn-ea"/>
                  <a:sym typeface="+mn-lt"/>
                </a:rPr>
                <a:t>在此添加标题</a:t>
              </a:r>
            </a:p>
          </p:txBody>
        </p:sp>
      </p:grpSp>
      <p:grpSp>
        <p:nvGrpSpPr>
          <p:cNvPr id="102" name="组合 101"/>
          <p:cNvGrpSpPr/>
          <p:nvPr/>
        </p:nvGrpSpPr>
        <p:grpSpPr>
          <a:xfrm>
            <a:off x="6431915" y="1777173"/>
            <a:ext cx="1879892" cy="369332"/>
            <a:chOff x="8468588" y="2565264"/>
            <a:chExt cx="2506522" cy="492441"/>
          </a:xfrm>
        </p:grpSpPr>
        <p:sp>
          <p:nvSpPr>
            <p:cNvPr id="103" name="矩形 102"/>
            <p:cNvSpPr/>
            <p:nvPr/>
          </p:nvSpPr>
          <p:spPr>
            <a:xfrm>
              <a:off x="8654908" y="2615679"/>
              <a:ext cx="2133884" cy="394206"/>
            </a:xfrm>
            <a:prstGeom prst="rect">
              <a:avLst/>
            </a:prstGeom>
            <a:solidFill>
              <a:srgbClr val="C00000"/>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文本框 65"/>
            <p:cNvSpPr txBox="1"/>
            <p:nvPr/>
          </p:nvSpPr>
          <p:spPr>
            <a:xfrm>
              <a:off x="8468588" y="2565264"/>
              <a:ext cx="2506522" cy="492441"/>
            </a:xfrm>
            <a:prstGeom prst="rect">
              <a:avLst/>
            </a:prstGeom>
            <a:noFill/>
          </p:spPr>
          <p:txBody>
            <a:bodyPr wrap="square" rtlCol="0">
              <a:spAutoFit/>
            </a:bodyPr>
            <a:lstStyle/>
            <a:p>
              <a:pPr algn="ctr"/>
              <a:r>
                <a:rPr lang="zh-CN" altLang="en-US" dirty="0">
                  <a:solidFill>
                    <a:schemeClr val="bg1"/>
                  </a:solidFill>
                  <a:latin typeface="+mn-lt"/>
                  <a:ea typeface="+mn-ea"/>
                  <a:cs typeface="+mn-ea"/>
                  <a:sym typeface="+mn-lt"/>
                </a:rPr>
                <a:t>在此添加标题</a:t>
              </a:r>
            </a:p>
          </p:txBody>
        </p:sp>
      </p:grpSp>
      <p:sp>
        <p:nvSpPr>
          <p:cNvPr id="105" name="文本框 66"/>
          <p:cNvSpPr txBox="1"/>
          <p:nvPr/>
        </p:nvSpPr>
        <p:spPr>
          <a:xfrm>
            <a:off x="1132876" y="2160067"/>
            <a:ext cx="1600415" cy="460254"/>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mn-lt"/>
                <a:ea typeface="+mn-ea"/>
                <a:cs typeface="+mn-ea"/>
                <a:sym typeface="+mn-lt"/>
              </a:rPr>
              <a:t>点击添加文字说明或复制文本黏贴自此内容要言简意赅</a:t>
            </a:r>
          </a:p>
        </p:txBody>
      </p:sp>
      <p:sp>
        <p:nvSpPr>
          <p:cNvPr id="106" name="文本框 67"/>
          <p:cNvSpPr txBox="1"/>
          <p:nvPr/>
        </p:nvSpPr>
        <p:spPr>
          <a:xfrm>
            <a:off x="3864831" y="2160067"/>
            <a:ext cx="1600415" cy="460254"/>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mn-lt"/>
                <a:ea typeface="+mn-ea"/>
                <a:cs typeface="+mn-ea"/>
                <a:sym typeface="+mn-lt"/>
              </a:rPr>
              <a:t>点击添加文字说明或复制文本黏贴自此内容要言简意赅</a:t>
            </a:r>
          </a:p>
        </p:txBody>
      </p:sp>
      <p:sp>
        <p:nvSpPr>
          <p:cNvPr id="107" name="文本框 68"/>
          <p:cNvSpPr txBox="1"/>
          <p:nvPr/>
        </p:nvSpPr>
        <p:spPr>
          <a:xfrm>
            <a:off x="6582175" y="2160067"/>
            <a:ext cx="1600415" cy="460254"/>
          </a:xfrm>
          <a:prstGeom prst="rect">
            <a:avLst/>
          </a:prstGeom>
          <a:noFill/>
        </p:spPr>
        <p:txBody>
          <a:bodyPr wrap="square" lIns="68580" tIns="34290" rIns="68580" bIns="34290" rtlCol="0">
            <a:spAutoFit/>
          </a:bodyPr>
          <a:lstStyle/>
          <a:p>
            <a:pPr algn="just">
              <a:lnSpc>
                <a:spcPct val="150000"/>
              </a:lnSpc>
            </a:pPr>
            <a:r>
              <a:rPr lang="zh-CN" altLang="en-US" sz="900" dirty="0">
                <a:solidFill>
                  <a:prstClr val="black">
                    <a:lumMod val="50000"/>
                    <a:lumOff val="50000"/>
                  </a:prstClr>
                </a:solidFill>
                <a:latin typeface="+mn-lt"/>
                <a:ea typeface="+mn-ea"/>
                <a:cs typeface="+mn-ea"/>
                <a:sym typeface="+mn-lt"/>
              </a:rPr>
              <a:t>点击添加文字说明或复制文本黏贴自此内容要言简意赅</a:t>
            </a:r>
          </a:p>
        </p:txBody>
      </p:sp>
      <p:grpSp>
        <p:nvGrpSpPr>
          <p:cNvPr id="108" name="组合 107"/>
          <p:cNvGrpSpPr/>
          <p:nvPr/>
        </p:nvGrpSpPr>
        <p:grpSpPr>
          <a:xfrm>
            <a:off x="1132878" y="2697884"/>
            <a:ext cx="1600413" cy="297949"/>
            <a:chOff x="1403208" y="3335684"/>
            <a:chExt cx="2133884" cy="397265"/>
          </a:xfrm>
        </p:grpSpPr>
        <p:sp>
          <p:nvSpPr>
            <p:cNvPr id="109" name="矩形 108"/>
            <p:cNvSpPr/>
            <p:nvPr/>
          </p:nvSpPr>
          <p:spPr>
            <a:xfrm>
              <a:off x="1403208" y="3335684"/>
              <a:ext cx="2133884" cy="394206"/>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文本框 69"/>
            <p:cNvSpPr txBox="1"/>
            <p:nvPr/>
          </p:nvSpPr>
          <p:spPr>
            <a:xfrm>
              <a:off x="1532337" y="3384136"/>
              <a:ext cx="1875628" cy="348813"/>
            </a:xfrm>
            <a:prstGeom prst="rect">
              <a:avLst/>
            </a:prstGeom>
            <a:noFill/>
          </p:spPr>
          <p:txBody>
            <a:bodyPr wrap="square" rtlCol="0">
              <a:spAutoFit/>
            </a:bodyPr>
            <a:lstStyle/>
            <a:p>
              <a:pPr algn="dist"/>
              <a:r>
                <a:rPr lang="zh-CN" altLang="en-US" sz="1100" dirty="0">
                  <a:solidFill>
                    <a:schemeClr val="tx1">
                      <a:lumMod val="65000"/>
                      <a:lumOff val="35000"/>
                    </a:schemeClr>
                  </a:solidFill>
                  <a:latin typeface="+mn-lt"/>
                  <a:ea typeface="+mn-ea"/>
                  <a:cs typeface="+mn-ea"/>
                  <a:sym typeface="+mn-lt"/>
                </a:rPr>
                <a:t>第一项工作</a:t>
              </a:r>
            </a:p>
          </p:txBody>
        </p:sp>
      </p:grpSp>
      <p:grpSp>
        <p:nvGrpSpPr>
          <p:cNvPr id="111" name="组合 110"/>
          <p:cNvGrpSpPr/>
          <p:nvPr/>
        </p:nvGrpSpPr>
        <p:grpSpPr>
          <a:xfrm>
            <a:off x="3852266" y="2697884"/>
            <a:ext cx="1600413" cy="297949"/>
            <a:chOff x="5029058" y="3335684"/>
            <a:chExt cx="2133884" cy="397265"/>
          </a:xfrm>
        </p:grpSpPr>
        <p:sp>
          <p:nvSpPr>
            <p:cNvPr id="112" name="矩形 111"/>
            <p:cNvSpPr/>
            <p:nvPr/>
          </p:nvSpPr>
          <p:spPr>
            <a:xfrm>
              <a:off x="5029058" y="3335684"/>
              <a:ext cx="2133884" cy="394206"/>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文本框 70"/>
            <p:cNvSpPr txBox="1"/>
            <p:nvPr/>
          </p:nvSpPr>
          <p:spPr>
            <a:xfrm>
              <a:off x="5174941" y="3384136"/>
              <a:ext cx="1875628" cy="348813"/>
            </a:xfrm>
            <a:prstGeom prst="rect">
              <a:avLst/>
            </a:prstGeom>
            <a:noFill/>
          </p:spPr>
          <p:txBody>
            <a:bodyPr wrap="square" rtlCol="0">
              <a:spAutoFit/>
            </a:bodyPr>
            <a:lstStyle/>
            <a:p>
              <a:pPr algn="dist"/>
              <a:r>
                <a:rPr lang="zh-CN" altLang="en-US" sz="1100" dirty="0">
                  <a:solidFill>
                    <a:schemeClr val="tx1">
                      <a:lumMod val="65000"/>
                      <a:lumOff val="35000"/>
                    </a:schemeClr>
                  </a:solidFill>
                  <a:latin typeface="+mn-lt"/>
                  <a:ea typeface="+mn-ea"/>
                  <a:cs typeface="+mn-ea"/>
                  <a:sym typeface="+mn-lt"/>
                </a:rPr>
                <a:t>第二项工作</a:t>
              </a:r>
            </a:p>
          </p:txBody>
        </p:sp>
      </p:grpSp>
      <p:grpSp>
        <p:nvGrpSpPr>
          <p:cNvPr id="114" name="组合 113"/>
          <p:cNvGrpSpPr/>
          <p:nvPr/>
        </p:nvGrpSpPr>
        <p:grpSpPr>
          <a:xfrm>
            <a:off x="6571653" y="2697884"/>
            <a:ext cx="1600413" cy="297949"/>
            <a:chOff x="8654908" y="3335684"/>
            <a:chExt cx="2133884" cy="397265"/>
          </a:xfrm>
        </p:grpSpPr>
        <p:sp>
          <p:nvSpPr>
            <p:cNvPr id="115" name="矩形 114"/>
            <p:cNvSpPr/>
            <p:nvPr/>
          </p:nvSpPr>
          <p:spPr>
            <a:xfrm>
              <a:off x="8654908" y="3335684"/>
              <a:ext cx="2133884" cy="394206"/>
            </a:xfrm>
            <a:prstGeom prst="rect">
              <a:avLst/>
            </a:prstGeom>
            <a:solidFill>
              <a:srgbClr val="E6E6E6"/>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文本框 71"/>
            <p:cNvSpPr txBox="1"/>
            <p:nvPr/>
          </p:nvSpPr>
          <p:spPr>
            <a:xfrm>
              <a:off x="8798507" y="3384136"/>
              <a:ext cx="1875628" cy="348813"/>
            </a:xfrm>
            <a:prstGeom prst="rect">
              <a:avLst/>
            </a:prstGeom>
            <a:noFill/>
          </p:spPr>
          <p:txBody>
            <a:bodyPr wrap="square" rtlCol="0">
              <a:spAutoFit/>
            </a:bodyPr>
            <a:lstStyle/>
            <a:p>
              <a:pPr algn="dist"/>
              <a:r>
                <a:rPr lang="zh-CN" altLang="en-US" sz="1100" dirty="0">
                  <a:solidFill>
                    <a:schemeClr val="tx1">
                      <a:lumMod val="65000"/>
                      <a:lumOff val="35000"/>
                    </a:schemeClr>
                  </a:solidFill>
                  <a:latin typeface="+mn-lt"/>
                  <a:ea typeface="+mn-ea"/>
                  <a:cs typeface="+mn-ea"/>
                  <a:sym typeface="+mn-lt"/>
                </a:rPr>
                <a:t>第三项工作</a:t>
              </a:r>
            </a:p>
          </p:txBody>
        </p:sp>
      </p:grpSp>
      <p:cxnSp>
        <p:nvCxnSpPr>
          <p:cNvPr id="117" name="直接连接符 116"/>
          <p:cNvCxnSpPr/>
          <p:nvPr/>
        </p:nvCxnSpPr>
        <p:spPr>
          <a:xfrm>
            <a:off x="1171292" y="3992779"/>
            <a:ext cx="696117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8" name="矩形 47"/>
          <p:cNvSpPr>
            <a:spLocks noChangeArrowheads="1"/>
          </p:cNvSpPr>
          <p:nvPr/>
        </p:nvSpPr>
        <p:spPr bwMode="auto">
          <a:xfrm>
            <a:off x="1303505" y="4103935"/>
            <a:ext cx="669674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latin typeface="+mn-lt"/>
                <a:ea typeface="+mn-ea"/>
                <a:cs typeface="+mn-ea"/>
                <a:sym typeface="+mn-lt"/>
              </a:rPr>
              <a:t>您的内容打在这里或者通过复制您的文本黏贴自此。您的内容打在这里或者通过复制您的文本黏贴自此。您的内容打在这里或者通过复制您的文本黏贴自此您的内容打在这里或者通过复制您的文本黏贴自此。</a:t>
            </a:r>
            <a:endParaRPr lang="en-US" altLang="zh-CN" sz="9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 presetClass="entr" presetSubtype="8" accel="40000" fill="hold" grpId="0" nodeType="afterEffect" p14:presetBounceEnd="40000">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14:bounceEnd="40000">
                                          <p:cBhvr additive="base">
                                            <p:cTn id="11" dur="125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14:presetBounceEnd="40000">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14:bounceEnd="40000">
                                          <p:cBhvr additive="base">
                                            <p:cTn id="15" dur="125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14:presetBounceEnd="40000">
                                      <p:stCondLst>
                                        <p:cond delay="500"/>
                                      </p:stCondLst>
                                      <p:childTnLst>
                                        <p:set>
                                          <p:cBhvr>
                                            <p:cTn id="18" dur="1" fill="hold">
                                              <p:stCondLst>
                                                <p:cond delay="0"/>
                                              </p:stCondLst>
                                            </p:cTn>
                                            <p:tgtEl>
                                              <p:spTgt spid="53"/>
                                            </p:tgtEl>
                                            <p:attrNameLst>
                                              <p:attrName>style.visibility</p:attrName>
                                            </p:attrNameLst>
                                          </p:cBhvr>
                                          <p:to>
                                            <p:strVal val="visible"/>
                                          </p:to>
                                        </p:set>
                                        <p:anim calcmode="lin" valueType="num" p14:bounceEnd="40000">
                                          <p:cBhvr additive="base">
                                            <p:cTn id="19" dur="12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40000" fill="hold" grpId="0" nodeType="withEffect" p14:presetBounceEnd="40000">
                                      <p:stCondLst>
                                        <p:cond delay="750"/>
                                      </p:stCondLst>
                                      <p:childTnLst>
                                        <p:set>
                                          <p:cBhvr>
                                            <p:cTn id="22" dur="1" fill="hold">
                                              <p:stCondLst>
                                                <p:cond delay="0"/>
                                              </p:stCondLst>
                                            </p:cTn>
                                            <p:tgtEl>
                                              <p:spTgt spid="54"/>
                                            </p:tgtEl>
                                            <p:attrNameLst>
                                              <p:attrName>style.visibility</p:attrName>
                                            </p:attrNameLst>
                                          </p:cBhvr>
                                          <p:to>
                                            <p:strVal val="visible"/>
                                          </p:to>
                                        </p:set>
                                        <p:anim calcmode="lin" valueType="num" p14:bounceEnd="40000">
                                          <p:cBhvr additive="base">
                                            <p:cTn id="23" dur="125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24" dur="125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2" accel="40000" fill="hold" grpId="0" nodeType="withEffect" p14:presetBounceEnd="40000">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14:bounceEnd="40000">
                                          <p:cBhvr additive="base">
                                            <p:cTn id="27" dur="1250" fill="hold"/>
                                            <p:tgtEl>
                                              <p:spTgt spid="68"/>
                                            </p:tgtEl>
                                            <p:attrNameLst>
                                              <p:attrName>ppt_x</p:attrName>
                                            </p:attrNameLst>
                                          </p:cBhvr>
                                          <p:tavLst>
                                            <p:tav tm="0">
                                              <p:val>
                                                <p:strVal val="1+#ppt_w/2"/>
                                              </p:val>
                                            </p:tav>
                                            <p:tav tm="100000">
                                              <p:val>
                                                <p:strVal val="#ppt_x"/>
                                              </p:val>
                                            </p:tav>
                                          </p:tavLst>
                                        </p:anim>
                                        <p:anim calcmode="lin" valueType="num" p14:bounceEnd="40000">
                                          <p:cBhvr additive="base">
                                            <p:cTn id="28" dur="125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accel="40000" fill="hold" grpId="0" nodeType="withEffect" p14:presetBounceEnd="40000">
                                      <p:stCondLst>
                                        <p:cond delay="1250"/>
                                      </p:stCondLst>
                                      <p:childTnLst>
                                        <p:set>
                                          <p:cBhvr>
                                            <p:cTn id="30" dur="1" fill="hold">
                                              <p:stCondLst>
                                                <p:cond delay="0"/>
                                              </p:stCondLst>
                                            </p:cTn>
                                            <p:tgtEl>
                                              <p:spTgt spid="82"/>
                                            </p:tgtEl>
                                            <p:attrNameLst>
                                              <p:attrName>style.visibility</p:attrName>
                                            </p:attrNameLst>
                                          </p:cBhvr>
                                          <p:to>
                                            <p:strVal val="visible"/>
                                          </p:to>
                                        </p:set>
                                        <p:anim calcmode="lin" valueType="num" p14:bounceEnd="40000">
                                          <p:cBhvr additive="base">
                                            <p:cTn id="31" dur="1250" fill="hold"/>
                                            <p:tgtEl>
                                              <p:spTgt spid="82"/>
                                            </p:tgtEl>
                                            <p:attrNameLst>
                                              <p:attrName>ppt_x</p:attrName>
                                            </p:attrNameLst>
                                          </p:cBhvr>
                                          <p:tavLst>
                                            <p:tav tm="0">
                                              <p:val>
                                                <p:strVal val="1+#ppt_w/2"/>
                                              </p:val>
                                            </p:tav>
                                            <p:tav tm="100000">
                                              <p:val>
                                                <p:strVal val="#ppt_x"/>
                                              </p:val>
                                            </p:tav>
                                          </p:tavLst>
                                        </p:anim>
                                        <p:anim calcmode="lin" valueType="num" p14:bounceEnd="40000">
                                          <p:cBhvr additive="base">
                                            <p:cTn id="32" dur="1250" fill="hold"/>
                                            <p:tgtEl>
                                              <p:spTgt spid="8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ppt_w</p:attrName>
                                            </p:attrNameLst>
                                          </p:cBhvr>
                                          <p:tavLst>
                                            <p:tav tm="0">
                                              <p:val>
                                                <p:fltVal val="0"/>
                                              </p:val>
                                            </p:tav>
                                            <p:tav tm="100000">
                                              <p:val>
                                                <p:strVal val="#ppt_w"/>
                                              </p:val>
                                            </p:tav>
                                          </p:tavLst>
                                        </p:anim>
                                        <p:anim calcmode="lin" valueType="num">
                                          <p:cBhvr>
                                            <p:cTn id="43" dur="500" fill="hold"/>
                                            <p:tgtEl>
                                              <p:spTgt spid="69"/>
                                            </p:tgtEl>
                                            <p:attrNameLst>
                                              <p:attrName>ppt_h</p:attrName>
                                            </p:attrNameLst>
                                          </p:cBhvr>
                                          <p:tavLst>
                                            <p:tav tm="0">
                                              <p:val>
                                                <p:fltVal val="0"/>
                                              </p:val>
                                            </p:tav>
                                            <p:tav tm="100000">
                                              <p:val>
                                                <p:strVal val="#ppt_h"/>
                                              </p:val>
                                            </p:tav>
                                          </p:tavLst>
                                        </p:anim>
                                        <p:animEffect transition="in" filter="fade">
                                          <p:cBhvr>
                                            <p:cTn id="44" dur="500"/>
                                            <p:tgtEl>
                                              <p:spTgt spid="69"/>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p:cTn id="48" dur="500" fill="hold"/>
                                            <p:tgtEl>
                                              <p:spTgt spid="83"/>
                                            </p:tgtEl>
                                            <p:attrNameLst>
                                              <p:attrName>ppt_w</p:attrName>
                                            </p:attrNameLst>
                                          </p:cBhvr>
                                          <p:tavLst>
                                            <p:tav tm="0">
                                              <p:val>
                                                <p:fltVal val="0"/>
                                              </p:val>
                                            </p:tav>
                                            <p:tav tm="100000">
                                              <p:val>
                                                <p:strVal val="#ppt_w"/>
                                              </p:val>
                                            </p:tav>
                                          </p:tavLst>
                                        </p:anim>
                                        <p:anim calcmode="lin" valueType="num">
                                          <p:cBhvr>
                                            <p:cTn id="49" dur="500" fill="hold"/>
                                            <p:tgtEl>
                                              <p:spTgt spid="83"/>
                                            </p:tgtEl>
                                            <p:attrNameLst>
                                              <p:attrName>ppt_h</p:attrName>
                                            </p:attrNameLst>
                                          </p:cBhvr>
                                          <p:tavLst>
                                            <p:tav tm="0">
                                              <p:val>
                                                <p:fltVal val="0"/>
                                              </p:val>
                                            </p:tav>
                                            <p:tav tm="100000">
                                              <p:val>
                                                <p:strVal val="#ppt_h"/>
                                              </p:val>
                                            </p:tav>
                                          </p:tavLst>
                                        </p:anim>
                                        <p:animEffect transition="in" filter="fade">
                                          <p:cBhvr>
                                            <p:cTn id="50" dur="500"/>
                                            <p:tgtEl>
                                              <p:spTgt spid="83"/>
                                            </p:tgtEl>
                                          </p:cBhvr>
                                        </p:animEffec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childTnLst>
                                    </p:cTn>
                                  </p:par>
                                  <p:par>
                                    <p:cTn id="54" presetID="35" presetClass="emph" presetSubtype="0" repeatCount="2000" fill="hold" nodeType="withEffect">
                                      <p:stCondLst>
                                        <p:cond delay="0"/>
                                      </p:stCondLst>
                                      <p:childTnLst>
                                        <p:anim calcmode="discrete" valueType="str">
                                          <p:cBhvr>
                                            <p:cTn id="55" dur="250" fill="hold"/>
                                            <p:tgtEl>
                                              <p:spTgt spid="96"/>
                                            </p:tgtEl>
                                            <p:attrNameLst>
                                              <p:attrName>style.visibility</p:attrName>
                                            </p:attrNameLst>
                                          </p:cBhvr>
                                          <p:tavLst>
                                            <p:tav tm="0">
                                              <p:val>
                                                <p:strVal val="hidden"/>
                                              </p:val>
                                            </p:tav>
                                            <p:tav tm="50000">
                                              <p:val>
                                                <p:strVal val="visible"/>
                                              </p:val>
                                            </p:tav>
                                          </p:tavLst>
                                        </p:anim>
                                      </p:childTnLst>
                                    </p:cTn>
                                  </p:par>
                                </p:childTnLst>
                              </p:cTn>
                            </p:par>
                            <p:par>
                              <p:cTn id="56" fill="hold">
                                <p:stCondLst>
                                  <p:cond delay="3500"/>
                                </p:stCondLst>
                                <p:childTnLst>
                                  <p:par>
                                    <p:cTn id="57" presetID="1" presetClass="entr" presetSubtype="0" fill="hold" nodeType="after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35" presetClass="emph" presetSubtype="0" repeatCount="2000" fill="hold" nodeType="withEffect">
                                      <p:stCondLst>
                                        <p:cond delay="0"/>
                                      </p:stCondLst>
                                      <p:childTnLst>
                                        <p:anim calcmode="discrete" valueType="str">
                                          <p:cBhvr>
                                            <p:cTn id="60" dur="250" fill="hold"/>
                                            <p:tgtEl>
                                              <p:spTgt spid="99"/>
                                            </p:tgtEl>
                                            <p:attrNameLst>
                                              <p:attrName>style.visibility</p:attrName>
                                            </p:attrNameLst>
                                          </p:cBhvr>
                                          <p:tavLst>
                                            <p:tav tm="0">
                                              <p:val>
                                                <p:strVal val="hidden"/>
                                              </p:val>
                                            </p:tav>
                                            <p:tav tm="50000">
                                              <p:val>
                                                <p:strVal val="visible"/>
                                              </p:val>
                                            </p:tav>
                                          </p:tavLst>
                                        </p:anim>
                                      </p:childTnLst>
                                    </p:cTn>
                                  </p:par>
                                </p:childTnLst>
                              </p:cTn>
                            </p:par>
                            <p:par>
                              <p:cTn id="61" fill="hold">
                                <p:stCondLst>
                                  <p:cond delay="3500"/>
                                </p:stCondLst>
                                <p:childTnLst>
                                  <p:par>
                                    <p:cTn id="62" presetID="1" presetClass="entr" presetSubtype="0" fill="hold" nodeType="after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par>
                                    <p:cTn id="64" presetID="35" presetClass="emph" presetSubtype="0" repeatCount="2000" fill="hold" nodeType="withEffect">
                                      <p:stCondLst>
                                        <p:cond delay="0"/>
                                      </p:stCondLst>
                                      <p:childTnLst>
                                        <p:anim calcmode="discrete" valueType="str">
                                          <p:cBhvr>
                                            <p:cTn id="65" dur="250" fill="hold"/>
                                            <p:tgtEl>
                                              <p:spTgt spid="102"/>
                                            </p:tgtEl>
                                            <p:attrNameLst>
                                              <p:attrName>style.visibility</p:attrName>
                                            </p:attrNameLst>
                                          </p:cBhvr>
                                          <p:tavLst>
                                            <p:tav tm="0">
                                              <p:val>
                                                <p:strVal val="hidden"/>
                                              </p:val>
                                            </p:tav>
                                            <p:tav tm="50000">
                                              <p:val>
                                                <p:strVal val="visible"/>
                                              </p:val>
                                            </p:tav>
                                          </p:tavLst>
                                        </p:anim>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fade">
                                          <p:cBhvr>
                                            <p:cTn id="69" dur="500"/>
                                            <p:tgtEl>
                                              <p:spTgt spid="108"/>
                                            </p:tgtEl>
                                          </p:cBhvr>
                                        </p:animEffect>
                                      </p:childTnLst>
                                    </p:cTn>
                                  </p:par>
                                  <p:par>
                                    <p:cTn id="70" presetID="10" presetClass="entr" presetSubtype="0" fill="hold"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fade">
                                          <p:cBhvr>
                                            <p:cTn id="72" dur="500"/>
                                            <p:tgtEl>
                                              <p:spTgt spid="111"/>
                                            </p:tgtEl>
                                          </p:cBhvr>
                                        </p:animEffect>
                                      </p:childTnLst>
                                    </p:cTn>
                                  </p:par>
                                  <p:par>
                                    <p:cTn id="73" presetID="10" presetClass="entr" presetSubtype="0" fill="hold" nodeType="with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500"/>
                                            <p:tgtEl>
                                              <p:spTgt spid="114"/>
                                            </p:tgtEl>
                                          </p:cBhvr>
                                        </p:animEffect>
                                      </p:childTnLst>
                                    </p:cTn>
                                  </p:par>
                                </p:childTnLst>
                              </p:cTn>
                            </p:par>
                            <p:par>
                              <p:cTn id="76" fill="hold">
                                <p:stCondLst>
                                  <p:cond delay="40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105"/>
                                            </p:tgtEl>
                                            <p:attrNameLst>
                                              <p:attrName>style.visibility</p:attrName>
                                            </p:attrNameLst>
                                          </p:cBhvr>
                                          <p:to>
                                            <p:strVal val="visible"/>
                                          </p:to>
                                        </p:set>
                                        <p:animEffect transition="in" filter="fade">
                                          <p:cBhvr>
                                            <p:cTn id="79" dur="500"/>
                                            <p:tgtEl>
                                              <p:spTgt spid="105"/>
                                            </p:tgtEl>
                                          </p:cBhvr>
                                        </p:animEffect>
                                      </p:childTnLst>
                                    </p:cTn>
                                  </p:par>
                                </p:childTnLst>
                              </p:cTn>
                            </p:par>
                            <p:par>
                              <p:cTn id="80" fill="hold">
                                <p:stCondLst>
                                  <p:cond delay="8149"/>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par>
                              <p:cTn id="84" fill="hold">
                                <p:stCondLst>
                                  <p:cond delay="980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childTnLst>
                                    </p:cTn>
                                  </p:par>
                                </p:childTnLst>
                              </p:cTn>
                            </p:par>
                            <p:par>
                              <p:cTn id="88" fill="hold">
                                <p:stCondLst>
                                  <p:cond delay="11449"/>
                                </p:stCondLst>
                                <p:childTnLst>
                                  <p:par>
                                    <p:cTn id="89" presetID="16" presetClass="entr" presetSubtype="21" fill="hold" nodeType="afterEffect">
                                      <p:stCondLst>
                                        <p:cond delay="0"/>
                                      </p:stCondLst>
                                      <p:childTnLst>
                                        <p:set>
                                          <p:cBhvr>
                                            <p:cTn id="90" dur="1" fill="hold">
                                              <p:stCondLst>
                                                <p:cond delay="0"/>
                                              </p:stCondLst>
                                            </p:cTn>
                                            <p:tgtEl>
                                              <p:spTgt spid="117"/>
                                            </p:tgtEl>
                                            <p:attrNameLst>
                                              <p:attrName>style.visibility</p:attrName>
                                            </p:attrNameLst>
                                          </p:cBhvr>
                                          <p:to>
                                            <p:strVal val="visible"/>
                                          </p:to>
                                        </p:set>
                                        <p:animEffect transition="in" filter="barn(inVertical)">
                                          <p:cBhvr>
                                            <p:cTn id="91" dur="500"/>
                                            <p:tgtEl>
                                              <p:spTgt spid="117"/>
                                            </p:tgtEl>
                                          </p:cBhvr>
                                        </p:animEffect>
                                      </p:childTnLst>
                                    </p:cTn>
                                  </p:par>
                                </p:childTnLst>
                              </p:cTn>
                            </p:par>
                            <p:par>
                              <p:cTn id="92" fill="hold">
                                <p:stCondLst>
                                  <p:cond delay="11949"/>
                                </p:stCondLst>
                                <p:childTnLst>
                                  <p:par>
                                    <p:cTn id="93" presetID="52" presetClass="entr" presetSubtype="0" fill="hold" grpId="0" nodeType="afterEffect">
                                      <p:stCondLst>
                                        <p:cond delay="0"/>
                                      </p:stCondLst>
                                      <p:childTnLst>
                                        <p:set>
                                          <p:cBhvr>
                                            <p:cTn id="94" dur="1" fill="hold">
                                              <p:stCondLst>
                                                <p:cond delay="0"/>
                                              </p:stCondLst>
                                            </p:cTn>
                                            <p:tgtEl>
                                              <p:spTgt spid="118"/>
                                            </p:tgtEl>
                                            <p:attrNameLst>
                                              <p:attrName>style.visibility</p:attrName>
                                            </p:attrNameLst>
                                          </p:cBhvr>
                                          <p:to>
                                            <p:strVal val="visible"/>
                                          </p:to>
                                        </p:set>
                                        <p:animScale>
                                          <p:cBhvr>
                                            <p:cTn id="95"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118"/>
                                            </p:tgtEl>
                                            <p:attrNameLst>
                                              <p:attrName>ppt_x</p:attrName>
                                              <p:attrName>ppt_y</p:attrName>
                                            </p:attrNameLst>
                                          </p:cBhvr>
                                        </p:animMotion>
                                        <p:animEffect transition="in" filter="fade">
                                          <p:cBhvr>
                                            <p:cTn id="9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animBg="1"/>
          <p:bldP spid="68" grpId="0" animBg="1"/>
          <p:bldP spid="82" grpId="0" animBg="1"/>
          <p:bldP spid="105" grpId="0"/>
          <p:bldP spid="106" grpId="0"/>
          <p:bldP spid="107" grpId="0"/>
          <p:bldP spid="1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 presetClass="entr" presetSubtype="8" accel="4000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0-#ppt_w/2"/>
                                              </p:val>
                                            </p:tav>
                                            <p:tav tm="100000">
                                              <p:val>
                                                <p:strVal val="#ppt_x"/>
                                              </p:val>
                                            </p:tav>
                                          </p:tavLst>
                                        </p:anim>
                                        <p:anim calcmode="lin" valueType="num">
                                          <p:cBhvr additive="base">
                                            <p:cTn id="12" dur="125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25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250" fill="hold"/>
                                            <p:tgtEl>
                                              <p:spTgt spid="51"/>
                                            </p:tgtEl>
                                            <p:attrNameLst>
                                              <p:attrName>ppt_x</p:attrName>
                                            </p:attrNameLst>
                                          </p:cBhvr>
                                          <p:tavLst>
                                            <p:tav tm="0">
                                              <p:val>
                                                <p:strVal val="0-#ppt_w/2"/>
                                              </p:val>
                                            </p:tav>
                                            <p:tav tm="100000">
                                              <p:val>
                                                <p:strVal val="#ppt_x"/>
                                              </p:val>
                                            </p:tav>
                                          </p:tavLst>
                                        </p:anim>
                                        <p:anim calcmode="lin" valueType="num">
                                          <p:cBhvr additive="base">
                                            <p:cTn id="16" dur="1250" fill="hold"/>
                                            <p:tgtEl>
                                              <p:spTgt spid="51"/>
                                            </p:tgtEl>
                                            <p:attrNameLst>
                                              <p:attrName>ppt_y</p:attrName>
                                            </p:attrNameLst>
                                          </p:cBhvr>
                                          <p:tavLst>
                                            <p:tav tm="0">
                                              <p:val>
                                                <p:strVal val="#ppt_y"/>
                                              </p:val>
                                            </p:tav>
                                            <p:tav tm="100000">
                                              <p:val>
                                                <p:strVal val="#ppt_y"/>
                                              </p:val>
                                            </p:tav>
                                          </p:tavLst>
                                        </p:anim>
                                      </p:childTnLst>
                                    </p:cTn>
                                  </p:par>
                                  <p:par>
                                    <p:cTn id="17" presetID="2" presetClass="entr" presetSubtype="8" accel="40000"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250" fill="hold"/>
                                            <p:tgtEl>
                                              <p:spTgt spid="53"/>
                                            </p:tgtEl>
                                            <p:attrNameLst>
                                              <p:attrName>ppt_x</p:attrName>
                                            </p:attrNameLst>
                                          </p:cBhvr>
                                          <p:tavLst>
                                            <p:tav tm="0">
                                              <p:val>
                                                <p:strVal val="0-#ppt_w/2"/>
                                              </p:val>
                                            </p:tav>
                                            <p:tav tm="100000">
                                              <p:val>
                                                <p:strVal val="#ppt_x"/>
                                              </p:val>
                                            </p:tav>
                                          </p:tavLst>
                                        </p:anim>
                                        <p:anim calcmode="lin" valueType="num">
                                          <p:cBhvr additive="base">
                                            <p:cTn id="20" dur="125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2" accel="40000" fill="hold" grpId="0" nodeType="withEffect">
                                      <p:stCondLst>
                                        <p:cond delay="75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250" fill="hold"/>
                                            <p:tgtEl>
                                              <p:spTgt spid="54"/>
                                            </p:tgtEl>
                                            <p:attrNameLst>
                                              <p:attrName>ppt_x</p:attrName>
                                            </p:attrNameLst>
                                          </p:cBhvr>
                                          <p:tavLst>
                                            <p:tav tm="0">
                                              <p:val>
                                                <p:strVal val="1+#ppt_w/2"/>
                                              </p:val>
                                            </p:tav>
                                            <p:tav tm="100000">
                                              <p:val>
                                                <p:strVal val="#ppt_x"/>
                                              </p:val>
                                            </p:tav>
                                          </p:tavLst>
                                        </p:anim>
                                        <p:anim calcmode="lin" valueType="num">
                                          <p:cBhvr additive="base">
                                            <p:cTn id="24" dur="125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2" accel="40000" fill="hold" grpId="0" nodeType="withEffect">
                                      <p:stCondLst>
                                        <p:cond delay="100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1250" fill="hold"/>
                                            <p:tgtEl>
                                              <p:spTgt spid="68"/>
                                            </p:tgtEl>
                                            <p:attrNameLst>
                                              <p:attrName>ppt_x</p:attrName>
                                            </p:attrNameLst>
                                          </p:cBhvr>
                                          <p:tavLst>
                                            <p:tav tm="0">
                                              <p:val>
                                                <p:strVal val="1+#ppt_w/2"/>
                                              </p:val>
                                            </p:tav>
                                            <p:tav tm="100000">
                                              <p:val>
                                                <p:strVal val="#ppt_x"/>
                                              </p:val>
                                            </p:tav>
                                          </p:tavLst>
                                        </p:anim>
                                        <p:anim calcmode="lin" valueType="num">
                                          <p:cBhvr additive="base">
                                            <p:cTn id="28" dur="125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accel="40000" fill="hold" grpId="0" nodeType="withEffect">
                                      <p:stCondLst>
                                        <p:cond delay="125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1250" fill="hold"/>
                                            <p:tgtEl>
                                              <p:spTgt spid="82"/>
                                            </p:tgtEl>
                                            <p:attrNameLst>
                                              <p:attrName>ppt_x</p:attrName>
                                            </p:attrNameLst>
                                          </p:cBhvr>
                                          <p:tavLst>
                                            <p:tav tm="0">
                                              <p:val>
                                                <p:strVal val="1+#ppt_w/2"/>
                                              </p:val>
                                            </p:tav>
                                            <p:tav tm="100000">
                                              <p:val>
                                                <p:strVal val="#ppt_x"/>
                                              </p:val>
                                            </p:tav>
                                          </p:tavLst>
                                        </p:anim>
                                        <p:anim calcmode="lin" valueType="num">
                                          <p:cBhvr additive="base">
                                            <p:cTn id="32" dur="1250" fill="hold"/>
                                            <p:tgtEl>
                                              <p:spTgt spid="8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ppt_w</p:attrName>
                                            </p:attrNameLst>
                                          </p:cBhvr>
                                          <p:tavLst>
                                            <p:tav tm="0">
                                              <p:val>
                                                <p:fltVal val="0"/>
                                              </p:val>
                                            </p:tav>
                                            <p:tav tm="100000">
                                              <p:val>
                                                <p:strVal val="#ppt_w"/>
                                              </p:val>
                                            </p:tav>
                                          </p:tavLst>
                                        </p:anim>
                                        <p:anim calcmode="lin" valueType="num">
                                          <p:cBhvr>
                                            <p:cTn id="43" dur="500" fill="hold"/>
                                            <p:tgtEl>
                                              <p:spTgt spid="69"/>
                                            </p:tgtEl>
                                            <p:attrNameLst>
                                              <p:attrName>ppt_h</p:attrName>
                                            </p:attrNameLst>
                                          </p:cBhvr>
                                          <p:tavLst>
                                            <p:tav tm="0">
                                              <p:val>
                                                <p:fltVal val="0"/>
                                              </p:val>
                                            </p:tav>
                                            <p:tav tm="100000">
                                              <p:val>
                                                <p:strVal val="#ppt_h"/>
                                              </p:val>
                                            </p:tav>
                                          </p:tavLst>
                                        </p:anim>
                                        <p:animEffect transition="in" filter="fade">
                                          <p:cBhvr>
                                            <p:cTn id="44" dur="500"/>
                                            <p:tgtEl>
                                              <p:spTgt spid="69"/>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p:cTn id="48" dur="500" fill="hold"/>
                                            <p:tgtEl>
                                              <p:spTgt spid="83"/>
                                            </p:tgtEl>
                                            <p:attrNameLst>
                                              <p:attrName>ppt_w</p:attrName>
                                            </p:attrNameLst>
                                          </p:cBhvr>
                                          <p:tavLst>
                                            <p:tav tm="0">
                                              <p:val>
                                                <p:fltVal val="0"/>
                                              </p:val>
                                            </p:tav>
                                            <p:tav tm="100000">
                                              <p:val>
                                                <p:strVal val="#ppt_w"/>
                                              </p:val>
                                            </p:tav>
                                          </p:tavLst>
                                        </p:anim>
                                        <p:anim calcmode="lin" valueType="num">
                                          <p:cBhvr>
                                            <p:cTn id="49" dur="500" fill="hold"/>
                                            <p:tgtEl>
                                              <p:spTgt spid="83"/>
                                            </p:tgtEl>
                                            <p:attrNameLst>
                                              <p:attrName>ppt_h</p:attrName>
                                            </p:attrNameLst>
                                          </p:cBhvr>
                                          <p:tavLst>
                                            <p:tav tm="0">
                                              <p:val>
                                                <p:fltVal val="0"/>
                                              </p:val>
                                            </p:tav>
                                            <p:tav tm="100000">
                                              <p:val>
                                                <p:strVal val="#ppt_h"/>
                                              </p:val>
                                            </p:tav>
                                          </p:tavLst>
                                        </p:anim>
                                        <p:animEffect transition="in" filter="fade">
                                          <p:cBhvr>
                                            <p:cTn id="50" dur="500"/>
                                            <p:tgtEl>
                                              <p:spTgt spid="83"/>
                                            </p:tgtEl>
                                          </p:cBhvr>
                                        </p:animEffec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childTnLst>
                                    </p:cTn>
                                  </p:par>
                                  <p:par>
                                    <p:cTn id="54" presetID="35" presetClass="emph" presetSubtype="0" repeatCount="2000" fill="hold" nodeType="withEffect">
                                      <p:stCondLst>
                                        <p:cond delay="0"/>
                                      </p:stCondLst>
                                      <p:childTnLst>
                                        <p:anim calcmode="discrete" valueType="str">
                                          <p:cBhvr>
                                            <p:cTn id="55" dur="250" fill="hold"/>
                                            <p:tgtEl>
                                              <p:spTgt spid="96"/>
                                            </p:tgtEl>
                                            <p:attrNameLst>
                                              <p:attrName>style.visibility</p:attrName>
                                            </p:attrNameLst>
                                          </p:cBhvr>
                                          <p:tavLst>
                                            <p:tav tm="0">
                                              <p:val>
                                                <p:strVal val="hidden"/>
                                              </p:val>
                                            </p:tav>
                                            <p:tav tm="50000">
                                              <p:val>
                                                <p:strVal val="visible"/>
                                              </p:val>
                                            </p:tav>
                                          </p:tavLst>
                                        </p:anim>
                                      </p:childTnLst>
                                    </p:cTn>
                                  </p:par>
                                </p:childTnLst>
                              </p:cTn>
                            </p:par>
                            <p:par>
                              <p:cTn id="56" fill="hold">
                                <p:stCondLst>
                                  <p:cond delay="3500"/>
                                </p:stCondLst>
                                <p:childTnLst>
                                  <p:par>
                                    <p:cTn id="57" presetID="1" presetClass="entr" presetSubtype="0" fill="hold" nodeType="after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35" presetClass="emph" presetSubtype="0" repeatCount="2000" fill="hold" nodeType="withEffect">
                                      <p:stCondLst>
                                        <p:cond delay="0"/>
                                      </p:stCondLst>
                                      <p:childTnLst>
                                        <p:anim calcmode="discrete" valueType="str">
                                          <p:cBhvr>
                                            <p:cTn id="60" dur="250" fill="hold"/>
                                            <p:tgtEl>
                                              <p:spTgt spid="99"/>
                                            </p:tgtEl>
                                            <p:attrNameLst>
                                              <p:attrName>style.visibility</p:attrName>
                                            </p:attrNameLst>
                                          </p:cBhvr>
                                          <p:tavLst>
                                            <p:tav tm="0">
                                              <p:val>
                                                <p:strVal val="hidden"/>
                                              </p:val>
                                            </p:tav>
                                            <p:tav tm="50000">
                                              <p:val>
                                                <p:strVal val="visible"/>
                                              </p:val>
                                            </p:tav>
                                          </p:tavLst>
                                        </p:anim>
                                      </p:childTnLst>
                                    </p:cTn>
                                  </p:par>
                                </p:childTnLst>
                              </p:cTn>
                            </p:par>
                            <p:par>
                              <p:cTn id="61" fill="hold">
                                <p:stCondLst>
                                  <p:cond delay="3500"/>
                                </p:stCondLst>
                                <p:childTnLst>
                                  <p:par>
                                    <p:cTn id="62" presetID="1" presetClass="entr" presetSubtype="0" fill="hold" nodeType="after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par>
                                    <p:cTn id="64" presetID="35" presetClass="emph" presetSubtype="0" repeatCount="2000" fill="hold" nodeType="withEffect">
                                      <p:stCondLst>
                                        <p:cond delay="0"/>
                                      </p:stCondLst>
                                      <p:childTnLst>
                                        <p:anim calcmode="discrete" valueType="str">
                                          <p:cBhvr>
                                            <p:cTn id="65" dur="250" fill="hold"/>
                                            <p:tgtEl>
                                              <p:spTgt spid="102"/>
                                            </p:tgtEl>
                                            <p:attrNameLst>
                                              <p:attrName>style.visibility</p:attrName>
                                            </p:attrNameLst>
                                          </p:cBhvr>
                                          <p:tavLst>
                                            <p:tav tm="0">
                                              <p:val>
                                                <p:strVal val="hidden"/>
                                              </p:val>
                                            </p:tav>
                                            <p:tav tm="50000">
                                              <p:val>
                                                <p:strVal val="visible"/>
                                              </p:val>
                                            </p:tav>
                                          </p:tavLst>
                                        </p:anim>
                                      </p:childTnLst>
                                    </p:cTn>
                                  </p:par>
                                </p:childTnLst>
                              </p:cTn>
                            </p:par>
                            <p:par>
                              <p:cTn id="66" fill="hold">
                                <p:stCondLst>
                                  <p:cond delay="3500"/>
                                </p:stCondLst>
                                <p:childTnLst>
                                  <p:par>
                                    <p:cTn id="67" presetID="10" presetClass="entr" presetSubtype="0" fill="hold" nodeType="after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fade">
                                          <p:cBhvr>
                                            <p:cTn id="69" dur="500"/>
                                            <p:tgtEl>
                                              <p:spTgt spid="108"/>
                                            </p:tgtEl>
                                          </p:cBhvr>
                                        </p:animEffect>
                                      </p:childTnLst>
                                    </p:cTn>
                                  </p:par>
                                  <p:par>
                                    <p:cTn id="70" presetID="10" presetClass="entr" presetSubtype="0" fill="hold"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fade">
                                          <p:cBhvr>
                                            <p:cTn id="72" dur="500"/>
                                            <p:tgtEl>
                                              <p:spTgt spid="111"/>
                                            </p:tgtEl>
                                          </p:cBhvr>
                                        </p:animEffect>
                                      </p:childTnLst>
                                    </p:cTn>
                                  </p:par>
                                  <p:par>
                                    <p:cTn id="73" presetID="10" presetClass="entr" presetSubtype="0" fill="hold" nodeType="with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500"/>
                                            <p:tgtEl>
                                              <p:spTgt spid="114"/>
                                            </p:tgtEl>
                                          </p:cBhvr>
                                        </p:animEffect>
                                      </p:childTnLst>
                                    </p:cTn>
                                  </p:par>
                                </p:childTnLst>
                              </p:cTn>
                            </p:par>
                            <p:par>
                              <p:cTn id="76" fill="hold">
                                <p:stCondLst>
                                  <p:cond delay="40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105"/>
                                            </p:tgtEl>
                                            <p:attrNameLst>
                                              <p:attrName>style.visibility</p:attrName>
                                            </p:attrNameLst>
                                          </p:cBhvr>
                                          <p:to>
                                            <p:strVal val="visible"/>
                                          </p:to>
                                        </p:set>
                                        <p:animEffect transition="in" filter="fade">
                                          <p:cBhvr>
                                            <p:cTn id="79" dur="500"/>
                                            <p:tgtEl>
                                              <p:spTgt spid="105"/>
                                            </p:tgtEl>
                                          </p:cBhvr>
                                        </p:animEffect>
                                      </p:childTnLst>
                                    </p:cTn>
                                  </p:par>
                                </p:childTnLst>
                              </p:cTn>
                            </p:par>
                            <p:par>
                              <p:cTn id="80" fill="hold">
                                <p:stCondLst>
                                  <p:cond delay="8149"/>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106"/>
                                            </p:tgtEl>
                                            <p:attrNameLst>
                                              <p:attrName>style.visibility</p:attrName>
                                            </p:attrNameLst>
                                          </p:cBhvr>
                                          <p:to>
                                            <p:strVal val="visible"/>
                                          </p:to>
                                        </p:set>
                                        <p:animEffect transition="in" filter="fade">
                                          <p:cBhvr>
                                            <p:cTn id="83" dur="500"/>
                                            <p:tgtEl>
                                              <p:spTgt spid="106"/>
                                            </p:tgtEl>
                                          </p:cBhvr>
                                        </p:animEffect>
                                      </p:childTnLst>
                                    </p:cTn>
                                  </p:par>
                                </p:childTnLst>
                              </p:cTn>
                            </p:par>
                            <p:par>
                              <p:cTn id="84" fill="hold">
                                <p:stCondLst>
                                  <p:cond delay="980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childTnLst>
                                    </p:cTn>
                                  </p:par>
                                </p:childTnLst>
                              </p:cTn>
                            </p:par>
                            <p:par>
                              <p:cTn id="88" fill="hold">
                                <p:stCondLst>
                                  <p:cond delay="11449"/>
                                </p:stCondLst>
                                <p:childTnLst>
                                  <p:par>
                                    <p:cTn id="89" presetID="16" presetClass="entr" presetSubtype="21" fill="hold" nodeType="afterEffect">
                                      <p:stCondLst>
                                        <p:cond delay="0"/>
                                      </p:stCondLst>
                                      <p:childTnLst>
                                        <p:set>
                                          <p:cBhvr>
                                            <p:cTn id="90" dur="1" fill="hold">
                                              <p:stCondLst>
                                                <p:cond delay="0"/>
                                              </p:stCondLst>
                                            </p:cTn>
                                            <p:tgtEl>
                                              <p:spTgt spid="117"/>
                                            </p:tgtEl>
                                            <p:attrNameLst>
                                              <p:attrName>style.visibility</p:attrName>
                                            </p:attrNameLst>
                                          </p:cBhvr>
                                          <p:to>
                                            <p:strVal val="visible"/>
                                          </p:to>
                                        </p:set>
                                        <p:animEffect transition="in" filter="barn(inVertical)">
                                          <p:cBhvr>
                                            <p:cTn id="91" dur="500"/>
                                            <p:tgtEl>
                                              <p:spTgt spid="117"/>
                                            </p:tgtEl>
                                          </p:cBhvr>
                                        </p:animEffect>
                                      </p:childTnLst>
                                    </p:cTn>
                                  </p:par>
                                </p:childTnLst>
                              </p:cTn>
                            </p:par>
                            <p:par>
                              <p:cTn id="92" fill="hold">
                                <p:stCondLst>
                                  <p:cond delay="11949"/>
                                </p:stCondLst>
                                <p:childTnLst>
                                  <p:par>
                                    <p:cTn id="93" presetID="52" presetClass="entr" presetSubtype="0" fill="hold" grpId="0" nodeType="afterEffect">
                                      <p:stCondLst>
                                        <p:cond delay="0"/>
                                      </p:stCondLst>
                                      <p:childTnLst>
                                        <p:set>
                                          <p:cBhvr>
                                            <p:cTn id="94" dur="1" fill="hold">
                                              <p:stCondLst>
                                                <p:cond delay="0"/>
                                              </p:stCondLst>
                                            </p:cTn>
                                            <p:tgtEl>
                                              <p:spTgt spid="118"/>
                                            </p:tgtEl>
                                            <p:attrNameLst>
                                              <p:attrName>style.visibility</p:attrName>
                                            </p:attrNameLst>
                                          </p:cBhvr>
                                          <p:to>
                                            <p:strVal val="visible"/>
                                          </p:to>
                                        </p:set>
                                        <p:animScale>
                                          <p:cBhvr>
                                            <p:cTn id="95"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118"/>
                                            </p:tgtEl>
                                            <p:attrNameLst>
                                              <p:attrName>ppt_x</p:attrName>
                                              <p:attrName>ppt_y</p:attrName>
                                            </p:attrNameLst>
                                          </p:cBhvr>
                                        </p:animMotion>
                                        <p:animEffect transition="in" filter="fade">
                                          <p:cBhvr>
                                            <p:cTn id="9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animBg="1"/>
          <p:bldP spid="68" grpId="0" animBg="1"/>
          <p:bldP spid="82" grpId="0" animBg="1"/>
          <p:bldP spid="105" grpId="0"/>
          <p:bldP spid="106" grpId="0"/>
          <p:bldP spid="107" grpId="0"/>
          <p:bldP spid="11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62" name="组合 61"/>
          <p:cNvGrpSpPr/>
          <p:nvPr/>
        </p:nvGrpSpPr>
        <p:grpSpPr>
          <a:xfrm>
            <a:off x="1863443" y="2460088"/>
            <a:ext cx="756137" cy="602289"/>
            <a:chOff x="2583377" y="3043452"/>
            <a:chExt cx="1008183" cy="803052"/>
          </a:xfrm>
        </p:grpSpPr>
        <p:sp>
          <p:nvSpPr>
            <p:cNvPr id="123" name="椭圆 122"/>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24" name="椭圆 12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cxnSp>
          <p:nvCxnSpPr>
            <p:cNvPr id="125" name="直接连接符 12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a:off x="4145008" y="2460088"/>
            <a:ext cx="756137" cy="602289"/>
            <a:chOff x="2583377" y="3043452"/>
            <a:chExt cx="1008183" cy="803052"/>
          </a:xfrm>
        </p:grpSpPr>
        <p:sp>
          <p:nvSpPr>
            <p:cNvPr id="127" name="椭圆 126"/>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28" name="椭圆 127"/>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cxnSp>
          <p:nvCxnSpPr>
            <p:cNvPr id="129" name="直接连接符 128"/>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0" name="组合 129"/>
          <p:cNvGrpSpPr/>
          <p:nvPr/>
        </p:nvGrpSpPr>
        <p:grpSpPr>
          <a:xfrm>
            <a:off x="6456585" y="2460088"/>
            <a:ext cx="756137" cy="602289"/>
            <a:chOff x="2583377" y="3043452"/>
            <a:chExt cx="1008183" cy="803052"/>
          </a:xfrm>
        </p:grpSpPr>
        <p:sp>
          <p:nvSpPr>
            <p:cNvPr id="131" name="椭圆 130"/>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32" name="椭圆 131"/>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cxnSp>
          <p:nvCxnSpPr>
            <p:cNvPr id="133" name="直接连接符 132"/>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4" name="组合 133"/>
          <p:cNvGrpSpPr/>
          <p:nvPr/>
        </p:nvGrpSpPr>
        <p:grpSpPr>
          <a:xfrm flipH="1">
            <a:off x="3067490" y="2460088"/>
            <a:ext cx="756137" cy="602289"/>
            <a:chOff x="2583377" y="3043452"/>
            <a:chExt cx="1008183" cy="803052"/>
          </a:xfrm>
        </p:grpSpPr>
        <p:sp>
          <p:nvSpPr>
            <p:cNvPr id="135" name="椭圆 134"/>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36" name="椭圆 13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cxnSp>
          <p:nvCxnSpPr>
            <p:cNvPr id="137" name="直接连接符 136"/>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38" name="组合 137"/>
          <p:cNvGrpSpPr/>
          <p:nvPr/>
        </p:nvGrpSpPr>
        <p:grpSpPr>
          <a:xfrm flipH="1">
            <a:off x="5380514" y="2460088"/>
            <a:ext cx="756137" cy="602289"/>
            <a:chOff x="2583377" y="3043452"/>
            <a:chExt cx="1008183" cy="803052"/>
          </a:xfrm>
        </p:grpSpPr>
        <p:sp>
          <p:nvSpPr>
            <p:cNvPr id="139" name="椭圆 13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40" name="椭圆 13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cxnSp>
          <p:nvCxnSpPr>
            <p:cNvPr id="141" name="直接连接符 14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1032321" y="1636454"/>
            <a:ext cx="1442342" cy="1075809"/>
            <a:chOff x="3776606" y="2004244"/>
            <a:chExt cx="1923123" cy="1434412"/>
          </a:xfrm>
        </p:grpSpPr>
        <p:sp>
          <p:nvSpPr>
            <p:cNvPr id="143" name="文本框 32"/>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p>
          </p:txBody>
        </p:sp>
        <p:sp>
          <p:nvSpPr>
            <p:cNvPr id="144"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145" name="组合 144"/>
          <p:cNvGrpSpPr/>
          <p:nvPr/>
        </p:nvGrpSpPr>
        <p:grpSpPr>
          <a:xfrm>
            <a:off x="4533997" y="3133230"/>
            <a:ext cx="1442342" cy="1075809"/>
            <a:chOff x="3776606" y="2004244"/>
            <a:chExt cx="1923123" cy="1434412"/>
          </a:xfrm>
        </p:grpSpPr>
        <p:sp>
          <p:nvSpPr>
            <p:cNvPr id="146" name="文本框 45"/>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p>
          </p:txBody>
        </p:sp>
        <p:sp>
          <p:nvSpPr>
            <p:cNvPr id="147"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148" name="组合 147"/>
          <p:cNvGrpSpPr/>
          <p:nvPr/>
        </p:nvGrpSpPr>
        <p:grpSpPr>
          <a:xfrm>
            <a:off x="1231501" y="2890581"/>
            <a:ext cx="943627" cy="943628"/>
            <a:chOff x="1641786" y="3516998"/>
            <a:chExt cx="1258006" cy="1258170"/>
          </a:xfrm>
        </p:grpSpPr>
        <p:grpSp>
          <p:nvGrpSpPr>
            <p:cNvPr id="149" name="组合 148"/>
            <p:cNvGrpSpPr/>
            <p:nvPr/>
          </p:nvGrpSpPr>
          <p:grpSpPr>
            <a:xfrm>
              <a:off x="1641786" y="3516998"/>
              <a:ext cx="1258006" cy="1258170"/>
              <a:chOff x="4881965" y="2278250"/>
              <a:chExt cx="2169764" cy="2169764"/>
            </a:xfrm>
          </p:grpSpPr>
          <p:sp>
            <p:nvSpPr>
              <p:cNvPr id="155" name="椭圆 154"/>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56" name="椭圆 155"/>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57" name="椭圆 156"/>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grpSp>
        <p:grpSp>
          <p:nvGrpSpPr>
            <p:cNvPr id="150" name="Group 4"/>
            <p:cNvGrpSpPr>
              <a:grpSpLocks noChangeAspect="1"/>
            </p:cNvGrpSpPr>
            <p:nvPr/>
          </p:nvGrpSpPr>
          <p:grpSpPr bwMode="auto">
            <a:xfrm>
              <a:off x="2122263" y="3965845"/>
              <a:ext cx="287229" cy="336642"/>
              <a:chOff x="1776" y="1776"/>
              <a:chExt cx="64" cy="75"/>
            </a:xfrm>
            <a:solidFill>
              <a:schemeClr val="bg1"/>
            </a:solidFill>
            <a:effectLst/>
          </p:grpSpPr>
          <p:sp>
            <p:nvSpPr>
              <p:cNvPr id="15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5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5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5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grpSp>
        <p:nvGrpSpPr>
          <p:cNvPr id="158" name="组合 157"/>
          <p:cNvGrpSpPr/>
          <p:nvPr/>
        </p:nvGrpSpPr>
        <p:grpSpPr>
          <a:xfrm>
            <a:off x="4657671" y="1748792"/>
            <a:ext cx="943627" cy="943628"/>
            <a:chOff x="6209419" y="1994612"/>
            <a:chExt cx="1258006" cy="1258170"/>
          </a:xfrm>
        </p:grpSpPr>
        <p:grpSp>
          <p:nvGrpSpPr>
            <p:cNvPr id="159" name="组合 158"/>
            <p:cNvGrpSpPr/>
            <p:nvPr/>
          </p:nvGrpSpPr>
          <p:grpSpPr>
            <a:xfrm>
              <a:off x="6209419" y="1994612"/>
              <a:ext cx="1258006" cy="1258170"/>
              <a:chOff x="4881965" y="2278250"/>
              <a:chExt cx="2169764" cy="2169764"/>
            </a:xfrm>
          </p:grpSpPr>
          <p:sp>
            <p:nvSpPr>
              <p:cNvPr id="166" name="椭圆 165"/>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67" name="椭圆 166"/>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68" name="椭圆 167"/>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grpSp>
        <p:grpSp>
          <p:nvGrpSpPr>
            <p:cNvPr id="160" name="Group 18"/>
            <p:cNvGrpSpPr>
              <a:grpSpLocks noChangeAspect="1"/>
            </p:cNvGrpSpPr>
            <p:nvPr/>
          </p:nvGrpSpPr>
          <p:grpSpPr bwMode="auto">
            <a:xfrm>
              <a:off x="6682468" y="2466561"/>
              <a:ext cx="320876" cy="299035"/>
              <a:chOff x="3802" y="2858"/>
              <a:chExt cx="616" cy="574"/>
            </a:xfrm>
            <a:solidFill>
              <a:schemeClr val="bg1"/>
            </a:solidFill>
            <a:effectLst/>
          </p:grpSpPr>
          <p:sp>
            <p:nvSpPr>
              <p:cNvPr id="16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6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6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6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6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grpSp>
        <p:nvGrpSpPr>
          <p:cNvPr id="169" name="组合 168"/>
          <p:cNvGrpSpPr/>
          <p:nvPr/>
        </p:nvGrpSpPr>
        <p:grpSpPr>
          <a:xfrm>
            <a:off x="3515883" y="2890580"/>
            <a:ext cx="943627" cy="943628"/>
            <a:chOff x="4687231" y="3516997"/>
            <a:chExt cx="1258006" cy="1258170"/>
          </a:xfrm>
        </p:grpSpPr>
        <p:grpSp>
          <p:nvGrpSpPr>
            <p:cNvPr id="170" name="组合 169"/>
            <p:cNvGrpSpPr/>
            <p:nvPr/>
          </p:nvGrpSpPr>
          <p:grpSpPr>
            <a:xfrm>
              <a:off x="4687231" y="3516997"/>
              <a:ext cx="1258006" cy="1258170"/>
              <a:chOff x="4881965" y="2278250"/>
              <a:chExt cx="2169764" cy="2169764"/>
            </a:xfrm>
          </p:grpSpPr>
          <p:sp>
            <p:nvSpPr>
              <p:cNvPr id="174" name="椭圆 173"/>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75" name="椭圆 174"/>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76" name="椭圆 175"/>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grpSp>
        <p:grpSp>
          <p:nvGrpSpPr>
            <p:cNvPr id="171" name="Group 13"/>
            <p:cNvGrpSpPr>
              <a:grpSpLocks noChangeAspect="1"/>
            </p:cNvGrpSpPr>
            <p:nvPr/>
          </p:nvGrpSpPr>
          <p:grpSpPr bwMode="auto">
            <a:xfrm>
              <a:off x="5158981" y="3978356"/>
              <a:ext cx="350265" cy="354447"/>
              <a:chOff x="2426" y="2781"/>
              <a:chExt cx="593" cy="600"/>
            </a:xfrm>
            <a:solidFill>
              <a:schemeClr val="bg1"/>
            </a:solidFill>
            <a:effectLst/>
          </p:grpSpPr>
          <p:sp>
            <p:nvSpPr>
              <p:cNvPr id="1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7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grpSp>
        <p:nvGrpSpPr>
          <p:cNvPr id="177" name="组合 176"/>
          <p:cNvGrpSpPr/>
          <p:nvPr/>
        </p:nvGrpSpPr>
        <p:grpSpPr>
          <a:xfrm>
            <a:off x="2374091" y="1748792"/>
            <a:ext cx="943627" cy="943628"/>
            <a:chOff x="3165043" y="1994612"/>
            <a:chExt cx="1258006" cy="1258170"/>
          </a:xfrm>
        </p:grpSpPr>
        <p:grpSp>
          <p:nvGrpSpPr>
            <p:cNvPr id="178" name="组合 177"/>
            <p:cNvGrpSpPr/>
            <p:nvPr/>
          </p:nvGrpSpPr>
          <p:grpSpPr>
            <a:xfrm>
              <a:off x="3165043" y="1994612"/>
              <a:ext cx="1258006" cy="1258170"/>
              <a:chOff x="4881965" y="2278250"/>
              <a:chExt cx="2169764" cy="2169764"/>
            </a:xfrm>
          </p:grpSpPr>
          <p:sp>
            <p:nvSpPr>
              <p:cNvPr id="184" name="椭圆 183"/>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85" name="椭圆 184"/>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86" name="椭圆 185"/>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grpSp>
        <p:grpSp>
          <p:nvGrpSpPr>
            <p:cNvPr id="179" name="组合 178"/>
            <p:cNvGrpSpPr/>
            <p:nvPr/>
          </p:nvGrpSpPr>
          <p:grpSpPr>
            <a:xfrm>
              <a:off x="3609283" y="2425499"/>
              <a:ext cx="364219" cy="396396"/>
              <a:chOff x="4873620" y="1965325"/>
              <a:chExt cx="269882" cy="293688"/>
            </a:xfrm>
            <a:solidFill>
              <a:schemeClr val="bg1"/>
            </a:solidFill>
            <a:effectLst/>
          </p:grpSpPr>
          <p:sp>
            <p:nvSpPr>
              <p:cNvPr id="180"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81"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82"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183"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grpSp>
        <p:nvGrpSpPr>
          <p:cNvPr id="187" name="组合 186"/>
          <p:cNvGrpSpPr/>
          <p:nvPr/>
        </p:nvGrpSpPr>
        <p:grpSpPr>
          <a:xfrm>
            <a:off x="5827084" y="2890580"/>
            <a:ext cx="943627" cy="943628"/>
            <a:chOff x="7768434" y="3516997"/>
            <a:chExt cx="1258006" cy="1258170"/>
          </a:xfrm>
        </p:grpSpPr>
        <p:grpSp>
          <p:nvGrpSpPr>
            <p:cNvPr id="188" name="组合 187"/>
            <p:cNvGrpSpPr/>
            <p:nvPr/>
          </p:nvGrpSpPr>
          <p:grpSpPr>
            <a:xfrm>
              <a:off x="7768434" y="3516997"/>
              <a:ext cx="1258006" cy="1258170"/>
              <a:chOff x="4881965" y="2278250"/>
              <a:chExt cx="2169764" cy="2169764"/>
            </a:xfrm>
          </p:grpSpPr>
          <p:sp>
            <p:nvSpPr>
              <p:cNvPr id="198" name="椭圆 197"/>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199" name="椭圆 198"/>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200" name="椭圆 199"/>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grpSp>
        <p:grpSp>
          <p:nvGrpSpPr>
            <p:cNvPr id="189" name="Group 41"/>
            <p:cNvGrpSpPr>
              <a:grpSpLocks noChangeAspect="1"/>
            </p:cNvGrpSpPr>
            <p:nvPr/>
          </p:nvGrpSpPr>
          <p:grpSpPr bwMode="auto">
            <a:xfrm>
              <a:off x="8229743" y="3921040"/>
              <a:ext cx="347514" cy="418125"/>
              <a:chOff x="3783" y="2089"/>
              <a:chExt cx="116" cy="142"/>
            </a:xfrm>
            <a:solidFill>
              <a:schemeClr val="bg1"/>
            </a:solidFill>
            <a:effectLst/>
          </p:grpSpPr>
          <p:sp>
            <p:nvSpPr>
              <p:cNvPr id="190"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191"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192"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193"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194"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195"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196"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197"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grpSp>
      </p:grpSp>
      <p:grpSp>
        <p:nvGrpSpPr>
          <p:cNvPr id="201" name="组合 200"/>
          <p:cNvGrpSpPr/>
          <p:nvPr/>
        </p:nvGrpSpPr>
        <p:grpSpPr>
          <a:xfrm>
            <a:off x="6968875" y="1748792"/>
            <a:ext cx="943627" cy="943628"/>
            <a:chOff x="9290622" y="1994612"/>
            <a:chExt cx="1258006" cy="1258170"/>
          </a:xfrm>
        </p:grpSpPr>
        <p:grpSp>
          <p:nvGrpSpPr>
            <p:cNvPr id="202" name="组合 201"/>
            <p:cNvGrpSpPr/>
            <p:nvPr/>
          </p:nvGrpSpPr>
          <p:grpSpPr>
            <a:xfrm>
              <a:off x="9290622" y="1994612"/>
              <a:ext cx="1258006" cy="1258170"/>
              <a:chOff x="4881965" y="2278250"/>
              <a:chExt cx="2169764" cy="2169764"/>
            </a:xfrm>
          </p:grpSpPr>
          <p:sp>
            <p:nvSpPr>
              <p:cNvPr id="207" name="椭圆 206"/>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208" name="椭圆 207"/>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sp>
            <p:nvSpPr>
              <p:cNvPr id="209" name="椭圆 208"/>
              <p:cNvSpPr/>
              <p:nvPr/>
            </p:nvSpPr>
            <p:spPr>
              <a:xfrm>
                <a:off x="5342179" y="2738464"/>
                <a:ext cx="1249336" cy="1249336"/>
              </a:xfrm>
              <a:prstGeom prst="ellipse">
                <a:avLst/>
              </a:prstGeom>
              <a:solidFill>
                <a:srgbClr val="C00000"/>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cs typeface="+mn-ea"/>
                  <a:sym typeface="+mn-lt"/>
                </a:endParaRPr>
              </a:p>
            </p:txBody>
          </p:sp>
        </p:grpSp>
        <p:grpSp>
          <p:nvGrpSpPr>
            <p:cNvPr id="203" name="Group 62"/>
            <p:cNvGrpSpPr>
              <a:grpSpLocks noChangeAspect="1"/>
            </p:cNvGrpSpPr>
            <p:nvPr/>
          </p:nvGrpSpPr>
          <p:grpSpPr bwMode="auto">
            <a:xfrm>
              <a:off x="9733843" y="2475340"/>
              <a:ext cx="371564" cy="296714"/>
              <a:chOff x="3775" y="2110"/>
              <a:chExt cx="129" cy="103"/>
            </a:xfrm>
            <a:solidFill>
              <a:schemeClr val="bg1"/>
            </a:solidFill>
            <a:effectLst/>
          </p:grpSpPr>
          <p:sp>
            <p:nvSpPr>
              <p:cNvPr id="204"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205"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sp>
            <p:nvSpPr>
              <p:cNvPr id="206"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latin typeface="+mn-lt"/>
                  <a:ea typeface="+mn-ea"/>
                  <a:cs typeface="+mn-ea"/>
                  <a:sym typeface="+mn-lt"/>
                </a:endParaRPr>
              </a:p>
            </p:txBody>
          </p:sp>
        </p:grpSp>
      </p:grpSp>
      <p:grpSp>
        <p:nvGrpSpPr>
          <p:cNvPr id="210" name="组合 209"/>
          <p:cNvGrpSpPr/>
          <p:nvPr/>
        </p:nvGrpSpPr>
        <p:grpSpPr>
          <a:xfrm>
            <a:off x="3453736" y="1617559"/>
            <a:ext cx="1442342" cy="1075809"/>
            <a:chOff x="3776606" y="2004244"/>
            <a:chExt cx="1923123" cy="1434412"/>
          </a:xfrm>
        </p:grpSpPr>
        <p:sp>
          <p:nvSpPr>
            <p:cNvPr id="211" name="文本框 32"/>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p>
          </p:txBody>
        </p:sp>
        <p:sp>
          <p:nvSpPr>
            <p:cNvPr id="212"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213" name="组合 212"/>
          <p:cNvGrpSpPr/>
          <p:nvPr/>
        </p:nvGrpSpPr>
        <p:grpSpPr>
          <a:xfrm>
            <a:off x="5776296" y="1636454"/>
            <a:ext cx="1442342" cy="1075809"/>
            <a:chOff x="3776606" y="2004244"/>
            <a:chExt cx="1923123" cy="1434412"/>
          </a:xfrm>
        </p:grpSpPr>
        <p:sp>
          <p:nvSpPr>
            <p:cNvPr id="214" name="文本框 32"/>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p>
          </p:txBody>
        </p:sp>
        <p:sp>
          <p:nvSpPr>
            <p:cNvPr id="215"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216" name="组合 215"/>
          <p:cNvGrpSpPr/>
          <p:nvPr/>
        </p:nvGrpSpPr>
        <p:grpSpPr>
          <a:xfrm>
            <a:off x="2303453" y="3133230"/>
            <a:ext cx="1442342" cy="1075809"/>
            <a:chOff x="3776606" y="2004244"/>
            <a:chExt cx="1923123" cy="1434412"/>
          </a:xfrm>
        </p:grpSpPr>
        <p:sp>
          <p:nvSpPr>
            <p:cNvPr id="217" name="文本框 45"/>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p>
          </p:txBody>
        </p:sp>
        <p:sp>
          <p:nvSpPr>
            <p:cNvPr id="218"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219" name="组合 218"/>
          <p:cNvGrpSpPr/>
          <p:nvPr/>
        </p:nvGrpSpPr>
        <p:grpSpPr>
          <a:xfrm>
            <a:off x="6948574" y="3152125"/>
            <a:ext cx="1442342" cy="1075809"/>
            <a:chOff x="3776606" y="2004244"/>
            <a:chExt cx="1923123" cy="1434412"/>
          </a:xfrm>
        </p:grpSpPr>
        <p:sp>
          <p:nvSpPr>
            <p:cNvPr id="220" name="文本框 45"/>
            <p:cNvSpPr txBox="1"/>
            <p:nvPr/>
          </p:nvSpPr>
          <p:spPr>
            <a:xfrm>
              <a:off x="3776606" y="2004244"/>
              <a:ext cx="1923123" cy="410369"/>
            </a:xfrm>
            <a:prstGeom prst="rect">
              <a:avLst/>
            </a:prstGeom>
            <a:noFill/>
          </p:spPr>
          <p:txBody>
            <a:bodyPr wrap="square" rtlCol="0">
              <a:spAutoFit/>
            </a:bodyPr>
            <a:lstStyle/>
            <a:p>
              <a:r>
                <a:rPr lang="zh-CN" altLang="en-US" sz="1400" dirty="0">
                  <a:solidFill>
                    <a:schemeClr val="tx1">
                      <a:lumMod val="65000"/>
                      <a:lumOff val="35000"/>
                    </a:schemeClr>
                  </a:solidFill>
                  <a:latin typeface="+mn-lt"/>
                  <a:ea typeface="+mn-ea"/>
                  <a:cs typeface="+mn-ea"/>
                  <a:sym typeface="+mn-lt"/>
                </a:rPr>
                <a:t>在此添加标题</a:t>
              </a:r>
            </a:p>
          </p:txBody>
        </p:sp>
        <p:sp>
          <p:nvSpPr>
            <p:cNvPr id="221"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fade">
                                      <p:cBhvr>
                                        <p:cTn id="11" dur="500"/>
                                        <p:tgtEl>
                                          <p:spTgt spid="148"/>
                                        </p:tgtEl>
                                      </p:cBhvr>
                                    </p:animEffect>
                                    <p:anim calcmode="lin" valueType="num">
                                      <p:cBhvr>
                                        <p:cTn id="12" dur="500" fill="hold"/>
                                        <p:tgtEl>
                                          <p:spTgt spid="148"/>
                                        </p:tgtEl>
                                        <p:attrNameLst>
                                          <p:attrName>ppt_x</p:attrName>
                                        </p:attrNameLst>
                                      </p:cBhvr>
                                      <p:tavLst>
                                        <p:tav tm="0">
                                          <p:val>
                                            <p:strVal val="#ppt_x"/>
                                          </p:val>
                                        </p:tav>
                                        <p:tav tm="100000">
                                          <p:val>
                                            <p:strVal val="#ppt_x"/>
                                          </p:val>
                                        </p:tav>
                                      </p:tavLst>
                                    </p:anim>
                                    <p:anim calcmode="lin" valueType="num">
                                      <p:cBhvr>
                                        <p:cTn id="13" dur="500" fill="hold"/>
                                        <p:tgtEl>
                                          <p:spTgt spid="14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barn(inVertical)">
                                      <p:cBhvr>
                                        <p:cTn id="17" dur="250"/>
                                        <p:tgtEl>
                                          <p:spTgt spid="14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250"/>
                                        <p:tgtEl>
                                          <p:spTgt spid="62"/>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7"/>
                                        </p:tgtEl>
                                        <p:attrNameLst>
                                          <p:attrName>style.visibility</p:attrName>
                                        </p:attrNameLst>
                                      </p:cBhvr>
                                      <p:to>
                                        <p:strVal val="visible"/>
                                      </p:to>
                                    </p:set>
                                    <p:animEffect transition="in" filter="fade">
                                      <p:cBhvr>
                                        <p:cTn id="25" dur="500"/>
                                        <p:tgtEl>
                                          <p:spTgt spid="177"/>
                                        </p:tgtEl>
                                      </p:cBhvr>
                                    </p:animEffect>
                                    <p:anim calcmode="lin" valueType="num">
                                      <p:cBhvr>
                                        <p:cTn id="26" dur="500" fill="hold"/>
                                        <p:tgtEl>
                                          <p:spTgt spid="177"/>
                                        </p:tgtEl>
                                        <p:attrNameLst>
                                          <p:attrName>ppt_x</p:attrName>
                                        </p:attrNameLst>
                                      </p:cBhvr>
                                      <p:tavLst>
                                        <p:tav tm="0">
                                          <p:val>
                                            <p:strVal val="#ppt_x"/>
                                          </p:val>
                                        </p:tav>
                                        <p:tav tm="100000">
                                          <p:val>
                                            <p:strVal val="#ppt_x"/>
                                          </p:val>
                                        </p:tav>
                                      </p:tavLst>
                                    </p:anim>
                                    <p:anim calcmode="lin" valueType="num">
                                      <p:cBhvr>
                                        <p:cTn id="27" dur="500" fill="hold"/>
                                        <p:tgtEl>
                                          <p:spTgt spid="17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16"/>
                                        </p:tgtEl>
                                        <p:attrNameLst>
                                          <p:attrName>style.visibility</p:attrName>
                                        </p:attrNameLst>
                                      </p:cBhvr>
                                      <p:to>
                                        <p:strVal val="visible"/>
                                      </p:to>
                                    </p:set>
                                    <p:animEffect transition="in" filter="fade">
                                      <p:cBhvr>
                                        <p:cTn id="31" dur="250"/>
                                        <p:tgtEl>
                                          <p:spTgt spid="216"/>
                                        </p:tgtEl>
                                      </p:cBhvr>
                                    </p:animEffect>
                                    <p:anim calcmode="lin" valueType="num">
                                      <p:cBhvr>
                                        <p:cTn id="32" dur="250" fill="hold"/>
                                        <p:tgtEl>
                                          <p:spTgt spid="216"/>
                                        </p:tgtEl>
                                        <p:attrNameLst>
                                          <p:attrName>ppt_x</p:attrName>
                                        </p:attrNameLst>
                                      </p:cBhvr>
                                      <p:tavLst>
                                        <p:tav tm="0">
                                          <p:val>
                                            <p:strVal val="#ppt_x"/>
                                          </p:val>
                                        </p:tav>
                                        <p:tav tm="100000">
                                          <p:val>
                                            <p:strVal val="#ppt_x"/>
                                          </p:val>
                                        </p:tav>
                                      </p:tavLst>
                                    </p:anim>
                                    <p:anim calcmode="lin" valueType="num">
                                      <p:cBhvr>
                                        <p:cTn id="33" dur="250" fill="hold"/>
                                        <p:tgtEl>
                                          <p:spTgt spid="21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wipe(left)">
                                      <p:cBhvr>
                                        <p:cTn id="37" dur="250"/>
                                        <p:tgtEl>
                                          <p:spTgt spid="134"/>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500"/>
                                        <p:tgtEl>
                                          <p:spTgt spid="169"/>
                                        </p:tgtEl>
                                      </p:cBhvr>
                                    </p:animEffect>
                                    <p:anim calcmode="lin" valueType="num">
                                      <p:cBhvr>
                                        <p:cTn id="42" dur="500" fill="hold"/>
                                        <p:tgtEl>
                                          <p:spTgt spid="169"/>
                                        </p:tgtEl>
                                        <p:attrNameLst>
                                          <p:attrName>ppt_x</p:attrName>
                                        </p:attrNameLst>
                                      </p:cBhvr>
                                      <p:tavLst>
                                        <p:tav tm="0">
                                          <p:val>
                                            <p:strVal val="#ppt_x"/>
                                          </p:val>
                                        </p:tav>
                                        <p:tav tm="100000">
                                          <p:val>
                                            <p:strVal val="#ppt_x"/>
                                          </p:val>
                                        </p:tav>
                                      </p:tavLst>
                                    </p:anim>
                                    <p:anim calcmode="lin" valueType="num">
                                      <p:cBhvr>
                                        <p:cTn id="43" dur="500" fill="hold"/>
                                        <p:tgtEl>
                                          <p:spTgt spid="16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10"/>
                                        </p:tgtEl>
                                        <p:attrNameLst>
                                          <p:attrName>style.visibility</p:attrName>
                                        </p:attrNameLst>
                                      </p:cBhvr>
                                      <p:to>
                                        <p:strVal val="visible"/>
                                      </p:to>
                                    </p:set>
                                    <p:animEffect transition="in" filter="fade">
                                      <p:cBhvr>
                                        <p:cTn id="47" dur="250"/>
                                        <p:tgtEl>
                                          <p:spTgt spid="210"/>
                                        </p:tgtEl>
                                      </p:cBhvr>
                                    </p:animEffect>
                                    <p:anim calcmode="lin" valueType="num">
                                      <p:cBhvr>
                                        <p:cTn id="48" dur="250" fill="hold"/>
                                        <p:tgtEl>
                                          <p:spTgt spid="210"/>
                                        </p:tgtEl>
                                        <p:attrNameLst>
                                          <p:attrName>ppt_x</p:attrName>
                                        </p:attrNameLst>
                                      </p:cBhvr>
                                      <p:tavLst>
                                        <p:tav tm="0">
                                          <p:val>
                                            <p:strVal val="#ppt_x"/>
                                          </p:val>
                                        </p:tav>
                                        <p:tav tm="100000">
                                          <p:val>
                                            <p:strVal val="#ppt_x"/>
                                          </p:val>
                                        </p:tav>
                                      </p:tavLst>
                                    </p:anim>
                                    <p:anim calcmode="lin" valueType="num">
                                      <p:cBhvr>
                                        <p:cTn id="49" dur="250" fill="hold"/>
                                        <p:tgtEl>
                                          <p:spTgt spid="21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wipe(left)">
                                      <p:cBhvr>
                                        <p:cTn id="53" dur="250"/>
                                        <p:tgtEl>
                                          <p:spTgt spid="126"/>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fade">
                                      <p:cBhvr>
                                        <p:cTn id="57" dur="500"/>
                                        <p:tgtEl>
                                          <p:spTgt spid="158"/>
                                        </p:tgtEl>
                                      </p:cBhvr>
                                    </p:animEffect>
                                    <p:anim calcmode="lin" valueType="num">
                                      <p:cBhvr>
                                        <p:cTn id="58" dur="500" fill="hold"/>
                                        <p:tgtEl>
                                          <p:spTgt spid="158"/>
                                        </p:tgtEl>
                                        <p:attrNameLst>
                                          <p:attrName>ppt_x</p:attrName>
                                        </p:attrNameLst>
                                      </p:cBhvr>
                                      <p:tavLst>
                                        <p:tav tm="0">
                                          <p:val>
                                            <p:strVal val="#ppt_x"/>
                                          </p:val>
                                        </p:tav>
                                        <p:tav tm="100000">
                                          <p:val>
                                            <p:strVal val="#ppt_x"/>
                                          </p:val>
                                        </p:tav>
                                      </p:tavLst>
                                    </p:anim>
                                    <p:anim calcmode="lin" valueType="num">
                                      <p:cBhvr>
                                        <p:cTn id="59" dur="500" fill="hold"/>
                                        <p:tgtEl>
                                          <p:spTgt spid="158"/>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250"/>
                                        <p:tgtEl>
                                          <p:spTgt spid="145"/>
                                        </p:tgtEl>
                                      </p:cBhvr>
                                    </p:animEffect>
                                    <p:anim calcmode="lin" valueType="num">
                                      <p:cBhvr>
                                        <p:cTn id="64" dur="250" fill="hold"/>
                                        <p:tgtEl>
                                          <p:spTgt spid="145"/>
                                        </p:tgtEl>
                                        <p:attrNameLst>
                                          <p:attrName>ppt_x</p:attrName>
                                        </p:attrNameLst>
                                      </p:cBhvr>
                                      <p:tavLst>
                                        <p:tav tm="0">
                                          <p:val>
                                            <p:strVal val="#ppt_x"/>
                                          </p:val>
                                        </p:tav>
                                        <p:tav tm="100000">
                                          <p:val>
                                            <p:strVal val="#ppt_x"/>
                                          </p:val>
                                        </p:tav>
                                      </p:tavLst>
                                    </p:anim>
                                    <p:anim calcmode="lin" valueType="num">
                                      <p:cBhvr>
                                        <p:cTn id="65" dur="250" fill="hold"/>
                                        <p:tgtEl>
                                          <p:spTgt spid="145"/>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nodeType="after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wipe(left)">
                                      <p:cBhvr>
                                        <p:cTn id="69" dur="250"/>
                                        <p:tgtEl>
                                          <p:spTgt spid="138"/>
                                        </p:tgtEl>
                                      </p:cBhvr>
                                    </p:animEffect>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87"/>
                                        </p:tgtEl>
                                        <p:attrNameLst>
                                          <p:attrName>style.visibility</p:attrName>
                                        </p:attrNameLst>
                                      </p:cBhvr>
                                      <p:to>
                                        <p:strVal val="visible"/>
                                      </p:to>
                                    </p:set>
                                    <p:animEffect transition="in" filter="fade">
                                      <p:cBhvr>
                                        <p:cTn id="73" dur="500"/>
                                        <p:tgtEl>
                                          <p:spTgt spid="187"/>
                                        </p:tgtEl>
                                      </p:cBhvr>
                                    </p:animEffect>
                                    <p:anim calcmode="lin" valueType="num">
                                      <p:cBhvr>
                                        <p:cTn id="74" dur="500" fill="hold"/>
                                        <p:tgtEl>
                                          <p:spTgt spid="187"/>
                                        </p:tgtEl>
                                        <p:attrNameLst>
                                          <p:attrName>ppt_x</p:attrName>
                                        </p:attrNameLst>
                                      </p:cBhvr>
                                      <p:tavLst>
                                        <p:tav tm="0">
                                          <p:val>
                                            <p:strVal val="#ppt_x"/>
                                          </p:val>
                                        </p:tav>
                                        <p:tav tm="100000">
                                          <p:val>
                                            <p:strVal val="#ppt_x"/>
                                          </p:val>
                                        </p:tav>
                                      </p:tavLst>
                                    </p:anim>
                                    <p:anim calcmode="lin" valueType="num">
                                      <p:cBhvr>
                                        <p:cTn id="75" dur="500" fill="hold"/>
                                        <p:tgtEl>
                                          <p:spTgt spid="187"/>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fade">
                                      <p:cBhvr>
                                        <p:cTn id="79" dur="250"/>
                                        <p:tgtEl>
                                          <p:spTgt spid="213"/>
                                        </p:tgtEl>
                                      </p:cBhvr>
                                    </p:animEffect>
                                    <p:anim calcmode="lin" valueType="num">
                                      <p:cBhvr>
                                        <p:cTn id="80" dur="250" fill="hold"/>
                                        <p:tgtEl>
                                          <p:spTgt spid="213"/>
                                        </p:tgtEl>
                                        <p:attrNameLst>
                                          <p:attrName>ppt_x</p:attrName>
                                        </p:attrNameLst>
                                      </p:cBhvr>
                                      <p:tavLst>
                                        <p:tav tm="0">
                                          <p:val>
                                            <p:strVal val="#ppt_x"/>
                                          </p:val>
                                        </p:tav>
                                        <p:tav tm="100000">
                                          <p:val>
                                            <p:strVal val="#ppt_x"/>
                                          </p:val>
                                        </p:tav>
                                      </p:tavLst>
                                    </p:anim>
                                    <p:anim calcmode="lin" valueType="num">
                                      <p:cBhvr>
                                        <p:cTn id="81" dur="250" fill="hold"/>
                                        <p:tgtEl>
                                          <p:spTgt spid="213"/>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130"/>
                                        </p:tgtEl>
                                        <p:attrNameLst>
                                          <p:attrName>style.visibility</p:attrName>
                                        </p:attrNameLst>
                                      </p:cBhvr>
                                      <p:to>
                                        <p:strVal val="visible"/>
                                      </p:to>
                                    </p:set>
                                    <p:animEffect transition="in" filter="wipe(left)">
                                      <p:cBhvr>
                                        <p:cTn id="85" dur="250"/>
                                        <p:tgtEl>
                                          <p:spTgt spid="130"/>
                                        </p:tgtEl>
                                      </p:cBhvr>
                                    </p:animEffect>
                                  </p:childTnLst>
                                </p:cTn>
                              </p:par>
                            </p:childTnLst>
                          </p:cTn>
                        </p:par>
                        <p:par>
                          <p:cTn id="86" fill="hold">
                            <p:stCondLst>
                              <p:cond delay="8000"/>
                            </p:stCondLst>
                            <p:childTnLst>
                              <p:par>
                                <p:cTn id="87" presetID="42" presetClass="entr" presetSubtype="0" fill="hold" nodeType="afterEffect">
                                  <p:stCondLst>
                                    <p:cond delay="0"/>
                                  </p:stCondLst>
                                  <p:childTnLst>
                                    <p:set>
                                      <p:cBhvr>
                                        <p:cTn id="88" dur="1" fill="hold">
                                          <p:stCondLst>
                                            <p:cond delay="0"/>
                                          </p:stCondLst>
                                        </p:cTn>
                                        <p:tgtEl>
                                          <p:spTgt spid="201"/>
                                        </p:tgtEl>
                                        <p:attrNameLst>
                                          <p:attrName>style.visibility</p:attrName>
                                        </p:attrNameLst>
                                      </p:cBhvr>
                                      <p:to>
                                        <p:strVal val="visible"/>
                                      </p:to>
                                    </p:set>
                                    <p:animEffect transition="in" filter="fade">
                                      <p:cBhvr>
                                        <p:cTn id="89" dur="500"/>
                                        <p:tgtEl>
                                          <p:spTgt spid="201"/>
                                        </p:tgtEl>
                                      </p:cBhvr>
                                    </p:animEffect>
                                    <p:anim calcmode="lin" valueType="num">
                                      <p:cBhvr>
                                        <p:cTn id="90" dur="500" fill="hold"/>
                                        <p:tgtEl>
                                          <p:spTgt spid="201"/>
                                        </p:tgtEl>
                                        <p:attrNameLst>
                                          <p:attrName>ppt_x</p:attrName>
                                        </p:attrNameLst>
                                      </p:cBhvr>
                                      <p:tavLst>
                                        <p:tav tm="0">
                                          <p:val>
                                            <p:strVal val="#ppt_x"/>
                                          </p:val>
                                        </p:tav>
                                        <p:tav tm="100000">
                                          <p:val>
                                            <p:strVal val="#ppt_x"/>
                                          </p:val>
                                        </p:tav>
                                      </p:tavLst>
                                    </p:anim>
                                    <p:anim calcmode="lin" valueType="num">
                                      <p:cBhvr>
                                        <p:cTn id="91" dur="500" fill="hold"/>
                                        <p:tgtEl>
                                          <p:spTgt spid="201"/>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42" presetClass="entr" presetSubtype="0" fill="hold" nodeType="afterEffect">
                                  <p:stCondLst>
                                    <p:cond delay="0"/>
                                  </p:stCondLst>
                                  <p:childTnLst>
                                    <p:set>
                                      <p:cBhvr>
                                        <p:cTn id="94" dur="1" fill="hold">
                                          <p:stCondLst>
                                            <p:cond delay="0"/>
                                          </p:stCondLst>
                                        </p:cTn>
                                        <p:tgtEl>
                                          <p:spTgt spid="219"/>
                                        </p:tgtEl>
                                        <p:attrNameLst>
                                          <p:attrName>style.visibility</p:attrName>
                                        </p:attrNameLst>
                                      </p:cBhvr>
                                      <p:to>
                                        <p:strVal val="visible"/>
                                      </p:to>
                                    </p:set>
                                    <p:animEffect transition="in" filter="fade">
                                      <p:cBhvr>
                                        <p:cTn id="95" dur="250"/>
                                        <p:tgtEl>
                                          <p:spTgt spid="219"/>
                                        </p:tgtEl>
                                      </p:cBhvr>
                                    </p:animEffect>
                                    <p:anim calcmode="lin" valueType="num">
                                      <p:cBhvr>
                                        <p:cTn id="96" dur="250" fill="hold"/>
                                        <p:tgtEl>
                                          <p:spTgt spid="219"/>
                                        </p:tgtEl>
                                        <p:attrNameLst>
                                          <p:attrName>ppt_x</p:attrName>
                                        </p:attrNameLst>
                                      </p:cBhvr>
                                      <p:tavLst>
                                        <p:tav tm="0">
                                          <p:val>
                                            <p:strVal val="#ppt_x"/>
                                          </p:val>
                                        </p:tav>
                                        <p:tav tm="100000">
                                          <p:val>
                                            <p:strVal val="#ppt_x"/>
                                          </p:val>
                                        </p:tav>
                                      </p:tavLst>
                                    </p:anim>
                                    <p:anim calcmode="lin" valueType="num">
                                      <p:cBhvr>
                                        <p:cTn id="97" dur="250" fill="hold"/>
                                        <p:tgtEl>
                                          <p:spTgt spid="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727715" y="1186204"/>
            <a:ext cx="2582597" cy="1625113"/>
            <a:chOff x="727715" y="1186204"/>
            <a:chExt cx="2582597" cy="1625113"/>
          </a:xfrm>
        </p:grpSpPr>
        <p:sp>
          <p:nvSpPr>
            <p:cNvPr id="43"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4" name="TextBox 43"/>
            <p:cNvSpPr txBox="1"/>
            <p:nvPr/>
          </p:nvSpPr>
          <p:spPr>
            <a:xfrm>
              <a:off x="1078513" y="179631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a:t>
              </a:r>
              <a:r>
                <a:rPr lang="zh-CN" altLang="en-US" sz="900" dirty="0" smtClean="0">
                  <a:latin typeface="+mn-lt"/>
                  <a:ea typeface="+mn-ea"/>
                  <a:cs typeface="+mn-ea"/>
                  <a:sym typeface="+mn-lt"/>
                </a:rPr>
                <a:t>文本</a:t>
              </a:r>
              <a:endParaRPr lang="en-US" altLang="zh-CN" sz="900" dirty="0" smtClean="0">
                <a:latin typeface="+mn-lt"/>
                <a:ea typeface="+mn-ea"/>
                <a:cs typeface="+mn-ea"/>
                <a:sym typeface="+mn-lt"/>
              </a:endParaRPr>
            </a:p>
            <a:p>
              <a:r>
                <a:rPr lang="zh-CN" altLang="en-US" sz="900" dirty="0">
                  <a:latin typeface="+mn-lt"/>
                  <a:ea typeface="+mn-ea"/>
                  <a:cs typeface="+mn-ea"/>
                  <a:sym typeface="+mn-lt"/>
                </a:rPr>
                <a:t>单击此处添加文本单击此处添加</a:t>
              </a:r>
              <a:r>
                <a:rPr lang="zh-CN" altLang="en-US" sz="900" dirty="0" smtClean="0">
                  <a:latin typeface="+mn-lt"/>
                  <a:ea typeface="+mn-ea"/>
                  <a:cs typeface="+mn-ea"/>
                  <a:sym typeface="+mn-lt"/>
                </a:rPr>
                <a:t>文本</a:t>
              </a:r>
              <a:endParaRPr lang="en-US" altLang="zh-CN" sz="900" dirty="0">
                <a:latin typeface="+mn-lt"/>
                <a:ea typeface="+mn-ea"/>
                <a:cs typeface="+mn-ea"/>
                <a:sym typeface="+mn-lt"/>
              </a:endParaRPr>
            </a:p>
          </p:txBody>
        </p:sp>
        <p:sp>
          <p:nvSpPr>
            <p:cNvPr id="45" name="TextBox 44"/>
            <p:cNvSpPr txBox="1"/>
            <p:nvPr/>
          </p:nvSpPr>
          <p:spPr>
            <a:xfrm>
              <a:off x="1608646" y="1476395"/>
              <a:ext cx="820738" cy="246221"/>
            </a:xfrm>
            <a:prstGeom prst="rect">
              <a:avLst/>
            </a:prstGeom>
            <a:noFill/>
          </p:spPr>
          <p:txBody>
            <a:bodyPr wrap="none" lIns="0" tIns="0" rIns="0" bIns="0" rtlCol="0" anchor="t">
              <a:spAutoFit/>
            </a:bodyPr>
            <a:lstStyle/>
            <a:p>
              <a:pPr algn="ctr"/>
              <a:r>
                <a:rPr lang="zh-CN" altLang="en-US" sz="1600" dirty="0" smtClean="0">
                  <a:solidFill>
                    <a:srgbClr val="C00000"/>
                  </a:solidFill>
                  <a:latin typeface="+mn-lt"/>
                  <a:ea typeface="+mn-ea"/>
                  <a:cs typeface="+mn-ea"/>
                  <a:sym typeface="+mn-lt"/>
                </a:rPr>
                <a:t>标题文字</a:t>
              </a:r>
              <a:endParaRPr lang="en-US" sz="1600" dirty="0" smtClean="0">
                <a:solidFill>
                  <a:srgbClr val="C00000"/>
                </a:solidFill>
                <a:latin typeface="+mn-lt"/>
                <a:ea typeface="+mn-ea"/>
                <a:cs typeface="+mn-ea"/>
                <a:sym typeface="+mn-lt"/>
              </a:endParaRPr>
            </a:p>
          </p:txBody>
        </p:sp>
      </p:grpSp>
      <p:sp>
        <p:nvSpPr>
          <p:cNvPr id="46" name="TextBox 45"/>
          <p:cNvSpPr txBox="1"/>
          <p:nvPr/>
        </p:nvSpPr>
        <p:spPr>
          <a:xfrm>
            <a:off x="3982621" y="2581356"/>
            <a:ext cx="1231107" cy="184666"/>
          </a:xfrm>
          <a:prstGeom prst="rect">
            <a:avLst/>
          </a:prstGeom>
          <a:noFill/>
        </p:spPr>
        <p:txBody>
          <a:bodyPr wrap="none" lIns="0" tIns="0" rIns="0" bIns="0" rtlCol="0" anchor="t">
            <a:spAutoFit/>
          </a:bodyPr>
          <a:lstStyle/>
          <a:p>
            <a:pPr algn="ctr"/>
            <a:r>
              <a:rPr lang="zh-CN" altLang="en-US" sz="1200" dirty="0" smtClean="0">
                <a:solidFill>
                  <a:srgbClr val="C00000"/>
                </a:solidFill>
                <a:latin typeface="+mn-lt"/>
                <a:ea typeface="+mn-ea"/>
                <a:cs typeface="+mn-ea"/>
                <a:sym typeface="+mn-lt"/>
              </a:rPr>
              <a:t>单击此处添加文本</a:t>
            </a:r>
            <a:endParaRPr lang="en-US" sz="1200" dirty="0" smtClean="0">
              <a:solidFill>
                <a:srgbClr val="C00000"/>
              </a:solidFill>
              <a:latin typeface="+mn-lt"/>
              <a:ea typeface="+mn-ea"/>
              <a:cs typeface="+mn-ea"/>
              <a:sym typeface="+mn-lt"/>
            </a:endParaRPr>
          </a:p>
        </p:txBody>
      </p:sp>
      <p:grpSp>
        <p:nvGrpSpPr>
          <p:cNvPr id="47" name="组合 46"/>
          <p:cNvGrpSpPr/>
          <p:nvPr/>
        </p:nvGrpSpPr>
        <p:grpSpPr>
          <a:xfrm>
            <a:off x="4280415" y="1780908"/>
            <a:ext cx="635422" cy="635422"/>
            <a:chOff x="4529354" y="932804"/>
            <a:chExt cx="806358" cy="806358"/>
          </a:xfrm>
        </p:grpSpPr>
        <p:grpSp>
          <p:nvGrpSpPr>
            <p:cNvPr id="48" name="组合 47"/>
            <p:cNvGrpSpPr/>
            <p:nvPr/>
          </p:nvGrpSpPr>
          <p:grpSpPr>
            <a:xfrm>
              <a:off x="4529354" y="932804"/>
              <a:ext cx="806358" cy="806358"/>
              <a:chOff x="3724322" y="1908536"/>
              <a:chExt cx="1329153" cy="1329153"/>
            </a:xfrm>
          </p:grpSpPr>
          <p:sp>
            <p:nvSpPr>
              <p:cNvPr id="50" name="椭圆 4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椭圆 50"/>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49" name="Freeform 144"/>
            <p:cNvSpPr>
              <a:spLocks noEditPoints="1"/>
            </p:cNvSpPr>
            <p:nvPr/>
          </p:nvSpPr>
          <p:spPr bwMode="auto">
            <a:xfrm>
              <a:off x="4749786" y="1205938"/>
              <a:ext cx="332846" cy="28864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52" name="组合 51"/>
          <p:cNvGrpSpPr/>
          <p:nvPr/>
        </p:nvGrpSpPr>
        <p:grpSpPr>
          <a:xfrm>
            <a:off x="6863059" y="3439407"/>
            <a:ext cx="635422" cy="635422"/>
            <a:chOff x="8057061" y="3375186"/>
            <a:chExt cx="635422" cy="635422"/>
          </a:xfrm>
        </p:grpSpPr>
        <p:grpSp>
          <p:nvGrpSpPr>
            <p:cNvPr id="53" name="组合 52"/>
            <p:cNvGrpSpPr/>
            <p:nvPr/>
          </p:nvGrpSpPr>
          <p:grpSpPr>
            <a:xfrm>
              <a:off x="8057061" y="3375186"/>
              <a:ext cx="635422" cy="635422"/>
              <a:chOff x="3724322" y="1908536"/>
              <a:chExt cx="1329153" cy="1329153"/>
            </a:xfrm>
          </p:grpSpPr>
          <p:sp>
            <p:nvSpPr>
              <p:cNvPr id="55" name="椭圆 54"/>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椭圆 55"/>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54" name="Freeform 20"/>
            <p:cNvSpPr/>
            <p:nvPr/>
          </p:nvSpPr>
          <p:spPr bwMode="auto">
            <a:xfrm>
              <a:off x="8245635" y="3596276"/>
              <a:ext cx="246092" cy="246089"/>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57" name="组合 56"/>
          <p:cNvGrpSpPr/>
          <p:nvPr/>
        </p:nvGrpSpPr>
        <p:grpSpPr>
          <a:xfrm>
            <a:off x="1705279" y="3173184"/>
            <a:ext cx="635422" cy="635422"/>
            <a:chOff x="1316606" y="4114400"/>
            <a:chExt cx="635422" cy="635422"/>
          </a:xfrm>
        </p:grpSpPr>
        <p:grpSp>
          <p:nvGrpSpPr>
            <p:cNvPr id="58" name="组合 57"/>
            <p:cNvGrpSpPr/>
            <p:nvPr/>
          </p:nvGrpSpPr>
          <p:grpSpPr>
            <a:xfrm>
              <a:off x="1316606" y="4114400"/>
              <a:ext cx="635422" cy="635422"/>
              <a:chOff x="3724322" y="1908536"/>
              <a:chExt cx="1329153" cy="1329153"/>
            </a:xfrm>
          </p:grpSpPr>
          <p:sp>
            <p:nvSpPr>
              <p:cNvPr id="60" name="椭圆 5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椭圆 60"/>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59" name="Freeform 56"/>
            <p:cNvSpPr>
              <a:spLocks noEditPoints="1"/>
            </p:cNvSpPr>
            <p:nvPr/>
          </p:nvSpPr>
          <p:spPr bwMode="auto">
            <a:xfrm>
              <a:off x="1468934" y="4282875"/>
              <a:ext cx="298473" cy="298473"/>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62" name="组合 61"/>
          <p:cNvGrpSpPr/>
          <p:nvPr/>
        </p:nvGrpSpPr>
        <p:grpSpPr>
          <a:xfrm>
            <a:off x="772603" y="2844572"/>
            <a:ext cx="2492820" cy="179992"/>
            <a:chOff x="772603" y="2844572"/>
            <a:chExt cx="2492820" cy="179992"/>
          </a:xfrm>
        </p:grpSpPr>
        <p:cxnSp>
          <p:nvCxnSpPr>
            <p:cNvPr id="63" name="Straight Connector 101"/>
            <p:cNvCxnSpPr/>
            <p:nvPr/>
          </p:nvCxnSpPr>
          <p:spPr>
            <a:xfrm flipH="1">
              <a:off x="772603" y="2937696"/>
              <a:ext cx="2492820" cy="0"/>
            </a:xfrm>
            <a:prstGeom prst="line">
              <a:avLst/>
            </a:prstGeom>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1925033" y="2844572"/>
              <a:ext cx="179992" cy="179992"/>
            </a:xfrm>
            <a:prstGeom prst="ellipse">
              <a:avLst/>
            </a:prstGeom>
            <a:solidFill>
              <a:schemeClr val="tx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p:cNvGrpSpPr/>
          <p:nvPr/>
        </p:nvGrpSpPr>
        <p:grpSpPr>
          <a:xfrm>
            <a:off x="3351763" y="2844572"/>
            <a:ext cx="2492820" cy="179992"/>
            <a:chOff x="3351763" y="2844572"/>
            <a:chExt cx="2492820" cy="179992"/>
          </a:xfrm>
        </p:grpSpPr>
        <p:cxnSp>
          <p:nvCxnSpPr>
            <p:cNvPr id="66" name="Straight Connector 141"/>
            <p:cNvCxnSpPr/>
            <p:nvPr/>
          </p:nvCxnSpPr>
          <p:spPr>
            <a:xfrm flipH="1">
              <a:off x="3351763" y="2937696"/>
              <a:ext cx="2492820" cy="0"/>
            </a:xfrm>
            <a:prstGeom prst="line">
              <a:avLst/>
            </a:prstGeom>
            <a:ln w="1905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4503648" y="2844572"/>
              <a:ext cx="179992" cy="179992"/>
            </a:xfrm>
            <a:prstGeom prst="ellipse">
              <a:avLst/>
            </a:prstGeom>
            <a:solidFill>
              <a:schemeClr val="bg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8" name="组合 67"/>
          <p:cNvGrpSpPr/>
          <p:nvPr/>
        </p:nvGrpSpPr>
        <p:grpSpPr>
          <a:xfrm>
            <a:off x="5934360" y="2844572"/>
            <a:ext cx="2492820" cy="179992"/>
            <a:chOff x="5934360" y="2844572"/>
            <a:chExt cx="2492820" cy="179992"/>
          </a:xfrm>
          <a:solidFill>
            <a:schemeClr val="tx2"/>
          </a:solidFill>
        </p:grpSpPr>
        <p:cxnSp>
          <p:nvCxnSpPr>
            <p:cNvPr id="69" name="Straight Connector 149"/>
            <p:cNvCxnSpPr/>
            <p:nvPr/>
          </p:nvCxnSpPr>
          <p:spPr>
            <a:xfrm flipH="1">
              <a:off x="5934360" y="2937696"/>
              <a:ext cx="2492820" cy="0"/>
            </a:xfrm>
            <a:prstGeom prst="line">
              <a:avLst/>
            </a:prstGeom>
            <a:grpFill/>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7065216" y="2844572"/>
              <a:ext cx="179992" cy="179992"/>
            </a:xfrm>
            <a:prstGeom prst="ellipse">
              <a:avLst/>
            </a:prstGeom>
            <a:grp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1" name="组合 70"/>
          <p:cNvGrpSpPr/>
          <p:nvPr/>
        </p:nvGrpSpPr>
        <p:grpSpPr>
          <a:xfrm>
            <a:off x="5889471" y="1205938"/>
            <a:ext cx="2582597" cy="1625113"/>
            <a:chOff x="5889471" y="1205938"/>
            <a:chExt cx="2582597" cy="1625113"/>
          </a:xfrm>
        </p:grpSpPr>
        <p:sp>
          <p:nvSpPr>
            <p:cNvPr id="7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3" name="TextBox 72"/>
            <p:cNvSpPr txBox="1"/>
            <p:nvPr/>
          </p:nvSpPr>
          <p:spPr>
            <a:xfrm>
              <a:off x="6214710" y="179631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a:t>
              </a:r>
              <a:r>
                <a:rPr lang="zh-CN" altLang="en-US" sz="900" dirty="0" smtClean="0">
                  <a:latin typeface="+mn-lt"/>
                  <a:ea typeface="+mn-ea"/>
                  <a:cs typeface="+mn-ea"/>
                  <a:sym typeface="+mn-lt"/>
                </a:rPr>
                <a:t>文本</a:t>
              </a:r>
              <a:endParaRPr lang="en-US" altLang="zh-CN" sz="900" dirty="0" smtClean="0">
                <a:latin typeface="+mn-lt"/>
                <a:ea typeface="+mn-ea"/>
                <a:cs typeface="+mn-ea"/>
                <a:sym typeface="+mn-lt"/>
              </a:endParaRPr>
            </a:p>
            <a:p>
              <a:r>
                <a:rPr lang="zh-CN" altLang="en-US" sz="900" dirty="0">
                  <a:latin typeface="+mn-lt"/>
                  <a:ea typeface="+mn-ea"/>
                  <a:cs typeface="+mn-ea"/>
                  <a:sym typeface="+mn-lt"/>
                </a:rPr>
                <a:t>单击此处添加文本单击此处添加</a:t>
              </a:r>
              <a:r>
                <a:rPr lang="zh-CN" altLang="en-US" sz="900" dirty="0" smtClean="0">
                  <a:latin typeface="+mn-lt"/>
                  <a:ea typeface="+mn-ea"/>
                  <a:cs typeface="+mn-ea"/>
                  <a:sym typeface="+mn-lt"/>
                </a:rPr>
                <a:t>文本</a:t>
              </a:r>
              <a:endParaRPr lang="en-US" altLang="zh-CN" sz="900" dirty="0">
                <a:latin typeface="+mn-lt"/>
                <a:ea typeface="+mn-ea"/>
                <a:cs typeface="+mn-ea"/>
                <a:sym typeface="+mn-lt"/>
              </a:endParaRPr>
            </a:p>
          </p:txBody>
        </p:sp>
        <p:sp>
          <p:nvSpPr>
            <p:cNvPr id="74" name="TextBox 73"/>
            <p:cNvSpPr txBox="1"/>
            <p:nvPr/>
          </p:nvSpPr>
          <p:spPr>
            <a:xfrm>
              <a:off x="6744843" y="1476395"/>
              <a:ext cx="820738" cy="246221"/>
            </a:xfrm>
            <a:prstGeom prst="rect">
              <a:avLst/>
            </a:prstGeom>
            <a:noFill/>
          </p:spPr>
          <p:txBody>
            <a:bodyPr wrap="none" lIns="0" tIns="0" rIns="0" bIns="0" rtlCol="0" anchor="t">
              <a:spAutoFit/>
            </a:bodyPr>
            <a:lstStyle/>
            <a:p>
              <a:pPr algn="ctr"/>
              <a:r>
                <a:rPr lang="zh-CN" altLang="en-US" sz="1600" dirty="0" smtClean="0">
                  <a:solidFill>
                    <a:srgbClr val="C00000"/>
                  </a:solidFill>
                  <a:latin typeface="+mn-lt"/>
                  <a:ea typeface="+mn-ea"/>
                  <a:cs typeface="+mn-ea"/>
                  <a:sym typeface="+mn-lt"/>
                </a:rPr>
                <a:t>标题文字</a:t>
              </a:r>
              <a:endParaRPr lang="en-US" sz="1600" dirty="0" smtClean="0">
                <a:solidFill>
                  <a:srgbClr val="C00000"/>
                </a:solidFill>
                <a:latin typeface="+mn-lt"/>
                <a:ea typeface="+mn-ea"/>
                <a:cs typeface="+mn-ea"/>
                <a:sym typeface="+mn-lt"/>
              </a:endParaRPr>
            </a:p>
          </p:txBody>
        </p:sp>
      </p:grpSp>
      <p:grpSp>
        <p:nvGrpSpPr>
          <p:cNvPr id="75" name="组合 74"/>
          <p:cNvGrpSpPr/>
          <p:nvPr/>
        </p:nvGrpSpPr>
        <p:grpSpPr>
          <a:xfrm>
            <a:off x="3306875" y="3072222"/>
            <a:ext cx="2582597" cy="1625113"/>
            <a:chOff x="3306875" y="3072222"/>
            <a:chExt cx="2582597" cy="1625113"/>
          </a:xfrm>
        </p:grpSpPr>
        <p:sp>
          <p:nvSpPr>
            <p:cNvPr id="76"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7" name="TextBox 76"/>
            <p:cNvSpPr txBox="1"/>
            <p:nvPr/>
          </p:nvSpPr>
          <p:spPr>
            <a:xfrm>
              <a:off x="3614990" y="3882305"/>
              <a:ext cx="1923767" cy="461665"/>
            </a:xfrm>
            <a:prstGeom prst="rect">
              <a:avLst/>
            </a:prstGeom>
            <a:noFill/>
          </p:spPr>
          <p:txBody>
            <a:bodyPr wrap="square" lIns="0" tIns="0" rtlCol="0" anchor="t">
              <a:spAutoFit/>
            </a:bodyPr>
            <a:lstStyle/>
            <a:p>
              <a:r>
                <a:rPr lang="zh-CN" altLang="en-US" sz="900" dirty="0">
                  <a:latin typeface="+mn-lt"/>
                  <a:ea typeface="+mn-ea"/>
                  <a:cs typeface="+mn-ea"/>
                  <a:sym typeface="+mn-lt"/>
                </a:rPr>
                <a:t>单击此处添加文本单击此处添加文本</a:t>
              </a:r>
              <a:endParaRPr lang="en-US" altLang="zh-CN" sz="900" dirty="0">
                <a:latin typeface="+mn-lt"/>
                <a:ea typeface="+mn-ea"/>
                <a:cs typeface="+mn-ea"/>
                <a:sym typeface="+mn-lt"/>
              </a:endParaRPr>
            </a:p>
            <a:p>
              <a:r>
                <a:rPr lang="zh-CN" altLang="en-US" sz="900" dirty="0">
                  <a:latin typeface="+mn-lt"/>
                  <a:ea typeface="+mn-ea"/>
                  <a:cs typeface="+mn-ea"/>
                  <a:sym typeface="+mn-lt"/>
                </a:rPr>
                <a:t>单击此处添加文本单击此处添加</a:t>
              </a:r>
              <a:r>
                <a:rPr lang="zh-CN" altLang="en-US" sz="900" dirty="0" smtClean="0">
                  <a:latin typeface="+mn-lt"/>
                  <a:ea typeface="+mn-ea"/>
                  <a:cs typeface="+mn-ea"/>
                  <a:sym typeface="+mn-lt"/>
                </a:rPr>
                <a:t>文本</a:t>
              </a:r>
              <a:endParaRPr lang="en-US" altLang="zh-CN" sz="900" dirty="0" smtClean="0">
                <a:latin typeface="+mn-lt"/>
                <a:ea typeface="+mn-ea"/>
                <a:cs typeface="+mn-ea"/>
                <a:sym typeface="+mn-lt"/>
              </a:endParaRPr>
            </a:p>
            <a:p>
              <a:r>
                <a:rPr lang="zh-CN" altLang="en-US" sz="900" dirty="0">
                  <a:latin typeface="+mn-lt"/>
                  <a:ea typeface="+mn-ea"/>
                  <a:cs typeface="+mn-ea"/>
                  <a:sym typeface="+mn-lt"/>
                </a:rPr>
                <a:t>单击此处添加文本单击此处添加</a:t>
              </a:r>
              <a:r>
                <a:rPr lang="zh-CN" altLang="en-US" sz="900" dirty="0" smtClean="0">
                  <a:latin typeface="+mn-lt"/>
                  <a:ea typeface="+mn-ea"/>
                  <a:cs typeface="+mn-ea"/>
                  <a:sym typeface="+mn-lt"/>
                </a:rPr>
                <a:t>文本</a:t>
              </a:r>
              <a:endParaRPr lang="en-US" altLang="zh-CN" sz="900" dirty="0">
                <a:latin typeface="+mn-lt"/>
                <a:ea typeface="+mn-ea"/>
                <a:cs typeface="+mn-ea"/>
                <a:sym typeface="+mn-lt"/>
              </a:endParaRPr>
            </a:p>
          </p:txBody>
        </p:sp>
        <p:sp>
          <p:nvSpPr>
            <p:cNvPr id="78" name="TextBox 77"/>
            <p:cNvSpPr txBox="1"/>
            <p:nvPr/>
          </p:nvSpPr>
          <p:spPr>
            <a:xfrm>
              <a:off x="4145123" y="3562385"/>
              <a:ext cx="820738" cy="246221"/>
            </a:xfrm>
            <a:prstGeom prst="rect">
              <a:avLst/>
            </a:prstGeom>
            <a:noFill/>
          </p:spPr>
          <p:txBody>
            <a:bodyPr wrap="none" lIns="0" tIns="0" rIns="0" bIns="0" rtlCol="0" anchor="t">
              <a:spAutoFit/>
            </a:bodyPr>
            <a:lstStyle/>
            <a:p>
              <a:pPr algn="ctr"/>
              <a:r>
                <a:rPr lang="zh-CN" altLang="en-US" sz="1600" dirty="0" smtClean="0">
                  <a:solidFill>
                    <a:srgbClr val="C00000"/>
                  </a:solidFill>
                  <a:latin typeface="+mn-lt"/>
                  <a:ea typeface="+mn-ea"/>
                  <a:cs typeface="+mn-ea"/>
                  <a:sym typeface="+mn-lt"/>
                </a:rPr>
                <a:t>标题文字</a:t>
              </a:r>
              <a:endParaRPr lang="en-US" sz="1600" dirty="0" smtClean="0">
                <a:solidFill>
                  <a:srgbClr val="C00000"/>
                </a:solidFill>
                <a:latin typeface="+mn-lt"/>
                <a:ea typeface="+mn-ea"/>
                <a:cs typeface="+mn-ea"/>
                <a:sym typeface="+mn-lt"/>
              </a:endParaRPr>
            </a:p>
          </p:txBody>
        </p:sp>
      </p:grpSp>
      <p:sp>
        <p:nvSpPr>
          <p:cNvPr id="79" name="TextBox 78"/>
          <p:cNvSpPr txBox="1"/>
          <p:nvPr/>
        </p:nvSpPr>
        <p:spPr>
          <a:xfrm>
            <a:off x="1424842" y="3947006"/>
            <a:ext cx="1231107" cy="184666"/>
          </a:xfrm>
          <a:prstGeom prst="rect">
            <a:avLst/>
          </a:prstGeom>
          <a:noFill/>
        </p:spPr>
        <p:txBody>
          <a:bodyPr wrap="none" lIns="0" tIns="0" rIns="0" bIns="0" rtlCol="0" anchor="t">
            <a:spAutoFit/>
          </a:bodyPr>
          <a:lstStyle/>
          <a:p>
            <a:pPr algn="ctr"/>
            <a:r>
              <a:rPr lang="zh-CN" altLang="en-US" sz="1200" dirty="0" smtClean="0">
                <a:solidFill>
                  <a:srgbClr val="C00000"/>
                </a:solidFill>
                <a:latin typeface="+mn-lt"/>
                <a:ea typeface="+mn-ea"/>
                <a:cs typeface="+mn-ea"/>
                <a:sym typeface="+mn-lt"/>
              </a:rPr>
              <a:t>单击此处添加文本</a:t>
            </a:r>
            <a:endParaRPr lang="en-US" sz="1200" dirty="0" smtClean="0">
              <a:solidFill>
                <a:srgbClr val="C00000"/>
              </a:solidFill>
              <a:latin typeface="+mn-lt"/>
              <a:ea typeface="+mn-ea"/>
              <a:cs typeface="+mn-ea"/>
              <a:sym typeface="+mn-lt"/>
            </a:endParaRPr>
          </a:p>
        </p:txBody>
      </p:sp>
      <p:sp>
        <p:nvSpPr>
          <p:cNvPr id="80" name="TextBox 79"/>
          <p:cNvSpPr txBox="1"/>
          <p:nvPr/>
        </p:nvSpPr>
        <p:spPr>
          <a:xfrm>
            <a:off x="6565216" y="3179470"/>
            <a:ext cx="1231107" cy="184666"/>
          </a:xfrm>
          <a:prstGeom prst="rect">
            <a:avLst/>
          </a:prstGeom>
          <a:noFill/>
        </p:spPr>
        <p:txBody>
          <a:bodyPr wrap="none" lIns="0" tIns="0" rIns="0" bIns="0" rtlCol="0" anchor="t">
            <a:spAutoFit/>
          </a:bodyPr>
          <a:lstStyle/>
          <a:p>
            <a:pPr algn="ctr"/>
            <a:r>
              <a:rPr lang="zh-CN" altLang="en-US" sz="1200" dirty="0" smtClean="0">
                <a:solidFill>
                  <a:srgbClr val="C00000"/>
                </a:solidFill>
                <a:latin typeface="+mn-lt"/>
                <a:ea typeface="+mn-ea"/>
                <a:cs typeface="+mn-ea"/>
                <a:sym typeface="+mn-lt"/>
              </a:rPr>
              <a:t>单击此处添加文本</a:t>
            </a:r>
            <a:endParaRPr lang="en-US" sz="1200" dirty="0" smtClean="0">
              <a:solidFill>
                <a:srgbClr val="C00000"/>
              </a:solidFill>
              <a:latin typeface="+mn-lt"/>
              <a:ea typeface="+mn-ea"/>
              <a:cs typeface="+mn-ea"/>
              <a:sym typeface="+mn-lt"/>
            </a:endParaRPr>
          </a:p>
        </p:txBody>
      </p:sp>
      <p:sp>
        <p:nvSpPr>
          <p:cNvPr id="81" name="TextBox 8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0-#ppt_w/2"/>
                                          </p:val>
                                        </p:tav>
                                        <p:tav tm="100000">
                                          <p:val>
                                            <p:strVal val="#ppt_x"/>
                                          </p:val>
                                        </p:tav>
                                      </p:tavLst>
                                    </p:anim>
                                    <p:anim calcmode="lin" valueType="num">
                                      <p:cBhvr additive="base">
                                        <p:cTn id="13" dur="50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fill="hold"/>
                                        <p:tgtEl>
                                          <p:spTgt spid="65"/>
                                        </p:tgtEl>
                                        <p:attrNameLst>
                                          <p:attrName>ppt_x</p:attrName>
                                        </p:attrNameLst>
                                      </p:cBhvr>
                                      <p:tavLst>
                                        <p:tav tm="0">
                                          <p:val>
                                            <p:strVal val="0-#ppt_w/2"/>
                                          </p:val>
                                        </p:tav>
                                        <p:tav tm="100000">
                                          <p:val>
                                            <p:strVal val="#ppt_x"/>
                                          </p:val>
                                        </p:tav>
                                      </p:tavLst>
                                    </p:anim>
                                    <p:anim calcmode="lin" valueType="num">
                                      <p:cBhvr additive="base">
                                        <p:cTn id="17" dur="500" fill="hold"/>
                                        <p:tgtEl>
                                          <p:spTgt spid="6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0-#ppt_w/2"/>
                                          </p:val>
                                        </p:tav>
                                        <p:tav tm="100000">
                                          <p:val>
                                            <p:strVal val="#ppt_x"/>
                                          </p:val>
                                        </p:tav>
                                      </p:tavLst>
                                    </p:anim>
                                    <p:anim calcmode="lin" valueType="num">
                                      <p:cBhvr additive="base">
                                        <p:cTn id="21"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anim calcmode="lin" valueType="num">
                                      <p:cBhvr>
                                        <p:cTn id="27" dur="500" fill="hold"/>
                                        <p:tgtEl>
                                          <p:spTgt spid="42"/>
                                        </p:tgtEl>
                                        <p:attrNameLst>
                                          <p:attrName>ppt_x</p:attrName>
                                        </p:attrNameLst>
                                      </p:cBhvr>
                                      <p:tavLst>
                                        <p:tav tm="0">
                                          <p:val>
                                            <p:strVal val="#ppt_x"/>
                                          </p:val>
                                        </p:tav>
                                        <p:tav tm="100000">
                                          <p:val>
                                            <p:strVal val="#ppt_x"/>
                                          </p:val>
                                        </p:tav>
                                      </p:tavLst>
                                    </p:anim>
                                    <p:anim calcmode="lin" valueType="num">
                                      <p:cBhvr>
                                        <p:cTn id="28" dur="500" fill="hold"/>
                                        <p:tgtEl>
                                          <p:spTgt spid="4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anim calcmode="lin" valueType="num">
                                      <p:cBhvr>
                                        <p:cTn id="32" dur="500" fill="hold"/>
                                        <p:tgtEl>
                                          <p:spTgt spid="71"/>
                                        </p:tgtEl>
                                        <p:attrNameLst>
                                          <p:attrName>ppt_x</p:attrName>
                                        </p:attrNameLst>
                                      </p:cBhvr>
                                      <p:tavLst>
                                        <p:tav tm="0">
                                          <p:val>
                                            <p:strVal val="#ppt_x"/>
                                          </p:val>
                                        </p:tav>
                                        <p:tav tm="100000">
                                          <p:val>
                                            <p:strVal val="#ppt_x"/>
                                          </p:val>
                                        </p:tav>
                                      </p:tavLst>
                                    </p:anim>
                                    <p:anim calcmode="lin" valueType="num">
                                      <p:cBhvr>
                                        <p:cTn id="33" dur="500" fill="hold"/>
                                        <p:tgtEl>
                                          <p:spTgt spid="7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strVal val="#ppt_x"/>
                                          </p:val>
                                        </p:tav>
                                        <p:tav tm="100000">
                                          <p:val>
                                            <p:strVal val="#ppt_x"/>
                                          </p:val>
                                        </p:tav>
                                      </p:tavLst>
                                    </p:anim>
                                    <p:anim calcmode="lin" valueType="num">
                                      <p:cBhvr>
                                        <p:cTn id="38"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anim calcmode="lin" valueType="num">
                                      <p:cBhvr>
                                        <p:cTn id="49" dur="500" fill="hold"/>
                                        <p:tgtEl>
                                          <p:spTgt spid="47"/>
                                        </p:tgtEl>
                                        <p:attrNameLst>
                                          <p:attrName>ppt_x</p:attrName>
                                        </p:attrNameLst>
                                      </p:cBhvr>
                                      <p:tavLst>
                                        <p:tav tm="0">
                                          <p:val>
                                            <p:strVal val="#ppt_x"/>
                                          </p:val>
                                        </p:tav>
                                        <p:tav tm="100000">
                                          <p:val>
                                            <p:strVal val="#ppt_x"/>
                                          </p:val>
                                        </p:tav>
                                      </p:tavLst>
                                    </p:anim>
                                    <p:anim calcmode="lin" valueType="num">
                                      <p:cBhvr>
                                        <p:cTn id="5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anim calcmode="lin" valueType="num">
                                      <p:cBhvr>
                                        <p:cTn id="56" dur="500" fill="hold"/>
                                        <p:tgtEl>
                                          <p:spTgt spid="57"/>
                                        </p:tgtEl>
                                        <p:attrNameLst>
                                          <p:attrName>ppt_x</p:attrName>
                                        </p:attrNameLst>
                                      </p:cBhvr>
                                      <p:tavLst>
                                        <p:tav tm="0">
                                          <p:val>
                                            <p:strVal val="#ppt_x"/>
                                          </p:val>
                                        </p:tav>
                                        <p:tav tm="100000">
                                          <p:val>
                                            <p:strVal val="#ppt_x"/>
                                          </p:val>
                                        </p:tav>
                                      </p:tavLst>
                                    </p:anim>
                                    <p:anim calcmode="lin" valueType="num">
                                      <p:cBhvr>
                                        <p:cTn id="57" dur="500" fill="hold"/>
                                        <p:tgtEl>
                                          <p:spTgt spid="5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anim calcmode="lin" valueType="num">
                                      <p:cBhvr>
                                        <p:cTn id="61" dur="500" fill="hold"/>
                                        <p:tgtEl>
                                          <p:spTgt spid="79"/>
                                        </p:tgtEl>
                                        <p:attrNameLst>
                                          <p:attrName>ppt_x</p:attrName>
                                        </p:attrNameLst>
                                      </p:cBhvr>
                                      <p:tavLst>
                                        <p:tav tm="0">
                                          <p:val>
                                            <p:strVal val="#ppt_x"/>
                                          </p:val>
                                        </p:tav>
                                        <p:tav tm="100000">
                                          <p:val>
                                            <p:strVal val="#ppt_x"/>
                                          </p:val>
                                        </p:tav>
                                      </p:tavLst>
                                    </p:anim>
                                    <p:anim calcmode="lin" valueType="num">
                                      <p:cBhvr>
                                        <p:cTn id="62" dur="5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anim calcmode="lin" valueType="num">
                                      <p:cBhvr>
                                        <p:cTn id="73" dur="500" fill="hold"/>
                                        <p:tgtEl>
                                          <p:spTgt spid="52"/>
                                        </p:tgtEl>
                                        <p:attrNameLst>
                                          <p:attrName>ppt_x</p:attrName>
                                        </p:attrNameLst>
                                      </p:cBhvr>
                                      <p:tavLst>
                                        <p:tav tm="0">
                                          <p:val>
                                            <p:strVal val="#ppt_x"/>
                                          </p:val>
                                        </p:tav>
                                        <p:tav tm="100000">
                                          <p:val>
                                            <p:strVal val="#ppt_x"/>
                                          </p:val>
                                        </p:tav>
                                      </p:tavLst>
                                    </p:anim>
                                    <p:anim calcmode="lin" valueType="num">
                                      <p:cBhvr>
                                        <p:cTn id="74"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9" grpId="0"/>
      <p:bldP spid="80" grpId="0"/>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02231" y="1606031"/>
            <a:ext cx="2385010" cy="2405879"/>
            <a:chOff x="1400844" y="1993683"/>
            <a:chExt cx="3180013" cy="3207838"/>
          </a:xfrm>
        </p:grpSpPr>
        <p:grpSp>
          <p:nvGrpSpPr>
            <p:cNvPr id="14" name="组合 13"/>
            <p:cNvGrpSpPr/>
            <p:nvPr/>
          </p:nvGrpSpPr>
          <p:grpSpPr>
            <a:xfrm>
              <a:off x="1496207" y="2082583"/>
              <a:ext cx="3084650" cy="3118938"/>
              <a:chOff x="1838891" y="2142672"/>
              <a:chExt cx="3084650" cy="3118938"/>
            </a:xfrm>
          </p:grpSpPr>
          <p:sp>
            <p:nvSpPr>
              <p:cNvPr id="17" name="平行四边形 16"/>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圆角矩形 14"/>
            <p:cNvSpPr/>
            <p:nvPr/>
          </p:nvSpPr>
          <p:spPr>
            <a:xfrm>
              <a:off x="1514691" y="2095283"/>
              <a:ext cx="2616200" cy="261620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a:off x="1400844" y="1993683"/>
              <a:ext cx="2616200" cy="2616200"/>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p:cNvGrpSpPr/>
          <p:nvPr/>
        </p:nvGrpSpPr>
        <p:grpSpPr>
          <a:xfrm>
            <a:off x="1264593" y="1763506"/>
            <a:ext cx="1799788" cy="534458"/>
            <a:chOff x="1617325" y="2203650"/>
            <a:chExt cx="2399719" cy="712610"/>
          </a:xfrm>
        </p:grpSpPr>
        <p:grpSp>
          <p:nvGrpSpPr>
            <p:cNvPr id="20" name="组合 19"/>
            <p:cNvGrpSpPr/>
            <p:nvPr/>
          </p:nvGrpSpPr>
          <p:grpSpPr>
            <a:xfrm>
              <a:off x="1662464" y="2203650"/>
              <a:ext cx="2210923" cy="712610"/>
              <a:chOff x="1992448" y="2251039"/>
              <a:chExt cx="2210923" cy="712610"/>
            </a:xfrm>
          </p:grpSpPr>
          <p:grpSp>
            <p:nvGrpSpPr>
              <p:cNvPr id="23" name="组合 22"/>
              <p:cNvGrpSpPr/>
              <p:nvPr/>
            </p:nvGrpSpPr>
            <p:grpSpPr>
              <a:xfrm>
                <a:off x="1994501" y="2251039"/>
                <a:ext cx="2208870" cy="712610"/>
                <a:chOff x="-3729752" y="2394136"/>
                <a:chExt cx="8752092" cy="2823536"/>
              </a:xfrm>
            </p:grpSpPr>
            <p:sp>
              <p:nvSpPr>
                <p:cNvPr id="26" name="平行四边形 25"/>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7" name="平行四边形 26"/>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24" name="圆角矩形 23"/>
              <p:cNvSpPr/>
              <p:nvPr/>
            </p:nvSpPr>
            <p:spPr>
              <a:xfrm>
                <a:off x="2013089" y="2306633"/>
                <a:ext cx="2092960" cy="533400"/>
              </a:xfrm>
              <a:prstGeom prst="roundRect">
                <a:avLst/>
              </a:prstGeom>
              <a:solidFill>
                <a:srgbClr val="FFA0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5" name="圆角矩形 24"/>
              <p:cNvSpPr/>
              <p:nvPr/>
            </p:nvSpPr>
            <p:spPr>
              <a:xfrm>
                <a:off x="1992448" y="2296583"/>
                <a:ext cx="2092960" cy="533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21" name="文本框 19"/>
            <p:cNvSpPr txBox="1"/>
            <p:nvPr/>
          </p:nvSpPr>
          <p:spPr>
            <a:xfrm>
              <a:off x="1617325" y="2277299"/>
              <a:ext cx="727604" cy="492442"/>
            </a:xfrm>
            <a:prstGeom prst="rect">
              <a:avLst/>
            </a:prstGeom>
            <a:noFill/>
            <a:effectLst>
              <a:outerShdw blurRad="76200" dist="38100" dir="2700000" algn="tl" rotWithShape="0">
                <a:srgbClr val="D07C00">
                  <a:alpha val="40000"/>
                </a:srgbClr>
              </a:outerShdw>
            </a:effectLst>
          </p:spPr>
          <p:txBody>
            <a:bodyPr wrap="square" rtlCol="0">
              <a:spAutoFit/>
            </a:bodyPr>
            <a:lstStyle/>
            <a:p>
              <a:pPr algn="ctr"/>
              <a:r>
                <a:rPr lang="en-US" altLang="zh-CN" b="1" dirty="0">
                  <a:solidFill>
                    <a:schemeClr val="bg1"/>
                  </a:solidFill>
                  <a:latin typeface="+mn-lt"/>
                  <a:ea typeface="+mn-ea"/>
                  <a:cs typeface="+mn-ea"/>
                  <a:sym typeface="+mn-lt"/>
                </a:rPr>
                <a:t>01</a:t>
              </a:r>
              <a:endParaRPr lang="zh-CN" altLang="en-US" b="1" dirty="0">
                <a:solidFill>
                  <a:schemeClr val="bg1"/>
                </a:solidFill>
                <a:latin typeface="+mn-lt"/>
                <a:ea typeface="+mn-ea"/>
                <a:cs typeface="+mn-ea"/>
                <a:sym typeface="+mn-lt"/>
              </a:endParaRPr>
            </a:p>
          </p:txBody>
        </p:sp>
        <p:sp>
          <p:nvSpPr>
            <p:cNvPr id="22" name="文本框 20"/>
            <p:cNvSpPr txBox="1"/>
            <p:nvPr/>
          </p:nvSpPr>
          <p:spPr>
            <a:xfrm>
              <a:off x="2093921" y="2314295"/>
              <a:ext cx="1923123" cy="410369"/>
            </a:xfrm>
            <a:prstGeom prst="rect">
              <a:avLst/>
            </a:prstGeom>
            <a:noFill/>
          </p:spPr>
          <p:txBody>
            <a:bodyPr wrap="square" rtlCol="0">
              <a:spAutoFit/>
            </a:bodyPr>
            <a:lstStyle/>
            <a:p>
              <a:r>
                <a:rPr lang="zh-CN" altLang="en-US" sz="1400" dirty="0">
                  <a:solidFill>
                    <a:schemeClr val="bg1"/>
                  </a:solidFill>
                  <a:latin typeface="+mn-lt"/>
                  <a:ea typeface="+mn-ea"/>
                  <a:cs typeface="+mn-ea"/>
                  <a:sym typeface="+mn-lt"/>
                </a:rPr>
                <a:t>在此添加标题</a:t>
              </a:r>
            </a:p>
          </p:txBody>
        </p:sp>
      </p:grpSp>
      <p:sp>
        <p:nvSpPr>
          <p:cNvPr id="28" name="文本框 21"/>
          <p:cNvSpPr txBox="1"/>
          <p:nvPr/>
        </p:nvSpPr>
        <p:spPr>
          <a:xfrm>
            <a:off x="1764886" y="2439822"/>
            <a:ext cx="1155668" cy="513410"/>
          </a:xfrm>
          <a:prstGeom prst="rect">
            <a:avLst/>
          </a:prstGeom>
          <a:noFill/>
        </p:spPr>
        <p:txBody>
          <a:bodyPr wrap="square" lIns="68580" tIns="34290" rIns="68580" bIns="34290" rtlCol="0">
            <a:spAutoFit/>
          </a:bodyPr>
          <a:lstStyle/>
          <a:p>
            <a:pPr algn="just">
              <a:lnSpc>
                <a:spcPct val="120000"/>
              </a:lnSpc>
            </a:pPr>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endParaRPr lang="zh-CN" altLang="en-US" sz="800" dirty="0">
              <a:solidFill>
                <a:schemeClr val="tx1">
                  <a:lumMod val="50000"/>
                  <a:lumOff val="50000"/>
                </a:schemeClr>
              </a:solidFill>
              <a:latin typeface="+mn-lt"/>
              <a:ea typeface="+mn-ea"/>
              <a:cs typeface="+mn-ea"/>
              <a:sym typeface="+mn-lt"/>
            </a:endParaRPr>
          </a:p>
        </p:txBody>
      </p:sp>
      <p:grpSp>
        <p:nvGrpSpPr>
          <p:cNvPr id="29" name="Group 4"/>
          <p:cNvGrpSpPr>
            <a:grpSpLocks noChangeAspect="1"/>
          </p:cNvGrpSpPr>
          <p:nvPr/>
        </p:nvGrpSpPr>
        <p:grpSpPr bwMode="auto">
          <a:xfrm>
            <a:off x="1399765" y="2485201"/>
            <a:ext cx="263599" cy="308906"/>
            <a:chOff x="1776" y="1776"/>
            <a:chExt cx="64" cy="75"/>
          </a:xfrm>
          <a:solidFill>
            <a:srgbClr val="C00000"/>
          </a:solidFill>
          <a:effectLst/>
        </p:grpSpPr>
        <p:sp>
          <p:nvSpPr>
            <p:cNvPr id="3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3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3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3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34" name="组合 33"/>
          <p:cNvGrpSpPr/>
          <p:nvPr/>
        </p:nvGrpSpPr>
        <p:grpSpPr>
          <a:xfrm>
            <a:off x="3516820" y="1606031"/>
            <a:ext cx="2385010" cy="2405879"/>
            <a:chOff x="4620295" y="1993683"/>
            <a:chExt cx="3180013" cy="3207838"/>
          </a:xfrm>
        </p:grpSpPr>
        <p:grpSp>
          <p:nvGrpSpPr>
            <p:cNvPr id="35" name="组合 34"/>
            <p:cNvGrpSpPr/>
            <p:nvPr/>
          </p:nvGrpSpPr>
          <p:grpSpPr>
            <a:xfrm>
              <a:off x="4715658" y="2082583"/>
              <a:ext cx="3084650" cy="3118938"/>
              <a:chOff x="1838891" y="2142672"/>
              <a:chExt cx="3084650" cy="3118938"/>
            </a:xfrm>
          </p:grpSpPr>
          <p:sp>
            <p:nvSpPr>
              <p:cNvPr id="38" name="平行四边形 37"/>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平行四边形 38"/>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圆角矩形 35"/>
            <p:cNvSpPr/>
            <p:nvPr/>
          </p:nvSpPr>
          <p:spPr>
            <a:xfrm>
              <a:off x="4734142" y="2095283"/>
              <a:ext cx="2616200" cy="261620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a:off x="4620295" y="1993683"/>
              <a:ext cx="2616200" cy="2616200"/>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3691867" y="1763506"/>
            <a:ext cx="1808534" cy="534458"/>
            <a:chOff x="4853691" y="2203650"/>
            <a:chExt cx="2411379" cy="712610"/>
          </a:xfrm>
        </p:grpSpPr>
        <p:grpSp>
          <p:nvGrpSpPr>
            <p:cNvPr id="41" name="组合 40"/>
            <p:cNvGrpSpPr/>
            <p:nvPr/>
          </p:nvGrpSpPr>
          <p:grpSpPr>
            <a:xfrm>
              <a:off x="4883968" y="2203650"/>
              <a:ext cx="2208870" cy="712610"/>
              <a:chOff x="1994501" y="2251039"/>
              <a:chExt cx="2208870" cy="712610"/>
            </a:xfrm>
          </p:grpSpPr>
          <p:grpSp>
            <p:nvGrpSpPr>
              <p:cNvPr id="44" name="组合 43"/>
              <p:cNvGrpSpPr/>
              <p:nvPr/>
            </p:nvGrpSpPr>
            <p:grpSpPr>
              <a:xfrm>
                <a:off x="1994501" y="2251039"/>
                <a:ext cx="2208870" cy="712610"/>
                <a:chOff x="-3729752" y="2394136"/>
                <a:chExt cx="8752092" cy="2823536"/>
              </a:xfrm>
            </p:grpSpPr>
            <p:sp>
              <p:nvSpPr>
                <p:cNvPr id="47" name="平行四边形 46"/>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8" name="平行四边形 47"/>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5" name="圆角矩形 44"/>
              <p:cNvSpPr/>
              <p:nvPr/>
            </p:nvSpPr>
            <p:spPr>
              <a:xfrm>
                <a:off x="2013089" y="2306633"/>
                <a:ext cx="2092960" cy="533400"/>
              </a:xfrm>
              <a:prstGeom prst="roundRect">
                <a:avLst/>
              </a:prstGeom>
              <a:solidFill>
                <a:srgbClr val="0187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6" name="圆角矩形 45"/>
              <p:cNvSpPr/>
              <p:nvPr/>
            </p:nvSpPr>
            <p:spPr>
              <a:xfrm>
                <a:off x="2009381" y="2305050"/>
                <a:ext cx="2092961" cy="533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2" name="文本框 33"/>
            <p:cNvSpPr txBox="1"/>
            <p:nvPr/>
          </p:nvSpPr>
          <p:spPr>
            <a:xfrm>
              <a:off x="4853691" y="2285766"/>
              <a:ext cx="670652" cy="492442"/>
            </a:xfrm>
            <a:prstGeom prst="rect">
              <a:avLst/>
            </a:prstGeom>
            <a:noFill/>
            <a:effectLst>
              <a:outerShdw blurRad="76200" dist="38100" dir="2700000" algn="tl" rotWithShape="0">
                <a:srgbClr val="017885">
                  <a:alpha val="40000"/>
                </a:srgbClr>
              </a:outerShdw>
            </a:effectLst>
          </p:spPr>
          <p:txBody>
            <a:bodyPr wrap="square" rtlCol="0">
              <a:spAutoFit/>
            </a:bodyPr>
            <a:lstStyle/>
            <a:p>
              <a:pPr algn="ctr"/>
              <a:r>
                <a:rPr lang="en-US" altLang="zh-CN" b="1" dirty="0">
                  <a:solidFill>
                    <a:schemeClr val="bg1"/>
                  </a:solidFill>
                  <a:latin typeface="+mn-lt"/>
                  <a:ea typeface="+mn-ea"/>
                  <a:cs typeface="+mn-ea"/>
                  <a:sym typeface="+mn-lt"/>
                </a:rPr>
                <a:t>02</a:t>
              </a:r>
              <a:endParaRPr lang="zh-CN" altLang="en-US" b="1" dirty="0">
                <a:solidFill>
                  <a:schemeClr val="bg1"/>
                </a:solidFill>
                <a:latin typeface="+mn-lt"/>
                <a:ea typeface="+mn-ea"/>
                <a:cs typeface="+mn-ea"/>
                <a:sym typeface="+mn-lt"/>
              </a:endParaRPr>
            </a:p>
          </p:txBody>
        </p:sp>
        <p:sp>
          <p:nvSpPr>
            <p:cNvPr id="43" name="文本框 34"/>
            <p:cNvSpPr txBox="1"/>
            <p:nvPr/>
          </p:nvSpPr>
          <p:spPr>
            <a:xfrm>
              <a:off x="5341947" y="2314295"/>
              <a:ext cx="1923123" cy="410369"/>
            </a:xfrm>
            <a:prstGeom prst="rect">
              <a:avLst/>
            </a:prstGeom>
            <a:noFill/>
          </p:spPr>
          <p:txBody>
            <a:bodyPr wrap="square" rtlCol="0">
              <a:spAutoFit/>
            </a:bodyPr>
            <a:lstStyle/>
            <a:p>
              <a:r>
                <a:rPr lang="zh-CN" altLang="en-US" sz="1400" dirty="0">
                  <a:solidFill>
                    <a:schemeClr val="bg1"/>
                  </a:solidFill>
                  <a:latin typeface="+mn-lt"/>
                  <a:ea typeface="+mn-ea"/>
                  <a:cs typeface="+mn-ea"/>
                  <a:sym typeface="+mn-lt"/>
                </a:rPr>
                <a:t>在此添加标题</a:t>
              </a:r>
            </a:p>
          </p:txBody>
        </p:sp>
      </p:grpSp>
      <p:sp>
        <p:nvSpPr>
          <p:cNvPr id="49" name="文本框 35"/>
          <p:cNvSpPr txBox="1"/>
          <p:nvPr/>
        </p:nvSpPr>
        <p:spPr>
          <a:xfrm>
            <a:off x="4179474" y="2439822"/>
            <a:ext cx="1155668" cy="513410"/>
          </a:xfrm>
          <a:prstGeom prst="rect">
            <a:avLst/>
          </a:prstGeom>
          <a:noFill/>
        </p:spPr>
        <p:txBody>
          <a:bodyPr wrap="square" lIns="68580" tIns="34290" rIns="68580" bIns="34290" rtlCol="0">
            <a:spAutoFit/>
          </a:bodyPr>
          <a:lstStyle/>
          <a:p>
            <a:pPr algn="just">
              <a:lnSpc>
                <a:spcPct val="120000"/>
              </a:lnSpc>
            </a:pPr>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endParaRPr lang="zh-CN" altLang="en-US" sz="800" dirty="0">
              <a:solidFill>
                <a:schemeClr val="tx1">
                  <a:lumMod val="50000"/>
                  <a:lumOff val="50000"/>
                </a:schemeClr>
              </a:solidFill>
              <a:latin typeface="+mn-lt"/>
              <a:ea typeface="+mn-ea"/>
              <a:cs typeface="+mn-ea"/>
              <a:sym typeface="+mn-lt"/>
            </a:endParaRPr>
          </a:p>
        </p:txBody>
      </p:sp>
      <p:grpSp>
        <p:nvGrpSpPr>
          <p:cNvPr id="50" name="组合 49"/>
          <p:cNvGrpSpPr/>
          <p:nvPr/>
        </p:nvGrpSpPr>
        <p:grpSpPr>
          <a:xfrm>
            <a:off x="5931406" y="1606031"/>
            <a:ext cx="2385010" cy="2405879"/>
            <a:chOff x="7839744" y="1993683"/>
            <a:chExt cx="3180013" cy="3207838"/>
          </a:xfrm>
        </p:grpSpPr>
        <p:grpSp>
          <p:nvGrpSpPr>
            <p:cNvPr id="51" name="组合 50"/>
            <p:cNvGrpSpPr/>
            <p:nvPr/>
          </p:nvGrpSpPr>
          <p:grpSpPr>
            <a:xfrm>
              <a:off x="7935107" y="2082583"/>
              <a:ext cx="3084650" cy="3118938"/>
              <a:chOff x="1838891" y="2142672"/>
              <a:chExt cx="3084650" cy="3118938"/>
            </a:xfrm>
          </p:grpSpPr>
          <p:sp>
            <p:nvSpPr>
              <p:cNvPr id="54" name="平行四边形 53"/>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平行四边形 54"/>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圆角矩形 51"/>
            <p:cNvSpPr/>
            <p:nvPr/>
          </p:nvSpPr>
          <p:spPr>
            <a:xfrm>
              <a:off x="7953591" y="2095283"/>
              <a:ext cx="2616200" cy="2616200"/>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a:off x="7839744" y="1993683"/>
              <a:ext cx="2616200" cy="2616200"/>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6" name="组合 55"/>
          <p:cNvGrpSpPr/>
          <p:nvPr/>
        </p:nvGrpSpPr>
        <p:grpSpPr>
          <a:xfrm>
            <a:off x="6127621" y="1763506"/>
            <a:ext cx="1808798" cy="534458"/>
            <a:chOff x="8101364" y="2203650"/>
            <a:chExt cx="2411730" cy="712610"/>
          </a:xfrm>
        </p:grpSpPr>
        <p:grpSp>
          <p:nvGrpSpPr>
            <p:cNvPr id="57" name="组合 56"/>
            <p:cNvGrpSpPr/>
            <p:nvPr/>
          </p:nvGrpSpPr>
          <p:grpSpPr>
            <a:xfrm>
              <a:off x="8101364" y="2203650"/>
              <a:ext cx="2210923" cy="712610"/>
              <a:chOff x="1992448" y="2251039"/>
              <a:chExt cx="2210923" cy="712610"/>
            </a:xfrm>
          </p:grpSpPr>
          <p:grpSp>
            <p:nvGrpSpPr>
              <p:cNvPr id="60" name="组合 59"/>
              <p:cNvGrpSpPr/>
              <p:nvPr/>
            </p:nvGrpSpPr>
            <p:grpSpPr>
              <a:xfrm>
                <a:off x="1994501" y="2251039"/>
                <a:ext cx="2208870" cy="712610"/>
                <a:chOff x="-3729752" y="2394136"/>
                <a:chExt cx="8752092" cy="2823536"/>
              </a:xfrm>
            </p:grpSpPr>
            <p:sp>
              <p:nvSpPr>
                <p:cNvPr id="63" name="平行四边形 62"/>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4" name="平行四边形 63"/>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61" name="圆角矩形 60"/>
              <p:cNvSpPr/>
              <p:nvPr/>
            </p:nvSpPr>
            <p:spPr>
              <a:xfrm>
                <a:off x="2013089" y="2306633"/>
                <a:ext cx="2092960" cy="533400"/>
              </a:xfrm>
              <a:prstGeom prst="roundRect">
                <a:avLst/>
              </a:prstGeom>
              <a:solidFill>
                <a:srgbClr val="E143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2" name="圆角矩形 61"/>
              <p:cNvSpPr/>
              <p:nvPr/>
            </p:nvSpPr>
            <p:spPr>
              <a:xfrm>
                <a:off x="1992448" y="2279650"/>
                <a:ext cx="2092960" cy="533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58" name="文本框 53"/>
            <p:cNvSpPr txBox="1"/>
            <p:nvPr/>
          </p:nvSpPr>
          <p:spPr>
            <a:xfrm>
              <a:off x="8115571" y="2277299"/>
              <a:ext cx="638714" cy="492442"/>
            </a:xfrm>
            <a:prstGeom prst="rect">
              <a:avLst/>
            </a:prstGeom>
            <a:noFill/>
            <a:effectLst>
              <a:outerShdw blurRad="76200" dist="38100" dir="2700000" algn="tl" rotWithShape="0">
                <a:srgbClr val="DB2323">
                  <a:alpha val="40000"/>
                </a:srgbClr>
              </a:outerShdw>
            </a:effectLst>
          </p:spPr>
          <p:txBody>
            <a:bodyPr wrap="square" rtlCol="0">
              <a:spAutoFit/>
            </a:bodyPr>
            <a:lstStyle/>
            <a:p>
              <a:pPr algn="ctr"/>
              <a:r>
                <a:rPr lang="en-US" altLang="zh-CN" b="1" dirty="0">
                  <a:solidFill>
                    <a:schemeClr val="bg1"/>
                  </a:solidFill>
                  <a:latin typeface="+mn-lt"/>
                  <a:ea typeface="+mn-ea"/>
                  <a:cs typeface="+mn-ea"/>
                  <a:sym typeface="+mn-lt"/>
                </a:rPr>
                <a:t>03</a:t>
              </a:r>
              <a:endParaRPr lang="zh-CN" altLang="en-US" b="1" dirty="0">
                <a:solidFill>
                  <a:schemeClr val="bg1"/>
                </a:solidFill>
                <a:latin typeface="+mn-lt"/>
                <a:ea typeface="+mn-ea"/>
                <a:cs typeface="+mn-ea"/>
                <a:sym typeface="+mn-lt"/>
              </a:endParaRPr>
            </a:p>
          </p:txBody>
        </p:sp>
        <p:sp>
          <p:nvSpPr>
            <p:cNvPr id="59" name="文本框 54"/>
            <p:cNvSpPr txBox="1"/>
            <p:nvPr/>
          </p:nvSpPr>
          <p:spPr>
            <a:xfrm>
              <a:off x="8589971" y="2314295"/>
              <a:ext cx="1923123" cy="410369"/>
            </a:xfrm>
            <a:prstGeom prst="rect">
              <a:avLst/>
            </a:prstGeom>
            <a:noFill/>
          </p:spPr>
          <p:txBody>
            <a:bodyPr wrap="square" rtlCol="0">
              <a:spAutoFit/>
            </a:bodyPr>
            <a:lstStyle/>
            <a:p>
              <a:r>
                <a:rPr lang="zh-CN" altLang="en-US" sz="1400" dirty="0">
                  <a:solidFill>
                    <a:schemeClr val="bg1"/>
                  </a:solidFill>
                  <a:latin typeface="+mn-lt"/>
                  <a:ea typeface="+mn-ea"/>
                  <a:cs typeface="+mn-ea"/>
                  <a:sym typeface="+mn-lt"/>
                </a:rPr>
                <a:t>在此添加标题</a:t>
              </a:r>
            </a:p>
          </p:txBody>
        </p:sp>
      </p:grpSp>
      <p:sp>
        <p:nvSpPr>
          <p:cNvPr id="65" name="文本框 55"/>
          <p:cNvSpPr txBox="1"/>
          <p:nvPr/>
        </p:nvSpPr>
        <p:spPr>
          <a:xfrm>
            <a:off x="6594061" y="2439822"/>
            <a:ext cx="1155668" cy="513410"/>
          </a:xfrm>
          <a:prstGeom prst="rect">
            <a:avLst/>
          </a:prstGeom>
          <a:noFill/>
        </p:spPr>
        <p:txBody>
          <a:bodyPr wrap="square" lIns="68580" tIns="34290" rIns="68580" bIns="34290" rtlCol="0">
            <a:spAutoFit/>
          </a:bodyPr>
          <a:lstStyle/>
          <a:p>
            <a:pPr algn="just">
              <a:lnSpc>
                <a:spcPct val="120000"/>
              </a:lnSpc>
            </a:pPr>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endParaRPr lang="zh-CN" altLang="en-US" sz="800" dirty="0">
              <a:solidFill>
                <a:schemeClr val="tx1">
                  <a:lumMod val="50000"/>
                  <a:lumOff val="50000"/>
                </a:schemeClr>
              </a:solidFill>
              <a:latin typeface="+mn-lt"/>
              <a:ea typeface="+mn-ea"/>
              <a:cs typeface="+mn-ea"/>
              <a:sym typeface="+mn-lt"/>
            </a:endParaRPr>
          </a:p>
        </p:txBody>
      </p:sp>
      <p:grpSp>
        <p:nvGrpSpPr>
          <p:cNvPr id="66" name="Group 18"/>
          <p:cNvGrpSpPr>
            <a:grpSpLocks noChangeAspect="1"/>
          </p:cNvGrpSpPr>
          <p:nvPr/>
        </p:nvGrpSpPr>
        <p:grpSpPr bwMode="auto">
          <a:xfrm>
            <a:off x="3803105" y="2497660"/>
            <a:ext cx="294476" cy="274397"/>
            <a:chOff x="3802" y="2858"/>
            <a:chExt cx="616" cy="574"/>
          </a:xfrm>
          <a:solidFill>
            <a:srgbClr val="C00000"/>
          </a:solidFill>
          <a:effectLst/>
        </p:grpSpPr>
        <p:sp>
          <p:nvSpPr>
            <p:cNvPr id="6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72" name="组合 71"/>
          <p:cNvGrpSpPr/>
          <p:nvPr/>
        </p:nvGrpSpPr>
        <p:grpSpPr>
          <a:xfrm>
            <a:off x="6217835" y="2488837"/>
            <a:ext cx="276242" cy="300608"/>
            <a:chOff x="4873620" y="1965325"/>
            <a:chExt cx="269882" cy="293688"/>
          </a:xfrm>
          <a:solidFill>
            <a:srgbClr val="C00000"/>
          </a:solidFill>
          <a:effectLst/>
        </p:grpSpPr>
        <p:sp>
          <p:nvSpPr>
            <p:cNvPr id="73"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4"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5"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cxnSp>
        <p:nvCxnSpPr>
          <p:cNvPr id="77" name="直接连接符 76"/>
          <p:cNvCxnSpPr/>
          <p:nvPr/>
        </p:nvCxnSpPr>
        <p:spPr>
          <a:xfrm>
            <a:off x="1171292" y="3992779"/>
            <a:ext cx="6961170"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矩形 47"/>
          <p:cNvSpPr>
            <a:spLocks noChangeArrowheads="1"/>
          </p:cNvSpPr>
          <p:nvPr/>
        </p:nvSpPr>
        <p:spPr bwMode="auto">
          <a:xfrm>
            <a:off x="1303505" y="4103935"/>
            <a:ext cx="6696744" cy="3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latin typeface="+mn-lt"/>
                <a:ea typeface="+mn-ea"/>
                <a:cs typeface="+mn-ea"/>
                <a:sym typeface="+mn-lt"/>
              </a:rPr>
              <a:t>您的内容打在这里或者通过复制您的文本黏贴自此。您的内容打在这里或者通过复制您的文本黏贴自此。您的内容打在这里或者通过复制您的文本黏贴自此您的内容打在这里或者通过复制您的文本黏贴自此。</a:t>
            </a:r>
            <a:endParaRPr lang="en-US" altLang="zh-CN" sz="900" dirty="0">
              <a:latin typeface="+mn-lt"/>
              <a:ea typeface="+mn-ea"/>
              <a:cs typeface="+mn-ea"/>
              <a:sym typeface="+mn-lt"/>
            </a:endParaRPr>
          </a:p>
        </p:txBody>
      </p:sp>
      <p:sp>
        <p:nvSpPr>
          <p:cNvPr id="79" name="TextBox 78"/>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900" decel="100000" fill="hold"/>
                                        <p:tgtEl>
                                          <p:spTgt spid="5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3" presetClass="entr" presetSubtype="3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strVal val="(6*min(max(#ppt_w*#ppt_h,.3),1)-7.4)/-.7*#ppt_w"/>
                                          </p:val>
                                        </p:tav>
                                        <p:tav tm="100000">
                                          <p:val>
                                            <p:strVal val="#ppt_w"/>
                                          </p:val>
                                        </p:tav>
                                      </p:tavLst>
                                    </p:anim>
                                    <p:anim calcmode="lin" valueType="num">
                                      <p:cBhvr>
                                        <p:cTn id="31" dur="500" fill="hold"/>
                                        <p:tgtEl>
                                          <p:spTgt spid="19"/>
                                        </p:tgtEl>
                                        <p:attrNameLst>
                                          <p:attrName>ppt_h</p:attrName>
                                        </p:attrNameLst>
                                      </p:cBhvr>
                                      <p:tavLst>
                                        <p:tav tm="0">
                                          <p:val>
                                            <p:strVal val="(6*min(max(#ppt_w*#ppt_h,.3),1)-7.4)/-.7*#ppt_h"/>
                                          </p:val>
                                        </p:tav>
                                        <p:tav tm="100000">
                                          <p:val>
                                            <p:strVal val="#ppt_h"/>
                                          </p:val>
                                        </p:tav>
                                      </p:tavLst>
                                    </p:anim>
                                    <p:anim calcmode="lin" valueType="num">
                                      <p:cBhvr>
                                        <p:cTn id="32" dur="500" fill="hold"/>
                                        <p:tgtEl>
                                          <p:spTgt spid="19"/>
                                        </p:tgtEl>
                                        <p:attrNameLst>
                                          <p:attrName>ppt_x</p:attrName>
                                        </p:attrNameLst>
                                      </p:cBhvr>
                                      <p:tavLst>
                                        <p:tav tm="0">
                                          <p:val>
                                            <p:fltVal val="0.5"/>
                                          </p:val>
                                        </p:tav>
                                        <p:tav tm="100000">
                                          <p:val>
                                            <p:strVal val="#ppt_x"/>
                                          </p:val>
                                        </p:tav>
                                      </p:tavLst>
                                    </p:anim>
                                    <p:anim calcmode="lin" valueType="num">
                                      <p:cBhvr>
                                        <p:cTn id="33"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4" fill="hold">
                            <p:stCondLst>
                              <p:cond delay="2000"/>
                            </p:stCondLst>
                            <p:childTnLst>
                              <p:par>
                                <p:cTn id="35" presetID="23" presetClass="entr" presetSubtype="3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strVal val="(6*min(max(#ppt_w*#ppt_h,.3),1)-7.4)/-.7*#ppt_w"/>
                                          </p:val>
                                        </p:tav>
                                        <p:tav tm="100000">
                                          <p:val>
                                            <p:strVal val="#ppt_w"/>
                                          </p:val>
                                        </p:tav>
                                      </p:tavLst>
                                    </p:anim>
                                    <p:anim calcmode="lin" valueType="num">
                                      <p:cBhvr>
                                        <p:cTn id="38" dur="500" fill="hold"/>
                                        <p:tgtEl>
                                          <p:spTgt spid="40"/>
                                        </p:tgtEl>
                                        <p:attrNameLst>
                                          <p:attrName>ppt_h</p:attrName>
                                        </p:attrNameLst>
                                      </p:cBhvr>
                                      <p:tavLst>
                                        <p:tav tm="0">
                                          <p:val>
                                            <p:strVal val="(6*min(max(#ppt_w*#ppt_h,.3),1)-7.4)/-.7*#ppt_h"/>
                                          </p:val>
                                        </p:tav>
                                        <p:tav tm="100000">
                                          <p:val>
                                            <p:strVal val="#ppt_h"/>
                                          </p:val>
                                        </p:tav>
                                      </p:tavLst>
                                    </p:anim>
                                    <p:anim calcmode="lin" valueType="num">
                                      <p:cBhvr>
                                        <p:cTn id="39" dur="500" fill="hold"/>
                                        <p:tgtEl>
                                          <p:spTgt spid="40"/>
                                        </p:tgtEl>
                                        <p:attrNameLst>
                                          <p:attrName>ppt_x</p:attrName>
                                        </p:attrNameLst>
                                      </p:cBhvr>
                                      <p:tavLst>
                                        <p:tav tm="0">
                                          <p:val>
                                            <p:fltVal val="0.5"/>
                                          </p:val>
                                        </p:tav>
                                        <p:tav tm="100000">
                                          <p:val>
                                            <p:strVal val="#ppt_x"/>
                                          </p:val>
                                        </p:tav>
                                      </p:tavLst>
                                    </p:anim>
                                    <p:anim calcmode="lin" valueType="num">
                                      <p:cBhvr>
                                        <p:cTn id="40"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2500"/>
                            </p:stCondLst>
                            <p:childTnLst>
                              <p:par>
                                <p:cTn id="42" presetID="23" presetClass="entr" presetSubtype="36"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strVal val="(6*min(max(#ppt_w*#ppt_h,.3),1)-7.4)/-.7*#ppt_w"/>
                                          </p:val>
                                        </p:tav>
                                        <p:tav tm="100000">
                                          <p:val>
                                            <p:strVal val="#ppt_w"/>
                                          </p:val>
                                        </p:tav>
                                      </p:tavLst>
                                    </p:anim>
                                    <p:anim calcmode="lin" valueType="num">
                                      <p:cBhvr>
                                        <p:cTn id="45" dur="500" fill="hold"/>
                                        <p:tgtEl>
                                          <p:spTgt spid="56"/>
                                        </p:tgtEl>
                                        <p:attrNameLst>
                                          <p:attrName>ppt_h</p:attrName>
                                        </p:attrNameLst>
                                      </p:cBhvr>
                                      <p:tavLst>
                                        <p:tav tm="0">
                                          <p:val>
                                            <p:strVal val="(6*min(max(#ppt_w*#ppt_h,.3),1)-7.4)/-.7*#ppt_h"/>
                                          </p:val>
                                        </p:tav>
                                        <p:tav tm="100000">
                                          <p:val>
                                            <p:strVal val="#ppt_h"/>
                                          </p:val>
                                        </p:tav>
                                      </p:tavLst>
                                    </p:anim>
                                    <p:anim calcmode="lin" valueType="num">
                                      <p:cBhvr>
                                        <p:cTn id="46" dur="500" fill="hold"/>
                                        <p:tgtEl>
                                          <p:spTgt spid="56"/>
                                        </p:tgtEl>
                                        <p:attrNameLst>
                                          <p:attrName>ppt_x</p:attrName>
                                        </p:attrNameLst>
                                      </p:cBhvr>
                                      <p:tavLst>
                                        <p:tav tm="0">
                                          <p:val>
                                            <p:fltVal val="0.5"/>
                                          </p:val>
                                        </p:tav>
                                        <p:tav tm="100000">
                                          <p:val>
                                            <p:strVal val="#ppt_x"/>
                                          </p:val>
                                        </p:tav>
                                      </p:tavLst>
                                    </p:anim>
                                    <p:anim calcmode="lin" valueType="num">
                                      <p:cBhvr>
                                        <p:cTn id="47" dur="500" fill="hold"/>
                                        <p:tgtEl>
                                          <p:spTgt spid="56"/>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3000"/>
                            </p:stCondLst>
                            <p:childTnLst>
                              <p:par>
                                <p:cTn id="49" presetID="14" presetClass="entr" presetSubtype="1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par>
                                <p:cTn id="52" presetID="14" presetClass="entr" presetSubtype="1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randombar(horizontal)">
                                      <p:cBhvr>
                                        <p:cTn id="54" dur="500"/>
                                        <p:tgtEl>
                                          <p:spTgt spid="66"/>
                                        </p:tgtEl>
                                      </p:cBhvr>
                                    </p:animEffect>
                                  </p:childTnLst>
                                </p:cTn>
                              </p:par>
                              <p:par>
                                <p:cTn id="55" presetID="14" presetClass="entr" presetSubtype="10"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randombar(horizontal)">
                                      <p:cBhvr>
                                        <p:cTn id="57" dur="500"/>
                                        <p:tgtEl>
                                          <p:spTgt spid="72"/>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left)">
                                      <p:cBhvr>
                                        <p:cTn id="67" dur="500"/>
                                        <p:tgtEl>
                                          <p:spTgt spid="65"/>
                                        </p:tgtEl>
                                      </p:cBhvr>
                                    </p:animEffect>
                                  </p:childTnLst>
                                </p:cTn>
                              </p:par>
                            </p:childTnLst>
                          </p:cTn>
                        </p:par>
                        <p:par>
                          <p:cTn id="68" fill="hold">
                            <p:stCondLst>
                              <p:cond delay="4000"/>
                            </p:stCondLst>
                            <p:childTnLst>
                              <p:par>
                                <p:cTn id="69" presetID="16" presetClass="entr" presetSubtype="21"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barn(inVertical)">
                                      <p:cBhvr>
                                        <p:cTn id="71" dur="500"/>
                                        <p:tgtEl>
                                          <p:spTgt spid="77"/>
                                        </p:tgtEl>
                                      </p:cBhvr>
                                    </p:animEffect>
                                  </p:childTnLst>
                                </p:cTn>
                              </p:par>
                            </p:childTnLst>
                          </p:cTn>
                        </p:par>
                        <p:par>
                          <p:cTn id="72" fill="hold">
                            <p:stCondLst>
                              <p:cond delay="4500"/>
                            </p:stCondLst>
                            <p:childTnLst>
                              <p:par>
                                <p:cTn id="73" presetID="52" presetClass="entr" presetSubtype="0" fill="hold" grpId="0" nodeType="afterEffect">
                                  <p:stCondLst>
                                    <p:cond delay="0"/>
                                  </p:stCondLst>
                                  <p:childTnLst>
                                    <p:set>
                                      <p:cBhvr>
                                        <p:cTn id="74" dur="1" fill="hold">
                                          <p:stCondLst>
                                            <p:cond delay="0"/>
                                          </p:stCondLst>
                                        </p:cTn>
                                        <p:tgtEl>
                                          <p:spTgt spid="78"/>
                                        </p:tgtEl>
                                        <p:attrNameLst>
                                          <p:attrName>style.visibility</p:attrName>
                                        </p:attrNameLst>
                                      </p:cBhvr>
                                      <p:to>
                                        <p:strVal val="visible"/>
                                      </p:to>
                                    </p:set>
                                    <p:animScale>
                                      <p:cBhvr>
                                        <p:cTn id="75" dur="1000" decel="50000" fill="hold">
                                          <p:stCondLst>
                                            <p:cond delay="0"/>
                                          </p:stCondLst>
                                        </p:cTn>
                                        <p:tgtEl>
                                          <p:spTgt spid="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78"/>
                                        </p:tgtEl>
                                        <p:attrNameLst>
                                          <p:attrName>ppt_x</p:attrName>
                                          <p:attrName>ppt_y</p:attrName>
                                        </p:attrNameLst>
                                      </p:cBhvr>
                                    </p:animMotion>
                                    <p:animEffect transition="in" filter="fade">
                                      <p:cBhvr>
                                        <p:cTn id="7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9" grpId="0"/>
      <p:bldP spid="65" grpId="0"/>
      <p:bldP spid="78" grpId="0"/>
      <p:bldP spid="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921938" y="1466906"/>
            <a:ext cx="572068" cy="415805"/>
            <a:chOff x="5871081" y="1533134"/>
            <a:chExt cx="572068" cy="415805"/>
          </a:xfrm>
        </p:grpSpPr>
        <p:grpSp>
          <p:nvGrpSpPr>
            <p:cNvPr id="18" name="组合 17"/>
            <p:cNvGrpSpPr/>
            <p:nvPr/>
          </p:nvGrpSpPr>
          <p:grpSpPr>
            <a:xfrm rot="10800000">
              <a:off x="5871081" y="1533134"/>
              <a:ext cx="572068" cy="415805"/>
              <a:chOff x="2812960" y="874737"/>
              <a:chExt cx="572068" cy="415805"/>
            </a:xfrm>
          </p:grpSpPr>
          <p:sp>
            <p:nvSpPr>
              <p:cNvPr id="2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mn-ea"/>
                  <a:sym typeface="+mn-lt"/>
                </a:endParaRPr>
              </a:p>
            </p:txBody>
          </p:sp>
          <p:sp>
            <p:nvSpPr>
              <p:cNvPr id="2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19" name="Group 29"/>
            <p:cNvGrpSpPr/>
            <p:nvPr/>
          </p:nvGrpSpPr>
          <p:grpSpPr>
            <a:xfrm>
              <a:off x="6018683" y="1608936"/>
              <a:ext cx="264199" cy="264199"/>
              <a:chOff x="8216107" y="2577307"/>
              <a:chExt cx="464344" cy="464344"/>
            </a:xfrm>
            <a:solidFill>
              <a:schemeClr val="bg1"/>
            </a:solidFill>
          </p:grpSpPr>
          <p:sp>
            <p:nvSpPr>
              <p:cNvPr id="20"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21"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7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22"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sp>
            <p:nvSpPr>
              <p:cNvPr id="23"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grpSp>
      </p:grpSp>
      <p:grpSp>
        <p:nvGrpSpPr>
          <p:cNvPr id="26" name="组合 25"/>
          <p:cNvGrpSpPr/>
          <p:nvPr/>
        </p:nvGrpSpPr>
        <p:grpSpPr>
          <a:xfrm>
            <a:off x="3230704" y="1131590"/>
            <a:ext cx="2556930" cy="3232311"/>
            <a:chOff x="3179847" y="1197818"/>
            <a:chExt cx="2556930" cy="3232311"/>
          </a:xfrm>
        </p:grpSpPr>
        <p:pic>
          <p:nvPicPr>
            <p:cNvPr id="27"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28" name="Rectangle 5"/>
            <p:cNvSpPr/>
            <p:nvPr/>
          </p:nvSpPr>
          <p:spPr>
            <a:xfrm>
              <a:off x="3539006" y="157071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mn-ea"/>
                <a:sym typeface="+mn-lt"/>
              </a:endParaRPr>
            </a:p>
          </p:txBody>
        </p:sp>
      </p:grpSp>
      <p:grpSp>
        <p:nvGrpSpPr>
          <p:cNvPr id="29" name="组合 28"/>
          <p:cNvGrpSpPr/>
          <p:nvPr/>
        </p:nvGrpSpPr>
        <p:grpSpPr>
          <a:xfrm>
            <a:off x="2556997" y="1499874"/>
            <a:ext cx="572068" cy="415805"/>
            <a:chOff x="2506140" y="1520382"/>
            <a:chExt cx="572068" cy="415805"/>
          </a:xfrm>
        </p:grpSpPr>
        <p:grpSp>
          <p:nvGrpSpPr>
            <p:cNvPr id="30" name="组合 29"/>
            <p:cNvGrpSpPr/>
            <p:nvPr/>
          </p:nvGrpSpPr>
          <p:grpSpPr>
            <a:xfrm>
              <a:off x="2506140" y="1520382"/>
              <a:ext cx="572068" cy="415805"/>
              <a:chOff x="2812960" y="874737"/>
              <a:chExt cx="572068" cy="415805"/>
            </a:xfrm>
          </p:grpSpPr>
          <p:sp>
            <p:nvSpPr>
              <p:cNvPr id="3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mn-ea"/>
                  <a:sym typeface="+mn-lt"/>
                </a:endParaRPr>
              </a:p>
            </p:txBody>
          </p:sp>
          <p:sp>
            <p:nvSpPr>
              <p:cNvPr id="3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31" name="Group 36"/>
            <p:cNvGrpSpPr/>
            <p:nvPr/>
          </p:nvGrpSpPr>
          <p:grpSpPr>
            <a:xfrm>
              <a:off x="2715031" y="1600024"/>
              <a:ext cx="181552" cy="264651"/>
              <a:chOff x="3582988" y="3510757"/>
              <a:chExt cx="319088" cy="465138"/>
            </a:xfrm>
            <a:solidFill>
              <a:srgbClr val="FFFFFF"/>
            </a:solidFill>
          </p:grpSpPr>
          <p:sp>
            <p:nvSpPr>
              <p:cNvPr id="3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7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3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grpSp>
      </p:grpSp>
      <p:grpSp>
        <p:nvGrpSpPr>
          <p:cNvPr id="36" name="组合 35"/>
          <p:cNvGrpSpPr/>
          <p:nvPr/>
        </p:nvGrpSpPr>
        <p:grpSpPr>
          <a:xfrm>
            <a:off x="2564975" y="2553904"/>
            <a:ext cx="572068" cy="415805"/>
            <a:chOff x="2514118" y="2387124"/>
            <a:chExt cx="572068" cy="415805"/>
          </a:xfrm>
        </p:grpSpPr>
        <p:grpSp>
          <p:nvGrpSpPr>
            <p:cNvPr id="37" name="组合 36"/>
            <p:cNvGrpSpPr/>
            <p:nvPr/>
          </p:nvGrpSpPr>
          <p:grpSpPr>
            <a:xfrm>
              <a:off x="2514118" y="2387124"/>
              <a:ext cx="572068" cy="415805"/>
              <a:chOff x="2812960" y="874737"/>
              <a:chExt cx="572068" cy="415805"/>
            </a:xfrm>
          </p:grpSpPr>
          <p:sp>
            <p:nvSpPr>
              <p:cNvPr id="3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mn-ea"/>
                  <a:sym typeface="+mn-lt"/>
                </a:endParaRPr>
              </a:p>
            </p:txBody>
          </p:sp>
          <p:sp>
            <p:nvSpPr>
              <p:cNvPr id="40"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sp>
          <p:nvSpPr>
            <p:cNvPr id="38"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7"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lt"/>
                <a:ea typeface="+mn-ea"/>
                <a:cs typeface="+mn-ea"/>
                <a:sym typeface="+mn-lt"/>
              </a:endParaRPr>
            </a:p>
          </p:txBody>
        </p:sp>
      </p:grpSp>
      <p:grpSp>
        <p:nvGrpSpPr>
          <p:cNvPr id="41" name="组合 40"/>
          <p:cNvGrpSpPr/>
          <p:nvPr/>
        </p:nvGrpSpPr>
        <p:grpSpPr>
          <a:xfrm>
            <a:off x="2564975" y="3607933"/>
            <a:ext cx="572068" cy="415805"/>
            <a:chOff x="2514118" y="3026461"/>
            <a:chExt cx="572068" cy="415805"/>
          </a:xfrm>
        </p:grpSpPr>
        <p:grpSp>
          <p:nvGrpSpPr>
            <p:cNvPr id="42" name="组合 41"/>
            <p:cNvGrpSpPr/>
            <p:nvPr/>
          </p:nvGrpSpPr>
          <p:grpSpPr>
            <a:xfrm>
              <a:off x="2514118" y="3026461"/>
              <a:ext cx="572068" cy="415805"/>
              <a:chOff x="2812960" y="874737"/>
              <a:chExt cx="572068" cy="415805"/>
            </a:xfrm>
          </p:grpSpPr>
          <p:sp>
            <p:nvSpPr>
              <p:cNvPr id="4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mn-ea"/>
                  <a:sym typeface="+mn-lt"/>
                </a:endParaRPr>
              </a:p>
            </p:txBody>
          </p:sp>
          <p:sp>
            <p:nvSpPr>
              <p:cNvPr id="4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sp>
          <p:nvSpPr>
            <p:cNvPr id="43"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grpSp>
      <p:grpSp>
        <p:nvGrpSpPr>
          <p:cNvPr id="46" name="组合 45"/>
          <p:cNvGrpSpPr/>
          <p:nvPr/>
        </p:nvGrpSpPr>
        <p:grpSpPr>
          <a:xfrm>
            <a:off x="569022" y="1479596"/>
            <a:ext cx="1923767" cy="750738"/>
            <a:chOff x="1078513" y="1669167"/>
            <a:chExt cx="1923767" cy="750738"/>
          </a:xfrm>
        </p:grpSpPr>
        <p:sp>
          <p:nvSpPr>
            <p:cNvPr id="47" name="TextBox 46"/>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lt"/>
                  <a:ea typeface="+mn-ea"/>
                  <a:cs typeface="+mn-ea"/>
                  <a:sym typeface="+mn-lt"/>
                </a:rPr>
                <a:t>单击此处添加文本单击此处添加文本</a:t>
              </a:r>
              <a:endParaRPr lang="en-US" altLang="zh-CN" sz="900" dirty="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smtClean="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a:solidFill>
                  <a:srgbClr val="7F7F7F"/>
                </a:solidFill>
                <a:latin typeface="+mn-lt"/>
                <a:ea typeface="+mn-ea"/>
                <a:cs typeface="+mn-ea"/>
                <a:sym typeface="+mn-lt"/>
              </a:endParaRPr>
            </a:p>
          </p:txBody>
        </p:sp>
        <p:sp>
          <p:nvSpPr>
            <p:cNvPr id="48" name="TextBox 47"/>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lt"/>
                  <a:ea typeface="+mn-ea"/>
                  <a:cs typeface="+mn-ea"/>
                  <a:sym typeface="+mn-lt"/>
                </a:rPr>
                <a:t>标题文字</a:t>
              </a:r>
              <a:endParaRPr lang="en-US" dirty="0" smtClean="0">
                <a:solidFill>
                  <a:schemeClr val="bg2"/>
                </a:solidFill>
                <a:latin typeface="+mn-lt"/>
                <a:ea typeface="+mn-ea"/>
                <a:cs typeface="+mn-ea"/>
                <a:sym typeface="+mn-lt"/>
              </a:endParaRPr>
            </a:p>
          </p:txBody>
        </p:sp>
      </p:grpSp>
      <p:grpSp>
        <p:nvGrpSpPr>
          <p:cNvPr id="49" name="组合 48"/>
          <p:cNvGrpSpPr/>
          <p:nvPr/>
        </p:nvGrpSpPr>
        <p:grpSpPr>
          <a:xfrm>
            <a:off x="569022" y="2553904"/>
            <a:ext cx="1923767" cy="750738"/>
            <a:chOff x="1078513" y="1669167"/>
            <a:chExt cx="1923767" cy="750738"/>
          </a:xfrm>
        </p:grpSpPr>
        <p:sp>
          <p:nvSpPr>
            <p:cNvPr id="50" name="TextBox 49"/>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lt"/>
                  <a:ea typeface="+mn-ea"/>
                  <a:cs typeface="+mn-ea"/>
                  <a:sym typeface="+mn-lt"/>
                </a:rPr>
                <a:t>单击此处添加文本单击此处添加文本</a:t>
              </a:r>
              <a:endParaRPr lang="en-US" altLang="zh-CN" sz="900" dirty="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smtClean="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a:solidFill>
                  <a:srgbClr val="7F7F7F"/>
                </a:solidFill>
                <a:latin typeface="+mn-lt"/>
                <a:ea typeface="+mn-ea"/>
                <a:cs typeface="+mn-ea"/>
                <a:sym typeface="+mn-lt"/>
              </a:endParaRPr>
            </a:p>
          </p:txBody>
        </p:sp>
        <p:sp>
          <p:nvSpPr>
            <p:cNvPr id="51" name="TextBox 50"/>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dirty="0" smtClean="0">
                  <a:solidFill>
                    <a:schemeClr val="tx2"/>
                  </a:solidFill>
                  <a:latin typeface="+mn-lt"/>
                  <a:ea typeface="+mn-ea"/>
                  <a:cs typeface="+mn-ea"/>
                  <a:sym typeface="+mn-lt"/>
                </a:rPr>
                <a:t>标题文字</a:t>
              </a:r>
              <a:endParaRPr lang="en-US" dirty="0" smtClean="0">
                <a:solidFill>
                  <a:schemeClr val="tx2"/>
                </a:solidFill>
                <a:latin typeface="+mn-lt"/>
                <a:ea typeface="+mn-ea"/>
                <a:cs typeface="+mn-ea"/>
                <a:sym typeface="+mn-lt"/>
              </a:endParaRPr>
            </a:p>
          </p:txBody>
        </p:sp>
      </p:grpSp>
      <p:grpSp>
        <p:nvGrpSpPr>
          <p:cNvPr id="52" name="组合 51"/>
          <p:cNvGrpSpPr/>
          <p:nvPr/>
        </p:nvGrpSpPr>
        <p:grpSpPr>
          <a:xfrm>
            <a:off x="569022" y="3582608"/>
            <a:ext cx="1923767" cy="750738"/>
            <a:chOff x="1078513" y="1669167"/>
            <a:chExt cx="1923767" cy="750738"/>
          </a:xfrm>
        </p:grpSpPr>
        <p:sp>
          <p:nvSpPr>
            <p:cNvPr id="53" name="TextBox 52"/>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lt"/>
                  <a:ea typeface="+mn-ea"/>
                  <a:cs typeface="+mn-ea"/>
                  <a:sym typeface="+mn-lt"/>
                </a:rPr>
                <a:t>单击此处添加文本单击此处添加文本</a:t>
              </a:r>
              <a:endParaRPr lang="en-US" altLang="zh-CN" sz="900" dirty="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smtClean="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a:solidFill>
                  <a:srgbClr val="7F7F7F"/>
                </a:solidFill>
                <a:latin typeface="+mn-lt"/>
                <a:ea typeface="+mn-ea"/>
                <a:cs typeface="+mn-ea"/>
                <a:sym typeface="+mn-lt"/>
              </a:endParaRPr>
            </a:p>
          </p:txBody>
        </p:sp>
        <p:sp>
          <p:nvSpPr>
            <p:cNvPr id="54" name="TextBox 5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lt"/>
                  <a:ea typeface="+mn-ea"/>
                  <a:cs typeface="+mn-ea"/>
                  <a:sym typeface="+mn-lt"/>
                </a:rPr>
                <a:t>标题文字</a:t>
              </a:r>
              <a:endParaRPr lang="en-US" dirty="0" smtClean="0">
                <a:solidFill>
                  <a:schemeClr val="bg2"/>
                </a:solidFill>
                <a:latin typeface="+mn-lt"/>
                <a:ea typeface="+mn-ea"/>
                <a:cs typeface="+mn-ea"/>
                <a:sym typeface="+mn-lt"/>
              </a:endParaRPr>
            </a:p>
          </p:txBody>
        </p:sp>
      </p:grpSp>
      <p:grpSp>
        <p:nvGrpSpPr>
          <p:cNvPr id="55" name="组合 54"/>
          <p:cNvGrpSpPr/>
          <p:nvPr/>
        </p:nvGrpSpPr>
        <p:grpSpPr>
          <a:xfrm>
            <a:off x="5921938" y="2536663"/>
            <a:ext cx="572068" cy="415805"/>
            <a:chOff x="5871081" y="2190265"/>
            <a:chExt cx="572068" cy="415805"/>
          </a:xfrm>
        </p:grpSpPr>
        <p:grpSp>
          <p:nvGrpSpPr>
            <p:cNvPr id="56" name="组合 55"/>
            <p:cNvGrpSpPr/>
            <p:nvPr/>
          </p:nvGrpSpPr>
          <p:grpSpPr>
            <a:xfrm rot="10800000">
              <a:off x="5871081" y="2190265"/>
              <a:ext cx="572068" cy="415805"/>
              <a:chOff x="2812960" y="874737"/>
              <a:chExt cx="572068" cy="415805"/>
            </a:xfrm>
          </p:grpSpPr>
          <p:sp>
            <p:nvSpPr>
              <p:cNvPr id="6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mn-ea"/>
                  <a:sym typeface="+mn-lt"/>
                </a:endParaRPr>
              </a:p>
            </p:txBody>
          </p:sp>
          <p:sp>
            <p:nvSpPr>
              <p:cNvPr id="65"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57" name="Group 22"/>
            <p:cNvGrpSpPr/>
            <p:nvPr/>
          </p:nvGrpSpPr>
          <p:grpSpPr>
            <a:xfrm>
              <a:off x="5997568" y="2282755"/>
              <a:ext cx="264199" cy="264651"/>
              <a:chOff x="7287419" y="3505994"/>
              <a:chExt cx="464344" cy="465138"/>
            </a:xfrm>
            <a:solidFill>
              <a:schemeClr val="bg1"/>
            </a:solidFill>
          </p:grpSpPr>
          <p:sp>
            <p:nvSpPr>
              <p:cNvPr id="58"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59"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60"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61"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62"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63"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grpSp>
      </p:grpSp>
      <p:grpSp>
        <p:nvGrpSpPr>
          <p:cNvPr id="66" name="组合 65"/>
          <p:cNvGrpSpPr/>
          <p:nvPr/>
        </p:nvGrpSpPr>
        <p:grpSpPr>
          <a:xfrm>
            <a:off x="5921938" y="3606420"/>
            <a:ext cx="572068" cy="415805"/>
            <a:chOff x="5864748" y="3008916"/>
            <a:chExt cx="572068" cy="415805"/>
          </a:xfrm>
        </p:grpSpPr>
        <p:grpSp>
          <p:nvGrpSpPr>
            <p:cNvPr id="67" name="组合 66"/>
            <p:cNvGrpSpPr/>
            <p:nvPr/>
          </p:nvGrpSpPr>
          <p:grpSpPr>
            <a:xfrm rot="10800000">
              <a:off x="5864748" y="3008916"/>
              <a:ext cx="572068" cy="415805"/>
              <a:chOff x="2812960" y="874737"/>
              <a:chExt cx="572068" cy="415805"/>
            </a:xfrm>
          </p:grpSpPr>
          <p:sp>
            <p:nvSpPr>
              <p:cNvPr id="78"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mn-ea"/>
                  <a:sym typeface="+mn-lt"/>
                </a:endParaRPr>
              </a:p>
            </p:txBody>
          </p:sp>
          <p:sp>
            <p:nvSpPr>
              <p:cNvPr id="79" name="Pentagon 9"/>
              <p:cNvSpPr/>
              <p:nvPr/>
            </p:nvSpPr>
            <p:spPr>
              <a:xfrm flipH="1">
                <a:off x="2860590" y="909356"/>
                <a:ext cx="476808" cy="346566"/>
              </a:xfrm>
              <a:prstGeom prst="homePlate">
                <a:avLst>
                  <a:gd name="adj" fmla="val 23830"/>
                </a:avLst>
              </a:prstGeom>
              <a:solidFill>
                <a:srgbClr val="C00000"/>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cs typeface="+mn-ea"/>
                  <a:sym typeface="+mn-lt"/>
                </a:endParaRPr>
              </a:p>
            </p:txBody>
          </p:sp>
        </p:grpSp>
        <p:grpSp>
          <p:nvGrpSpPr>
            <p:cNvPr id="68" name="Group 12"/>
            <p:cNvGrpSpPr/>
            <p:nvPr/>
          </p:nvGrpSpPr>
          <p:grpSpPr>
            <a:xfrm>
              <a:off x="5985331" y="3091890"/>
              <a:ext cx="264199" cy="264651"/>
              <a:chOff x="9145588" y="4435475"/>
              <a:chExt cx="464344" cy="465138"/>
            </a:xfrm>
            <a:solidFill>
              <a:schemeClr val="bg1"/>
            </a:solidFill>
          </p:grpSpPr>
          <p:sp>
            <p:nvSpPr>
              <p:cNvPr id="6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sp>
            <p:nvSpPr>
              <p:cNvPr id="7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lt"/>
                  <a:ea typeface="+mn-ea"/>
                  <a:cs typeface="+mn-ea"/>
                  <a:sym typeface="+mn-lt"/>
                </a:endParaRPr>
              </a:p>
            </p:txBody>
          </p:sp>
        </p:grpSp>
      </p:grpSp>
      <p:grpSp>
        <p:nvGrpSpPr>
          <p:cNvPr id="80" name="组合 79"/>
          <p:cNvGrpSpPr/>
          <p:nvPr/>
        </p:nvGrpSpPr>
        <p:grpSpPr>
          <a:xfrm>
            <a:off x="6525467" y="1479596"/>
            <a:ext cx="2006973" cy="750738"/>
            <a:chOff x="995307" y="1669167"/>
            <a:chExt cx="2006973" cy="750738"/>
          </a:xfrm>
        </p:grpSpPr>
        <p:sp>
          <p:nvSpPr>
            <p:cNvPr id="81" name="TextBox 80"/>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lt"/>
                  <a:ea typeface="+mn-ea"/>
                  <a:cs typeface="+mn-ea"/>
                  <a:sym typeface="+mn-lt"/>
                </a:rPr>
                <a:t>单击此处添加文本单击此处添加文本</a:t>
              </a:r>
              <a:endParaRPr lang="en-US" altLang="zh-CN" sz="900" dirty="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smtClean="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a:solidFill>
                  <a:srgbClr val="7F7F7F"/>
                </a:solidFill>
                <a:latin typeface="+mn-lt"/>
                <a:ea typeface="+mn-ea"/>
                <a:cs typeface="+mn-ea"/>
                <a:sym typeface="+mn-lt"/>
              </a:endParaRPr>
            </a:p>
          </p:txBody>
        </p:sp>
        <p:sp>
          <p:nvSpPr>
            <p:cNvPr id="82" name="TextBox 81"/>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lt"/>
                  <a:ea typeface="+mn-ea"/>
                  <a:cs typeface="+mn-ea"/>
                  <a:sym typeface="+mn-lt"/>
                </a:rPr>
                <a:t>标题文字</a:t>
              </a:r>
              <a:endParaRPr lang="en-US" dirty="0" smtClean="0">
                <a:solidFill>
                  <a:schemeClr val="bg2"/>
                </a:solidFill>
                <a:latin typeface="+mn-lt"/>
                <a:ea typeface="+mn-ea"/>
                <a:cs typeface="+mn-ea"/>
                <a:sym typeface="+mn-lt"/>
              </a:endParaRPr>
            </a:p>
          </p:txBody>
        </p:sp>
      </p:grpSp>
      <p:grpSp>
        <p:nvGrpSpPr>
          <p:cNvPr id="83" name="组合 82"/>
          <p:cNvGrpSpPr/>
          <p:nvPr/>
        </p:nvGrpSpPr>
        <p:grpSpPr>
          <a:xfrm>
            <a:off x="6534992" y="2553904"/>
            <a:ext cx="1997448" cy="750738"/>
            <a:chOff x="1004832" y="1669167"/>
            <a:chExt cx="1997448" cy="750738"/>
          </a:xfrm>
        </p:grpSpPr>
        <p:sp>
          <p:nvSpPr>
            <p:cNvPr id="84" name="TextBox 83"/>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lt"/>
                  <a:ea typeface="+mn-ea"/>
                  <a:cs typeface="+mn-ea"/>
                  <a:sym typeface="+mn-lt"/>
                </a:rPr>
                <a:t>单击此处添加文本单击此处添加文本</a:t>
              </a:r>
              <a:endParaRPr lang="en-US" altLang="zh-CN" sz="900" dirty="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smtClean="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a:solidFill>
                  <a:srgbClr val="7F7F7F"/>
                </a:solidFill>
                <a:latin typeface="+mn-lt"/>
                <a:ea typeface="+mn-ea"/>
                <a:cs typeface="+mn-ea"/>
                <a:sym typeface="+mn-lt"/>
              </a:endParaRPr>
            </a:p>
          </p:txBody>
        </p:sp>
        <p:sp>
          <p:nvSpPr>
            <p:cNvPr id="85" name="TextBox 84"/>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dirty="0" smtClean="0">
                  <a:solidFill>
                    <a:schemeClr val="tx2"/>
                  </a:solidFill>
                  <a:latin typeface="+mn-lt"/>
                  <a:ea typeface="+mn-ea"/>
                  <a:cs typeface="+mn-ea"/>
                  <a:sym typeface="+mn-lt"/>
                </a:rPr>
                <a:t>标题文字</a:t>
              </a:r>
              <a:endParaRPr lang="en-US" dirty="0" smtClean="0">
                <a:solidFill>
                  <a:schemeClr val="tx2"/>
                </a:solidFill>
                <a:latin typeface="+mn-lt"/>
                <a:ea typeface="+mn-ea"/>
                <a:cs typeface="+mn-ea"/>
                <a:sym typeface="+mn-lt"/>
              </a:endParaRPr>
            </a:p>
          </p:txBody>
        </p:sp>
      </p:grpSp>
      <p:grpSp>
        <p:nvGrpSpPr>
          <p:cNvPr id="86" name="组合 85"/>
          <p:cNvGrpSpPr/>
          <p:nvPr/>
        </p:nvGrpSpPr>
        <p:grpSpPr>
          <a:xfrm>
            <a:off x="6534992" y="3582608"/>
            <a:ext cx="1997448" cy="750738"/>
            <a:chOff x="1004832" y="1669167"/>
            <a:chExt cx="1997448" cy="750738"/>
          </a:xfrm>
        </p:grpSpPr>
        <p:sp>
          <p:nvSpPr>
            <p:cNvPr id="89" name="TextBox 88"/>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rgbClr val="7F7F7F"/>
                  </a:solidFill>
                  <a:latin typeface="+mn-lt"/>
                  <a:ea typeface="+mn-ea"/>
                  <a:cs typeface="+mn-ea"/>
                  <a:sym typeface="+mn-lt"/>
                </a:rPr>
                <a:t>单击此处添加文本单击此处添加文本</a:t>
              </a:r>
              <a:endParaRPr lang="en-US" altLang="zh-CN" sz="900" dirty="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smtClean="0">
                <a:solidFill>
                  <a:srgbClr val="7F7F7F"/>
                </a:solidFill>
                <a:latin typeface="+mn-lt"/>
                <a:ea typeface="+mn-ea"/>
                <a:cs typeface="+mn-ea"/>
                <a:sym typeface="+mn-lt"/>
              </a:endParaRPr>
            </a:p>
            <a:p>
              <a:r>
                <a:rPr lang="zh-CN" altLang="en-US" sz="900" dirty="0">
                  <a:solidFill>
                    <a:srgbClr val="7F7F7F"/>
                  </a:solidFill>
                  <a:latin typeface="+mn-lt"/>
                  <a:ea typeface="+mn-ea"/>
                  <a:cs typeface="+mn-ea"/>
                  <a:sym typeface="+mn-lt"/>
                </a:rPr>
                <a:t>单击此处添加文本单击此处添加</a:t>
              </a:r>
              <a:r>
                <a:rPr lang="zh-CN" altLang="en-US" sz="900" dirty="0" smtClean="0">
                  <a:solidFill>
                    <a:srgbClr val="7F7F7F"/>
                  </a:solidFill>
                  <a:latin typeface="+mn-lt"/>
                  <a:ea typeface="+mn-ea"/>
                  <a:cs typeface="+mn-ea"/>
                  <a:sym typeface="+mn-lt"/>
                </a:rPr>
                <a:t>文本</a:t>
              </a:r>
              <a:endParaRPr lang="en-US" altLang="zh-CN" sz="900" dirty="0">
                <a:solidFill>
                  <a:srgbClr val="7F7F7F"/>
                </a:solidFill>
                <a:latin typeface="+mn-lt"/>
                <a:ea typeface="+mn-ea"/>
                <a:cs typeface="+mn-ea"/>
                <a:sym typeface="+mn-lt"/>
              </a:endParaRPr>
            </a:p>
          </p:txBody>
        </p:sp>
        <p:sp>
          <p:nvSpPr>
            <p:cNvPr id="90" name="TextBox 89"/>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dirty="0" smtClean="0">
                  <a:solidFill>
                    <a:schemeClr val="bg2"/>
                  </a:solidFill>
                  <a:latin typeface="+mn-lt"/>
                  <a:ea typeface="+mn-ea"/>
                  <a:cs typeface="+mn-ea"/>
                  <a:sym typeface="+mn-lt"/>
                </a:rPr>
                <a:t>标题文字</a:t>
              </a:r>
              <a:endParaRPr lang="en-US" dirty="0" smtClean="0">
                <a:solidFill>
                  <a:schemeClr val="bg2"/>
                </a:solidFill>
                <a:latin typeface="+mn-lt"/>
                <a:ea typeface="+mn-ea"/>
                <a:cs typeface="+mn-ea"/>
                <a:sym typeface="+mn-lt"/>
              </a:endParaRPr>
            </a:p>
          </p:txBody>
        </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0-#ppt_w/2"/>
                                          </p:val>
                                        </p:tav>
                                        <p:tav tm="100000">
                                          <p:val>
                                            <p:strVal val="#ppt_x"/>
                                          </p:val>
                                        </p:tav>
                                      </p:tavLst>
                                    </p:anim>
                                    <p:anim calcmode="lin" valueType="num">
                                      <p:cBhvr additive="base">
                                        <p:cTn id="33" dur="500" fill="hold"/>
                                        <p:tgtEl>
                                          <p:spTgt spid="4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2" presetClass="entr" presetSubtype="2"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1+#ppt_w/2"/>
                                          </p:val>
                                        </p:tav>
                                        <p:tav tm="100000">
                                          <p:val>
                                            <p:strVal val="#ppt_x"/>
                                          </p:val>
                                        </p:tav>
                                      </p:tavLst>
                                    </p:anim>
                                    <p:anim calcmode="lin" valueType="num">
                                      <p:cBhvr additive="base">
                                        <p:cTn id="50" dur="500" fill="hold"/>
                                        <p:tgtEl>
                                          <p:spTgt spid="66"/>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1+#ppt_w/2"/>
                                          </p:val>
                                        </p:tav>
                                        <p:tav tm="100000">
                                          <p:val>
                                            <p:strVal val="#ppt_x"/>
                                          </p:val>
                                        </p:tav>
                                      </p:tavLst>
                                    </p:anim>
                                    <p:anim calcmode="lin" valueType="num">
                                      <p:cBhvr additive="base">
                                        <p:cTn id="54" dur="500" fill="hold"/>
                                        <p:tgtEl>
                                          <p:spTgt spid="8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500" fill="hold"/>
                                        <p:tgtEl>
                                          <p:spTgt spid="83"/>
                                        </p:tgtEl>
                                        <p:attrNameLst>
                                          <p:attrName>ppt_x</p:attrName>
                                        </p:attrNameLst>
                                      </p:cBhvr>
                                      <p:tavLst>
                                        <p:tav tm="0">
                                          <p:val>
                                            <p:strVal val="1+#ppt_w/2"/>
                                          </p:val>
                                        </p:tav>
                                        <p:tav tm="100000">
                                          <p:val>
                                            <p:strVal val="#ppt_x"/>
                                          </p:val>
                                        </p:tav>
                                      </p:tavLst>
                                    </p:anim>
                                    <p:anim calcmode="lin" valueType="num">
                                      <p:cBhvr additive="base">
                                        <p:cTn id="58" dur="500" fill="hold"/>
                                        <p:tgtEl>
                                          <p:spTgt spid="8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fill="hold"/>
                                        <p:tgtEl>
                                          <p:spTgt spid="86"/>
                                        </p:tgtEl>
                                        <p:attrNameLst>
                                          <p:attrName>ppt_x</p:attrName>
                                        </p:attrNameLst>
                                      </p:cBhvr>
                                      <p:tavLst>
                                        <p:tav tm="0">
                                          <p:val>
                                            <p:strVal val="1+#ppt_w/2"/>
                                          </p:val>
                                        </p:tav>
                                        <p:tav tm="100000">
                                          <p:val>
                                            <p:strVal val="#ppt_x"/>
                                          </p:val>
                                        </p:tav>
                                      </p:tavLst>
                                    </p:anim>
                                    <p:anim calcmode="lin" valueType="num">
                                      <p:cBhvr additive="base">
                                        <p:cTn id="62"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
        <p:nvSpPr>
          <p:cNvPr id="41" name="圆角矩形 40"/>
          <p:cNvSpPr/>
          <p:nvPr/>
        </p:nvSpPr>
        <p:spPr>
          <a:xfrm>
            <a:off x="5917606" y="1682217"/>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2" name="圆角矩形 41"/>
          <p:cNvSpPr/>
          <p:nvPr/>
        </p:nvSpPr>
        <p:spPr>
          <a:xfrm>
            <a:off x="4629599" y="1576719"/>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3" name="圆角矩形 42"/>
          <p:cNvSpPr/>
          <p:nvPr/>
        </p:nvSpPr>
        <p:spPr>
          <a:xfrm>
            <a:off x="3705361" y="1682217"/>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4" name="椭圆 43"/>
          <p:cNvSpPr/>
          <p:nvPr/>
        </p:nvSpPr>
        <p:spPr>
          <a:xfrm>
            <a:off x="1340693" y="1217957"/>
            <a:ext cx="1706235" cy="1706235"/>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5" name="圆角矩形 44"/>
          <p:cNvSpPr/>
          <p:nvPr/>
        </p:nvSpPr>
        <p:spPr>
          <a:xfrm>
            <a:off x="2512772" y="1576719"/>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6" name="椭圆 45"/>
          <p:cNvSpPr/>
          <p:nvPr/>
        </p:nvSpPr>
        <p:spPr>
          <a:xfrm>
            <a:off x="1545197" y="1422461"/>
            <a:ext cx="1297227" cy="12972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7" name="椭圆 46"/>
          <p:cNvSpPr/>
          <p:nvPr/>
        </p:nvSpPr>
        <p:spPr>
          <a:xfrm>
            <a:off x="1610931" y="1488196"/>
            <a:ext cx="1165760" cy="1165760"/>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8" name="椭圆 47"/>
          <p:cNvSpPr/>
          <p:nvPr/>
        </p:nvSpPr>
        <p:spPr>
          <a:xfrm>
            <a:off x="1702797" y="1580061"/>
            <a:ext cx="982027" cy="982027"/>
          </a:xfrm>
          <a:prstGeom prst="ellipse">
            <a:avLst/>
          </a:prstGeom>
          <a:solidFill>
            <a:srgbClr val="C00000"/>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9" name="文本框 21"/>
          <p:cNvSpPr txBox="1"/>
          <p:nvPr/>
        </p:nvSpPr>
        <p:spPr>
          <a:xfrm>
            <a:off x="1738114" y="1730620"/>
            <a:ext cx="895782" cy="530915"/>
          </a:xfrm>
          <a:prstGeom prst="rect">
            <a:avLst/>
          </a:prstGeom>
          <a:noFill/>
        </p:spPr>
        <p:txBody>
          <a:bodyPr wrap="square" lIns="68580" tIns="34290" rIns="68580" bIns="34290" rtlCol="0">
            <a:spAutoFit/>
          </a:bodyPr>
          <a:lstStyle/>
          <a:p>
            <a:pPr algn="ctr"/>
            <a:r>
              <a:rPr lang="en-US" altLang="zh-CN" sz="3000" dirty="0">
                <a:solidFill>
                  <a:schemeClr val="bg1"/>
                </a:solidFill>
                <a:latin typeface="+mn-lt"/>
                <a:ea typeface="+mn-ea"/>
                <a:cs typeface="+mn-ea"/>
                <a:sym typeface="+mn-lt"/>
              </a:rPr>
              <a:t>01</a:t>
            </a:r>
            <a:endParaRPr lang="zh-CN" altLang="en-US" sz="3000" dirty="0">
              <a:solidFill>
                <a:schemeClr val="bg1"/>
              </a:solidFill>
              <a:latin typeface="+mn-lt"/>
              <a:ea typeface="+mn-ea"/>
              <a:cs typeface="+mn-ea"/>
              <a:sym typeface="+mn-lt"/>
            </a:endParaRPr>
          </a:p>
        </p:txBody>
      </p:sp>
      <p:sp>
        <p:nvSpPr>
          <p:cNvPr id="50" name="文本框 22"/>
          <p:cNvSpPr txBox="1"/>
          <p:nvPr/>
        </p:nvSpPr>
        <p:spPr>
          <a:xfrm>
            <a:off x="1753725" y="2153084"/>
            <a:ext cx="895782" cy="238527"/>
          </a:xfrm>
          <a:prstGeom prst="rect">
            <a:avLst/>
          </a:prstGeom>
          <a:noFill/>
        </p:spPr>
        <p:txBody>
          <a:bodyPr wrap="square" lIns="68580" tIns="34290" rIns="68580" bIns="34290" rtlCol="0">
            <a:spAutoFit/>
          </a:bodyPr>
          <a:lstStyle/>
          <a:p>
            <a:pPr algn="ctr"/>
            <a:r>
              <a:rPr lang="en-US" altLang="zh-CN" sz="1100" dirty="0">
                <a:solidFill>
                  <a:schemeClr val="bg1"/>
                </a:solidFill>
                <a:latin typeface="+mn-lt"/>
                <a:ea typeface="+mn-ea"/>
                <a:cs typeface="+mn-ea"/>
                <a:sym typeface="+mn-lt"/>
              </a:rPr>
              <a:t>OPTION</a:t>
            </a:r>
            <a:endParaRPr lang="zh-CN" altLang="en-US" sz="1100" dirty="0">
              <a:solidFill>
                <a:schemeClr val="bg1"/>
              </a:solidFill>
              <a:latin typeface="+mn-lt"/>
              <a:ea typeface="+mn-ea"/>
              <a:cs typeface="+mn-ea"/>
              <a:sym typeface="+mn-lt"/>
            </a:endParaRPr>
          </a:p>
        </p:txBody>
      </p:sp>
      <p:grpSp>
        <p:nvGrpSpPr>
          <p:cNvPr id="51" name="组合 50"/>
          <p:cNvGrpSpPr/>
          <p:nvPr/>
        </p:nvGrpSpPr>
        <p:grpSpPr>
          <a:xfrm>
            <a:off x="2853403" y="1696843"/>
            <a:ext cx="1004893" cy="704404"/>
            <a:chOff x="3464748" y="2262458"/>
            <a:chExt cx="1339857" cy="939206"/>
          </a:xfrm>
        </p:grpSpPr>
        <p:sp>
          <p:nvSpPr>
            <p:cNvPr id="52" name="文本框 17"/>
            <p:cNvSpPr txBox="1"/>
            <p:nvPr/>
          </p:nvSpPr>
          <p:spPr>
            <a:xfrm>
              <a:off x="3464748" y="2586110"/>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p>
          </p:txBody>
        </p:sp>
        <p:sp>
          <p:nvSpPr>
            <p:cNvPr id="53" name="文本框 23"/>
            <p:cNvSpPr txBox="1"/>
            <p:nvPr/>
          </p:nvSpPr>
          <p:spPr>
            <a:xfrm>
              <a:off x="3807976" y="2262458"/>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mn-lt"/>
                  <a:ea typeface="+mn-ea"/>
                  <a:cs typeface="+mn-ea"/>
                  <a:sym typeface="+mn-lt"/>
                </a:rPr>
                <a:t>01.1</a:t>
              </a:r>
              <a:endParaRPr lang="zh-CN" altLang="en-US" sz="1100" dirty="0">
                <a:solidFill>
                  <a:schemeClr val="tx1">
                    <a:lumMod val="50000"/>
                    <a:lumOff val="50000"/>
                  </a:schemeClr>
                </a:solidFill>
                <a:latin typeface="+mn-lt"/>
                <a:ea typeface="+mn-ea"/>
                <a:cs typeface="+mn-ea"/>
                <a:sym typeface="+mn-lt"/>
              </a:endParaRPr>
            </a:p>
          </p:txBody>
        </p:sp>
      </p:grpSp>
      <p:grpSp>
        <p:nvGrpSpPr>
          <p:cNvPr id="54" name="组合 53"/>
          <p:cNvGrpSpPr/>
          <p:nvPr/>
        </p:nvGrpSpPr>
        <p:grpSpPr>
          <a:xfrm>
            <a:off x="4854268" y="1696843"/>
            <a:ext cx="1004893" cy="704404"/>
            <a:chOff x="5815067" y="2262458"/>
            <a:chExt cx="1339857" cy="939206"/>
          </a:xfrm>
        </p:grpSpPr>
        <p:sp>
          <p:nvSpPr>
            <p:cNvPr id="55" name="文本框 18"/>
            <p:cNvSpPr txBox="1"/>
            <p:nvPr/>
          </p:nvSpPr>
          <p:spPr>
            <a:xfrm>
              <a:off x="5815067" y="2586110"/>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p>
          </p:txBody>
        </p:sp>
        <p:sp>
          <p:nvSpPr>
            <p:cNvPr id="56" name="文本框 24"/>
            <p:cNvSpPr txBox="1"/>
            <p:nvPr/>
          </p:nvSpPr>
          <p:spPr>
            <a:xfrm>
              <a:off x="6155725" y="2262458"/>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mn-lt"/>
                  <a:ea typeface="+mn-ea"/>
                  <a:cs typeface="+mn-ea"/>
                  <a:sym typeface="+mn-lt"/>
                </a:rPr>
                <a:t>01.2</a:t>
              </a:r>
              <a:endParaRPr lang="zh-CN" altLang="en-US" sz="1100" dirty="0">
                <a:solidFill>
                  <a:schemeClr val="tx1">
                    <a:lumMod val="50000"/>
                    <a:lumOff val="50000"/>
                  </a:schemeClr>
                </a:solidFill>
                <a:latin typeface="+mn-lt"/>
                <a:ea typeface="+mn-ea"/>
                <a:cs typeface="+mn-ea"/>
                <a:sym typeface="+mn-lt"/>
              </a:endParaRPr>
            </a:p>
          </p:txBody>
        </p:sp>
      </p:grpSp>
      <p:grpSp>
        <p:nvGrpSpPr>
          <p:cNvPr id="57" name="组合 56"/>
          <p:cNvGrpSpPr/>
          <p:nvPr/>
        </p:nvGrpSpPr>
        <p:grpSpPr>
          <a:xfrm>
            <a:off x="3891701" y="1831049"/>
            <a:ext cx="875116" cy="533165"/>
            <a:chOff x="4684045" y="2441400"/>
            <a:chExt cx="1166821" cy="710887"/>
          </a:xfrm>
        </p:grpSpPr>
        <p:grpSp>
          <p:nvGrpSpPr>
            <p:cNvPr id="58" name="Group 4"/>
            <p:cNvGrpSpPr>
              <a:grpSpLocks noChangeAspect="1"/>
            </p:cNvGrpSpPr>
            <p:nvPr/>
          </p:nvGrpSpPr>
          <p:grpSpPr bwMode="auto">
            <a:xfrm>
              <a:off x="5116464" y="2441400"/>
              <a:ext cx="286537" cy="335790"/>
              <a:chOff x="1776" y="1776"/>
              <a:chExt cx="64" cy="75"/>
            </a:xfrm>
            <a:solidFill>
              <a:schemeClr val="bg1"/>
            </a:solidFill>
            <a:effectLst/>
          </p:grpSpPr>
          <p:sp>
            <p:nvSpPr>
              <p:cNvPr id="6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59" name="文本框 47"/>
            <p:cNvSpPr txBox="1"/>
            <p:nvPr/>
          </p:nvSpPr>
          <p:spPr>
            <a:xfrm>
              <a:off x="4684045" y="2782955"/>
              <a:ext cx="1166821" cy="369332"/>
            </a:xfrm>
            <a:prstGeom prst="rect">
              <a:avLst/>
            </a:prstGeom>
            <a:noFill/>
          </p:spPr>
          <p:txBody>
            <a:bodyPr wrap="square" rtlCol="0">
              <a:spAutoFit/>
            </a:bodyPr>
            <a:lstStyle/>
            <a:p>
              <a:pPr algn="ctr"/>
              <a:r>
                <a:rPr lang="zh-CN" altLang="en-US" sz="1200" b="1" dirty="0">
                  <a:solidFill>
                    <a:schemeClr val="bg1"/>
                  </a:solidFill>
                  <a:latin typeface="+mn-lt"/>
                  <a:ea typeface="+mn-ea"/>
                  <a:cs typeface="+mn-ea"/>
                  <a:sym typeface="+mn-lt"/>
                </a:rPr>
                <a:t>添加标题</a:t>
              </a:r>
            </a:p>
          </p:txBody>
        </p:sp>
      </p:grpSp>
      <p:grpSp>
        <p:nvGrpSpPr>
          <p:cNvPr id="64" name="组合 63"/>
          <p:cNvGrpSpPr/>
          <p:nvPr/>
        </p:nvGrpSpPr>
        <p:grpSpPr>
          <a:xfrm>
            <a:off x="6066277" y="1840283"/>
            <a:ext cx="875116" cy="523929"/>
            <a:chOff x="7037380" y="2453713"/>
            <a:chExt cx="1166821" cy="698573"/>
          </a:xfrm>
        </p:grpSpPr>
        <p:grpSp>
          <p:nvGrpSpPr>
            <p:cNvPr id="65" name="Group 18"/>
            <p:cNvGrpSpPr>
              <a:grpSpLocks noChangeAspect="1"/>
            </p:cNvGrpSpPr>
            <p:nvPr/>
          </p:nvGrpSpPr>
          <p:grpSpPr bwMode="auto">
            <a:xfrm>
              <a:off x="7472608" y="2453713"/>
              <a:ext cx="320102" cy="298277"/>
              <a:chOff x="3802" y="2858"/>
              <a:chExt cx="616" cy="574"/>
            </a:xfrm>
            <a:solidFill>
              <a:schemeClr val="bg1"/>
            </a:solidFill>
            <a:effectLst/>
          </p:grpSpPr>
          <p:sp>
            <p:nvSpPr>
              <p:cNvPr id="6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6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7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66" name="文本框 48"/>
            <p:cNvSpPr txBox="1"/>
            <p:nvPr/>
          </p:nvSpPr>
          <p:spPr>
            <a:xfrm>
              <a:off x="7037380" y="2782954"/>
              <a:ext cx="1166821" cy="369332"/>
            </a:xfrm>
            <a:prstGeom prst="rect">
              <a:avLst/>
            </a:prstGeom>
            <a:noFill/>
          </p:spPr>
          <p:txBody>
            <a:bodyPr wrap="square" rtlCol="0">
              <a:spAutoFit/>
            </a:bodyPr>
            <a:lstStyle/>
            <a:p>
              <a:pPr algn="ctr"/>
              <a:r>
                <a:rPr lang="zh-CN" altLang="en-US" sz="1200" b="1" dirty="0">
                  <a:solidFill>
                    <a:schemeClr val="bg1"/>
                  </a:solidFill>
                  <a:latin typeface="+mn-lt"/>
                  <a:ea typeface="+mn-ea"/>
                  <a:cs typeface="+mn-ea"/>
                  <a:sym typeface="+mn-lt"/>
                </a:rPr>
                <a:t>添加标题</a:t>
              </a:r>
            </a:p>
          </p:txBody>
        </p:sp>
      </p:grpSp>
      <p:sp>
        <p:nvSpPr>
          <p:cNvPr id="72" name="圆角矩形 71"/>
          <p:cNvSpPr/>
          <p:nvPr/>
        </p:nvSpPr>
        <p:spPr>
          <a:xfrm>
            <a:off x="2436263" y="3368005"/>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3" name="圆角矩形 72"/>
          <p:cNvSpPr/>
          <p:nvPr/>
        </p:nvSpPr>
        <p:spPr>
          <a:xfrm>
            <a:off x="3354714" y="3262507"/>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4" name="圆角矩形 73"/>
          <p:cNvSpPr/>
          <p:nvPr/>
        </p:nvSpPr>
        <p:spPr>
          <a:xfrm>
            <a:off x="4353233" y="3368005"/>
            <a:ext cx="1090267" cy="784178"/>
          </a:xfrm>
          <a:prstGeom prst="roundRect">
            <a:avLst>
              <a:gd name="adj" fmla="val 11292"/>
            </a:avLst>
          </a:prstGeom>
          <a:solidFill>
            <a:srgbClr val="C00000"/>
          </a:soli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5" name="椭圆 74"/>
          <p:cNvSpPr/>
          <p:nvPr/>
        </p:nvSpPr>
        <p:spPr>
          <a:xfrm>
            <a:off x="6178133" y="2903746"/>
            <a:ext cx="1706235" cy="1706235"/>
          </a:xfrm>
          <a:prstGeom prst="ellipse">
            <a:avLst/>
          </a:prstGeom>
          <a:gradFill flip="none" rotWithShape="1">
            <a:gsLst>
              <a:gs pos="0">
                <a:schemeClr val="bg1">
                  <a:lumMod val="85000"/>
                </a:schemeClr>
              </a:gs>
              <a:gs pos="100000">
                <a:schemeClr val="bg1"/>
              </a:gs>
            </a:gsLst>
            <a:lin ang="2700000" scaled="1"/>
            <a:tileRect/>
          </a:gradFill>
          <a:ln w="22225">
            <a:gradFill>
              <a:gsLst>
                <a:gs pos="0">
                  <a:schemeClr val="bg1"/>
                </a:gs>
                <a:gs pos="100000">
                  <a:schemeClr val="bg1">
                    <a:lumMod val="85000"/>
                  </a:schemeClr>
                </a:gs>
              </a:gsLst>
              <a:lin ang="5400000" scaled="1"/>
            </a:gradFill>
          </a:ln>
          <a:effectLst>
            <a:outerShdw blurRad="292100" dist="139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6" name="圆角矩形 75"/>
          <p:cNvSpPr/>
          <p:nvPr/>
        </p:nvSpPr>
        <p:spPr>
          <a:xfrm>
            <a:off x="5290565" y="3262507"/>
            <a:ext cx="1383623" cy="995174"/>
          </a:xfrm>
          <a:prstGeom prst="roundRect">
            <a:avLst>
              <a:gd name="adj" fmla="val 11292"/>
            </a:avLst>
          </a:prstGeom>
          <a:gradFill flip="none" rotWithShape="1">
            <a:gsLst>
              <a:gs pos="100000">
                <a:schemeClr val="bg1"/>
              </a:gs>
              <a:gs pos="0">
                <a:schemeClr val="bg1">
                  <a:lumMod val="85000"/>
                </a:schemeClr>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540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7" name="椭圆 76"/>
          <p:cNvSpPr/>
          <p:nvPr/>
        </p:nvSpPr>
        <p:spPr>
          <a:xfrm>
            <a:off x="6382636" y="3108250"/>
            <a:ext cx="1297227" cy="12972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8" name="椭圆 77"/>
          <p:cNvSpPr/>
          <p:nvPr/>
        </p:nvSpPr>
        <p:spPr>
          <a:xfrm>
            <a:off x="6448370" y="3173983"/>
            <a:ext cx="1165760" cy="1165760"/>
          </a:xfrm>
          <a:prstGeom prst="ellipse">
            <a:avLst/>
          </a:prstGeom>
          <a:gradFill flip="none" rotWithShape="1">
            <a:gsLst>
              <a:gs pos="0">
                <a:schemeClr val="bg1"/>
              </a:gs>
              <a:gs pos="100000">
                <a:srgbClr val="D5D5D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9" name="椭圆 78"/>
          <p:cNvSpPr/>
          <p:nvPr/>
        </p:nvSpPr>
        <p:spPr>
          <a:xfrm>
            <a:off x="6540237" y="3265850"/>
            <a:ext cx="982027" cy="982026"/>
          </a:xfrm>
          <a:prstGeom prst="ellipse">
            <a:avLst/>
          </a:prstGeom>
          <a:solidFill>
            <a:srgbClr val="C00000"/>
          </a:solidFill>
          <a:ln w="38100">
            <a:gradFill flip="none" rotWithShape="1">
              <a:gsLst>
                <a:gs pos="0">
                  <a:schemeClr val="bg1">
                    <a:lumMod val="85000"/>
                  </a:schemeClr>
                </a:gs>
                <a:gs pos="100000">
                  <a:schemeClr val="bg1"/>
                </a:gs>
              </a:gsLst>
              <a:lin ang="2700000" scaled="1"/>
              <a:tileRect/>
            </a:gradFill>
          </a:ln>
          <a:effectLst>
            <a:innerShdw blurRad="1778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80" name="文本框 74"/>
          <p:cNvSpPr txBox="1"/>
          <p:nvPr/>
        </p:nvSpPr>
        <p:spPr>
          <a:xfrm>
            <a:off x="6575554" y="3416408"/>
            <a:ext cx="895782" cy="530915"/>
          </a:xfrm>
          <a:prstGeom prst="rect">
            <a:avLst/>
          </a:prstGeom>
          <a:noFill/>
        </p:spPr>
        <p:txBody>
          <a:bodyPr wrap="square" lIns="68580" tIns="34290" rIns="68580" bIns="34290" rtlCol="0">
            <a:spAutoFit/>
          </a:bodyPr>
          <a:lstStyle/>
          <a:p>
            <a:pPr algn="ctr"/>
            <a:r>
              <a:rPr lang="en-US" altLang="zh-CN" sz="3000" dirty="0">
                <a:solidFill>
                  <a:schemeClr val="bg1"/>
                </a:solidFill>
                <a:latin typeface="+mn-lt"/>
                <a:ea typeface="+mn-ea"/>
                <a:cs typeface="+mn-ea"/>
                <a:sym typeface="+mn-lt"/>
              </a:rPr>
              <a:t>02</a:t>
            </a:r>
            <a:endParaRPr lang="zh-CN" altLang="en-US" sz="3000" dirty="0">
              <a:solidFill>
                <a:schemeClr val="bg1"/>
              </a:solidFill>
              <a:latin typeface="+mn-lt"/>
              <a:ea typeface="+mn-ea"/>
              <a:cs typeface="+mn-ea"/>
              <a:sym typeface="+mn-lt"/>
            </a:endParaRPr>
          </a:p>
        </p:txBody>
      </p:sp>
      <p:sp>
        <p:nvSpPr>
          <p:cNvPr id="81" name="文本框 75"/>
          <p:cNvSpPr txBox="1"/>
          <p:nvPr/>
        </p:nvSpPr>
        <p:spPr>
          <a:xfrm>
            <a:off x="6591165" y="3838872"/>
            <a:ext cx="895782" cy="238527"/>
          </a:xfrm>
          <a:prstGeom prst="rect">
            <a:avLst/>
          </a:prstGeom>
          <a:noFill/>
        </p:spPr>
        <p:txBody>
          <a:bodyPr wrap="square" lIns="68580" tIns="34290" rIns="68580" bIns="34290" rtlCol="0">
            <a:spAutoFit/>
          </a:bodyPr>
          <a:lstStyle/>
          <a:p>
            <a:pPr algn="ctr"/>
            <a:r>
              <a:rPr lang="en-US" altLang="zh-CN" sz="1100" dirty="0">
                <a:solidFill>
                  <a:schemeClr val="bg1"/>
                </a:solidFill>
                <a:latin typeface="+mn-lt"/>
                <a:ea typeface="+mn-ea"/>
                <a:cs typeface="+mn-ea"/>
                <a:sym typeface="+mn-lt"/>
              </a:rPr>
              <a:t>OPTION</a:t>
            </a:r>
            <a:endParaRPr lang="zh-CN" altLang="en-US" sz="1100" dirty="0">
              <a:solidFill>
                <a:schemeClr val="bg1"/>
              </a:solidFill>
              <a:latin typeface="+mn-lt"/>
              <a:ea typeface="+mn-ea"/>
              <a:cs typeface="+mn-ea"/>
              <a:sym typeface="+mn-lt"/>
            </a:endParaRPr>
          </a:p>
        </p:txBody>
      </p:sp>
      <p:grpSp>
        <p:nvGrpSpPr>
          <p:cNvPr id="82" name="组合 81"/>
          <p:cNvGrpSpPr/>
          <p:nvPr/>
        </p:nvGrpSpPr>
        <p:grpSpPr>
          <a:xfrm>
            <a:off x="5329924" y="3382632"/>
            <a:ext cx="1004893" cy="704404"/>
            <a:chOff x="6957276" y="4510176"/>
            <a:chExt cx="1339857" cy="939206"/>
          </a:xfrm>
        </p:grpSpPr>
        <p:sp>
          <p:nvSpPr>
            <p:cNvPr id="83" name="文本框 56"/>
            <p:cNvSpPr txBox="1"/>
            <p:nvPr/>
          </p:nvSpPr>
          <p:spPr>
            <a:xfrm>
              <a:off x="6957276" y="4833828"/>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p>
          </p:txBody>
        </p:sp>
        <p:sp>
          <p:nvSpPr>
            <p:cNvPr id="84" name="文本框 59"/>
            <p:cNvSpPr txBox="1"/>
            <p:nvPr/>
          </p:nvSpPr>
          <p:spPr>
            <a:xfrm>
              <a:off x="7309284" y="4510176"/>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mn-lt"/>
                  <a:ea typeface="+mn-ea"/>
                  <a:cs typeface="+mn-ea"/>
                  <a:sym typeface="+mn-lt"/>
                </a:rPr>
                <a:t>02.1</a:t>
              </a:r>
              <a:endParaRPr lang="zh-CN" altLang="en-US" sz="1100" dirty="0">
                <a:solidFill>
                  <a:schemeClr val="tx1">
                    <a:lumMod val="50000"/>
                    <a:lumOff val="50000"/>
                  </a:schemeClr>
                </a:solidFill>
                <a:latin typeface="+mn-lt"/>
                <a:ea typeface="+mn-ea"/>
                <a:cs typeface="+mn-ea"/>
                <a:sym typeface="+mn-lt"/>
              </a:endParaRPr>
            </a:p>
          </p:txBody>
        </p:sp>
      </p:grpSp>
      <p:grpSp>
        <p:nvGrpSpPr>
          <p:cNvPr id="85" name="组合 84"/>
          <p:cNvGrpSpPr/>
          <p:nvPr/>
        </p:nvGrpSpPr>
        <p:grpSpPr>
          <a:xfrm>
            <a:off x="3356377" y="3382632"/>
            <a:ext cx="1004893" cy="704404"/>
            <a:chOff x="4668779" y="4510176"/>
            <a:chExt cx="1339857" cy="939206"/>
          </a:xfrm>
        </p:grpSpPr>
        <p:sp>
          <p:nvSpPr>
            <p:cNvPr id="86" name="文本框 57"/>
            <p:cNvSpPr txBox="1"/>
            <p:nvPr/>
          </p:nvSpPr>
          <p:spPr>
            <a:xfrm>
              <a:off x="4668779" y="4833828"/>
              <a:ext cx="1339857" cy="615554"/>
            </a:xfrm>
            <a:prstGeom prst="rect">
              <a:avLst/>
            </a:prstGeom>
            <a:noFill/>
          </p:spPr>
          <p:txBody>
            <a:bodyPr wrap="square" rtlCol="0">
              <a:spAutoFit/>
            </a:bodyPr>
            <a:lstStyle/>
            <a:p>
              <a:pPr algn="just"/>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p>
          </p:txBody>
        </p:sp>
        <p:sp>
          <p:nvSpPr>
            <p:cNvPr id="87" name="文本框 60"/>
            <p:cNvSpPr txBox="1"/>
            <p:nvPr/>
          </p:nvSpPr>
          <p:spPr>
            <a:xfrm>
              <a:off x="5023356" y="4510176"/>
              <a:ext cx="980224" cy="356717"/>
            </a:xfrm>
            <a:prstGeom prst="rect">
              <a:avLst/>
            </a:prstGeom>
            <a:noFill/>
          </p:spPr>
          <p:txBody>
            <a:bodyPr wrap="square" rtlCol="0">
              <a:spAutoFit/>
            </a:bodyPr>
            <a:lstStyle/>
            <a:p>
              <a:pPr algn="r"/>
              <a:r>
                <a:rPr lang="en-US" altLang="zh-CN" sz="1100" dirty="0">
                  <a:solidFill>
                    <a:schemeClr val="tx1">
                      <a:lumMod val="50000"/>
                      <a:lumOff val="50000"/>
                    </a:schemeClr>
                  </a:solidFill>
                  <a:latin typeface="+mn-lt"/>
                  <a:ea typeface="+mn-ea"/>
                  <a:cs typeface="+mn-ea"/>
                  <a:sym typeface="+mn-lt"/>
                </a:rPr>
                <a:t>02.2</a:t>
              </a:r>
              <a:endParaRPr lang="zh-CN" altLang="en-US" sz="1100" dirty="0">
                <a:solidFill>
                  <a:schemeClr val="tx1">
                    <a:lumMod val="50000"/>
                    <a:lumOff val="50000"/>
                  </a:schemeClr>
                </a:solidFill>
                <a:latin typeface="+mn-lt"/>
                <a:ea typeface="+mn-ea"/>
                <a:cs typeface="+mn-ea"/>
                <a:sym typeface="+mn-lt"/>
              </a:endParaRPr>
            </a:p>
          </p:txBody>
        </p:sp>
      </p:grpSp>
      <p:grpSp>
        <p:nvGrpSpPr>
          <p:cNvPr id="88" name="组合 87"/>
          <p:cNvGrpSpPr/>
          <p:nvPr/>
        </p:nvGrpSpPr>
        <p:grpSpPr>
          <a:xfrm>
            <a:off x="2464643" y="3497243"/>
            <a:ext cx="875116" cy="552762"/>
            <a:chOff x="2971801" y="4662987"/>
            <a:chExt cx="1166821" cy="737016"/>
          </a:xfrm>
        </p:grpSpPr>
        <p:grpSp>
          <p:nvGrpSpPr>
            <p:cNvPr id="89" name="组合 88"/>
            <p:cNvGrpSpPr/>
            <p:nvPr/>
          </p:nvGrpSpPr>
          <p:grpSpPr>
            <a:xfrm>
              <a:off x="2971801" y="4677129"/>
              <a:ext cx="1166821" cy="722874"/>
              <a:chOff x="3619501" y="4677129"/>
              <a:chExt cx="1166821" cy="722874"/>
            </a:xfrm>
          </p:grpSpPr>
          <p:sp>
            <p:nvSpPr>
              <p:cNvPr id="91" name="文本框 64"/>
              <p:cNvSpPr txBox="1"/>
              <p:nvPr/>
            </p:nvSpPr>
            <p:spPr>
              <a:xfrm>
                <a:off x="3619501" y="5030671"/>
                <a:ext cx="1166821" cy="369332"/>
              </a:xfrm>
              <a:prstGeom prst="rect">
                <a:avLst/>
              </a:prstGeom>
              <a:noFill/>
            </p:spPr>
            <p:txBody>
              <a:bodyPr wrap="square" rtlCol="0">
                <a:spAutoFit/>
              </a:bodyPr>
              <a:lstStyle/>
              <a:p>
                <a:pPr algn="ctr"/>
                <a:r>
                  <a:rPr lang="zh-CN" altLang="en-US" sz="1200" b="1" dirty="0">
                    <a:solidFill>
                      <a:schemeClr val="bg1"/>
                    </a:solidFill>
                    <a:latin typeface="+mn-lt"/>
                    <a:ea typeface="+mn-ea"/>
                    <a:cs typeface="+mn-ea"/>
                    <a:sym typeface="+mn-lt"/>
                  </a:rPr>
                  <a:t>添加标题</a:t>
                </a:r>
              </a:p>
            </p:txBody>
          </p:sp>
          <p:sp>
            <p:nvSpPr>
              <p:cNvPr id="92" name="Freeform 14"/>
              <p:cNvSpPr/>
              <p:nvPr/>
            </p:nvSpPr>
            <p:spPr bwMode="auto">
              <a:xfrm>
                <a:off x="4014374" y="4677129"/>
                <a:ext cx="339996" cy="339408"/>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90" name="Freeform 15"/>
            <p:cNvSpPr>
              <a:spLocks noEditPoints="1"/>
            </p:cNvSpPr>
            <p:nvPr/>
          </p:nvSpPr>
          <p:spPr bwMode="auto">
            <a:xfrm>
              <a:off x="3357245" y="4662987"/>
              <a:ext cx="162044" cy="160865"/>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93" name="组合 92"/>
          <p:cNvGrpSpPr/>
          <p:nvPr/>
        </p:nvGrpSpPr>
        <p:grpSpPr>
          <a:xfrm>
            <a:off x="4382044" y="3523881"/>
            <a:ext cx="875116" cy="526126"/>
            <a:chOff x="5972836" y="4698504"/>
            <a:chExt cx="1166821" cy="701500"/>
          </a:xfrm>
        </p:grpSpPr>
        <p:sp>
          <p:nvSpPr>
            <p:cNvPr id="94" name="文本框 63"/>
            <p:cNvSpPr txBox="1"/>
            <p:nvPr/>
          </p:nvSpPr>
          <p:spPr>
            <a:xfrm>
              <a:off x="5972836" y="5030672"/>
              <a:ext cx="1166821" cy="369332"/>
            </a:xfrm>
            <a:prstGeom prst="rect">
              <a:avLst/>
            </a:prstGeom>
            <a:noFill/>
          </p:spPr>
          <p:txBody>
            <a:bodyPr wrap="square" rtlCol="0">
              <a:spAutoFit/>
            </a:bodyPr>
            <a:lstStyle/>
            <a:p>
              <a:pPr algn="ctr"/>
              <a:r>
                <a:rPr lang="zh-CN" altLang="en-US" sz="1200" b="1" dirty="0">
                  <a:solidFill>
                    <a:schemeClr val="bg1"/>
                  </a:solidFill>
                  <a:latin typeface="+mn-lt"/>
                  <a:ea typeface="+mn-ea"/>
                  <a:cs typeface="+mn-ea"/>
                  <a:sym typeface="+mn-lt"/>
                </a:rPr>
                <a:t>添加标题</a:t>
              </a:r>
            </a:p>
          </p:txBody>
        </p:sp>
        <p:sp>
          <p:nvSpPr>
            <p:cNvPr id="95" name="Freeform 502"/>
            <p:cNvSpPr/>
            <p:nvPr/>
          </p:nvSpPr>
          <p:spPr bwMode="auto">
            <a:xfrm>
              <a:off x="6417981" y="4862290"/>
              <a:ext cx="114010" cy="133277"/>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6" name="Freeform 503"/>
            <p:cNvSpPr/>
            <p:nvPr/>
          </p:nvSpPr>
          <p:spPr bwMode="auto">
            <a:xfrm>
              <a:off x="6429226" y="4706534"/>
              <a:ext cx="41750" cy="147729"/>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7" name="Freeform 504"/>
            <p:cNvSpPr/>
            <p:nvPr/>
          </p:nvSpPr>
          <p:spPr bwMode="auto">
            <a:xfrm>
              <a:off x="6485431" y="4698504"/>
              <a:ext cx="179845" cy="297062"/>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8" name="Freeform 505"/>
            <p:cNvSpPr/>
            <p:nvPr/>
          </p:nvSpPr>
          <p:spPr bwMode="auto">
            <a:xfrm>
              <a:off x="6593015" y="4828570"/>
              <a:ext cx="97951" cy="114008"/>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00" fill="hold"/>
                                        <p:tgtEl>
                                          <p:spTgt spid="44"/>
                                        </p:tgtEl>
                                        <p:attrNameLst>
                                          <p:attrName>ppt_w</p:attrName>
                                        </p:attrNameLst>
                                      </p:cBhvr>
                                      <p:tavLst>
                                        <p:tav tm="0">
                                          <p:val>
                                            <p:fltVal val="0"/>
                                          </p:val>
                                        </p:tav>
                                        <p:tav tm="100000">
                                          <p:val>
                                            <p:strVal val="#ppt_w"/>
                                          </p:val>
                                        </p:tav>
                                      </p:tavLst>
                                    </p:anim>
                                    <p:anim calcmode="lin" valueType="num">
                                      <p:cBhvr>
                                        <p:cTn id="12" dur="100" fill="hold"/>
                                        <p:tgtEl>
                                          <p:spTgt spid="44"/>
                                        </p:tgtEl>
                                        <p:attrNameLst>
                                          <p:attrName>ppt_h</p:attrName>
                                        </p:attrNameLst>
                                      </p:cBhvr>
                                      <p:tavLst>
                                        <p:tav tm="0">
                                          <p:val>
                                            <p:fltVal val="0"/>
                                          </p:val>
                                        </p:tav>
                                        <p:tav tm="100000">
                                          <p:val>
                                            <p:strVal val="#ppt_h"/>
                                          </p:val>
                                        </p:tav>
                                      </p:tavLst>
                                    </p:anim>
                                    <p:animEffect transition="in" filter="fade">
                                      <p:cBhvr>
                                        <p:cTn id="13" dur="100"/>
                                        <p:tgtEl>
                                          <p:spTgt spid="44"/>
                                        </p:tgtEl>
                                      </p:cBhvr>
                                    </p:animEffect>
                                  </p:childTnLst>
                                </p:cTn>
                              </p:par>
                              <p:par>
                                <p:cTn id="14" presetID="6" presetClass="emph" presetSubtype="0" fill="hold" grpId="1" nodeType="withEffect">
                                  <p:stCondLst>
                                    <p:cond delay="100"/>
                                  </p:stCondLst>
                                  <p:childTnLst>
                                    <p:animScale>
                                      <p:cBhvr>
                                        <p:cTn id="15" dur="100" fill="hold"/>
                                        <p:tgtEl>
                                          <p:spTgt spid="44"/>
                                        </p:tgtEl>
                                      </p:cBhvr>
                                      <p:by x="110000" y="110000"/>
                                    </p:animScale>
                                  </p:childTnLst>
                                </p:cTn>
                              </p:par>
                              <p:par>
                                <p:cTn id="16" presetID="6" presetClass="emph" presetSubtype="0" fill="hold" grpId="2" nodeType="withEffect">
                                  <p:stCondLst>
                                    <p:cond delay="200"/>
                                  </p:stCondLst>
                                  <p:childTnLst>
                                    <p:animScale>
                                      <p:cBhvr>
                                        <p:cTn id="17" dur="200" fill="hold"/>
                                        <p:tgtEl>
                                          <p:spTgt spid="44"/>
                                        </p:tgtEl>
                                      </p:cBhvr>
                                      <p:by x="90000" y="90000"/>
                                    </p:animScale>
                                  </p:childTnLst>
                                </p:cTn>
                              </p:par>
                              <p:par>
                                <p:cTn id="18" presetID="6" presetClass="emph" presetSubtype="0" fill="hold" grpId="3" nodeType="withEffect">
                                  <p:stCondLst>
                                    <p:cond delay="400"/>
                                  </p:stCondLst>
                                  <p:childTnLst>
                                    <p:animScale>
                                      <p:cBhvr>
                                        <p:cTn id="19" dur="100" fill="hold"/>
                                        <p:tgtEl>
                                          <p:spTgt spid="44"/>
                                        </p:tgtEl>
                                      </p:cBhvr>
                                      <p:by x="105000" y="105000"/>
                                    </p:animScale>
                                  </p:childTnLst>
                                </p:cTn>
                              </p:par>
                              <p:par>
                                <p:cTn id="20" presetID="6" presetClass="emph" presetSubtype="0" fill="hold" grpId="4" nodeType="withEffect">
                                  <p:stCondLst>
                                    <p:cond delay="500"/>
                                  </p:stCondLst>
                                  <p:childTnLst>
                                    <p:animScale>
                                      <p:cBhvr>
                                        <p:cTn id="21" dur="200" fill="hold"/>
                                        <p:tgtEl>
                                          <p:spTgt spid="44"/>
                                        </p:tgtEl>
                                      </p:cBhvr>
                                      <p:by x="95000" y="95000"/>
                                    </p:animScale>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 fill="hold"/>
                                        <p:tgtEl>
                                          <p:spTgt spid="75"/>
                                        </p:tgtEl>
                                        <p:attrNameLst>
                                          <p:attrName>ppt_w</p:attrName>
                                        </p:attrNameLst>
                                      </p:cBhvr>
                                      <p:tavLst>
                                        <p:tav tm="0">
                                          <p:val>
                                            <p:fltVal val="0"/>
                                          </p:val>
                                        </p:tav>
                                        <p:tav tm="100000">
                                          <p:val>
                                            <p:strVal val="#ppt_w"/>
                                          </p:val>
                                        </p:tav>
                                      </p:tavLst>
                                    </p:anim>
                                    <p:anim calcmode="lin" valueType="num">
                                      <p:cBhvr>
                                        <p:cTn id="26" dur="100" fill="hold"/>
                                        <p:tgtEl>
                                          <p:spTgt spid="75"/>
                                        </p:tgtEl>
                                        <p:attrNameLst>
                                          <p:attrName>ppt_h</p:attrName>
                                        </p:attrNameLst>
                                      </p:cBhvr>
                                      <p:tavLst>
                                        <p:tav tm="0">
                                          <p:val>
                                            <p:fltVal val="0"/>
                                          </p:val>
                                        </p:tav>
                                        <p:tav tm="100000">
                                          <p:val>
                                            <p:strVal val="#ppt_h"/>
                                          </p:val>
                                        </p:tav>
                                      </p:tavLst>
                                    </p:anim>
                                    <p:animEffect transition="in" filter="fade">
                                      <p:cBhvr>
                                        <p:cTn id="27" dur="100"/>
                                        <p:tgtEl>
                                          <p:spTgt spid="75"/>
                                        </p:tgtEl>
                                      </p:cBhvr>
                                    </p:animEffect>
                                  </p:childTnLst>
                                </p:cTn>
                              </p:par>
                              <p:par>
                                <p:cTn id="28" presetID="6" presetClass="emph" presetSubtype="0" fill="hold" grpId="1" nodeType="withEffect">
                                  <p:stCondLst>
                                    <p:cond delay="100"/>
                                  </p:stCondLst>
                                  <p:childTnLst>
                                    <p:animScale>
                                      <p:cBhvr>
                                        <p:cTn id="29" dur="100" fill="hold"/>
                                        <p:tgtEl>
                                          <p:spTgt spid="75"/>
                                        </p:tgtEl>
                                      </p:cBhvr>
                                      <p:by x="110000" y="110000"/>
                                    </p:animScale>
                                  </p:childTnLst>
                                </p:cTn>
                              </p:par>
                              <p:par>
                                <p:cTn id="30" presetID="6" presetClass="emph" presetSubtype="0" fill="hold" grpId="2" nodeType="withEffect">
                                  <p:stCondLst>
                                    <p:cond delay="200"/>
                                  </p:stCondLst>
                                  <p:childTnLst>
                                    <p:animScale>
                                      <p:cBhvr>
                                        <p:cTn id="31" dur="200" fill="hold"/>
                                        <p:tgtEl>
                                          <p:spTgt spid="75"/>
                                        </p:tgtEl>
                                      </p:cBhvr>
                                      <p:by x="90000" y="90000"/>
                                    </p:animScale>
                                  </p:childTnLst>
                                </p:cTn>
                              </p:par>
                              <p:par>
                                <p:cTn id="32" presetID="6" presetClass="emph" presetSubtype="0" fill="hold" grpId="3" nodeType="withEffect">
                                  <p:stCondLst>
                                    <p:cond delay="400"/>
                                  </p:stCondLst>
                                  <p:childTnLst>
                                    <p:animScale>
                                      <p:cBhvr>
                                        <p:cTn id="33" dur="100" fill="hold"/>
                                        <p:tgtEl>
                                          <p:spTgt spid="75"/>
                                        </p:tgtEl>
                                      </p:cBhvr>
                                      <p:by x="105000" y="105000"/>
                                    </p:animScale>
                                  </p:childTnLst>
                                </p:cTn>
                              </p:par>
                              <p:par>
                                <p:cTn id="34" presetID="6" presetClass="emph" presetSubtype="0" fill="hold" grpId="4" nodeType="withEffect">
                                  <p:stCondLst>
                                    <p:cond delay="500"/>
                                  </p:stCondLst>
                                  <p:childTnLst>
                                    <p:animScale>
                                      <p:cBhvr>
                                        <p:cTn id="35" dur="200" fill="hold"/>
                                        <p:tgtEl>
                                          <p:spTgt spid="75"/>
                                        </p:tgtEl>
                                      </p:cBhvr>
                                      <p:by x="95000" y="95000"/>
                                    </p:animScale>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par>
                                <p:cTn id="42" presetID="53" presetClass="entr" presetSubtype="16" fill="hold" grpId="0" nodeType="withEffect">
                                  <p:stCondLst>
                                    <p:cond delay="25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2000"/>
                            </p:stCondLst>
                            <p:childTnLst>
                              <p:par>
                                <p:cTn id="63" presetID="53" presetClass="entr" presetSubtype="16"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Effect transition="in" filter="fade">
                                      <p:cBhvr>
                                        <p:cTn id="67" dur="500"/>
                                        <p:tgtEl>
                                          <p:spTgt spid="77"/>
                                        </p:tgtEl>
                                      </p:cBhvr>
                                    </p:animEffect>
                                  </p:childTnLst>
                                </p:cTn>
                              </p:par>
                              <p:par>
                                <p:cTn id="68" presetID="53" presetClass="entr" presetSubtype="16" fill="hold" grpId="0" nodeType="withEffect">
                                  <p:stCondLst>
                                    <p:cond delay="25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80"/>
                                        </p:tgtEl>
                                        <p:attrNameLst>
                                          <p:attrName>style.visibility</p:attrName>
                                        </p:attrNameLst>
                                      </p:cBhvr>
                                      <p:to>
                                        <p:strVal val="visible"/>
                                      </p:to>
                                    </p:set>
                                    <p:anim calcmode="lin" valueType="num">
                                      <p:cBhvr>
                                        <p:cTn id="80" dur="500" fill="hold"/>
                                        <p:tgtEl>
                                          <p:spTgt spid="80"/>
                                        </p:tgtEl>
                                        <p:attrNameLst>
                                          <p:attrName>ppt_w</p:attrName>
                                        </p:attrNameLst>
                                      </p:cBhvr>
                                      <p:tavLst>
                                        <p:tav tm="0">
                                          <p:val>
                                            <p:fltVal val="0"/>
                                          </p:val>
                                        </p:tav>
                                        <p:tav tm="100000">
                                          <p:val>
                                            <p:strVal val="#ppt_w"/>
                                          </p:val>
                                        </p:tav>
                                      </p:tavLst>
                                    </p:anim>
                                    <p:anim calcmode="lin" valueType="num">
                                      <p:cBhvr>
                                        <p:cTn id="81" dur="500" fill="hold"/>
                                        <p:tgtEl>
                                          <p:spTgt spid="80"/>
                                        </p:tgtEl>
                                        <p:attrNameLst>
                                          <p:attrName>ppt_h</p:attrName>
                                        </p:attrNameLst>
                                      </p:cBhvr>
                                      <p:tavLst>
                                        <p:tav tm="0">
                                          <p:val>
                                            <p:fltVal val="0"/>
                                          </p:val>
                                        </p:tav>
                                        <p:tav tm="100000">
                                          <p:val>
                                            <p:strVal val="#ppt_h"/>
                                          </p:val>
                                        </p:tav>
                                      </p:tavLst>
                                    </p:anim>
                                    <p:animEffect transition="in" filter="fade">
                                      <p:cBhvr>
                                        <p:cTn id="82" dur="500"/>
                                        <p:tgtEl>
                                          <p:spTgt spid="80"/>
                                        </p:tgtEl>
                                      </p:cBhvr>
                                    </p:animEffect>
                                  </p:childTnLst>
                                </p:cTn>
                              </p:par>
                              <p:par>
                                <p:cTn id="83" presetID="53" presetClass="entr" presetSubtype="16" fill="hold" grpId="0" nodeType="withEffect">
                                  <p:stCondLst>
                                    <p:cond delay="1000"/>
                                  </p:stCondLst>
                                  <p:childTnLst>
                                    <p:set>
                                      <p:cBhvr>
                                        <p:cTn id="84" dur="1" fill="hold">
                                          <p:stCondLst>
                                            <p:cond delay="0"/>
                                          </p:stCondLst>
                                        </p:cTn>
                                        <p:tgtEl>
                                          <p:spTgt spid="81"/>
                                        </p:tgtEl>
                                        <p:attrNameLst>
                                          <p:attrName>style.visibility</p:attrName>
                                        </p:attrNameLst>
                                      </p:cBhvr>
                                      <p:to>
                                        <p:strVal val="visible"/>
                                      </p:to>
                                    </p:set>
                                    <p:anim calcmode="lin" valueType="num">
                                      <p:cBhvr>
                                        <p:cTn id="85" dur="500" fill="hold"/>
                                        <p:tgtEl>
                                          <p:spTgt spid="81"/>
                                        </p:tgtEl>
                                        <p:attrNameLst>
                                          <p:attrName>ppt_w</p:attrName>
                                        </p:attrNameLst>
                                      </p:cBhvr>
                                      <p:tavLst>
                                        <p:tav tm="0">
                                          <p:val>
                                            <p:fltVal val="0"/>
                                          </p:val>
                                        </p:tav>
                                        <p:tav tm="100000">
                                          <p:val>
                                            <p:strVal val="#ppt_w"/>
                                          </p:val>
                                        </p:tav>
                                      </p:tavLst>
                                    </p:anim>
                                    <p:anim calcmode="lin" valueType="num">
                                      <p:cBhvr>
                                        <p:cTn id="86" dur="500" fill="hold"/>
                                        <p:tgtEl>
                                          <p:spTgt spid="81"/>
                                        </p:tgtEl>
                                        <p:attrNameLst>
                                          <p:attrName>ppt_h</p:attrName>
                                        </p:attrNameLst>
                                      </p:cBhvr>
                                      <p:tavLst>
                                        <p:tav tm="0">
                                          <p:val>
                                            <p:fltVal val="0"/>
                                          </p:val>
                                        </p:tav>
                                        <p:tav tm="100000">
                                          <p:val>
                                            <p:strVal val="#ppt_h"/>
                                          </p:val>
                                        </p:tav>
                                      </p:tavLst>
                                    </p:anim>
                                    <p:animEffect transition="in" filter="fade">
                                      <p:cBhvr>
                                        <p:cTn id="87" dur="500"/>
                                        <p:tgtEl>
                                          <p:spTgt spid="81"/>
                                        </p:tgtEl>
                                      </p:cBhvr>
                                    </p:animEffect>
                                  </p:childTnLst>
                                </p:cTn>
                              </p:par>
                            </p:childTnLst>
                          </p:cTn>
                        </p:par>
                        <p:par>
                          <p:cTn id="88" fill="hold">
                            <p:stCondLst>
                              <p:cond delay="2500"/>
                            </p:stCondLst>
                            <p:childTnLst>
                              <p:par>
                                <p:cTn id="89" presetID="1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p:tgtEl>
                                          <p:spTgt spid="45"/>
                                        </p:tgtEl>
                                        <p:attrNameLst>
                                          <p:attrName>ppt_x</p:attrName>
                                        </p:attrNameLst>
                                      </p:cBhvr>
                                      <p:tavLst>
                                        <p:tav tm="0">
                                          <p:val>
                                            <p:strVal val="#ppt_x-#ppt_w*1.125000"/>
                                          </p:val>
                                        </p:tav>
                                        <p:tav tm="100000">
                                          <p:val>
                                            <p:strVal val="#ppt_x"/>
                                          </p:val>
                                        </p:tav>
                                      </p:tavLst>
                                    </p:anim>
                                    <p:animEffect transition="in" filter="wipe(right)">
                                      <p:cBhvr>
                                        <p:cTn id="92" dur="500"/>
                                        <p:tgtEl>
                                          <p:spTgt spid="45"/>
                                        </p:tgtEl>
                                      </p:cBhvr>
                                    </p:animEffect>
                                  </p:childTnLst>
                                </p:cTn>
                              </p:par>
                              <p:par>
                                <p:cTn id="93" presetID="12" presetClass="entr" presetSubtype="2"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p:tgtEl>
                                          <p:spTgt spid="76"/>
                                        </p:tgtEl>
                                        <p:attrNameLst>
                                          <p:attrName>ppt_x</p:attrName>
                                        </p:attrNameLst>
                                      </p:cBhvr>
                                      <p:tavLst>
                                        <p:tav tm="0">
                                          <p:val>
                                            <p:strVal val="#ppt_x+#ppt_w*1.125000"/>
                                          </p:val>
                                        </p:tav>
                                        <p:tav tm="100000">
                                          <p:val>
                                            <p:strVal val="#ppt_x"/>
                                          </p:val>
                                        </p:tav>
                                      </p:tavLst>
                                    </p:anim>
                                    <p:animEffect transition="in" filter="wipe(left)">
                                      <p:cBhvr>
                                        <p:cTn id="96" dur="500"/>
                                        <p:tgtEl>
                                          <p:spTgt spid="76"/>
                                        </p:tgtEl>
                                      </p:cBhvr>
                                    </p:animEffect>
                                  </p:childTnLst>
                                </p:cTn>
                              </p:par>
                              <p:par>
                                <p:cTn id="97" presetID="12" presetClass="entr" presetSubtype="8" fill="hold" grpId="0" nodeType="withEffect">
                                  <p:stCondLst>
                                    <p:cond delay="25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ppt_x</p:attrName>
                                        </p:attrNameLst>
                                      </p:cBhvr>
                                      <p:tavLst>
                                        <p:tav tm="0">
                                          <p:val>
                                            <p:strVal val="#ppt_x-#ppt_w*1.125000"/>
                                          </p:val>
                                        </p:tav>
                                        <p:tav tm="100000">
                                          <p:val>
                                            <p:strVal val="#ppt_x"/>
                                          </p:val>
                                        </p:tav>
                                      </p:tavLst>
                                    </p:anim>
                                    <p:animEffect transition="in" filter="wipe(right)">
                                      <p:cBhvr>
                                        <p:cTn id="100" dur="500"/>
                                        <p:tgtEl>
                                          <p:spTgt spid="43"/>
                                        </p:tgtEl>
                                      </p:cBhvr>
                                    </p:animEffect>
                                  </p:childTnLst>
                                </p:cTn>
                              </p:par>
                              <p:par>
                                <p:cTn id="101" presetID="12" presetClass="entr" presetSubtype="2" fill="hold" grpId="0" nodeType="withEffect">
                                  <p:stCondLst>
                                    <p:cond delay="250"/>
                                  </p:stCondLst>
                                  <p:childTnLst>
                                    <p:set>
                                      <p:cBhvr>
                                        <p:cTn id="102" dur="1" fill="hold">
                                          <p:stCondLst>
                                            <p:cond delay="0"/>
                                          </p:stCondLst>
                                        </p:cTn>
                                        <p:tgtEl>
                                          <p:spTgt spid="74"/>
                                        </p:tgtEl>
                                        <p:attrNameLst>
                                          <p:attrName>style.visibility</p:attrName>
                                        </p:attrNameLst>
                                      </p:cBhvr>
                                      <p:to>
                                        <p:strVal val="visible"/>
                                      </p:to>
                                    </p:set>
                                    <p:anim calcmode="lin" valueType="num">
                                      <p:cBhvr additive="base">
                                        <p:cTn id="103" dur="500"/>
                                        <p:tgtEl>
                                          <p:spTgt spid="74"/>
                                        </p:tgtEl>
                                        <p:attrNameLst>
                                          <p:attrName>ppt_x</p:attrName>
                                        </p:attrNameLst>
                                      </p:cBhvr>
                                      <p:tavLst>
                                        <p:tav tm="0">
                                          <p:val>
                                            <p:strVal val="#ppt_x+#ppt_w*1.125000"/>
                                          </p:val>
                                        </p:tav>
                                        <p:tav tm="100000">
                                          <p:val>
                                            <p:strVal val="#ppt_x"/>
                                          </p:val>
                                        </p:tav>
                                      </p:tavLst>
                                    </p:anim>
                                    <p:animEffect transition="in" filter="wipe(left)">
                                      <p:cBhvr>
                                        <p:cTn id="104" dur="500"/>
                                        <p:tgtEl>
                                          <p:spTgt spid="74"/>
                                        </p:tgtEl>
                                      </p:cBhvr>
                                    </p:animEffect>
                                  </p:childTnLst>
                                </p:cTn>
                              </p:par>
                              <p:par>
                                <p:cTn id="105" presetID="12" presetClass="entr" presetSubtype="8" fill="hold" grpId="0" nodeType="withEffect">
                                  <p:stCondLst>
                                    <p:cond delay="50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p:tgtEl>
                                          <p:spTgt spid="42"/>
                                        </p:tgtEl>
                                        <p:attrNameLst>
                                          <p:attrName>ppt_x</p:attrName>
                                        </p:attrNameLst>
                                      </p:cBhvr>
                                      <p:tavLst>
                                        <p:tav tm="0">
                                          <p:val>
                                            <p:strVal val="#ppt_x-#ppt_w*1.125000"/>
                                          </p:val>
                                        </p:tav>
                                        <p:tav tm="100000">
                                          <p:val>
                                            <p:strVal val="#ppt_x"/>
                                          </p:val>
                                        </p:tav>
                                      </p:tavLst>
                                    </p:anim>
                                    <p:animEffect transition="in" filter="wipe(right)">
                                      <p:cBhvr>
                                        <p:cTn id="108" dur="500"/>
                                        <p:tgtEl>
                                          <p:spTgt spid="42"/>
                                        </p:tgtEl>
                                      </p:cBhvr>
                                    </p:animEffect>
                                  </p:childTnLst>
                                </p:cTn>
                              </p:par>
                              <p:par>
                                <p:cTn id="109" presetID="12" presetClass="entr" presetSubtype="2" fill="hold" grpId="0" nodeType="with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500"/>
                                        <p:tgtEl>
                                          <p:spTgt spid="73"/>
                                        </p:tgtEl>
                                        <p:attrNameLst>
                                          <p:attrName>ppt_x</p:attrName>
                                        </p:attrNameLst>
                                      </p:cBhvr>
                                      <p:tavLst>
                                        <p:tav tm="0">
                                          <p:val>
                                            <p:strVal val="#ppt_x+#ppt_w*1.125000"/>
                                          </p:val>
                                        </p:tav>
                                        <p:tav tm="100000">
                                          <p:val>
                                            <p:strVal val="#ppt_x"/>
                                          </p:val>
                                        </p:tav>
                                      </p:tavLst>
                                    </p:anim>
                                    <p:animEffect transition="in" filter="wipe(left)">
                                      <p:cBhvr>
                                        <p:cTn id="112" dur="500"/>
                                        <p:tgtEl>
                                          <p:spTgt spid="73"/>
                                        </p:tgtEl>
                                      </p:cBhvr>
                                    </p:animEffect>
                                  </p:childTnLst>
                                </p:cTn>
                              </p:par>
                              <p:par>
                                <p:cTn id="113" presetID="12" presetClass="entr" presetSubtype="8" fill="hold" grpId="0" nodeType="withEffect">
                                  <p:stCondLst>
                                    <p:cond delay="75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p:tgtEl>
                                          <p:spTgt spid="41"/>
                                        </p:tgtEl>
                                        <p:attrNameLst>
                                          <p:attrName>ppt_x</p:attrName>
                                        </p:attrNameLst>
                                      </p:cBhvr>
                                      <p:tavLst>
                                        <p:tav tm="0">
                                          <p:val>
                                            <p:strVal val="#ppt_x-#ppt_w*1.125000"/>
                                          </p:val>
                                        </p:tav>
                                        <p:tav tm="100000">
                                          <p:val>
                                            <p:strVal val="#ppt_x"/>
                                          </p:val>
                                        </p:tav>
                                      </p:tavLst>
                                    </p:anim>
                                    <p:animEffect transition="in" filter="wipe(right)">
                                      <p:cBhvr>
                                        <p:cTn id="116" dur="500"/>
                                        <p:tgtEl>
                                          <p:spTgt spid="41"/>
                                        </p:tgtEl>
                                      </p:cBhvr>
                                    </p:animEffect>
                                  </p:childTnLst>
                                </p:cTn>
                              </p:par>
                              <p:par>
                                <p:cTn id="117" presetID="12" presetClass="entr" presetSubtype="2" fill="hold" grpId="0" nodeType="withEffect">
                                  <p:stCondLst>
                                    <p:cond delay="750"/>
                                  </p:stCondLst>
                                  <p:childTnLst>
                                    <p:set>
                                      <p:cBhvr>
                                        <p:cTn id="118" dur="1" fill="hold">
                                          <p:stCondLst>
                                            <p:cond delay="0"/>
                                          </p:stCondLst>
                                        </p:cTn>
                                        <p:tgtEl>
                                          <p:spTgt spid="72"/>
                                        </p:tgtEl>
                                        <p:attrNameLst>
                                          <p:attrName>style.visibility</p:attrName>
                                        </p:attrNameLst>
                                      </p:cBhvr>
                                      <p:to>
                                        <p:strVal val="visible"/>
                                      </p:to>
                                    </p:set>
                                    <p:anim calcmode="lin" valueType="num">
                                      <p:cBhvr additive="base">
                                        <p:cTn id="119" dur="500"/>
                                        <p:tgtEl>
                                          <p:spTgt spid="72"/>
                                        </p:tgtEl>
                                        <p:attrNameLst>
                                          <p:attrName>ppt_x</p:attrName>
                                        </p:attrNameLst>
                                      </p:cBhvr>
                                      <p:tavLst>
                                        <p:tav tm="0">
                                          <p:val>
                                            <p:strVal val="#ppt_x+#ppt_w*1.125000"/>
                                          </p:val>
                                        </p:tav>
                                        <p:tav tm="100000">
                                          <p:val>
                                            <p:strVal val="#ppt_x"/>
                                          </p:val>
                                        </p:tav>
                                      </p:tavLst>
                                    </p:anim>
                                    <p:animEffect transition="in" filter="wipe(left)">
                                      <p:cBhvr>
                                        <p:cTn id="120" dur="500"/>
                                        <p:tgtEl>
                                          <p:spTgt spid="72"/>
                                        </p:tgtEl>
                                      </p:cBhvr>
                                    </p:animEffect>
                                  </p:childTnLst>
                                </p:cTn>
                              </p:par>
                            </p:childTnLst>
                          </p:cTn>
                        </p:par>
                        <p:par>
                          <p:cTn id="121" fill="hold">
                            <p:stCondLst>
                              <p:cond delay="3000"/>
                            </p:stCondLst>
                            <p:childTnLst>
                              <p:par>
                                <p:cTn id="122" presetID="14" presetClass="entr" presetSubtype="10" fill="hold"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randombar(horizontal)">
                                      <p:cBhvr>
                                        <p:cTn id="124" dur="500"/>
                                        <p:tgtEl>
                                          <p:spTgt spid="51"/>
                                        </p:tgtEl>
                                      </p:cBhvr>
                                    </p:animEffect>
                                  </p:childTnLst>
                                </p:cTn>
                              </p:par>
                              <p:par>
                                <p:cTn id="125" presetID="14" presetClass="entr" presetSubtype="1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randombar(horizontal)">
                                      <p:cBhvr>
                                        <p:cTn id="127" dur="500"/>
                                        <p:tgtEl>
                                          <p:spTgt spid="57"/>
                                        </p:tgtEl>
                                      </p:cBhvr>
                                    </p:animEffect>
                                  </p:childTnLst>
                                </p:cTn>
                              </p:par>
                              <p:par>
                                <p:cTn id="128" presetID="14" presetClass="entr" presetSubtype="10" fill="hold"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randombar(horizontal)">
                                      <p:cBhvr>
                                        <p:cTn id="130" dur="500"/>
                                        <p:tgtEl>
                                          <p:spTgt spid="54"/>
                                        </p:tgtEl>
                                      </p:cBhvr>
                                    </p:animEffect>
                                  </p:childTnLst>
                                </p:cTn>
                              </p:par>
                              <p:par>
                                <p:cTn id="131" presetID="14" presetClass="entr" presetSubtype="10" fill="hold" nodeType="with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randombar(horizontal)">
                                      <p:cBhvr>
                                        <p:cTn id="133" dur="500"/>
                                        <p:tgtEl>
                                          <p:spTgt spid="64"/>
                                        </p:tgtEl>
                                      </p:cBhvr>
                                    </p:animEffect>
                                  </p:childTnLst>
                                </p:cTn>
                              </p:par>
                              <p:par>
                                <p:cTn id="134" presetID="14" presetClass="entr" presetSubtype="10" fill="hold" nodeType="withEffect">
                                  <p:stCondLst>
                                    <p:cond delay="0"/>
                                  </p:stCondLst>
                                  <p:childTnLst>
                                    <p:set>
                                      <p:cBhvr>
                                        <p:cTn id="135" dur="1" fill="hold">
                                          <p:stCondLst>
                                            <p:cond delay="0"/>
                                          </p:stCondLst>
                                        </p:cTn>
                                        <p:tgtEl>
                                          <p:spTgt spid="82"/>
                                        </p:tgtEl>
                                        <p:attrNameLst>
                                          <p:attrName>style.visibility</p:attrName>
                                        </p:attrNameLst>
                                      </p:cBhvr>
                                      <p:to>
                                        <p:strVal val="visible"/>
                                      </p:to>
                                    </p:set>
                                    <p:animEffect transition="in" filter="randombar(horizontal)">
                                      <p:cBhvr>
                                        <p:cTn id="136" dur="500"/>
                                        <p:tgtEl>
                                          <p:spTgt spid="82"/>
                                        </p:tgtEl>
                                      </p:cBhvr>
                                    </p:animEffect>
                                  </p:childTnLst>
                                </p:cTn>
                              </p:par>
                              <p:par>
                                <p:cTn id="137" presetID="14" presetClass="entr" presetSubtype="10" fill="hold" nodeType="withEffect">
                                  <p:stCondLst>
                                    <p:cond delay="0"/>
                                  </p:stCondLst>
                                  <p:childTnLst>
                                    <p:set>
                                      <p:cBhvr>
                                        <p:cTn id="138" dur="1" fill="hold">
                                          <p:stCondLst>
                                            <p:cond delay="0"/>
                                          </p:stCondLst>
                                        </p:cTn>
                                        <p:tgtEl>
                                          <p:spTgt spid="93"/>
                                        </p:tgtEl>
                                        <p:attrNameLst>
                                          <p:attrName>style.visibility</p:attrName>
                                        </p:attrNameLst>
                                      </p:cBhvr>
                                      <p:to>
                                        <p:strVal val="visible"/>
                                      </p:to>
                                    </p:set>
                                    <p:animEffect transition="in" filter="randombar(horizontal)">
                                      <p:cBhvr>
                                        <p:cTn id="139" dur="500"/>
                                        <p:tgtEl>
                                          <p:spTgt spid="93"/>
                                        </p:tgtEl>
                                      </p:cBhvr>
                                    </p:animEffect>
                                  </p:childTnLst>
                                </p:cTn>
                              </p:par>
                              <p:par>
                                <p:cTn id="140" presetID="14" presetClass="entr" presetSubtype="10" fill="hold" nodeType="withEffect">
                                  <p:stCondLst>
                                    <p:cond delay="0"/>
                                  </p:stCondLst>
                                  <p:childTnLst>
                                    <p:set>
                                      <p:cBhvr>
                                        <p:cTn id="141" dur="1" fill="hold">
                                          <p:stCondLst>
                                            <p:cond delay="0"/>
                                          </p:stCondLst>
                                        </p:cTn>
                                        <p:tgtEl>
                                          <p:spTgt spid="85"/>
                                        </p:tgtEl>
                                        <p:attrNameLst>
                                          <p:attrName>style.visibility</p:attrName>
                                        </p:attrNameLst>
                                      </p:cBhvr>
                                      <p:to>
                                        <p:strVal val="visible"/>
                                      </p:to>
                                    </p:set>
                                    <p:animEffect transition="in" filter="randombar(horizontal)">
                                      <p:cBhvr>
                                        <p:cTn id="142" dur="500"/>
                                        <p:tgtEl>
                                          <p:spTgt spid="85"/>
                                        </p:tgtEl>
                                      </p:cBhvr>
                                    </p:animEffect>
                                  </p:childTnLst>
                                </p:cTn>
                              </p:par>
                              <p:par>
                                <p:cTn id="143" presetID="14" presetClass="entr" presetSubtype="10" fill="hold" nodeType="with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randombar(horizontal)">
                                      <p:cBhvr>
                                        <p:cTn id="14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4" grpId="0" animBg="1"/>
      <p:bldP spid="44" grpId="1" animBg="1"/>
      <p:bldP spid="44" grpId="2" animBg="1"/>
      <p:bldP spid="44" grpId="3" animBg="1"/>
      <p:bldP spid="44" grpId="4" animBg="1"/>
      <p:bldP spid="45" grpId="0" animBg="1"/>
      <p:bldP spid="46" grpId="0" animBg="1"/>
      <p:bldP spid="47" grpId="0" animBg="1"/>
      <p:bldP spid="48" grpId="0" animBg="1"/>
      <p:bldP spid="49" grpId="0"/>
      <p:bldP spid="50" grpId="0"/>
      <p:bldP spid="72" grpId="0" animBg="1"/>
      <p:bldP spid="73" grpId="0" animBg="1"/>
      <p:bldP spid="74" grpId="0" animBg="1"/>
      <p:bldP spid="75" grpId="0" animBg="1"/>
      <p:bldP spid="75" grpId="1" animBg="1"/>
      <p:bldP spid="75" grpId="2" animBg="1"/>
      <p:bldP spid="75" grpId="3" animBg="1"/>
      <p:bldP spid="75" grpId="4" animBg="1"/>
      <p:bldP spid="76" grpId="0" animBg="1"/>
      <p:bldP spid="77" grpId="0" animBg="1"/>
      <p:bldP spid="78" grpId="0" animBg="1"/>
      <p:bldP spid="79" grpId="0" animBg="1"/>
      <p:bldP spid="80" grpId="0"/>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mn-lt"/>
                <a:ea typeface="+mn-ea"/>
                <a:cs typeface="+mn-ea"/>
                <a:sym typeface="+mn-lt"/>
              </a:rPr>
              <a:t>添加文字标题</a:t>
            </a:r>
            <a:endParaRPr lang="zh-CN" altLang="en-US" sz="4700" dirty="0">
              <a:solidFill>
                <a:srgbClr val="C00000"/>
              </a:solidFill>
              <a:latin typeface="+mn-lt"/>
              <a:ea typeface="+mn-ea"/>
              <a:cs typeface="+mn-ea"/>
              <a:sym typeface="+mn-lt"/>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239047" y="2096604"/>
            <a:ext cx="829462" cy="896881"/>
            <a:chOff x="8426028" y="2130356"/>
            <a:chExt cx="628956" cy="680167"/>
          </a:xfrm>
          <a:solidFill>
            <a:srgbClr val="C00000"/>
          </a:solidFill>
          <a:effectLst>
            <a:outerShdw blurRad="50800" dist="38100" dir="5400000" algn="t" rotWithShape="0">
              <a:prstClr val="black">
                <a:alpha val="40000"/>
              </a:prstClr>
            </a:outerShdw>
          </a:effectLst>
        </p:grpSpPr>
        <p:sp>
          <p:nvSpPr>
            <p:cNvPr id="59" name="Freeform 581"/>
            <p:cNvSpPr>
              <a:spLocks noEditPoints="1"/>
            </p:cNvSpPr>
            <p:nvPr/>
          </p:nvSpPr>
          <p:spPr bwMode="auto">
            <a:xfrm>
              <a:off x="8562350" y="2326544"/>
              <a:ext cx="492634" cy="483979"/>
            </a:xfrm>
            <a:custGeom>
              <a:avLst/>
              <a:gdLst>
                <a:gd name="T0" fmla="*/ 281 w 289"/>
                <a:gd name="T1" fmla="*/ 240 h 284"/>
                <a:gd name="T2" fmla="*/ 219 w 289"/>
                <a:gd name="T3" fmla="*/ 178 h 284"/>
                <a:gd name="T4" fmla="*/ 205 w 289"/>
                <a:gd name="T5" fmla="*/ 165 h 284"/>
                <a:gd name="T6" fmla="*/ 187 w 289"/>
                <a:gd name="T7" fmla="*/ 38 h 284"/>
                <a:gd name="T8" fmla="*/ 181 w 289"/>
                <a:gd name="T9" fmla="*/ 32 h 284"/>
                <a:gd name="T10" fmla="*/ 161 w 289"/>
                <a:gd name="T11" fmla="*/ 19 h 284"/>
                <a:gd name="T12" fmla="*/ 40 w 289"/>
                <a:gd name="T13" fmla="*/ 40 h 284"/>
                <a:gd name="T14" fmla="*/ 42 w 289"/>
                <a:gd name="T15" fmla="*/ 187 h 284"/>
                <a:gd name="T16" fmla="*/ 42 w 289"/>
                <a:gd name="T17" fmla="*/ 188 h 284"/>
                <a:gd name="T18" fmla="*/ 71 w 289"/>
                <a:gd name="T19" fmla="*/ 207 h 284"/>
                <a:gd name="T20" fmla="*/ 160 w 289"/>
                <a:gd name="T21" fmla="*/ 207 h 284"/>
                <a:gd name="T22" fmla="*/ 169 w 289"/>
                <a:gd name="T23" fmla="*/ 202 h 284"/>
                <a:gd name="T24" fmla="*/ 171 w 289"/>
                <a:gd name="T25" fmla="*/ 201 h 284"/>
                <a:gd name="T26" fmla="*/ 169 w 289"/>
                <a:gd name="T27" fmla="*/ 202 h 284"/>
                <a:gd name="T28" fmla="*/ 183 w 289"/>
                <a:gd name="T29" fmla="*/ 215 h 284"/>
                <a:gd name="T30" fmla="*/ 243 w 289"/>
                <a:gd name="T31" fmla="*/ 273 h 284"/>
                <a:gd name="T32" fmla="*/ 274 w 289"/>
                <a:gd name="T33" fmla="*/ 268 h 284"/>
                <a:gd name="T34" fmla="*/ 281 w 289"/>
                <a:gd name="T35" fmla="*/ 240 h 284"/>
                <a:gd name="T36" fmla="*/ 161 w 289"/>
                <a:gd name="T37" fmla="*/ 149 h 284"/>
                <a:gd name="T38" fmla="*/ 157 w 289"/>
                <a:gd name="T39" fmla="*/ 154 h 284"/>
                <a:gd name="T40" fmla="*/ 74 w 289"/>
                <a:gd name="T41" fmla="*/ 155 h 284"/>
                <a:gd name="T42" fmla="*/ 73 w 289"/>
                <a:gd name="T43" fmla="*/ 72 h 284"/>
                <a:gd name="T44" fmla="*/ 156 w 289"/>
                <a:gd name="T45" fmla="*/ 71 h 284"/>
                <a:gd name="T46" fmla="*/ 161 w 289"/>
                <a:gd name="T47" fmla="*/ 76 h 284"/>
                <a:gd name="T48" fmla="*/ 161 w 289"/>
                <a:gd name="T49" fmla="*/ 14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84">
                  <a:moveTo>
                    <a:pt x="281" y="240"/>
                  </a:moveTo>
                  <a:cubicBezTo>
                    <a:pt x="219" y="178"/>
                    <a:pt x="219" y="178"/>
                    <a:pt x="219" y="178"/>
                  </a:cubicBezTo>
                  <a:cubicBezTo>
                    <a:pt x="205" y="165"/>
                    <a:pt x="205" y="165"/>
                    <a:pt x="205" y="165"/>
                  </a:cubicBezTo>
                  <a:cubicBezTo>
                    <a:pt x="228" y="125"/>
                    <a:pt x="222" y="72"/>
                    <a:pt x="187" y="38"/>
                  </a:cubicBezTo>
                  <a:cubicBezTo>
                    <a:pt x="185" y="36"/>
                    <a:pt x="183" y="34"/>
                    <a:pt x="181" y="32"/>
                  </a:cubicBezTo>
                  <a:cubicBezTo>
                    <a:pt x="174" y="27"/>
                    <a:pt x="168" y="23"/>
                    <a:pt x="161" y="19"/>
                  </a:cubicBezTo>
                  <a:cubicBezTo>
                    <a:pt x="121" y="0"/>
                    <a:pt x="72" y="7"/>
                    <a:pt x="40" y="40"/>
                  </a:cubicBezTo>
                  <a:cubicBezTo>
                    <a:pt x="0" y="81"/>
                    <a:pt x="1" y="147"/>
                    <a:pt x="42" y="187"/>
                  </a:cubicBezTo>
                  <a:cubicBezTo>
                    <a:pt x="42" y="187"/>
                    <a:pt x="42" y="188"/>
                    <a:pt x="42" y="188"/>
                  </a:cubicBezTo>
                  <a:cubicBezTo>
                    <a:pt x="51" y="196"/>
                    <a:pt x="61" y="203"/>
                    <a:pt x="71" y="207"/>
                  </a:cubicBezTo>
                  <a:cubicBezTo>
                    <a:pt x="99" y="220"/>
                    <a:pt x="132" y="220"/>
                    <a:pt x="160" y="207"/>
                  </a:cubicBezTo>
                  <a:cubicBezTo>
                    <a:pt x="163" y="205"/>
                    <a:pt x="166" y="204"/>
                    <a:pt x="169" y="202"/>
                  </a:cubicBezTo>
                  <a:cubicBezTo>
                    <a:pt x="170" y="201"/>
                    <a:pt x="170" y="201"/>
                    <a:pt x="171" y="201"/>
                  </a:cubicBezTo>
                  <a:cubicBezTo>
                    <a:pt x="170" y="201"/>
                    <a:pt x="170" y="202"/>
                    <a:pt x="169" y="202"/>
                  </a:cubicBezTo>
                  <a:cubicBezTo>
                    <a:pt x="183" y="215"/>
                    <a:pt x="183" y="215"/>
                    <a:pt x="183" y="215"/>
                  </a:cubicBezTo>
                  <a:cubicBezTo>
                    <a:pt x="243" y="273"/>
                    <a:pt x="243" y="273"/>
                    <a:pt x="243" y="273"/>
                  </a:cubicBezTo>
                  <a:cubicBezTo>
                    <a:pt x="243" y="273"/>
                    <a:pt x="259" y="284"/>
                    <a:pt x="274" y="268"/>
                  </a:cubicBezTo>
                  <a:cubicBezTo>
                    <a:pt x="289" y="253"/>
                    <a:pt x="281" y="240"/>
                    <a:pt x="281" y="240"/>
                  </a:cubicBezTo>
                  <a:close/>
                  <a:moveTo>
                    <a:pt x="161" y="149"/>
                  </a:moveTo>
                  <a:cubicBezTo>
                    <a:pt x="160" y="151"/>
                    <a:pt x="158" y="152"/>
                    <a:pt x="157" y="154"/>
                  </a:cubicBezTo>
                  <a:cubicBezTo>
                    <a:pt x="134" y="177"/>
                    <a:pt x="97" y="178"/>
                    <a:pt x="74" y="155"/>
                  </a:cubicBezTo>
                  <a:cubicBezTo>
                    <a:pt x="50" y="132"/>
                    <a:pt x="50" y="95"/>
                    <a:pt x="73" y="72"/>
                  </a:cubicBezTo>
                  <a:cubicBezTo>
                    <a:pt x="95" y="49"/>
                    <a:pt x="133" y="48"/>
                    <a:pt x="156" y="71"/>
                  </a:cubicBezTo>
                  <a:cubicBezTo>
                    <a:pt x="158" y="72"/>
                    <a:pt x="159" y="74"/>
                    <a:pt x="161" y="76"/>
                  </a:cubicBezTo>
                  <a:cubicBezTo>
                    <a:pt x="178" y="98"/>
                    <a:pt x="178" y="128"/>
                    <a:pt x="161" y="149"/>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0" name="Freeform 582"/>
            <p:cNvSpPr/>
            <p:nvPr/>
          </p:nvSpPr>
          <p:spPr bwMode="auto">
            <a:xfrm>
              <a:off x="8426028" y="2130356"/>
              <a:ext cx="445030" cy="556107"/>
            </a:xfrm>
            <a:custGeom>
              <a:avLst/>
              <a:gdLst>
                <a:gd name="T0" fmla="*/ 97 w 261"/>
                <a:gd name="T1" fmla="*/ 303 h 326"/>
                <a:gd name="T2" fmla="*/ 51 w 261"/>
                <a:gd name="T3" fmla="*/ 303 h 326"/>
                <a:gd name="T4" fmla="*/ 19 w 261"/>
                <a:gd name="T5" fmla="*/ 265 h 326"/>
                <a:gd name="T6" fmla="*/ 19 w 261"/>
                <a:gd name="T7" fmla="*/ 46 h 326"/>
                <a:gd name="T8" fmla="*/ 47 w 261"/>
                <a:gd name="T9" fmla="*/ 20 h 326"/>
                <a:gd name="T10" fmla="*/ 187 w 261"/>
                <a:gd name="T11" fmla="*/ 20 h 326"/>
                <a:gd name="T12" fmla="*/ 187 w 261"/>
                <a:gd name="T13" fmla="*/ 91 h 326"/>
                <a:gd name="T14" fmla="*/ 241 w 261"/>
                <a:gd name="T15" fmla="*/ 91 h 326"/>
                <a:gd name="T16" fmla="*/ 241 w 261"/>
                <a:gd name="T17" fmla="*/ 114 h 326"/>
                <a:gd name="T18" fmla="*/ 261 w 261"/>
                <a:gd name="T19" fmla="*/ 124 h 326"/>
                <a:gd name="T20" fmla="*/ 261 w 261"/>
                <a:gd name="T21" fmla="*/ 85 h 326"/>
                <a:gd name="T22" fmla="*/ 197 w 261"/>
                <a:gd name="T23" fmla="*/ 12 h 326"/>
                <a:gd name="T24" fmla="*/ 187 w 261"/>
                <a:gd name="T25" fmla="*/ 0 h 326"/>
                <a:gd name="T26" fmla="*/ 37 w 261"/>
                <a:gd name="T27" fmla="*/ 0 h 326"/>
                <a:gd name="T28" fmla="*/ 1 w 261"/>
                <a:gd name="T29" fmla="*/ 36 h 326"/>
                <a:gd name="T30" fmla="*/ 1 w 261"/>
                <a:gd name="T31" fmla="*/ 299 h 326"/>
                <a:gd name="T32" fmla="*/ 37 w 261"/>
                <a:gd name="T33" fmla="*/ 322 h 326"/>
                <a:gd name="T34" fmla="*/ 116 w 261"/>
                <a:gd name="T35" fmla="*/ 322 h 326"/>
                <a:gd name="T36" fmla="*/ 109 w 261"/>
                <a:gd name="T37" fmla="*/ 316 h 326"/>
                <a:gd name="T38" fmla="*/ 97 w 261"/>
                <a:gd name="T39" fmla="*/ 30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326">
                  <a:moveTo>
                    <a:pt x="97" y="303"/>
                  </a:moveTo>
                  <a:cubicBezTo>
                    <a:pt x="77" y="303"/>
                    <a:pt x="60" y="303"/>
                    <a:pt x="51" y="303"/>
                  </a:cubicBezTo>
                  <a:cubicBezTo>
                    <a:pt x="21" y="303"/>
                    <a:pt x="19" y="265"/>
                    <a:pt x="19" y="265"/>
                  </a:cubicBezTo>
                  <a:cubicBezTo>
                    <a:pt x="19" y="265"/>
                    <a:pt x="19" y="67"/>
                    <a:pt x="19" y="46"/>
                  </a:cubicBezTo>
                  <a:cubicBezTo>
                    <a:pt x="19" y="24"/>
                    <a:pt x="47" y="20"/>
                    <a:pt x="47" y="20"/>
                  </a:cubicBezTo>
                  <a:cubicBezTo>
                    <a:pt x="187" y="20"/>
                    <a:pt x="187" y="20"/>
                    <a:pt x="187" y="20"/>
                  </a:cubicBezTo>
                  <a:cubicBezTo>
                    <a:pt x="187" y="91"/>
                    <a:pt x="187" y="91"/>
                    <a:pt x="187" y="91"/>
                  </a:cubicBezTo>
                  <a:cubicBezTo>
                    <a:pt x="241" y="91"/>
                    <a:pt x="241" y="91"/>
                    <a:pt x="241" y="91"/>
                  </a:cubicBezTo>
                  <a:cubicBezTo>
                    <a:pt x="241" y="91"/>
                    <a:pt x="241" y="100"/>
                    <a:pt x="241" y="114"/>
                  </a:cubicBezTo>
                  <a:cubicBezTo>
                    <a:pt x="248" y="117"/>
                    <a:pt x="254" y="120"/>
                    <a:pt x="261" y="124"/>
                  </a:cubicBezTo>
                  <a:cubicBezTo>
                    <a:pt x="261" y="85"/>
                    <a:pt x="261" y="85"/>
                    <a:pt x="261" y="85"/>
                  </a:cubicBezTo>
                  <a:cubicBezTo>
                    <a:pt x="197" y="12"/>
                    <a:pt x="197" y="12"/>
                    <a:pt x="197" y="12"/>
                  </a:cubicBezTo>
                  <a:cubicBezTo>
                    <a:pt x="187" y="0"/>
                    <a:pt x="187" y="0"/>
                    <a:pt x="187" y="0"/>
                  </a:cubicBezTo>
                  <a:cubicBezTo>
                    <a:pt x="37" y="0"/>
                    <a:pt x="37" y="0"/>
                    <a:pt x="37" y="0"/>
                  </a:cubicBezTo>
                  <a:cubicBezTo>
                    <a:pt x="0" y="0"/>
                    <a:pt x="1" y="36"/>
                    <a:pt x="1" y="36"/>
                  </a:cubicBezTo>
                  <a:cubicBezTo>
                    <a:pt x="1" y="36"/>
                    <a:pt x="1" y="271"/>
                    <a:pt x="1" y="299"/>
                  </a:cubicBezTo>
                  <a:cubicBezTo>
                    <a:pt x="1" y="326"/>
                    <a:pt x="37" y="322"/>
                    <a:pt x="37" y="322"/>
                  </a:cubicBezTo>
                  <a:cubicBezTo>
                    <a:pt x="37" y="322"/>
                    <a:pt x="74" y="322"/>
                    <a:pt x="116" y="322"/>
                  </a:cubicBezTo>
                  <a:cubicBezTo>
                    <a:pt x="114" y="320"/>
                    <a:pt x="111" y="318"/>
                    <a:pt x="109" y="316"/>
                  </a:cubicBezTo>
                  <a:cubicBezTo>
                    <a:pt x="105" y="312"/>
                    <a:pt x="101" y="307"/>
                    <a:pt x="97" y="303"/>
                  </a:cubicBezTo>
                  <a:close/>
                </a:path>
              </a:pathLst>
            </a:custGeom>
            <a:grp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61"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lt"/>
                <a:ea typeface="+mn-ea"/>
                <a:cs typeface="+mn-ea"/>
                <a:sym typeface="+mn-lt"/>
              </a:rPr>
              <a:t>Part </a:t>
            </a:r>
            <a:r>
              <a:rPr lang="en-US" altLang="zh-CN" sz="2400" dirty="0" smtClean="0">
                <a:solidFill>
                  <a:schemeClr val="bg1"/>
                </a:solidFill>
                <a:latin typeface="+mn-lt"/>
                <a:ea typeface="+mn-ea"/>
                <a:cs typeface="+mn-ea"/>
                <a:sym typeface="+mn-lt"/>
              </a:rPr>
              <a:t>4</a:t>
            </a:r>
            <a:endParaRPr lang="en-US" altLang="zh-CN" sz="2400" dirty="0">
              <a:solidFill>
                <a:schemeClr val="bg1"/>
              </a:solidFill>
              <a:latin typeface="+mn-lt"/>
              <a:ea typeface="+mn-ea"/>
              <a:cs typeface="+mn-ea"/>
              <a:sym typeface="+mn-lt"/>
            </a:endParaRPr>
          </a:p>
        </p:txBody>
      </p:sp>
      <p:sp>
        <p:nvSpPr>
          <p:cNvPr id="62"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mn-lt"/>
                <a:ea typeface="+mn-ea"/>
                <a:cs typeface="+mn-ea"/>
                <a:sym typeface="+mn-lt"/>
              </a:rPr>
              <a:t>第四部分</a:t>
            </a:r>
            <a:endParaRPr lang="zh-CN" altLang="zh-CN" sz="3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 calcmode="lin" valueType="num">
                                      <p:cBhvr>
                                        <p:cTn id="14" dur="500" fill="hold"/>
                                        <p:tgtEl>
                                          <p:spTgt spid="62"/>
                                        </p:tgtEl>
                                        <p:attrNameLst>
                                          <p:attrName>style.rotation</p:attrName>
                                        </p:attrNameLst>
                                      </p:cBhvr>
                                      <p:tavLst>
                                        <p:tav tm="0">
                                          <p:val>
                                            <p:fltVal val="360"/>
                                          </p:val>
                                        </p:tav>
                                        <p:tav tm="100000">
                                          <p:val>
                                            <p:fltVal val="0"/>
                                          </p:val>
                                        </p:tav>
                                      </p:tavLst>
                                    </p:anim>
                                    <p:animEffect transition="in" filter="fade">
                                      <p:cBhvr>
                                        <p:cTn id="15" dur="500"/>
                                        <p:tgtEl>
                                          <p:spTgt spid="62"/>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fltVal val="0"/>
                                          </p:val>
                                        </p:tav>
                                        <p:tav tm="100000">
                                          <p:val>
                                            <p:strVal val="#ppt_w"/>
                                          </p:val>
                                        </p:tav>
                                      </p:tavLst>
                                    </p:anim>
                                    <p:anim calcmode="lin" valueType="num">
                                      <p:cBhvr>
                                        <p:cTn id="20" dur="500" fill="hold"/>
                                        <p:tgtEl>
                                          <p:spTgt spid="61"/>
                                        </p:tgtEl>
                                        <p:attrNameLst>
                                          <p:attrName>ppt_h</p:attrName>
                                        </p:attrNameLst>
                                      </p:cBhvr>
                                      <p:tavLst>
                                        <p:tav tm="0">
                                          <p:val>
                                            <p:fltVal val="0"/>
                                          </p:val>
                                        </p:tav>
                                        <p:tav tm="100000">
                                          <p:val>
                                            <p:strVal val="#ppt_h"/>
                                          </p:val>
                                        </p:tav>
                                      </p:tavLst>
                                    </p:anim>
                                    <p:anim calcmode="lin" valueType="num">
                                      <p:cBhvr>
                                        <p:cTn id="21" dur="500" fill="hold"/>
                                        <p:tgtEl>
                                          <p:spTgt spid="61"/>
                                        </p:tgtEl>
                                        <p:attrNameLst>
                                          <p:attrName>style.rotation</p:attrName>
                                        </p:attrNameLst>
                                      </p:cBhvr>
                                      <p:tavLst>
                                        <p:tav tm="0">
                                          <p:val>
                                            <p:fltVal val="360"/>
                                          </p:val>
                                        </p:tav>
                                        <p:tav tm="100000">
                                          <p:val>
                                            <p:fltVal val="0"/>
                                          </p:val>
                                        </p:tav>
                                      </p:tavLst>
                                    </p:anim>
                                    <p:animEffect transition="in" filter="fade">
                                      <p:cBhvr>
                                        <p:cTn id="22" dur="500"/>
                                        <p:tgtEl>
                                          <p:spTgt spid="61"/>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1"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
        <p:nvSpPr>
          <p:cNvPr id="184" name="文本框 2"/>
          <p:cNvSpPr txBox="1"/>
          <p:nvPr/>
        </p:nvSpPr>
        <p:spPr>
          <a:xfrm>
            <a:off x="4017937" y="2547422"/>
            <a:ext cx="689741" cy="715415"/>
          </a:xfrm>
          <a:prstGeom prst="rect">
            <a:avLst/>
          </a:prstGeom>
          <a:noFill/>
        </p:spPr>
        <p:txBody>
          <a:bodyPr wrap="square" lIns="68580" tIns="34290" rIns="68580" bIns="34290" rtlCol="0">
            <a:spAutoFit/>
          </a:bodyPr>
          <a:lstStyle/>
          <a:p>
            <a:pPr algn="ctr"/>
            <a:r>
              <a:rPr lang="zh-CN" altLang="en-US" sz="2100" dirty="0">
                <a:solidFill>
                  <a:schemeClr val="accent5"/>
                </a:solidFill>
                <a:latin typeface="+mn-lt"/>
                <a:ea typeface="+mn-ea"/>
                <a:cs typeface="+mn-ea"/>
                <a:sym typeface="+mn-lt"/>
              </a:rPr>
              <a:t>添加标题</a:t>
            </a:r>
          </a:p>
        </p:txBody>
      </p:sp>
      <p:grpSp>
        <p:nvGrpSpPr>
          <p:cNvPr id="185" name="组合 184"/>
          <p:cNvGrpSpPr/>
          <p:nvPr/>
        </p:nvGrpSpPr>
        <p:grpSpPr>
          <a:xfrm>
            <a:off x="2908992" y="1923343"/>
            <a:ext cx="1129136" cy="973042"/>
            <a:chOff x="3978461" y="2452512"/>
            <a:chExt cx="1505319" cy="1297689"/>
          </a:xfrm>
        </p:grpSpPr>
        <p:sp>
          <p:nvSpPr>
            <p:cNvPr id="186" name="梯形 185"/>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7" name="六边形 186"/>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8" name="任意多边形 187"/>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89"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0" name="任意多边形 189"/>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191" name="梯形 190"/>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92" name="组合 191"/>
          <p:cNvGrpSpPr/>
          <p:nvPr/>
        </p:nvGrpSpPr>
        <p:grpSpPr>
          <a:xfrm>
            <a:off x="3096345" y="2093599"/>
            <a:ext cx="758324" cy="632528"/>
            <a:chOff x="4228234" y="2679573"/>
            <a:chExt cx="1010966" cy="843565"/>
          </a:xfrm>
        </p:grpSpPr>
        <p:sp>
          <p:nvSpPr>
            <p:cNvPr id="193" name="六边形 192"/>
            <p:cNvSpPr/>
            <p:nvPr/>
          </p:nvSpPr>
          <p:spPr>
            <a:xfrm>
              <a:off x="4241852" y="2679573"/>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4" name="文本框 1"/>
            <p:cNvSpPr txBox="1"/>
            <p:nvPr/>
          </p:nvSpPr>
          <p:spPr>
            <a:xfrm>
              <a:off x="4228234" y="2842334"/>
              <a:ext cx="1010966" cy="554125"/>
            </a:xfrm>
            <a:prstGeom prst="rect">
              <a:avLst/>
            </a:prstGeom>
            <a:noFill/>
          </p:spPr>
          <p:txBody>
            <a:bodyPr wrap="square" rtlCol="0">
              <a:spAutoFit/>
            </a:bodyPr>
            <a:lstStyle/>
            <a:p>
              <a:pPr algn="ctr"/>
              <a:r>
                <a:rPr lang="en-US" altLang="zh-CN" sz="2100" dirty="0">
                  <a:solidFill>
                    <a:prstClr val="white"/>
                  </a:solidFill>
                  <a:latin typeface="+mn-lt"/>
                  <a:ea typeface="+mn-ea"/>
                  <a:cs typeface="+mn-ea"/>
                  <a:sym typeface="+mn-lt"/>
                </a:rPr>
                <a:t>01</a:t>
              </a:r>
              <a:endParaRPr lang="zh-CN" altLang="en-US" sz="2100" dirty="0">
                <a:solidFill>
                  <a:prstClr val="white"/>
                </a:solidFill>
                <a:latin typeface="+mn-lt"/>
                <a:ea typeface="+mn-ea"/>
                <a:cs typeface="+mn-ea"/>
                <a:sym typeface="+mn-lt"/>
              </a:endParaRPr>
            </a:p>
          </p:txBody>
        </p:sp>
      </p:grpSp>
      <p:grpSp>
        <p:nvGrpSpPr>
          <p:cNvPr id="195" name="组合 194"/>
          <p:cNvGrpSpPr/>
          <p:nvPr/>
        </p:nvGrpSpPr>
        <p:grpSpPr>
          <a:xfrm>
            <a:off x="2908992" y="2894127"/>
            <a:ext cx="1129136" cy="973042"/>
            <a:chOff x="3978461" y="3747190"/>
            <a:chExt cx="1505319" cy="1297689"/>
          </a:xfrm>
        </p:grpSpPr>
        <p:sp>
          <p:nvSpPr>
            <p:cNvPr id="196" name="梯形 195"/>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7" name="梯形 196"/>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8" name="六边形 197"/>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9" name="任意多边形 198"/>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00"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1" name="任意多边形 200"/>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202" name="组合 201"/>
          <p:cNvGrpSpPr/>
          <p:nvPr/>
        </p:nvGrpSpPr>
        <p:grpSpPr>
          <a:xfrm>
            <a:off x="3096345" y="3064382"/>
            <a:ext cx="758324" cy="632528"/>
            <a:chOff x="4228234" y="3974251"/>
            <a:chExt cx="1010966" cy="843565"/>
          </a:xfrm>
        </p:grpSpPr>
        <p:sp>
          <p:nvSpPr>
            <p:cNvPr id="203" name="六边形 202"/>
            <p:cNvSpPr/>
            <p:nvPr/>
          </p:nvSpPr>
          <p:spPr>
            <a:xfrm>
              <a:off x="4241852" y="3974251"/>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4" name="文本框 26"/>
            <p:cNvSpPr txBox="1"/>
            <p:nvPr/>
          </p:nvSpPr>
          <p:spPr>
            <a:xfrm>
              <a:off x="4228234" y="4118520"/>
              <a:ext cx="1010966" cy="554125"/>
            </a:xfrm>
            <a:prstGeom prst="rect">
              <a:avLst/>
            </a:prstGeom>
            <a:noFill/>
          </p:spPr>
          <p:txBody>
            <a:bodyPr wrap="square" rtlCol="0">
              <a:spAutoFit/>
            </a:bodyPr>
            <a:lstStyle/>
            <a:p>
              <a:pPr algn="ctr"/>
              <a:r>
                <a:rPr lang="en-US" altLang="zh-CN" sz="2100" dirty="0">
                  <a:solidFill>
                    <a:prstClr val="white"/>
                  </a:solidFill>
                  <a:latin typeface="+mn-lt"/>
                  <a:ea typeface="+mn-ea"/>
                  <a:cs typeface="+mn-ea"/>
                  <a:sym typeface="+mn-lt"/>
                </a:rPr>
                <a:t>02</a:t>
              </a:r>
              <a:endParaRPr lang="zh-CN" altLang="en-US" sz="2100" dirty="0">
                <a:solidFill>
                  <a:prstClr val="white"/>
                </a:solidFill>
                <a:latin typeface="+mn-lt"/>
                <a:ea typeface="+mn-ea"/>
                <a:cs typeface="+mn-ea"/>
                <a:sym typeface="+mn-lt"/>
              </a:endParaRPr>
            </a:p>
          </p:txBody>
        </p:sp>
      </p:grpSp>
      <p:grpSp>
        <p:nvGrpSpPr>
          <p:cNvPr id="205" name="组合 204"/>
          <p:cNvGrpSpPr/>
          <p:nvPr/>
        </p:nvGrpSpPr>
        <p:grpSpPr>
          <a:xfrm>
            <a:off x="4688507" y="1923343"/>
            <a:ext cx="1129136" cy="973042"/>
            <a:chOff x="6350839" y="2452512"/>
            <a:chExt cx="1505319" cy="1297689"/>
          </a:xfrm>
        </p:grpSpPr>
        <p:sp>
          <p:nvSpPr>
            <p:cNvPr id="206" name="梯形 205"/>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7" name="梯形 206"/>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8" name="六边形 207"/>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9" name="任意多边形 208"/>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10"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1" name="任意多边形 210"/>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212" name="组合 211"/>
          <p:cNvGrpSpPr/>
          <p:nvPr/>
        </p:nvGrpSpPr>
        <p:grpSpPr>
          <a:xfrm>
            <a:off x="4865578" y="2093599"/>
            <a:ext cx="758324" cy="632528"/>
            <a:chOff x="6586905" y="2679573"/>
            <a:chExt cx="1010966" cy="843565"/>
          </a:xfrm>
        </p:grpSpPr>
        <p:sp>
          <p:nvSpPr>
            <p:cNvPr id="213" name="六边形 212"/>
            <p:cNvSpPr/>
            <p:nvPr/>
          </p:nvSpPr>
          <p:spPr>
            <a:xfrm>
              <a:off x="6614230" y="2679573"/>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4" name="文本框 47"/>
            <p:cNvSpPr txBox="1"/>
            <p:nvPr/>
          </p:nvSpPr>
          <p:spPr>
            <a:xfrm>
              <a:off x="6586905" y="2842334"/>
              <a:ext cx="1010966" cy="554125"/>
            </a:xfrm>
            <a:prstGeom prst="rect">
              <a:avLst/>
            </a:prstGeom>
            <a:noFill/>
          </p:spPr>
          <p:txBody>
            <a:bodyPr wrap="square" rtlCol="0">
              <a:spAutoFit/>
            </a:bodyPr>
            <a:lstStyle/>
            <a:p>
              <a:pPr algn="ctr"/>
              <a:r>
                <a:rPr lang="en-US" altLang="zh-CN" sz="2100" dirty="0">
                  <a:solidFill>
                    <a:prstClr val="white"/>
                  </a:solidFill>
                  <a:latin typeface="+mn-lt"/>
                  <a:ea typeface="+mn-ea"/>
                  <a:cs typeface="+mn-ea"/>
                  <a:sym typeface="+mn-lt"/>
                </a:rPr>
                <a:t>05</a:t>
              </a:r>
              <a:endParaRPr lang="zh-CN" altLang="en-US" sz="2100" dirty="0">
                <a:solidFill>
                  <a:prstClr val="white"/>
                </a:solidFill>
                <a:latin typeface="+mn-lt"/>
                <a:ea typeface="+mn-ea"/>
                <a:cs typeface="+mn-ea"/>
                <a:sym typeface="+mn-lt"/>
              </a:endParaRPr>
            </a:p>
          </p:txBody>
        </p:sp>
      </p:grpSp>
      <p:grpSp>
        <p:nvGrpSpPr>
          <p:cNvPr id="215" name="组合 214"/>
          <p:cNvGrpSpPr/>
          <p:nvPr/>
        </p:nvGrpSpPr>
        <p:grpSpPr>
          <a:xfrm>
            <a:off x="4688507" y="2894127"/>
            <a:ext cx="1129136" cy="973042"/>
            <a:chOff x="6350839" y="3747190"/>
            <a:chExt cx="1505319" cy="1297689"/>
          </a:xfrm>
        </p:grpSpPr>
        <p:sp>
          <p:nvSpPr>
            <p:cNvPr id="216" name="梯形 215"/>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7" name="梯形 216"/>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8" name="六边形 217"/>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9" name="任意多边形 218"/>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20"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1" name="任意多边形 220"/>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222" name="组合 221"/>
          <p:cNvGrpSpPr/>
          <p:nvPr/>
        </p:nvGrpSpPr>
        <p:grpSpPr>
          <a:xfrm>
            <a:off x="4865578" y="3064382"/>
            <a:ext cx="758324" cy="632528"/>
            <a:chOff x="6586905" y="3974251"/>
            <a:chExt cx="1010966" cy="843565"/>
          </a:xfrm>
        </p:grpSpPr>
        <p:sp>
          <p:nvSpPr>
            <p:cNvPr id="223" name="六边形 222"/>
            <p:cNvSpPr/>
            <p:nvPr/>
          </p:nvSpPr>
          <p:spPr>
            <a:xfrm>
              <a:off x="6614230" y="3974251"/>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4" name="文本框 50"/>
            <p:cNvSpPr txBox="1"/>
            <p:nvPr/>
          </p:nvSpPr>
          <p:spPr>
            <a:xfrm>
              <a:off x="6586905" y="4118520"/>
              <a:ext cx="1010966" cy="554125"/>
            </a:xfrm>
            <a:prstGeom prst="rect">
              <a:avLst/>
            </a:prstGeom>
            <a:noFill/>
          </p:spPr>
          <p:txBody>
            <a:bodyPr wrap="square" rtlCol="0">
              <a:spAutoFit/>
            </a:bodyPr>
            <a:lstStyle/>
            <a:p>
              <a:pPr algn="ctr"/>
              <a:r>
                <a:rPr lang="en-US" altLang="zh-CN" sz="2100" dirty="0">
                  <a:solidFill>
                    <a:prstClr val="white"/>
                  </a:solidFill>
                  <a:latin typeface="+mn-lt"/>
                  <a:ea typeface="+mn-ea"/>
                  <a:cs typeface="+mn-ea"/>
                  <a:sym typeface="+mn-lt"/>
                </a:rPr>
                <a:t>04</a:t>
              </a:r>
              <a:endParaRPr lang="zh-CN" altLang="en-US" sz="2100" dirty="0">
                <a:solidFill>
                  <a:prstClr val="white"/>
                </a:solidFill>
                <a:latin typeface="+mn-lt"/>
                <a:ea typeface="+mn-ea"/>
                <a:cs typeface="+mn-ea"/>
                <a:sym typeface="+mn-lt"/>
              </a:endParaRPr>
            </a:p>
          </p:txBody>
        </p:sp>
      </p:grpSp>
      <p:grpSp>
        <p:nvGrpSpPr>
          <p:cNvPr id="225" name="组合 224"/>
          <p:cNvGrpSpPr/>
          <p:nvPr/>
        </p:nvGrpSpPr>
        <p:grpSpPr>
          <a:xfrm>
            <a:off x="3798733" y="3370835"/>
            <a:ext cx="1129136" cy="973042"/>
            <a:chOff x="5164627" y="4382948"/>
            <a:chExt cx="1505319" cy="1297689"/>
          </a:xfrm>
        </p:grpSpPr>
        <p:sp>
          <p:nvSpPr>
            <p:cNvPr id="226" name="梯形 225"/>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7" name="梯形 226"/>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8" name="六边形 227"/>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9" name="任意多边形 228"/>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30"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1" name="任意多边形 230"/>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232" name="组合 231"/>
          <p:cNvGrpSpPr/>
          <p:nvPr/>
        </p:nvGrpSpPr>
        <p:grpSpPr>
          <a:xfrm>
            <a:off x="3969814" y="3541090"/>
            <a:ext cx="760486" cy="632528"/>
            <a:chOff x="5392706" y="4610009"/>
            <a:chExt cx="1013849" cy="843565"/>
          </a:xfrm>
        </p:grpSpPr>
        <p:sp>
          <p:nvSpPr>
            <p:cNvPr id="233" name="六边形 232"/>
            <p:cNvSpPr/>
            <p:nvPr/>
          </p:nvSpPr>
          <p:spPr>
            <a:xfrm>
              <a:off x="5428018" y="4610009"/>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4" name="文本框 52"/>
            <p:cNvSpPr txBox="1"/>
            <p:nvPr/>
          </p:nvSpPr>
          <p:spPr>
            <a:xfrm>
              <a:off x="5392706" y="4771239"/>
              <a:ext cx="1010965" cy="554125"/>
            </a:xfrm>
            <a:prstGeom prst="rect">
              <a:avLst/>
            </a:prstGeom>
            <a:noFill/>
          </p:spPr>
          <p:txBody>
            <a:bodyPr wrap="square" rtlCol="0">
              <a:spAutoFit/>
            </a:bodyPr>
            <a:lstStyle/>
            <a:p>
              <a:pPr algn="ctr"/>
              <a:r>
                <a:rPr lang="en-US" altLang="zh-CN" sz="2100" dirty="0">
                  <a:solidFill>
                    <a:prstClr val="white"/>
                  </a:solidFill>
                  <a:latin typeface="+mn-lt"/>
                  <a:ea typeface="+mn-ea"/>
                  <a:cs typeface="+mn-ea"/>
                  <a:sym typeface="+mn-lt"/>
                </a:rPr>
                <a:t>03</a:t>
              </a:r>
              <a:endParaRPr lang="zh-CN" altLang="en-US" sz="2100" dirty="0">
                <a:solidFill>
                  <a:prstClr val="white"/>
                </a:solidFill>
                <a:latin typeface="+mn-lt"/>
                <a:ea typeface="+mn-ea"/>
                <a:cs typeface="+mn-ea"/>
                <a:sym typeface="+mn-lt"/>
              </a:endParaRPr>
            </a:p>
          </p:txBody>
        </p:sp>
      </p:grpSp>
      <p:grpSp>
        <p:nvGrpSpPr>
          <p:cNvPr id="235" name="组合 234"/>
          <p:cNvGrpSpPr/>
          <p:nvPr/>
        </p:nvGrpSpPr>
        <p:grpSpPr>
          <a:xfrm>
            <a:off x="3798733" y="1437345"/>
            <a:ext cx="1129136" cy="973042"/>
            <a:chOff x="5164627" y="1804365"/>
            <a:chExt cx="1505319" cy="1297689"/>
          </a:xfrm>
        </p:grpSpPr>
        <p:sp>
          <p:nvSpPr>
            <p:cNvPr id="236" name="梯形 235"/>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7" name="六边形 236"/>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8" name="任意多边形 237"/>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239" name="梯形 238"/>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0"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1" name="任意多边形 240"/>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grpSp>
      <p:grpSp>
        <p:nvGrpSpPr>
          <p:cNvPr id="242" name="组合 241"/>
          <p:cNvGrpSpPr/>
          <p:nvPr/>
        </p:nvGrpSpPr>
        <p:grpSpPr>
          <a:xfrm>
            <a:off x="3969814" y="1607601"/>
            <a:ext cx="760486" cy="632528"/>
            <a:chOff x="5392706" y="2031426"/>
            <a:chExt cx="1013849" cy="843565"/>
          </a:xfrm>
        </p:grpSpPr>
        <p:sp>
          <p:nvSpPr>
            <p:cNvPr id="243" name="六边形 242"/>
            <p:cNvSpPr/>
            <p:nvPr/>
          </p:nvSpPr>
          <p:spPr>
            <a:xfrm>
              <a:off x="5428018" y="2031426"/>
              <a:ext cx="978537" cy="843565"/>
            </a:xfrm>
            <a:prstGeom prst="hexagon">
              <a:avLst/>
            </a:prstGeom>
            <a:solidFill>
              <a:srgbClr val="C00000"/>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4" name="文本框 54"/>
            <p:cNvSpPr txBox="1"/>
            <p:nvPr/>
          </p:nvSpPr>
          <p:spPr>
            <a:xfrm>
              <a:off x="5392706" y="2200064"/>
              <a:ext cx="1010965" cy="554125"/>
            </a:xfrm>
            <a:prstGeom prst="rect">
              <a:avLst/>
            </a:prstGeom>
            <a:noFill/>
          </p:spPr>
          <p:txBody>
            <a:bodyPr wrap="square" rtlCol="0">
              <a:spAutoFit/>
            </a:bodyPr>
            <a:lstStyle/>
            <a:p>
              <a:pPr algn="ctr"/>
              <a:r>
                <a:rPr lang="en-US" altLang="zh-CN" sz="2100" dirty="0">
                  <a:solidFill>
                    <a:prstClr val="white"/>
                  </a:solidFill>
                  <a:latin typeface="+mn-lt"/>
                  <a:ea typeface="+mn-ea"/>
                  <a:cs typeface="+mn-ea"/>
                  <a:sym typeface="+mn-lt"/>
                </a:rPr>
                <a:t>06</a:t>
              </a:r>
              <a:endParaRPr lang="zh-CN" altLang="en-US" sz="2100" dirty="0">
                <a:solidFill>
                  <a:prstClr val="white"/>
                </a:solidFill>
                <a:latin typeface="+mn-lt"/>
                <a:ea typeface="+mn-ea"/>
                <a:cs typeface="+mn-ea"/>
                <a:sym typeface="+mn-lt"/>
              </a:endParaRPr>
            </a:p>
          </p:txBody>
        </p:sp>
      </p:grpSp>
      <p:grpSp>
        <p:nvGrpSpPr>
          <p:cNvPr id="245" name="组合 244"/>
          <p:cNvGrpSpPr/>
          <p:nvPr/>
        </p:nvGrpSpPr>
        <p:grpSpPr>
          <a:xfrm>
            <a:off x="4871367" y="1601948"/>
            <a:ext cx="1950945" cy="269441"/>
            <a:chOff x="5415884" y="5002052"/>
            <a:chExt cx="2972305" cy="359338"/>
          </a:xfrm>
        </p:grpSpPr>
        <p:sp>
          <p:nvSpPr>
            <p:cNvPr id="246" name="任意多边形 245"/>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7" name="椭圆 246"/>
            <p:cNvSpPr/>
            <p:nvPr/>
          </p:nvSpPr>
          <p:spPr>
            <a:xfrm flipH="1">
              <a:off x="5415884" y="5002052"/>
              <a:ext cx="118316" cy="12254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48" name="组合 247"/>
          <p:cNvGrpSpPr/>
          <p:nvPr/>
        </p:nvGrpSpPr>
        <p:grpSpPr>
          <a:xfrm>
            <a:off x="5750163" y="2603193"/>
            <a:ext cx="1072148" cy="269441"/>
            <a:chOff x="5415884" y="5002052"/>
            <a:chExt cx="1633441" cy="359338"/>
          </a:xfrm>
        </p:grpSpPr>
        <p:sp>
          <p:nvSpPr>
            <p:cNvPr id="249" name="任意多边形 248"/>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0" name="椭圆 249"/>
            <p:cNvSpPr/>
            <p:nvPr/>
          </p:nvSpPr>
          <p:spPr>
            <a:xfrm flipH="1">
              <a:off x="5415884" y="5002052"/>
              <a:ext cx="118316" cy="12254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51" name="组合 250"/>
          <p:cNvGrpSpPr/>
          <p:nvPr/>
        </p:nvGrpSpPr>
        <p:grpSpPr>
          <a:xfrm>
            <a:off x="5750163" y="3592897"/>
            <a:ext cx="1072148" cy="269441"/>
            <a:chOff x="5415884" y="5002052"/>
            <a:chExt cx="1633441" cy="359338"/>
          </a:xfrm>
        </p:grpSpPr>
        <p:sp>
          <p:nvSpPr>
            <p:cNvPr id="252" name="任意多边形 251"/>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3" name="椭圆 252"/>
            <p:cNvSpPr/>
            <p:nvPr/>
          </p:nvSpPr>
          <p:spPr>
            <a:xfrm flipH="1">
              <a:off x="5415884" y="5002052"/>
              <a:ext cx="118316" cy="12254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54" name="组合 253"/>
          <p:cNvGrpSpPr/>
          <p:nvPr/>
        </p:nvGrpSpPr>
        <p:grpSpPr>
          <a:xfrm flipH="1" flipV="1">
            <a:off x="1894870" y="3903210"/>
            <a:ext cx="1973312" cy="265265"/>
            <a:chOff x="5415884" y="5007622"/>
            <a:chExt cx="3006387" cy="353769"/>
          </a:xfrm>
        </p:grpSpPr>
        <p:sp>
          <p:nvSpPr>
            <p:cNvPr id="255" name="任意多边形 254"/>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6" name="椭圆 255"/>
            <p:cNvSpPr/>
            <p:nvPr/>
          </p:nvSpPr>
          <p:spPr>
            <a:xfrm flipH="1">
              <a:off x="5415884" y="5007622"/>
              <a:ext cx="118316" cy="11140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57" name="组合 256"/>
          <p:cNvGrpSpPr/>
          <p:nvPr/>
        </p:nvGrpSpPr>
        <p:grpSpPr>
          <a:xfrm flipH="1" flipV="1">
            <a:off x="1882769" y="2930578"/>
            <a:ext cx="1082327" cy="265266"/>
            <a:chOff x="5415884" y="5007622"/>
            <a:chExt cx="1648950" cy="353770"/>
          </a:xfrm>
        </p:grpSpPr>
        <p:sp>
          <p:nvSpPr>
            <p:cNvPr id="258" name="任意多边形 257"/>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9" name="椭圆 258"/>
            <p:cNvSpPr/>
            <p:nvPr/>
          </p:nvSpPr>
          <p:spPr>
            <a:xfrm flipH="1">
              <a:off x="5415884" y="5007622"/>
              <a:ext cx="118316" cy="11140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60" name="组合 259"/>
          <p:cNvGrpSpPr/>
          <p:nvPr/>
        </p:nvGrpSpPr>
        <p:grpSpPr>
          <a:xfrm flipH="1" flipV="1">
            <a:off x="1882769" y="1955072"/>
            <a:ext cx="1082327" cy="265266"/>
            <a:chOff x="5415884" y="5007622"/>
            <a:chExt cx="1648950" cy="353770"/>
          </a:xfrm>
        </p:grpSpPr>
        <p:sp>
          <p:nvSpPr>
            <p:cNvPr id="261" name="任意多边形 260"/>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2" name="椭圆 261"/>
            <p:cNvSpPr/>
            <p:nvPr/>
          </p:nvSpPr>
          <p:spPr>
            <a:xfrm flipH="1">
              <a:off x="5415884" y="5007622"/>
              <a:ext cx="118316" cy="11140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63" name="组合 262"/>
          <p:cNvGrpSpPr/>
          <p:nvPr/>
        </p:nvGrpSpPr>
        <p:grpSpPr>
          <a:xfrm>
            <a:off x="1201962" y="1365203"/>
            <a:ext cx="1550802" cy="649384"/>
            <a:chOff x="1702718" y="1708155"/>
            <a:chExt cx="2067467" cy="866045"/>
          </a:xfrm>
        </p:grpSpPr>
        <p:sp>
          <p:nvSpPr>
            <p:cNvPr id="264" name="Freeform 32"/>
            <p:cNvSpPr>
              <a:spLocks noEditPoints="1"/>
            </p:cNvSpPr>
            <p:nvPr/>
          </p:nvSpPr>
          <p:spPr bwMode="auto">
            <a:xfrm>
              <a:off x="1798061" y="1709757"/>
              <a:ext cx="346328" cy="247893"/>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65" name="文本框 164"/>
            <p:cNvSpPr txBox="1"/>
            <p:nvPr/>
          </p:nvSpPr>
          <p:spPr>
            <a:xfrm>
              <a:off x="2100480" y="1708155"/>
              <a:ext cx="1402776"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66" name="文本框 113"/>
            <p:cNvSpPr txBox="1"/>
            <p:nvPr/>
          </p:nvSpPr>
          <p:spPr>
            <a:xfrm>
              <a:off x="1702718" y="1958505"/>
              <a:ext cx="2067467" cy="61569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67" name="组合 266"/>
          <p:cNvGrpSpPr/>
          <p:nvPr/>
        </p:nvGrpSpPr>
        <p:grpSpPr>
          <a:xfrm>
            <a:off x="1255976" y="2340711"/>
            <a:ext cx="1709120" cy="629216"/>
            <a:chOff x="1774726" y="3009130"/>
            <a:chExt cx="2278530" cy="839149"/>
          </a:xfrm>
        </p:grpSpPr>
        <p:grpSp>
          <p:nvGrpSpPr>
            <p:cNvPr id="268" name="组合 267"/>
            <p:cNvGrpSpPr/>
            <p:nvPr/>
          </p:nvGrpSpPr>
          <p:grpSpPr>
            <a:xfrm>
              <a:off x="1816005" y="3027926"/>
              <a:ext cx="281614" cy="254819"/>
              <a:chOff x="8578850" y="285750"/>
              <a:chExt cx="817563" cy="739775"/>
            </a:xfrm>
            <a:solidFill>
              <a:srgbClr val="E87071"/>
            </a:solidFill>
          </p:grpSpPr>
          <p:sp>
            <p:nvSpPr>
              <p:cNvPr id="271"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72"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269" name="文本框 159"/>
            <p:cNvSpPr txBox="1"/>
            <p:nvPr/>
          </p:nvSpPr>
          <p:spPr>
            <a:xfrm>
              <a:off x="2082879" y="3009130"/>
              <a:ext cx="1970377"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70" name="文本框 113"/>
            <p:cNvSpPr txBox="1"/>
            <p:nvPr/>
          </p:nvSpPr>
          <p:spPr>
            <a:xfrm>
              <a:off x="1774726" y="3232583"/>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73" name="组合 272"/>
          <p:cNvGrpSpPr/>
          <p:nvPr/>
        </p:nvGrpSpPr>
        <p:grpSpPr>
          <a:xfrm>
            <a:off x="1283519" y="3287760"/>
            <a:ext cx="1550802" cy="702253"/>
            <a:chOff x="1811447" y="4272161"/>
            <a:chExt cx="2067467" cy="936555"/>
          </a:xfrm>
        </p:grpSpPr>
        <p:grpSp>
          <p:nvGrpSpPr>
            <p:cNvPr id="274" name="组合 273"/>
            <p:cNvGrpSpPr/>
            <p:nvPr/>
          </p:nvGrpSpPr>
          <p:grpSpPr>
            <a:xfrm>
              <a:off x="1811447" y="4272161"/>
              <a:ext cx="270029" cy="304739"/>
              <a:chOff x="10815638" y="1174750"/>
              <a:chExt cx="728663" cy="822325"/>
            </a:xfrm>
            <a:solidFill>
              <a:srgbClr val="00AF92"/>
            </a:solidFill>
          </p:grpSpPr>
          <p:sp>
            <p:nvSpPr>
              <p:cNvPr id="277"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78"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275" name="文本框 154"/>
            <p:cNvSpPr txBox="1"/>
            <p:nvPr/>
          </p:nvSpPr>
          <p:spPr>
            <a:xfrm>
              <a:off x="2082878" y="4306270"/>
              <a:ext cx="1759316"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76" name="文本框 113"/>
            <p:cNvSpPr txBox="1"/>
            <p:nvPr/>
          </p:nvSpPr>
          <p:spPr>
            <a:xfrm>
              <a:off x="1811447" y="4593020"/>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79" name="组合 278"/>
          <p:cNvGrpSpPr/>
          <p:nvPr/>
        </p:nvGrpSpPr>
        <p:grpSpPr>
          <a:xfrm>
            <a:off x="6355527" y="1851670"/>
            <a:ext cx="1579399" cy="690066"/>
            <a:chOff x="8573242" y="2356927"/>
            <a:chExt cx="2105591" cy="920301"/>
          </a:xfrm>
        </p:grpSpPr>
        <p:sp>
          <p:nvSpPr>
            <p:cNvPr id="280" name="文本框 117"/>
            <p:cNvSpPr txBox="1"/>
            <p:nvPr/>
          </p:nvSpPr>
          <p:spPr>
            <a:xfrm>
              <a:off x="8840808" y="2356927"/>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grpSp>
          <p:nvGrpSpPr>
            <p:cNvPr id="281" name="Group 11"/>
            <p:cNvGrpSpPr>
              <a:grpSpLocks noChangeAspect="1"/>
            </p:cNvGrpSpPr>
            <p:nvPr/>
          </p:nvGrpSpPr>
          <p:grpSpPr bwMode="auto">
            <a:xfrm>
              <a:off x="8573242" y="2380412"/>
              <a:ext cx="307453" cy="267243"/>
              <a:chOff x="4838" y="1902"/>
              <a:chExt cx="497" cy="432"/>
            </a:xfrm>
            <a:solidFill>
              <a:srgbClr val="FFB850"/>
            </a:solidFill>
          </p:grpSpPr>
          <p:sp>
            <p:nvSpPr>
              <p:cNvPr id="283"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84"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85"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282" name="文本框 113"/>
            <p:cNvSpPr txBox="1"/>
            <p:nvPr/>
          </p:nvSpPr>
          <p:spPr>
            <a:xfrm>
              <a:off x="8611366" y="2661532"/>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86" name="组合 285"/>
          <p:cNvGrpSpPr/>
          <p:nvPr/>
        </p:nvGrpSpPr>
        <p:grpSpPr>
          <a:xfrm>
            <a:off x="6349667" y="2852915"/>
            <a:ext cx="1639271" cy="665170"/>
            <a:chOff x="8565431" y="3692229"/>
            <a:chExt cx="2185410" cy="887098"/>
          </a:xfrm>
        </p:grpSpPr>
        <p:sp>
          <p:nvSpPr>
            <p:cNvPr id="287" name="文本框 122"/>
            <p:cNvSpPr txBox="1"/>
            <p:nvPr/>
          </p:nvSpPr>
          <p:spPr>
            <a:xfrm>
              <a:off x="8840808" y="3692229"/>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sp>
          <p:nvSpPr>
            <p:cNvPr id="288" name="Freeform 18"/>
            <p:cNvSpPr>
              <a:spLocks noEditPoints="1"/>
            </p:cNvSpPr>
            <p:nvPr/>
          </p:nvSpPr>
          <p:spPr bwMode="auto">
            <a:xfrm>
              <a:off x="8565431" y="3732241"/>
              <a:ext cx="303924" cy="22682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C00000"/>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89" name="文本框 113"/>
            <p:cNvSpPr txBox="1"/>
            <p:nvPr/>
          </p:nvSpPr>
          <p:spPr>
            <a:xfrm>
              <a:off x="8683374" y="3963632"/>
              <a:ext cx="2067467" cy="61569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grpSp>
        <p:nvGrpSpPr>
          <p:cNvPr id="290" name="组合 289"/>
          <p:cNvGrpSpPr/>
          <p:nvPr/>
        </p:nvGrpSpPr>
        <p:grpSpPr>
          <a:xfrm>
            <a:off x="6362458" y="3818178"/>
            <a:ext cx="1654024" cy="667772"/>
            <a:chOff x="8582484" y="4979543"/>
            <a:chExt cx="2205078" cy="890569"/>
          </a:xfrm>
        </p:grpSpPr>
        <p:sp>
          <p:nvSpPr>
            <p:cNvPr id="291" name="文本框 127"/>
            <p:cNvSpPr txBox="1"/>
            <p:nvPr/>
          </p:nvSpPr>
          <p:spPr>
            <a:xfrm>
              <a:off x="8840808" y="5012140"/>
              <a:ext cx="1645308" cy="348894"/>
            </a:xfrm>
            <a:prstGeom prst="rect">
              <a:avLst/>
            </a:prstGeom>
            <a:noFill/>
          </p:spPr>
          <p:txBody>
            <a:bodyPr wrap="square" rtlCol="0">
              <a:spAutoFit/>
            </a:bodyPr>
            <a:lstStyle/>
            <a:p>
              <a:r>
                <a:rPr lang="zh-CN" altLang="en-US" sz="1100" dirty="0">
                  <a:solidFill>
                    <a:prstClr val="black">
                      <a:lumMod val="65000"/>
                      <a:lumOff val="35000"/>
                    </a:prstClr>
                  </a:solidFill>
                  <a:latin typeface="+mn-lt"/>
                  <a:ea typeface="+mn-ea"/>
                  <a:cs typeface="+mn-ea"/>
                  <a:sym typeface="+mn-lt"/>
                </a:rPr>
                <a:t>在此添加标题</a:t>
              </a:r>
            </a:p>
          </p:txBody>
        </p:sp>
        <p:grpSp>
          <p:nvGrpSpPr>
            <p:cNvPr id="292" name="Group 4"/>
            <p:cNvGrpSpPr>
              <a:grpSpLocks noChangeAspect="1"/>
            </p:cNvGrpSpPr>
            <p:nvPr/>
          </p:nvGrpSpPr>
          <p:grpSpPr bwMode="auto">
            <a:xfrm>
              <a:off x="8582484" y="4979543"/>
              <a:ext cx="215855" cy="316960"/>
              <a:chOff x="3540" y="531"/>
              <a:chExt cx="348" cy="511"/>
            </a:xfrm>
            <a:solidFill>
              <a:srgbClr val="C65885"/>
            </a:solidFill>
          </p:grpSpPr>
          <p:sp>
            <p:nvSpPr>
              <p:cNvPr id="294"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95"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96"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97"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293" name="文本框 113"/>
            <p:cNvSpPr txBox="1"/>
            <p:nvPr/>
          </p:nvSpPr>
          <p:spPr>
            <a:xfrm>
              <a:off x="8720095" y="5254416"/>
              <a:ext cx="2067467" cy="615696"/>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185"/>
                                            </p:tgtEl>
                                            <p:attrNameLst>
                                              <p:attrName>style.visibility</p:attrName>
                                            </p:attrNameLst>
                                          </p:cBhvr>
                                          <p:to>
                                            <p:strVal val="visible"/>
                                          </p:to>
                                        </p:set>
                                        <p:anim calcmode="lin" valueType="num" p14:bounceEnd="40000">
                                          <p:cBhvr additive="base">
                                            <p:cTn id="11" dur="1500" fill="hold"/>
                                            <p:tgtEl>
                                              <p:spTgt spid="185"/>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185"/>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14:presetBounceEnd="40000">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14:bounceEnd="40000">
                                          <p:cBhvr additive="base">
                                            <p:cTn id="15" dur="1500" fill="hold"/>
                                            <p:tgtEl>
                                              <p:spTgt spid="205"/>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20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250"/>
                                      </p:stCondLst>
                                      <p:childTnLst>
                                        <p:set>
                                          <p:cBhvr>
                                            <p:cTn id="18" dur="1" fill="hold">
                                              <p:stCondLst>
                                                <p:cond delay="0"/>
                                              </p:stCondLst>
                                            </p:cTn>
                                            <p:tgtEl>
                                              <p:spTgt spid="195"/>
                                            </p:tgtEl>
                                            <p:attrNameLst>
                                              <p:attrName>style.visibility</p:attrName>
                                            </p:attrNameLst>
                                          </p:cBhvr>
                                          <p:to>
                                            <p:strVal val="visible"/>
                                          </p:to>
                                        </p:set>
                                        <p:anim calcmode="lin" valueType="num" p14:bounceEnd="40000">
                                          <p:cBhvr additive="base">
                                            <p:cTn id="19" dur="1500" fill="hold"/>
                                            <p:tgtEl>
                                              <p:spTgt spid="195"/>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195"/>
                                            </p:tgtEl>
                                            <p:attrNameLst>
                                              <p:attrName>ppt_y</p:attrName>
                                            </p:attrNameLst>
                                          </p:cBhvr>
                                          <p:tavLst>
                                            <p:tav tm="0">
                                              <p:val>
                                                <p:strVal val="#ppt_y"/>
                                              </p:val>
                                            </p:tav>
                                            <p:tav tm="100000">
                                              <p:val>
                                                <p:strVal val="#ppt_y"/>
                                              </p:val>
                                            </p:tav>
                                          </p:tavLst>
                                        </p:anim>
                                      </p:childTnLst>
                                    </p:cTn>
                                  </p:par>
                                  <p:par>
                                    <p:cTn id="21" presetID="2" presetClass="entr" presetSubtype="2" accel="40000" fill="hold" nodeType="withEffect" p14:presetBounceEnd="40000">
                                      <p:stCondLst>
                                        <p:cond delay="250"/>
                                      </p:stCondLst>
                                      <p:childTnLst>
                                        <p:set>
                                          <p:cBhvr>
                                            <p:cTn id="22" dur="1" fill="hold">
                                              <p:stCondLst>
                                                <p:cond delay="0"/>
                                              </p:stCondLst>
                                            </p:cTn>
                                            <p:tgtEl>
                                              <p:spTgt spid="215"/>
                                            </p:tgtEl>
                                            <p:attrNameLst>
                                              <p:attrName>style.visibility</p:attrName>
                                            </p:attrNameLst>
                                          </p:cBhvr>
                                          <p:to>
                                            <p:strVal val="visible"/>
                                          </p:to>
                                        </p:set>
                                        <p:anim calcmode="lin" valueType="num" p14:bounceEnd="40000">
                                          <p:cBhvr additive="base">
                                            <p:cTn id="23" dur="1500" fill="hold"/>
                                            <p:tgtEl>
                                              <p:spTgt spid="215"/>
                                            </p:tgtEl>
                                            <p:attrNameLst>
                                              <p:attrName>ppt_x</p:attrName>
                                            </p:attrNameLst>
                                          </p:cBhvr>
                                          <p:tavLst>
                                            <p:tav tm="0">
                                              <p:val>
                                                <p:strVal val="1+#ppt_w/2"/>
                                              </p:val>
                                            </p:tav>
                                            <p:tav tm="100000">
                                              <p:val>
                                                <p:strVal val="#ppt_x"/>
                                              </p:val>
                                            </p:tav>
                                          </p:tavLst>
                                        </p:anim>
                                        <p:anim calcmode="lin" valueType="num" p14:bounceEnd="40000">
                                          <p:cBhvr additive="base">
                                            <p:cTn id="24" dur="1500" fill="hold"/>
                                            <p:tgtEl>
                                              <p:spTgt spid="215"/>
                                            </p:tgtEl>
                                            <p:attrNameLst>
                                              <p:attrName>ppt_y</p:attrName>
                                            </p:attrNameLst>
                                          </p:cBhvr>
                                          <p:tavLst>
                                            <p:tav tm="0">
                                              <p:val>
                                                <p:strVal val="#ppt_y"/>
                                              </p:val>
                                            </p:tav>
                                            <p:tav tm="100000">
                                              <p:val>
                                                <p:strVal val="#ppt_y"/>
                                              </p:val>
                                            </p:tav>
                                          </p:tavLst>
                                        </p:anim>
                                      </p:childTnLst>
                                    </p:cTn>
                                  </p:par>
                                  <p:par>
                                    <p:cTn id="25" presetID="2" presetClass="entr" presetSubtype="4" accel="40000" fill="hold" nodeType="withEffect" p14:presetBounceEnd="40000">
                                      <p:stCondLst>
                                        <p:cond delay="500"/>
                                      </p:stCondLst>
                                      <p:childTnLst>
                                        <p:set>
                                          <p:cBhvr>
                                            <p:cTn id="26" dur="1" fill="hold">
                                              <p:stCondLst>
                                                <p:cond delay="0"/>
                                              </p:stCondLst>
                                            </p:cTn>
                                            <p:tgtEl>
                                              <p:spTgt spid="225"/>
                                            </p:tgtEl>
                                            <p:attrNameLst>
                                              <p:attrName>style.visibility</p:attrName>
                                            </p:attrNameLst>
                                          </p:cBhvr>
                                          <p:to>
                                            <p:strVal val="visible"/>
                                          </p:to>
                                        </p:set>
                                        <p:anim calcmode="lin" valueType="num" p14:bounceEnd="40000">
                                          <p:cBhvr additive="base">
                                            <p:cTn id="27" dur="1500" fill="hold"/>
                                            <p:tgtEl>
                                              <p:spTgt spid="225"/>
                                            </p:tgtEl>
                                            <p:attrNameLst>
                                              <p:attrName>ppt_x</p:attrName>
                                            </p:attrNameLst>
                                          </p:cBhvr>
                                          <p:tavLst>
                                            <p:tav tm="0">
                                              <p:val>
                                                <p:strVal val="#ppt_x"/>
                                              </p:val>
                                            </p:tav>
                                            <p:tav tm="100000">
                                              <p:val>
                                                <p:strVal val="#ppt_x"/>
                                              </p:val>
                                            </p:tav>
                                          </p:tavLst>
                                        </p:anim>
                                        <p:anim calcmode="lin" valueType="num" p14:bounceEnd="40000">
                                          <p:cBhvr additive="base">
                                            <p:cTn id="28" dur="1500" fill="hold"/>
                                            <p:tgtEl>
                                              <p:spTgt spid="225"/>
                                            </p:tgtEl>
                                            <p:attrNameLst>
                                              <p:attrName>ppt_y</p:attrName>
                                            </p:attrNameLst>
                                          </p:cBhvr>
                                          <p:tavLst>
                                            <p:tav tm="0">
                                              <p:val>
                                                <p:strVal val="1+#ppt_h/2"/>
                                              </p:val>
                                            </p:tav>
                                            <p:tav tm="100000">
                                              <p:val>
                                                <p:strVal val="#ppt_y"/>
                                              </p:val>
                                            </p:tav>
                                          </p:tavLst>
                                        </p:anim>
                                      </p:childTnLst>
                                    </p:cTn>
                                  </p:par>
                                  <p:par>
                                    <p:cTn id="29" presetID="2" presetClass="entr" presetSubtype="1" accel="40000" fill="hold" nodeType="withEffect" p14:presetBounceEnd="40000">
                                      <p:stCondLst>
                                        <p:cond delay="500"/>
                                      </p:stCondLst>
                                      <p:childTnLst>
                                        <p:set>
                                          <p:cBhvr>
                                            <p:cTn id="30" dur="1" fill="hold">
                                              <p:stCondLst>
                                                <p:cond delay="0"/>
                                              </p:stCondLst>
                                            </p:cTn>
                                            <p:tgtEl>
                                              <p:spTgt spid="235"/>
                                            </p:tgtEl>
                                            <p:attrNameLst>
                                              <p:attrName>style.visibility</p:attrName>
                                            </p:attrNameLst>
                                          </p:cBhvr>
                                          <p:to>
                                            <p:strVal val="visible"/>
                                          </p:to>
                                        </p:set>
                                        <p:anim calcmode="lin" valueType="num" p14:bounceEnd="40000">
                                          <p:cBhvr additive="base">
                                            <p:cTn id="31" dur="1500" fill="hold"/>
                                            <p:tgtEl>
                                              <p:spTgt spid="235"/>
                                            </p:tgtEl>
                                            <p:attrNameLst>
                                              <p:attrName>ppt_x</p:attrName>
                                            </p:attrNameLst>
                                          </p:cBhvr>
                                          <p:tavLst>
                                            <p:tav tm="0">
                                              <p:val>
                                                <p:strVal val="#ppt_x"/>
                                              </p:val>
                                            </p:tav>
                                            <p:tav tm="100000">
                                              <p:val>
                                                <p:strVal val="#ppt_x"/>
                                              </p:val>
                                            </p:tav>
                                          </p:tavLst>
                                        </p:anim>
                                        <p:anim calcmode="lin" valueType="num" p14:bounceEnd="40000">
                                          <p:cBhvr additive="base">
                                            <p:cTn id="32" dur="1500" fill="hold"/>
                                            <p:tgtEl>
                                              <p:spTgt spid="235"/>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randombar(horizontal)">
                                          <p:cBhvr>
                                            <p:cTn id="36" dur="500"/>
                                            <p:tgtEl>
                                              <p:spTgt spid="184"/>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92"/>
                                            </p:tgtEl>
                                            <p:attrNameLst>
                                              <p:attrName>style.visibility</p:attrName>
                                            </p:attrNameLst>
                                          </p:cBhvr>
                                          <p:to>
                                            <p:strVal val="visible"/>
                                          </p:to>
                                        </p:set>
                                        <p:animEffect transition="in" filter="fade">
                                          <p:cBhvr>
                                            <p:cTn id="40" dur="500"/>
                                            <p:tgtEl>
                                              <p:spTgt spid="192"/>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02"/>
                                            </p:tgtEl>
                                            <p:attrNameLst>
                                              <p:attrName>style.visibility</p:attrName>
                                            </p:attrNameLst>
                                          </p:cBhvr>
                                          <p:to>
                                            <p:strVal val="visible"/>
                                          </p:to>
                                        </p:set>
                                        <p:animEffect transition="in" filter="fade">
                                          <p:cBhvr>
                                            <p:cTn id="44" dur="500"/>
                                            <p:tgtEl>
                                              <p:spTgt spid="20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232"/>
                                            </p:tgtEl>
                                            <p:attrNameLst>
                                              <p:attrName>style.visibility</p:attrName>
                                            </p:attrNameLst>
                                          </p:cBhvr>
                                          <p:to>
                                            <p:strVal val="visible"/>
                                          </p:to>
                                        </p:set>
                                        <p:animEffect transition="in" filter="fade">
                                          <p:cBhvr>
                                            <p:cTn id="48" dur="500"/>
                                            <p:tgtEl>
                                              <p:spTgt spid="232"/>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fade">
                                          <p:cBhvr>
                                            <p:cTn id="52" dur="500"/>
                                            <p:tgtEl>
                                              <p:spTgt spid="222"/>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212"/>
                                            </p:tgtEl>
                                            <p:attrNameLst>
                                              <p:attrName>style.visibility</p:attrName>
                                            </p:attrNameLst>
                                          </p:cBhvr>
                                          <p:to>
                                            <p:strVal val="visible"/>
                                          </p:to>
                                        </p:set>
                                        <p:animEffect transition="in" filter="fade">
                                          <p:cBhvr>
                                            <p:cTn id="56" dur="500"/>
                                            <p:tgtEl>
                                              <p:spTgt spid="212"/>
                                            </p:tgtEl>
                                          </p:cBhvr>
                                        </p:animEffect>
                                      </p:childTnLst>
                                    </p:cTn>
                                  </p:par>
                                </p:childTnLst>
                              </p:cTn>
                            </p:par>
                            <p:par>
                              <p:cTn id="57" fill="hold">
                                <p:stCondLst>
                                  <p:cond delay="5000"/>
                                </p:stCondLst>
                                <p:childTnLst>
                                  <p:par>
                                    <p:cTn id="58" presetID="10" presetClass="entr" presetSubtype="0" fill="hold" nodeType="after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childTnLst>
                                    </p:cTn>
                                  </p:par>
                                </p:childTnLst>
                              </p:cTn>
                            </p:par>
                            <p:par>
                              <p:cTn id="61" fill="hold">
                                <p:stCondLst>
                                  <p:cond delay="5500"/>
                                </p:stCondLst>
                                <p:childTnLst>
                                  <p:par>
                                    <p:cTn id="62" presetID="22" presetClass="entr" presetSubtype="2" fill="hold" nodeType="afterEffect">
                                      <p:stCondLst>
                                        <p:cond delay="0"/>
                                      </p:stCondLst>
                                      <p:childTnLst>
                                        <p:set>
                                          <p:cBhvr>
                                            <p:cTn id="63" dur="1" fill="hold">
                                              <p:stCondLst>
                                                <p:cond delay="0"/>
                                              </p:stCondLst>
                                            </p:cTn>
                                            <p:tgtEl>
                                              <p:spTgt spid="260"/>
                                            </p:tgtEl>
                                            <p:attrNameLst>
                                              <p:attrName>style.visibility</p:attrName>
                                            </p:attrNameLst>
                                          </p:cBhvr>
                                          <p:to>
                                            <p:strVal val="visible"/>
                                          </p:to>
                                        </p:set>
                                        <p:animEffect transition="in" filter="wipe(right)">
                                          <p:cBhvr>
                                            <p:cTn id="64" dur="500"/>
                                            <p:tgtEl>
                                              <p:spTgt spid="260"/>
                                            </p:tgtEl>
                                          </p:cBhvr>
                                        </p:animEffect>
                                      </p:childTnLst>
                                    </p:cTn>
                                  </p:par>
                                </p:childTnLst>
                              </p:cTn>
                            </p:par>
                            <p:par>
                              <p:cTn id="65" fill="hold">
                                <p:stCondLst>
                                  <p:cond delay="6000"/>
                                </p:stCondLst>
                                <p:childTnLst>
                                  <p:par>
                                    <p:cTn id="66" presetID="22" presetClass="entr" presetSubtype="4" fill="hold" nodeType="afterEffect">
                                      <p:stCondLst>
                                        <p:cond delay="0"/>
                                      </p:stCondLst>
                                      <p:childTnLst>
                                        <p:set>
                                          <p:cBhvr>
                                            <p:cTn id="67" dur="1" fill="hold">
                                              <p:stCondLst>
                                                <p:cond delay="0"/>
                                              </p:stCondLst>
                                            </p:cTn>
                                            <p:tgtEl>
                                              <p:spTgt spid="263"/>
                                            </p:tgtEl>
                                            <p:attrNameLst>
                                              <p:attrName>style.visibility</p:attrName>
                                            </p:attrNameLst>
                                          </p:cBhvr>
                                          <p:to>
                                            <p:strVal val="visible"/>
                                          </p:to>
                                        </p:set>
                                        <p:animEffect transition="in" filter="wipe(down)">
                                          <p:cBhvr>
                                            <p:cTn id="68" dur="500"/>
                                            <p:tgtEl>
                                              <p:spTgt spid="263"/>
                                            </p:tgtEl>
                                          </p:cBhvr>
                                        </p:animEffect>
                                      </p:childTnLst>
                                    </p:cTn>
                                  </p:par>
                                </p:childTnLst>
                              </p:cTn>
                            </p:par>
                            <p:par>
                              <p:cTn id="69" fill="hold">
                                <p:stCondLst>
                                  <p:cond delay="6500"/>
                                </p:stCondLst>
                                <p:childTnLst>
                                  <p:par>
                                    <p:cTn id="70" presetID="22" presetClass="entr" presetSubtype="2" fill="hold" nodeType="afterEffect">
                                      <p:stCondLst>
                                        <p:cond delay="0"/>
                                      </p:stCondLst>
                                      <p:childTnLst>
                                        <p:set>
                                          <p:cBhvr>
                                            <p:cTn id="71" dur="1" fill="hold">
                                              <p:stCondLst>
                                                <p:cond delay="0"/>
                                              </p:stCondLst>
                                            </p:cTn>
                                            <p:tgtEl>
                                              <p:spTgt spid="257"/>
                                            </p:tgtEl>
                                            <p:attrNameLst>
                                              <p:attrName>style.visibility</p:attrName>
                                            </p:attrNameLst>
                                          </p:cBhvr>
                                          <p:to>
                                            <p:strVal val="visible"/>
                                          </p:to>
                                        </p:set>
                                        <p:animEffect transition="in" filter="wipe(right)">
                                          <p:cBhvr>
                                            <p:cTn id="72" dur="500"/>
                                            <p:tgtEl>
                                              <p:spTgt spid="257"/>
                                            </p:tgtEl>
                                          </p:cBhvr>
                                        </p:animEffect>
                                      </p:childTnLst>
                                    </p:cTn>
                                  </p:par>
                                </p:childTnLst>
                              </p:cTn>
                            </p:par>
                            <p:par>
                              <p:cTn id="73" fill="hold">
                                <p:stCondLst>
                                  <p:cond delay="7000"/>
                                </p:stCondLst>
                                <p:childTnLst>
                                  <p:par>
                                    <p:cTn id="74" presetID="22" presetClass="entr" presetSubtype="4" fill="hold" nodeType="afterEffect">
                                      <p:stCondLst>
                                        <p:cond delay="0"/>
                                      </p:stCondLst>
                                      <p:childTnLst>
                                        <p:set>
                                          <p:cBhvr>
                                            <p:cTn id="75" dur="1" fill="hold">
                                              <p:stCondLst>
                                                <p:cond delay="0"/>
                                              </p:stCondLst>
                                            </p:cTn>
                                            <p:tgtEl>
                                              <p:spTgt spid="267"/>
                                            </p:tgtEl>
                                            <p:attrNameLst>
                                              <p:attrName>style.visibility</p:attrName>
                                            </p:attrNameLst>
                                          </p:cBhvr>
                                          <p:to>
                                            <p:strVal val="visible"/>
                                          </p:to>
                                        </p:set>
                                        <p:animEffect transition="in" filter="wipe(down)">
                                          <p:cBhvr>
                                            <p:cTn id="76" dur="500"/>
                                            <p:tgtEl>
                                              <p:spTgt spid="267"/>
                                            </p:tgtEl>
                                          </p:cBhvr>
                                        </p:animEffect>
                                      </p:childTnLst>
                                    </p:cTn>
                                  </p:par>
                                </p:childTnLst>
                              </p:cTn>
                            </p:par>
                            <p:par>
                              <p:cTn id="77" fill="hold">
                                <p:stCondLst>
                                  <p:cond delay="7500"/>
                                </p:stCondLst>
                                <p:childTnLst>
                                  <p:par>
                                    <p:cTn id="78" presetID="22" presetClass="entr" presetSubtype="2" fill="hold" nodeType="afterEffect">
                                      <p:stCondLst>
                                        <p:cond delay="0"/>
                                      </p:stCondLst>
                                      <p:childTnLst>
                                        <p:set>
                                          <p:cBhvr>
                                            <p:cTn id="79" dur="1" fill="hold">
                                              <p:stCondLst>
                                                <p:cond delay="0"/>
                                              </p:stCondLst>
                                            </p:cTn>
                                            <p:tgtEl>
                                              <p:spTgt spid="254"/>
                                            </p:tgtEl>
                                            <p:attrNameLst>
                                              <p:attrName>style.visibility</p:attrName>
                                            </p:attrNameLst>
                                          </p:cBhvr>
                                          <p:to>
                                            <p:strVal val="visible"/>
                                          </p:to>
                                        </p:set>
                                        <p:animEffect transition="in" filter="wipe(right)">
                                          <p:cBhvr>
                                            <p:cTn id="80" dur="500"/>
                                            <p:tgtEl>
                                              <p:spTgt spid="254"/>
                                            </p:tgtEl>
                                          </p:cBhvr>
                                        </p:animEffect>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273"/>
                                            </p:tgtEl>
                                            <p:attrNameLst>
                                              <p:attrName>style.visibility</p:attrName>
                                            </p:attrNameLst>
                                          </p:cBhvr>
                                          <p:to>
                                            <p:strVal val="visible"/>
                                          </p:to>
                                        </p:set>
                                        <p:animEffect transition="in" filter="wipe(down)">
                                          <p:cBhvr>
                                            <p:cTn id="84" dur="500"/>
                                            <p:tgtEl>
                                              <p:spTgt spid="273"/>
                                            </p:tgtEl>
                                          </p:cBhvr>
                                        </p:animEffect>
                                      </p:childTnLst>
                                    </p:cTn>
                                  </p:par>
                                </p:childTnLst>
                              </p:cTn>
                            </p:par>
                            <p:par>
                              <p:cTn id="85" fill="hold">
                                <p:stCondLst>
                                  <p:cond delay="8500"/>
                                </p:stCondLst>
                                <p:childTnLst>
                                  <p:par>
                                    <p:cTn id="86" presetID="22" presetClass="entr" presetSubtype="8" fill="hold" nodeType="after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wipe(left)">
                                          <p:cBhvr>
                                            <p:cTn id="88" dur="500"/>
                                            <p:tgtEl>
                                              <p:spTgt spid="251"/>
                                            </p:tgtEl>
                                          </p:cBhvr>
                                        </p:animEffect>
                                      </p:childTnLst>
                                    </p:cTn>
                                  </p:par>
                                </p:childTnLst>
                              </p:cTn>
                            </p:par>
                            <p:par>
                              <p:cTn id="89" fill="hold">
                                <p:stCondLst>
                                  <p:cond delay="9000"/>
                                </p:stCondLst>
                                <p:childTnLst>
                                  <p:par>
                                    <p:cTn id="90" presetID="22" presetClass="entr" presetSubtype="1" fill="hold" nodeType="afterEffect">
                                      <p:stCondLst>
                                        <p:cond delay="0"/>
                                      </p:stCondLst>
                                      <p:childTnLst>
                                        <p:set>
                                          <p:cBhvr>
                                            <p:cTn id="91" dur="1" fill="hold">
                                              <p:stCondLst>
                                                <p:cond delay="0"/>
                                              </p:stCondLst>
                                            </p:cTn>
                                            <p:tgtEl>
                                              <p:spTgt spid="290"/>
                                            </p:tgtEl>
                                            <p:attrNameLst>
                                              <p:attrName>style.visibility</p:attrName>
                                            </p:attrNameLst>
                                          </p:cBhvr>
                                          <p:to>
                                            <p:strVal val="visible"/>
                                          </p:to>
                                        </p:set>
                                        <p:animEffect transition="in" filter="wipe(up)">
                                          <p:cBhvr>
                                            <p:cTn id="92" dur="500"/>
                                            <p:tgtEl>
                                              <p:spTgt spid="290"/>
                                            </p:tgtEl>
                                          </p:cBhvr>
                                        </p:animEffect>
                                      </p:childTnLst>
                                    </p:cTn>
                                  </p:par>
                                </p:childTnLst>
                              </p:cTn>
                            </p:par>
                            <p:par>
                              <p:cTn id="93" fill="hold">
                                <p:stCondLst>
                                  <p:cond delay="9500"/>
                                </p:stCondLst>
                                <p:childTnLst>
                                  <p:par>
                                    <p:cTn id="94" presetID="22" presetClass="entr" presetSubtype="8" fill="hold" nodeType="afterEffect">
                                      <p:stCondLst>
                                        <p:cond delay="0"/>
                                      </p:stCondLst>
                                      <p:childTnLst>
                                        <p:set>
                                          <p:cBhvr>
                                            <p:cTn id="95" dur="1" fill="hold">
                                              <p:stCondLst>
                                                <p:cond delay="0"/>
                                              </p:stCondLst>
                                            </p:cTn>
                                            <p:tgtEl>
                                              <p:spTgt spid="248"/>
                                            </p:tgtEl>
                                            <p:attrNameLst>
                                              <p:attrName>style.visibility</p:attrName>
                                            </p:attrNameLst>
                                          </p:cBhvr>
                                          <p:to>
                                            <p:strVal val="visible"/>
                                          </p:to>
                                        </p:set>
                                        <p:animEffect transition="in" filter="wipe(left)">
                                          <p:cBhvr>
                                            <p:cTn id="96" dur="500"/>
                                            <p:tgtEl>
                                              <p:spTgt spid="248"/>
                                            </p:tgtEl>
                                          </p:cBhvr>
                                        </p:animEffect>
                                      </p:childTnLst>
                                    </p:cTn>
                                  </p:par>
                                </p:childTnLst>
                              </p:cTn>
                            </p:par>
                            <p:par>
                              <p:cTn id="97" fill="hold">
                                <p:stCondLst>
                                  <p:cond delay="10000"/>
                                </p:stCondLst>
                                <p:childTnLst>
                                  <p:par>
                                    <p:cTn id="98" presetID="22" presetClass="entr" presetSubtype="1" fill="hold" nodeType="afterEffect">
                                      <p:stCondLst>
                                        <p:cond delay="0"/>
                                      </p:stCondLst>
                                      <p:childTnLst>
                                        <p:set>
                                          <p:cBhvr>
                                            <p:cTn id="99" dur="1" fill="hold">
                                              <p:stCondLst>
                                                <p:cond delay="0"/>
                                              </p:stCondLst>
                                            </p:cTn>
                                            <p:tgtEl>
                                              <p:spTgt spid="286"/>
                                            </p:tgtEl>
                                            <p:attrNameLst>
                                              <p:attrName>style.visibility</p:attrName>
                                            </p:attrNameLst>
                                          </p:cBhvr>
                                          <p:to>
                                            <p:strVal val="visible"/>
                                          </p:to>
                                        </p:set>
                                        <p:animEffect transition="in" filter="wipe(up)">
                                          <p:cBhvr>
                                            <p:cTn id="100" dur="500"/>
                                            <p:tgtEl>
                                              <p:spTgt spid="286"/>
                                            </p:tgtEl>
                                          </p:cBhvr>
                                        </p:animEffect>
                                      </p:childTnLst>
                                    </p:cTn>
                                  </p:par>
                                </p:childTnLst>
                              </p:cTn>
                            </p:par>
                            <p:par>
                              <p:cTn id="101" fill="hold">
                                <p:stCondLst>
                                  <p:cond delay="10500"/>
                                </p:stCondLst>
                                <p:childTnLst>
                                  <p:par>
                                    <p:cTn id="102" presetID="22" presetClass="entr" presetSubtype="8" fill="hold" nodeType="afterEffect">
                                      <p:stCondLst>
                                        <p:cond delay="0"/>
                                      </p:stCondLst>
                                      <p:childTnLst>
                                        <p:set>
                                          <p:cBhvr>
                                            <p:cTn id="103" dur="1" fill="hold">
                                              <p:stCondLst>
                                                <p:cond delay="0"/>
                                              </p:stCondLst>
                                            </p:cTn>
                                            <p:tgtEl>
                                              <p:spTgt spid="245"/>
                                            </p:tgtEl>
                                            <p:attrNameLst>
                                              <p:attrName>style.visibility</p:attrName>
                                            </p:attrNameLst>
                                          </p:cBhvr>
                                          <p:to>
                                            <p:strVal val="visible"/>
                                          </p:to>
                                        </p:set>
                                        <p:animEffect transition="in" filter="wipe(left)">
                                          <p:cBhvr>
                                            <p:cTn id="104" dur="500"/>
                                            <p:tgtEl>
                                              <p:spTgt spid="245"/>
                                            </p:tgtEl>
                                          </p:cBhvr>
                                        </p:animEffect>
                                      </p:childTnLst>
                                    </p:cTn>
                                  </p:par>
                                </p:childTnLst>
                              </p:cTn>
                            </p:par>
                            <p:par>
                              <p:cTn id="105" fill="hold">
                                <p:stCondLst>
                                  <p:cond delay="11000"/>
                                </p:stCondLst>
                                <p:childTnLst>
                                  <p:par>
                                    <p:cTn id="106" presetID="22" presetClass="entr" presetSubtype="1" fill="hold" nodeType="afterEffect">
                                      <p:stCondLst>
                                        <p:cond delay="0"/>
                                      </p:stCondLst>
                                      <p:childTnLst>
                                        <p:set>
                                          <p:cBhvr>
                                            <p:cTn id="107" dur="1" fill="hold">
                                              <p:stCondLst>
                                                <p:cond delay="0"/>
                                              </p:stCondLst>
                                            </p:cTn>
                                            <p:tgtEl>
                                              <p:spTgt spid="279"/>
                                            </p:tgtEl>
                                            <p:attrNameLst>
                                              <p:attrName>style.visibility</p:attrName>
                                            </p:attrNameLst>
                                          </p:cBhvr>
                                          <p:to>
                                            <p:strVal val="visible"/>
                                          </p:to>
                                        </p:set>
                                        <p:animEffect transition="in" filter="wipe(up)">
                                          <p:cBhvr>
                                            <p:cTn id="108"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 calcmode="lin" valueType="num">
                                          <p:cBhvr additive="base">
                                            <p:cTn id="11" dur="1500" fill="hold"/>
                                            <p:tgtEl>
                                              <p:spTgt spid="185"/>
                                            </p:tgtEl>
                                            <p:attrNameLst>
                                              <p:attrName>ppt_x</p:attrName>
                                            </p:attrNameLst>
                                          </p:cBhvr>
                                          <p:tavLst>
                                            <p:tav tm="0">
                                              <p:val>
                                                <p:strVal val="0-#ppt_w/2"/>
                                              </p:val>
                                            </p:tav>
                                            <p:tav tm="100000">
                                              <p:val>
                                                <p:strVal val="#ppt_x"/>
                                              </p:val>
                                            </p:tav>
                                          </p:tavLst>
                                        </p:anim>
                                        <p:anim calcmode="lin" valueType="num">
                                          <p:cBhvr additive="base">
                                            <p:cTn id="12" dur="1500" fill="hold"/>
                                            <p:tgtEl>
                                              <p:spTgt spid="185"/>
                                            </p:tgtEl>
                                            <p:attrNameLst>
                                              <p:attrName>ppt_y</p:attrName>
                                            </p:attrNameLst>
                                          </p:cBhvr>
                                          <p:tavLst>
                                            <p:tav tm="0">
                                              <p:val>
                                                <p:strVal val="#ppt_y"/>
                                              </p:val>
                                            </p:tav>
                                            <p:tav tm="100000">
                                              <p:val>
                                                <p:strVal val="#ppt_y"/>
                                              </p:val>
                                            </p:tav>
                                          </p:tavLst>
                                        </p:anim>
                                      </p:childTnLst>
                                    </p:cTn>
                                  </p:par>
                                  <p:par>
                                    <p:cTn id="13" presetID="2" presetClass="entr" presetSubtype="2" accel="40000" fill="hold" nodeType="withEffect">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cBhvr additive="base">
                                            <p:cTn id="15" dur="1500" fill="hold"/>
                                            <p:tgtEl>
                                              <p:spTgt spid="205"/>
                                            </p:tgtEl>
                                            <p:attrNameLst>
                                              <p:attrName>ppt_x</p:attrName>
                                            </p:attrNameLst>
                                          </p:cBhvr>
                                          <p:tavLst>
                                            <p:tav tm="0">
                                              <p:val>
                                                <p:strVal val="1+#ppt_w/2"/>
                                              </p:val>
                                            </p:tav>
                                            <p:tav tm="100000">
                                              <p:val>
                                                <p:strVal val="#ppt_x"/>
                                              </p:val>
                                            </p:tav>
                                          </p:tavLst>
                                        </p:anim>
                                        <p:anim calcmode="lin" valueType="num">
                                          <p:cBhvr additive="base">
                                            <p:cTn id="16" dur="1500" fill="hold"/>
                                            <p:tgtEl>
                                              <p:spTgt spid="20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250"/>
                                      </p:stCondLst>
                                      <p:childTnLst>
                                        <p:set>
                                          <p:cBhvr>
                                            <p:cTn id="18" dur="1" fill="hold">
                                              <p:stCondLst>
                                                <p:cond delay="0"/>
                                              </p:stCondLst>
                                            </p:cTn>
                                            <p:tgtEl>
                                              <p:spTgt spid="195"/>
                                            </p:tgtEl>
                                            <p:attrNameLst>
                                              <p:attrName>style.visibility</p:attrName>
                                            </p:attrNameLst>
                                          </p:cBhvr>
                                          <p:to>
                                            <p:strVal val="visible"/>
                                          </p:to>
                                        </p:set>
                                        <p:anim calcmode="lin" valueType="num">
                                          <p:cBhvr additive="base">
                                            <p:cTn id="19" dur="1500" fill="hold"/>
                                            <p:tgtEl>
                                              <p:spTgt spid="195"/>
                                            </p:tgtEl>
                                            <p:attrNameLst>
                                              <p:attrName>ppt_x</p:attrName>
                                            </p:attrNameLst>
                                          </p:cBhvr>
                                          <p:tavLst>
                                            <p:tav tm="0">
                                              <p:val>
                                                <p:strVal val="0-#ppt_w/2"/>
                                              </p:val>
                                            </p:tav>
                                            <p:tav tm="100000">
                                              <p:val>
                                                <p:strVal val="#ppt_x"/>
                                              </p:val>
                                            </p:tav>
                                          </p:tavLst>
                                        </p:anim>
                                        <p:anim calcmode="lin" valueType="num">
                                          <p:cBhvr additive="base">
                                            <p:cTn id="20" dur="1500" fill="hold"/>
                                            <p:tgtEl>
                                              <p:spTgt spid="195"/>
                                            </p:tgtEl>
                                            <p:attrNameLst>
                                              <p:attrName>ppt_y</p:attrName>
                                            </p:attrNameLst>
                                          </p:cBhvr>
                                          <p:tavLst>
                                            <p:tav tm="0">
                                              <p:val>
                                                <p:strVal val="#ppt_y"/>
                                              </p:val>
                                            </p:tav>
                                            <p:tav tm="100000">
                                              <p:val>
                                                <p:strVal val="#ppt_y"/>
                                              </p:val>
                                            </p:tav>
                                          </p:tavLst>
                                        </p:anim>
                                      </p:childTnLst>
                                    </p:cTn>
                                  </p:par>
                                  <p:par>
                                    <p:cTn id="21" presetID="2" presetClass="entr" presetSubtype="2" accel="40000" fill="hold" nodeType="withEffect">
                                      <p:stCondLst>
                                        <p:cond delay="250"/>
                                      </p:stCondLst>
                                      <p:childTnLst>
                                        <p:set>
                                          <p:cBhvr>
                                            <p:cTn id="22" dur="1" fill="hold">
                                              <p:stCondLst>
                                                <p:cond delay="0"/>
                                              </p:stCondLst>
                                            </p:cTn>
                                            <p:tgtEl>
                                              <p:spTgt spid="215"/>
                                            </p:tgtEl>
                                            <p:attrNameLst>
                                              <p:attrName>style.visibility</p:attrName>
                                            </p:attrNameLst>
                                          </p:cBhvr>
                                          <p:to>
                                            <p:strVal val="visible"/>
                                          </p:to>
                                        </p:set>
                                        <p:anim calcmode="lin" valueType="num">
                                          <p:cBhvr additive="base">
                                            <p:cTn id="23" dur="1500" fill="hold"/>
                                            <p:tgtEl>
                                              <p:spTgt spid="215"/>
                                            </p:tgtEl>
                                            <p:attrNameLst>
                                              <p:attrName>ppt_x</p:attrName>
                                            </p:attrNameLst>
                                          </p:cBhvr>
                                          <p:tavLst>
                                            <p:tav tm="0">
                                              <p:val>
                                                <p:strVal val="1+#ppt_w/2"/>
                                              </p:val>
                                            </p:tav>
                                            <p:tav tm="100000">
                                              <p:val>
                                                <p:strVal val="#ppt_x"/>
                                              </p:val>
                                            </p:tav>
                                          </p:tavLst>
                                        </p:anim>
                                        <p:anim calcmode="lin" valueType="num">
                                          <p:cBhvr additive="base">
                                            <p:cTn id="24" dur="1500" fill="hold"/>
                                            <p:tgtEl>
                                              <p:spTgt spid="215"/>
                                            </p:tgtEl>
                                            <p:attrNameLst>
                                              <p:attrName>ppt_y</p:attrName>
                                            </p:attrNameLst>
                                          </p:cBhvr>
                                          <p:tavLst>
                                            <p:tav tm="0">
                                              <p:val>
                                                <p:strVal val="#ppt_y"/>
                                              </p:val>
                                            </p:tav>
                                            <p:tav tm="100000">
                                              <p:val>
                                                <p:strVal val="#ppt_y"/>
                                              </p:val>
                                            </p:tav>
                                          </p:tavLst>
                                        </p:anim>
                                      </p:childTnLst>
                                    </p:cTn>
                                  </p:par>
                                  <p:par>
                                    <p:cTn id="25" presetID="2" presetClass="entr" presetSubtype="4" accel="40000" fill="hold" nodeType="withEffect">
                                      <p:stCondLst>
                                        <p:cond delay="500"/>
                                      </p:stCondLst>
                                      <p:childTnLst>
                                        <p:set>
                                          <p:cBhvr>
                                            <p:cTn id="26" dur="1" fill="hold">
                                              <p:stCondLst>
                                                <p:cond delay="0"/>
                                              </p:stCondLst>
                                            </p:cTn>
                                            <p:tgtEl>
                                              <p:spTgt spid="225"/>
                                            </p:tgtEl>
                                            <p:attrNameLst>
                                              <p:attrName>style.visibility</p:attrName>
                                            </p:attrNameLst>
                                          </p:cBhvr>
                                          <p:to>
                                            <p:strVal val="visible"/>
                                          </p:to>
                                        </p:set>
                                        <p:anim calcmode="lin" valueType="num">
                                          <p:cBhvr additive="base">
                                            <p:cTn id="27" dur="1500" fill="hold"/>
                                            <p:tgtEl>
                                              <p:spTgt spid="225"/>
                                            </p:tgtEl>
                                            <p:attrNameLst>
                                              <p:attrName>ppt_x</p:attrName>
                                            </p:attrNameLst>
                                          </p:cBhvr>
                                          <p:tavLst>
                                            <p:tav tm="0">
                                              <p:val>
                                                <p:strVal val="#ppt_x"/>
                                              </p:val>
                                            </p:tav>
                                            <p:tav tm="100000">
                                              <p:val>
                                                <p:strVal val="#ppt_x"/>
                                              </p:val>
                                            </p:tav>
                                          </p:tavLst>
                                        </p:anim>
                                        <p:anim calcmode="lin" valueType="num">
                                          <p:cBhvr additive="base">
                                            <p:cTn id="28" dur="1500" fill="hold"/>
                                            <p:tgtEl>
                                              <p:spTgt spid="225"/>
                                            </p:tgtEl>
                                            <p:attrNameLst>
                                              <p:attrName>ppt_y</p:attrName>
                                            </p:attrNameLst>
                                          </p:cBhvr>
                                          <p:tavLst>
                                            <p:tav tm="0">
                                              <p:val>
                                                <p:strVal val="1+#ppt_h/2"/>
                                              </p:val>
                                            </p:tav>
                                            <p:tav tm="100000">
                                              <p:val>
                                                <p:strVal val="#ppt_y"/>
                                              </p:val>
                                            </p:tav>
                                          </p:tavLst>
                                        </p:anim>
                                      </p:childTnLst>
                                    </p:cTn>
                                  </p:par>
                                  <p:par>
                                    <p:cTn id="29" presetID="2" presetClass="entr" presetSubtype="1" accel="40000" fill="hold" nodeType="withEffect">
                                      <p:stCondLst>
                                        <p:cond delay="500"/>
                                      </p:stCondLst>
                                      <p:childTnLst>
                                        <p:set>
                                          <p:cBhvr>
                                            <p:cTn id="30" dur="1" fill="hold">
                                              <p:stCondLst>
                                                <p:cond delay="0"/>
                                              </p:stCondLst>
                                            </p:cTn>
                                            <p:tgtEl>
                                              <p:spTgt spid="235"/>
                                            </p:tgtEl>
                                            <p:attrNameLst>
                                              <p:attrName>style.visibility</p:attrName>
                                            </p:attrNameLst>
                                          </p:cBhvr>
                                          <p:to>
                                            <p:strVal val="visible"/>
                                          </p:to>
                                        </p:set>
                                        <p:anim calcmode="lin" valueType="num">
                                          <p:cBhvr additive="base">
                                            <p:cTn id="31" dur="1500" fill="hold"/>
                                            <p:tgtEl>
                                              <p:spTgt spid="235"/>
                                            </p:tgtEl>
                                            <p:attrNameLst>
                                              <p:attrName>ppt_x</p:attrName>
                                            </p:attrNameLst>
                                          </p:cBhvr>
                                          <p:tavLst>
                                            <p:tav tm="0">
                                              <p:val>
                                                <p:strVal val="#ppt_x"/>
                                              </p:val>
                                            </p:tav>
                                            <p:tav tm="100000">
                                              <p:val>
                                                <p:strVal val="#ppt_x"/>
                                              </p:val>
                                            </p:tav>
                                          </p:tavLst>
                                        </p:anim>
                                        <p:anim calcmode="lin" valueType="num">
                                          <p:cBhvr additive="base">
                                            <p:cTn id="32" dur="1500" fill="hold"/>
                                            <p:tgtEl>
                                              <p:spTgt spid="235"/>
                                            </p:tgtEl>
                                            <p:attrNameLst>
                                              <p:attrName>ppt_y</p:attrName>
                                            </p:attrNameLst>
                                          </p:cBhvr>
                                          <p:tavLst>
                                            <p:tav tm="0">
                                              <p:val>
                                                <p:strVal val="0-#ppt_h/2"/>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randombar(horizontal)">
                                          <p:cBhvr>
                                            <p:cTn id="36" dur="500"/>
                                            <p:tgtEl>
                                              <p:spTgt spid="184"/>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92"/>
                                            </p:tgtEl>
                                            <p:attrNameLst>
                                              <p:attrName>style.visibility</p:attrName>
                                            </p:attrNameLst>
                                          </p:cBhvr>
                                          <p:to>
                                            <p:strVal val="visible"/>
                                          </p:to>
                                        </p:set>
                                        <p:animEffect transition="in" filter="fade">
                                          <p:cBhvr>
                                            <p:cTn id="40" dur="500"/>
                                            <p:tgtEl>
                                              <p:spTgt spid="192"/>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02"/>
                                            </p:tgtEl>
                                            <p:attrNameLst>
                                              <p:attrName>style.visibility</p:attrName>
                                            </p:attrNameLst>
                                          </p:cBhvr>
                                          <p:to>
                                            <p:strVal val="visible"/>
                                          </p:to>
                                        </p:set>
                                        <p:animEffect transition="in" filter="fade">
                                          <p:cBhvr>
                                            <p:cTn id="44" dur="500"/>
                                            <p:tgtEl>
                                              <p:spTgt spid="20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232"/>
                                            </p:tgtEl>
                                            <p:attrNameLst>
                                              <p:attrName>style.visibility</p:attrName>
                                            </p:attrNameLst>
                                          </p:cBhvr>
                                          <p:to>
                                            <p:strVal val="visible"/>
                                          </p:to>
                                        </p:set>
                                        <p:animEffect transition="in" filter="fade">
                                          <p:cBhvr>
                                            <p:cTn id="48" dur="500"/>
                                            <p:tgtEl>
                                              <p:spTgt spid="232"/>
                                            </p:tgtEl>
                                          </p:cBhvr>
                                        </p:animEffect>
                                      </p:childTnLst>
                                    </p:cTn>
                                  </p:par>
                                </p:childTnLst>
                              </p:cTn>
                            </p:par>
                            <p:par>
                              <p:cTn id="49" fill="hold">
                                <p:stCondLst>
                                  <p:cond delay="4000"/>
                                </p:stCondLst>
                                <p:childTnLst>
                                  <p:par>
                                    <p:cTn id="50" presetID="10" presetClass="entr" presetSubtype="0" fill="hold" nodeType="after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fade">
                                          <p:cBhvr>
                                            <p:cTn id="52" dur="500"/>
                                            <p:tgtEl>
                                              <p:spTgt spid="222"/>
                                            </p:tgtEl>
                                          </p:cBhvr>
                                        </p:animEffect>
                                      </p:childTnLst>
                                    </p:cTn>
                                  </p:par>
                                </p:childTnLst>
                              </p:cTn>
                            </p:par>
                            <p:par>
                              <p:cTn id="53" fill="hold">
                                <p:stCondLst>
                                  <p:cond delay="4500"/>
                                </p:stCondLst>
                                <p:childTnLst>
                                  <p:par>
                                    <p:cTn id="54" presetID="10" presetClass="entr" presetSubtype="0" fill="hold" nodeType="afterEffect">
                                      <p:stCondLst>
                                        <p:cond delay="0"/>
                                      </p:stCondLst>
                                      <p:childTnLst>
                                        <p:set>
                                          <p:cBhvr>
                                            <p:cTn id="55" dur="1" fill="hold">
                                              <p:stCondLst>
                                                <p:cond delay="0"/>
                                              </p:stCondLst>
                                            </p:cTn>
                                            <p:tgtEl>
                                              <p:spTgt spid="212"/>
                                            </p:tgtEl>
                                            <p:attrNameLst>
                                              <p:attrName>style.visibility</p:attrName>
                                            </p:attrNameLst>
                                          </p:cBhvr>
                                          <p:to>
                                            <p:strVal val="visible"/>
                                          </p:to>
                                        </p:set>
                                        <p:animEffect transition="in" filter="fade">
                                          <p:cBhvr>
                                            <p:cTn id="56" dur="500"/>
                                            <p:tgtEl>
                                              <p:spTgt spid="212"/>
                                            </p:tgtEl>
                                          </p:cBhvr>
                                        </p:animEffect>
                                      </p:childTnLst>
                                    </p:cTn>
                                  </p:par>
                                </p:childTnLst>
                              </p:cTn>
                            </p:par>
                            <p:par>
                              <p:cTn id="57" fill="hold">
                                <p:stCondLst>
                                  <p:cond delay="5000"/>
                                </p:stCondLst>
                                <p:childTnLst>
                                  <p:par>
                                    <p:cTn id="58" presetID="10" presetClass="entr" presetSubtype="0" fill="hold" nodeType="after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childTnLst>
                                    </p:cTn>
                                  </p:par>
                                </p:childTnLst>
                              </p:cTn>
                            </p:par>
                            <p:par>
                              <p:cTn id="61" fill="hold">
                                <p:stCondLst>
                                  <p:cond delay="5500"/>
                                </p:stCondLst>
                                <p:childTnLst>
                                  <p:par>
                                    <p:cTn id="62" presetID="22" presetClass="entr" presetSubtype="2" fill="hold" nodeType="afterEffect">
                                      <p:stCondLst>
                                        <p:cond delay="0"/>
                                      </p:stCondLst>
                                      <p:childTnLst>
                                        <p:set>
                                          <p:cBhvr>
                                            <p:cTn id="63" dur="1" fill="hold">
                                              <p:stCondLst>
                                                <p:cond delay="0"/>
                                              </p:stCondLst>
                                            </p:cTn>
                                            <p:tgtEl>
                                              <p:spTgt spid="260"/>
                                            </p:tgtEl>
                                            <p:attrNameLst>
                                              <p:attrName>style.visibility</p:attrName>
                                            </p:attrNameLst>
                                          </p:cBhvr>
                                          <p:to>
                                            <p:strVal val="visible"/>
                                          </p:to>
                                        </p:set>
                                        <p:animEffect transition="in" filter="wipe(right)">
                                          <p:cBhvr>
                                            <p:cTn id="64" dur="500"/>
                                            <p:tgtEl>
                                              <p:spTgt spid="260"/>
                                            </p:tgtEl>
                                          </p:cBhvr>
                                        </p:animEffect>
                                      </p:childTnLst>
                                    </p:cTn>
                                  </p:par>
                                </p:childTnLst>
                              </p:cTn>
                            </p:par>
                            <p:par>
                              <p:cTn id="65" fill="hold">
                                <p:stCondLst>
                                  <p:cond delay="6000"/>
                                </p:stCondLst>
                                <p:childTnLst>
                                  <p:par>
                                    <p:cTn id="66" presetID="22" presetClass="entr" presetSubtype="4" fill="hold" nodeType="afterEffect">
                                      <p:stCondLst>
                                        <p:cond delay="0"/>
                                      </p:stCondLst>
                                      <p:childTnLst>
                                        <p:set>
                                          <p:cBhvr>
                                            <p:cTn id="67" dur="1" fill="hold">
                                              <p:stCondLst>
                                                <p:cond delay="0"/>
                                              </p:stCondLst>
                                            </p:cTn>
                                            <p:tgtEl>
                                              <p:spTgt spid="263"/>
                                            </p:tgtEl>
                                            <p:attrNameLst>
                                              <p:attrName>style.visibility</p:attrName>
                                            </p:attrNameLst>
                                          </p:cBhvr>
                                          <p:to>
                                            <p:strVal val="visible"/>
                                          </p:to>
                                        </p:set>
                                        <p:animEffect transition="in" filter="wipe(down)">
                                          <p:cBhvr>
                                            <p:cTn id="68" dur="500"/>
                                            <p:tgtEl>
                                              <p:spTgt spid="263"/>
                                            </p:tgtEl>
                                          </p:cBhvr>
                                        </p:animEffect>
                                      </p:childTnLst>
                                    </p:cTn>
                                  </p:par>
                                </p:childTnLst>
                              </p:cTn>
                            </p:par>
                            <p:par>
                              <p:cTn id="69" fill="hold">
                                <p:stCondLst>
                                  <p:cond delay="6500"/>
                                </p:stCondLst>
                                <p:childTnLst>
                                  <p:par>
                                    <p:cTn id="70" presetID="22" presetClass="entr" presetSubtype="2" fill="hold" nodeType="afterEffect">
                                      <p:stCondLst>
                                        <p:cond delay="0"/>
                                      </p:stCondLst>
                                      <p:childTnLst>
                                        <p:set>
                                          <p:cBhvr>
                                            <p:cTn id="71" dur="1" fill="hold">
                                              <p:stCondLst>
                                                <p:cond delay="0"/>
                                              </p:stCondLst>
                                            </p:cTn>
                                            <p:tgtEl>
                                              <p:spTgt spid="257"/>
                                            </p:tgtEl>
                                            <p:attrNameLst>
                                              <p:attrName>style.visibility</p:attrName>
                                            </p:attrNameLst>
                                          </p:cBhvr>
                                          <p:to>
                                            <p:strVal val="visible"/>
                                          </p:to>
                                        </p:set>
                                        <p:animEffect transition="in" filter="wipe(right)">
                                          <p:cBhvr>
                                            <p:cTn id="72" dur="500"/>
                                            <p:tgtEl>
                                              <p:spTgt spid="257"/>
                                            </p:tgtEl>
                                          </p:cBhvr>
                                        </p:animEffect>
                                      </p:childTnLst>
                                    </p:cTn>
                                  </p:par>
                                </p:childTnLst>
                              </p:cTn>
                            </p:par>
                            <p:par>
                              <p:cTn id="73" fill="hold">
                                <p:stCondLst>
                                  <p:cond delay="7000"/>
                                </p:stCondLst>
                                <p:childTnLst>
                                  <p:par>
                                    <p:cTn id="74" presetID="22" presetClass="entr" presetSubtype="4" fill="hold" nodeType="afterEffect">
                                      <p:stCondLst>
                                        <p:cond delay="0"/>
                                      </p:stCondLst>
                                      <p:childTnLst>
                                        <p:set>
                                          <p:cBhvr>
                                            <p:cTn id="75" dur="1" fill="hold">
                                              <p:stCondLst>
                                                <p:cond delay="0"/>
                                              </p:stCondLst>
                                            </p:cTn>
                                            <p:tgtEl>
                                              <p:spTgt spid="267"/>
                                            </p:tgtEl>
                                            <p:attrNameLst>
                                              <p:attrName>style.visibility</p:attrName>
                                            </p:attrNameLst>
                                          </p:cBhvr>
                                          <p:to>
                                            <p:strVal val="visible"/>
                                          </p:to>
                                        </p:set>
                                        <p:animEffect transition="in" filter="wipe(down)">
                                          <p:cBhvr>
                                            <p:cTn id="76" dur="500"/>
                                            <p:tgtEl>
                                              <p:spTgt spid="267"/>
                                            </p:tgtEl>
                                          </p:cBhvr>
                                        </p:animEffect>
                                      </p:childTnLst>
                                    </p:cTn>
                                  </p:par>
                                </p:childTnLst>
                              </p:cTn>
                            </p:par>
                            <p:par>
                              <p:cTn id="77" fill="hold">
                                <p:stCondLst>
                                  <p:cond delay="7500"/>
                                </p:stCondLst>
                                <p:childTnLst>
                                  <p:par>
                                    <p:cTn id="78" presetID="22" presetClass="entr" presetSubtype="2" fill="hold" nodeType="afterEffect">
                                      <p:stCondLst>
                                        <p:cond delay="0"/>
                                      </p:stCondLst>
                                      <p:childTnLst>
                                        <p:set>
                                          <p:cBhvr>
                                            <p:cTn id="79" dur="1" fill="hold">
                                              <p:stCondLst>
                                                <p:cond delay="0"/>
                                              </p:stCondLst>
                                            </p:cTn>
                                            <p:tgtEl>
                                              <p:spTgt spid="254"/>
                                            </p:tgtEl>
                                            <p:attrNameLst>
                                              <p:attrName>style.visibility</p:attrName>
                                            </p:attrNameLst>
                                          </p:cBhvr>
                                          <p:to>
                                            <p:strVal val="visible"/>
                                          </p:to>
                                        </p:set>
                                        <p:animEffect transition="in" filter="wipe(right)">
                                          <p:cBhvr>
                                            <p:cTn id="80" dur="500"/>
                                            <p:tgtEl>
                                              <p:spTgt spid="254"/>
                                            </p:tgtEl>
                                          </p:cBhvr>
                                        </p:animEffect>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273"/>
                                            </p:tgtEl>
                                            <p:attrNameLst>
                                              <p:attrName>style.visibility</p:attrName>
                                            </p:attrNameLst>
                                          </p:cBhvr>
                                          <p:to>
                                            <p:strVal val="visible"/>
                                          </p:to>
                                        </p:set>
                                        <p:animEffect transition="in" filter="wipe(down)">
                                          <p:cBhvr>
                                            <p:cTn id="84" dur="500"/>
                                            <p:tgtEl>
                                              <p:spTgt spid="273"/>
                                            </p:tgtEl>
                                          </p:cBhvr>
                                        </p:animEffect>
                                      </p:childTnLst>
                                    </p:cTn>
                                  </p:par>
                                </p:childTnLst>
                              </p:cTn>
                            </p:par>
                            <p:par>
                              <p:cTn id="85" fill="hold">
                                <p:stCondLst>
                                  <p:cond delay="8500"/>
                                </p:stCondLst>
                                <p:childTnLst>
                                  <p:par>
                                    <p:cTn id="86" presetID="22" presetClass="entr" presetSubtype="8" fill="hold" nodeType="after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wipe(left)">
                                          <p:cBhvr>
                                            <p:cTn id="88" dur="500"/>
                                            <p:tgtEl>
                                              <p:spTgt spid="251"/>
                                            </p:tgtEl>
                                          </p:cBhvr>
                                        </p:animEffect>
                                      </p:childTnLst>
                                    </p:cTn>
                                  </p:par>
                                </p:childTnLst>
                              </p:cTn>
                            </p:par>
                            <p:par>
                              <p:cTn id="89" fill="hold">
                                <p:stCondLst>
                                  <p:cond delay="9000"/>
                                </p:stCondLst>
                                <p:childTnLst>
                                  <p:par>
                                    <p:cTn id="90" presetID="22" presetClass="entr" presetSubtype="1" fill="hold" nodeType="afterEffect">
                                      <p:stCondLst>
                                        <p:cond delay="0"/>
                                      </p:stCondLst>
                                      <p:childTnLst>
                                        <p:set>
                                          <p:cBhvr>
                                            <p:cTn id="91" dur="1" fill="hold">
                                              <p:stCondLst>
                                                <p:cond delay="0"/>
                                              </p:stCondLst>
                                            </p:cTn>
                                            <p:tgtEl>
                                              <p:spTgt spid="290"/>
                                            </p:tgtEl>
                                            <p:attrNameLst>
                                              <p:attrName>style.visibility</p:attrName>
                                            </p:attrNameLst>
                                          </p:cBhvr>
                                          <p:to>
                                            <p:strVal val="visible"/>
                                          </p:to>
                                        </p:set>
                                        <p:animEffect transition="in" filter="wipe(up)">
                                          <p:cBhvr>
                                            <p:cTn id="92" dur="500"/>
                                            <p:tgtEl>
                                              <p:spTgt spid="290"/>
                                            </p:tgtEl>
                                          </p:cBhvr>
                                        </p:animEffect>
                                      </p:childTnLst>
                                    </p:cTn>
                                  </p:par>
                                </p:childTnLst>
                              </p:cTn>
                            </p:par>
                            <p:par>
                              <p:cTn id="93" fill="hold">
                                <p:stCondLst>
                                  <p:cond delay="9500"/>
                                </p:stCondLst>
                                <p:childTnLst>
                                  <p:par>
                                    <p:cTn id="94" presetID="22" presetClass="entr" presetSubtype="8" fill="hold" nodeType="afterEffect">
                                      <p:stCondLst>
                                        <p:cond delay="0"/>
                                      </p:stCondLst>
                                      <p:childTnLst>
                                        <p:set>
                                          <p:cBhvr>
                                            <p:cTn id="95" dur="1" fill="hold">
                                              <p:stCondLst>
                                                <p:cond delay="0"/>
                                              </p:stCondLst>
                                            </p:cTn>
                                            <p:tgtEl>
                                              <p:spTgt spid="248"/>
                                            </p:tgtEl>
                                            <p:attrNameLst>
                                              <p:attrName>style.visibility</p:attrName>
                                            </p:attrNameLst>
                                          </p:cBhvr>
                                          <p:to>
                                            <p:strVal val="visible"/>
                                          </p:to>
                                        </p:set>
                                        <p:animEffect transition="in" filter="wipe(left)">
                                          <p:cBhvr>
                                            <p:cTn id="96" dur="500"/>
                                            <p:tgtEl>
                                              <p:spTgt spid="248"/>
                                            </p:tgtEl>
                                          </p:cBhvr>
                                        </p:animEffect>
                                      </p:childTnLst>
                                    </p:cTn>
                                  </p:par>
                                </p:childTnLst>
                              </p:cTn>
                            </p:par>
                            <p:par>
                              <p:cTn id="97" fill="hold">
                                <p:stCondLst>
                                  <p:cond delay="10000"/>
                                </p:stCondLst>
                                <p:childTnLst>
                                  <p:par>
                                    <p:cTn id="98" presetID="22" presetClass="entr" presetSubtype="1" fill="hold" nodeType="afterEffect">
                                      <p:stCondLst>
                                        <p:cond delay="0"/>
                                      </p:stCondLst>
                                      <p:childTnLst>
                                        <p:set>
                                          <p:cBhvr>
                                            <p:cTn id="99" dur="1" fill="hold">
                                              <p:stCondLst>
                                                <p:cond delay="0"/>
                                              </p:stCondLst>
                                            </p:cTn>
                                            <p:tgtEl>
                                              <p:spTgt spid="286"/>
                                            </p:tgtEl>
                                            <p:attrNameLst>
                                              <p:attrName>style.visibility</p:attrName>
                                            </p:attrNameLst>
                                          </p:cBhvr>
                                          <p:to>
                                            <p:strVal val="visible"/>
                                          </p:to>
                                        </p:set>
                                        <p:animEffect transition="in" filter="wipe(up)">
                                          <p:cBhvr>
                                            <p:cTn id="100" dur="500"/>
                                            <p:tgtEl>
                                              <p:spTgt spid="286"/>
                                            </p:tgtEl>
                                          </p:cBhvr>
                                        </p:animEffect>
                                      </p:childTnLst>
                                    </p:cTn>
                                  </p:par>
                                </p:childTnLst>
                              </p:cTn>
                            </p:par>
                            <p:par>
                              <p:cTn id="101" fill="hold">
                                <p:stCondLst>
                                  <p:cond delay="10500"/>
                                </p:stCondLst>
                                <p:childTnLst>
                                  <p:par>
                                    <p:cTn id="102" presetID="22" presetClass="entr" presetSubtype="8" fill="hold" nodeType="afterEffect">
                                      <p:stCondLst>
                                        <p:cond delay="0"/>
                                      </p:stCondLst>
                                      <p:childTnLst>
                                        <p:set>
                                          <p:cBhvr>
                                            <p:cTn id="103" dur="1" fill="hold">
                                              <p:stCondLst>
                                                <p:cond delay="0"/>
                                              </p:stCondLst>
                                            </p:cTn>
                                            <p:tgtEl>
                                              <p:spTgt spid="245"/>
                                            </p:tgtEl>
                                            <p:attrNameLst>
                                              <p:attrName>style.visibility</p:attrName>
                                            </p:attrNameLst>
                                          </p:cBhvr>
                                          <p:to>
                                            <p:strVal val="visible"/>
                                          </p:to>
                                        </p:set>
                                        <p:animEffect transition="in" filter="wipe(left)">
                                          <p:cBhvr>
                                            <p:cTn id="104" dur="500"/>
                                            <p:tgtEl>
                                              <p:spTgt spid="245"/>
                                            </p:tgtEl>
                                          </p:cBhvr>
                                        </p:animEffect>
                                      </p:childTnLst>
                                    </p:cTn>
                                  </p:par>
                                </p:childTnLst>
                              </p:cTn>
                            </p:par>
                            <p:par>
                              <p:cTn id="105" fill="hold">
                                <p:stCondLst>
                                  <p:cond delay="11000"/>
                                </p:stCondLst>
                                <p:childTnLst>
                                  <p:par>
                                    <p:cTn id="106" presetID="22" presetClass="entr" presetSubtype="1" fill="hold" nodeType="afterEffect">
                                      <p:stCondLst>
                                        <p:cond delay="0"/>
                                      </p:stCondLst>
                                      <p:childTnLst>
                                        <p:set>
                                          <p:cBhvr>
                                            <p:cTn id="107" dur="1" fill="hold">
                                              <p:stCondLst>
                                                <p:cond delay="0"/>
                                              </p:stCondLst>
                                            </p:cTn>
                                            <p:tgtEl>
                                              <p:spTgt spid="279"/>
                                            </p:tgtEl>
                                            <p:attrNameLst>
                                              <p:attrName>style.visibility</p:attrName>
                                            </p:attrNameLst>
                                          </p:cBhvr>
                                          <p:to>
                                            <p:strVal val="visible"/>
                                          </p:to>
                                        </p:set>
                                        <p:animEffect transition="in" filter="wipe(up)">
                                          <p:cBhvr>
                                            <p:cTn id="108"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8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44" name="组合 43"/>
          <p:cNvGrpSpPr/>
          <p:nvPr/>
        </p:nvGrpSpPr>
        <p:grpSpPr>
          <a:xfrm>
            <a:off x="1211604" y="1264058"/>
            <a:ext cx="1739218" cy="3284621"/>
            <a:chOff x="1615472" y="1480553"/>
            <a:chExt cx="2318957" cy="4379494"/>
          </a:xfrm>
        </p:grpSpPr>
        <p:grpSp>
          <p:nvGrpSpPr>
            <p:cNvPr id="45" name="组合 44"/>
            <p:cNvGrpSpPr/>
            <p:nvPr/>
          </p:nvGrpSpPr>
          <p:grpSpPr>
            <a:xfrm>
              <a:off x="1629760" y="5571395"/>
              <a:ext cx="2273266" cy="148046"/>
              <a:chOff x="2129152" y="5812944"/>
              <a:chExt cx="2318959" cy="196222"/>
            </a:xfrm>
            <a:effectLst>
              <a:outerShdw blurRad="63500" dist="241300" dir="5400000" algn="t" rotWithShape="0">
                <a:prstClr val="black">
                  <a:alpha val="30000"/>
                </a:prstClr>
              </a:outerShdw>
            </a:effectLst>
          </p:grpSpPr>
          <p:sp>
            <p:nvSpPr>
              <p:cNvPr id="47" name="直角三角形 46"/>
              <p:cNvSpPr/>
              <p:nvPr/>
            </p:nvSpPr>
            <p:spPr>
              <a:xfrm flipV="1">
                <a:off x="2129152" y="5812944"/>
                <a:ext cx="1497743"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直角三角形 47"/>
              <p:cNvSpPr/>
              <p:nvPr/>
            </p:nvSpPr>
            <p:spPr>
              <a:xfrm flipH="1" flipV="1">
                <a:off x="2931326" y="5812944"/>
                <a:ext cx="1516785"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矩形 45"/>
            <p:cNvSpPr/>
            <p:nvPr/>
          </p:nvSpPr>
          <p:spPr>
            <a:xfrm>
              <a:off x="1615472" y="1480553"/>
              <a:ext cx="2318957" cy="43794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9" name="矩形 48"/>
          <p:cNvSpPr/>
          <p:nvPr/>
        </p:nvSpPr>
        <p:spPr>
          <a:xfrm>
            <a:off x="1211604" y="2578884"/>
            <a:ext cx="1739218" cy="841835"/>
          </a:xfrm>
          <a:prstGeom prst="rect">
            <a:avLst/>
          </a:prstGeom>
          <a:gradFill flip="none" rotWithShape="1">
            <a:gsLst>
              <a:gs pos="32000">
                <a:srgbClr val="E7E7E7"/>
              </a:gs>
              <a:gs pos="0">
                <a:srgbClr val="BEBEBE"/>
              </a:gs>
              <a:gs pos="8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0" name="等腰三角形 49"/>
          <p:cNvSpPr/>
          <p:nvPr/>
        </p:nvSpPr>
        <p:spPr>
          <a:xfrm flipV="1">
            <a:off x="1803980" y="2810007"/>
            <a:ext cx="550070" cy="47419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51" name="组合 50"/>
          <p:cNvGrpSpPr/>
          <p:nvPr/>
        </p:nvGrpSpPr>
        <p:grpSpPr>
          <a:xfrm>
            <a:off x="1211604" y="1372542"/>
            <a:ext cx="1739219" cy="1605008"/>
            <a:chOff x="2129151" y="1604132"/>
            <a:chExt cx="2318959" cy="2318958"/>
          </a:xfrm>
          <a:effectLst>
            <a:outerShdw blurRad="114300" dist="38100" dir="5400000" algn="t" rotWithShape="0">
              <a:prstClr val="black">
                <a:alpha val="35000"/>
              </a:prstClr>
            </a:outerShdw>
          </a:effectLst>
        </p:grpSpPr>
        <p:sp>
          <p:nvSpPr>
            <p:cNvPr id="52" name="圆角矩形 51"/>
            <p:cNvSpPr/>
            <p:nvPr/>
          </p:nvSpPr>
          <p:spPr>
            <a:xfrm>
              <a:off x="2129152" y="1604132"/>
              <a:ext cx="2318958" cy="2318958"/>
            </a:xfrm>
            <a:prstGeom prst="roundRect">
              <a:avLst>
                <a:gd name="adj" fmla="val 26525"/>
              </a:avLst>
            </a:prstGeom>
            <a:gradFill flip="none" rotWithShape="1">
              <a:gsLst>
                <a:gs pos="100000">
                  <a:schemeClr val="bg1">
                    <a:lumMod val="7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圆角矩形 52"/>
            <p:cNvSpPr/>
            <p:nvPr/>
          </p:nvSpPr>
          <p:spPr>
            <a:xfrm>
              <a:off x="2129151" y="1604132"/>
              <a:ext cx="2318958" cy="2318958"/>
            </a:xfrm>
            <a:prstGeom prst="roundRect">
              <a:avLst>
                <a:gd name="adj" fmla="val 26525"/>
              </a:avLst>
            </a:prstGeom>
            <a:gradFill flip="none" rotWithShape="1">
              <a:gsLst>
                <a:gs pos="0">
                  <a:schemeClr val="bg1">
                    <a:lumMod val="85000"/>
                  </a:schemeClr>
                </a:gs>
                <a:gs pos="100000">
                  <a:schemeClr val="bg1"/>
                </a:gs>
              </a:gsLst>
              <a:lin ang="54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1399735" y="1546158"/>
            <a:ext cx="1362953" cy="1257776"/>
            <a:chOff x="1866314" y="1856687"/>
            <a:chExt cx="1817270" cy="1677034"/>
          </a:xfrm>
        </p:grpSpPr>
        <p:sp>
          <p:nvSpPr>
            <p:cNvPr id="55" name="圆角矩形 54"/>
            <p:cNvSpPr/>
            <p:nvPr/>
          </p:nvSpPr>
          <p:spPr>
            <a:xfrm>
              <a:off x="1866316" y="1856687"/>
              <a:ext cx="1817268" cy="1677034"/>
            </a:xfrm>
            <a:prstGeom prst="roundRect">
              <a:avLst>
                <a:gd name="adj" fmla="val 26525"/>
              </a:avLst>
            </a:prstGeom>
            <a:noFill/>
            <a:ln w="38100">
              <a:solidFill>
                <a:srgbClr val="C0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单圆角矩形 55"/>
            <p:cNvSpPr/>
            <p:nvPr/>
          </p:nvSpPr>
          <p:spPr>
            <a:xfrm flipH="1">
              <a:off x="1866314" y="1865545"/>
              <a:ext cx="893430" cy="714060"/>
            </a:xfrm>
            <a:prstGeom prst="round1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文本框 14"/>
            <p:cNvSpPr txBox="1"/>
            <p:nvPr/>
          </p:nvSpPr>
          <p:spPr>
            <a:xfrm>
              <a:off x="1967245" y="1993634"/>
              <a:ext cx="706776" cy="553997"/>
            </a:xfrm>
            <a:prstGeom prst="rect">
              <a:avLst/>
            </a:prstGeom>
            <a:noFill/>
            <a:ln>
              <a:solidFill>
                <a:srgbClr val="C00000"/>
              </a:solidFill>
            </a:ln>
          </p:spPr>
          <p:txBody>
            <a:bodyPr wrap="square" rtlCol="0">
              <a:spAutoFit/>
            </a:bodyPr>
            <a:lstStyle/>
            <a:p>
              <a:pPr algn="ctr"/>
              <a:r>
                <a:rPr lang="en-US" altLang="zh-CN" sz="2100" dirty="0">
                  <a:solidFill>
                    <a:schemeClr val="bg1"/>
                  </a:solidFill>
                  <a:latin typeface="+mn-lt"/>
                  <a:ea typeface="+mn-ea"/>
                  <a:cs typeface="+mn-ea"/>
                  <a:sym typeface="+mn-lt"/>
                </a:rPr>
                <a:t>01</a:t>
              </a:r>
              <a:endParaRPr lang="zh-CN" altLang="en-US" sz="2100" dirty="0">
                <a:solidFill>
                  <a:schemeClr val="bg1"/>
                </a:solidFill>
                <a:latin typeface="+mn-lt"/>
                <a:ea typeface="+mn-ea"/>
                <a:cs typeface="+mn-ea"/>
                <a:sym typeface="+mn-lt"/>
              </a:endParaRPr>
            </a:p>
          </p:txBody>
        </p:sp>
      </p:grpSp>
      <p:sp>
        <p:nvSpPr>
          <p:cNvPr id="58" name="文本框 16"/>
          <p:cNvSpPr txBox="1"/>
          <p:nvPr/>
        </p:nvSpPr>
        <p:spPr>
          <a:xfrm>
            <a:off x="1613656" y="2238360"/>
            <a:ext cx="1023218" cy="300083"/>
          </a:xfrm>
          <a:prstGeom prst="rect">
            <a:avLst/>
          </a:prstGeom>
          <a:noFill/>
        </p:spPr>
        <p:txBody>
          <a:bodyPr wrap="square" lIns="68580" tIns="34290" rIns="68580" bIns="34290" rtlCol="0">
            <a:spAutoFit/>
          </a:bodyPr>
          <a:lstStyle/>
          <a:p>
            <a:r>
              <a:rPr lang="zh-CN" altLang="en-US" sz="1500" dirty="0">
                <a:solidFill>
                  <a:srgbClr val="C00000"/>
                </a:solidFill>
                <a:latin typeface="+mn-lt"/>
                <a:ea typeface="+mn-ea"/>
                <a:cs typeface="+mn-ea"/>
                <a:sym typeface="+mn-lt"/>
              </a:rPr>
              <a:t>添加标题</a:t>
            </a:r>
          </a:p>
        </p:txBody>
      </p:sp>
      <p:sp>
        <p:nvSpPr>
          <p:cNvPr id="59" name="文本框 17"/>
          <p:cNvSpPr txBox="1"/>
          <p:nvPr/>
        </p:nvSpPr>
        <p:spPr>
          <a:xfrm>
            <a:off x="1408546" y="3595395"/>
            <a:ext cx="1353704" cy="992579"/>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bg1"/>
                </a:solidFill>
                <a:latin typeface="+mn-lt"/>
                <a:ea typeface="+mn-ea"/>
                <a:cs typeface="+mn-ea"/>
                <a:sym typeface="+mn-lt"/>
              </a:rPr>
              <a:t>点击添加文字说明或复制文本黏贴自此内容要言简意赅点击添加文字说明或复制文本黏贴自此内容要言简意赅</a:t>
            </a:r>
          </a:p>
        </p:txBody>
      </p:sp>
      <p:grpSp>
        <p:nvGrpSpPr>
          <p:cNvPr id="60" name="组合 59"/>
          <p:cNvGrpSpPr/>
          <p:nvPr/>
        </p:nvGrpSpPr>
        <p:grpSpPr>
          <a:xfrm>
            <a:off x="3702392" y="1264058"/>
            <a:ext cx="1739218" cy="3284621"/>
            <a:chOff x="4936522" y="1480553"/>
            <a:chExt cx="2318957" cy="4379494"/>
          </a:xfrm>
        </p:grpSpPr>
        <p:grpSp>
          <p:nvGrpSpPr>
            <p:cNvPr id="61" name="组合 60"/>
            <p:cNvGrpSpPr/>
            <p:nvPr/>
          </p:nvGrpSpPr>
          <p:grpSpPr>
            <a:xfrm>
              <a:off x="4950810" y="5571395"/>
              <a:ext cx="2273266" cy="148046"/>
              <a:chOff x="2129152" y="5812944"/>
              <a:chExt cx="2318959" cy="196222"/>
            </a:xfrm>
            <a:effectLst>
              <a:outerShdw blurRad="63500" dist="241300" dir="5400000" algn="t" rotWithShape="0">
                <a:prstClr val="black">
                  <a:alpha val="30000"/>
                </a:prstClr>
              </a:outerShdw>
            </a:effectLst>
          </p:grpSpPr>
          <p:sp>
            <p:nvSpPr>
              <p:cNvPr id="63" name="直角三角形 62"/>
              <p:cNvSpPr/>
              <p:nvPr/>
            </p:nvSpPr>
            <p:spPr>
              <a:xfrm flipV="1">
                <a:off x="2129152" y="5812944"/>
                <a:ext cx="1497743"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直角三角形 63"/>
              <p:cNvSpPr/>
              <p:nvPr/>
            </p:nvSpPr>
            <p:spPr>
              <a:xfrm flipH="1" flipV="1">
                <a:off x="2931326" y="5812944"/>
                <a:ext cx="1516785"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2" name="矩形 61"/>
            <p:cNvSpPr/>
            <p:nvPr/>
          </p:nvSpPr>
          <p:spPr>
            <a:xfrm>
              <a:off x="4936522" y="1480553"/>
              <a:ext cx="2318957" cy="43794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5" name="矩形 64"/>
          <p:cNvSpPr/>
          <p:nvPr/>
        </p:nvSpPr>
        <p:spPr>
          <a:xfrm>
            <a:off x="3702392" y="2578884"/>
            <a:ext cx="1739218" cy="841835"/>
          </a:xfrm>
          <a:prstGeom prst="rect">
            <a:avLst/>
          </a:prstGeom>
          <a:gradFill flip="none" rotWithShape="1">
            <a:gsLst>
              <a:gs pos="32000">
                <a:srgbClr val="E7E7E7"/>
              </a:gs>
              <a:gs pos="0">
                <a:srgbClr val="BEBEBE"/>
              </a:gs>
              <a:gs pos="8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66" name="等腰三角形 65"/>
          <p:cNvSpPr/>
          <p:nvPr/>
        </p:nvSpPr>
        <p:spPr>
          <a:xfrm flipV="1">
            <a:off x="4294768" y="2810007"/>
            <a:ext cx="550070" cy="47419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67" name="组合 66"/>
          <p:cNvGrpSpPr/>
          <p:nvPr/>
        </p:nvGrpSpPr>
        <p:grpSpPr>
          <a:xfrm>
            <a:off x="3702391" y="1372542"/>
            <a:ext cx="1739219" cy="1605008"/>
            <a:chOff x="2129151" y="1604132"/>
            <a:chExt cx="2318959" cy="2318958"/>
          </a:xfrm>
          <a:effectLst>
            <a:outerShdw blurRad="114300" dist="38100" dir="5400000" algn="t" rotWithShape="0">
              <a:prstClr val="black">
                <a:alpha val="35000"/>
              </a:prstClr>
            </a:outerShdw>
          </a:effectLst>
        </p:grpSpPr>
        <p:sp>
          <p:nvSpPr>
            <p:cNvPr id="68" name="圆角矩形 67"/>
            <p:cNvSpPr/>
            <p:nvPr/>
          </p:nvSpPr>
          <p:spPr>
            <a:xfrm>
              <a:off x="2129152" y="1604132"/>
              <a:ext cx="2318958" cy="2318958"/>
            </a:xfrm>
            <a:prstGeom prst="roundRect">
              <a:avLst>
                <a:gd name="adj" fmla="val 26525"/>
              </a:avLst>
            </a:prstGeom>
            <a:gradFill flip="none" rotWithShape="1">
              <a:gsLst>
                <a:gs pos="100000">
                  <a:schemeClr val="bg1">
                    <a:lumMod val="7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圆角矩形 68"/>
            <p:cNvSpPr/>
            <p:nvPr/>
          </p:nvSpPr>
          <p:spPr>
            <a:xfrm>
              <a:off x="2129151" y="1604132"/>
              <a:ext cx="2318958" cy="2318958"/>
            </a:xfrm>
            <a:prstGeom prst="roundRect">
              <a:avLst>
                <a:gd name="adj" fmla="val 26525"/>
              </a:avLst>
            </a:prstGeom>
            <a:gradFill flip="none" rotWithShape="1">
              <a:gsLst>
                <a:gs pos="0">
                  <a:schemeClr val="bg1">
                    <a:lumMod val="85000"/>
                  </a:schemeClr>
                </a:gs>
                <a:gs pos="100000">
                  <a:schemeClr val="bg1"/>
                </a:gs>
              </a:gsLst>
              <a:lin ang="54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0" name="组合 69"/>
          <p:cNvGrpSpPr/>
          <p:nvPr/>
        </p:nvGrpSpPr>
        <p:grpSpPr>
          <a:xfrm>
            <a:off x="3890523" y="1546158"/>
            <a:ext cx="1362953" cy="1257776"/>
            <a:chOff x="5187364" y="1856687"/>
            <a:chExt cx="1817270" cy="1677034"/>
          </a:xfrm>
        </p:grpSpPr>
        <p:sp>
          <p:nvSpPr>
            <p:cNvPr id="71" name="圆角矩形 70"/>
            <p:cNvSpPr/>
            <p:nvPr/>
          </p:nvSpPr>
          <p:spPr>
            <a:xfrm>
              <a:off x="5187366" y="1856687"/>
              <a:ext cx="1817268" cy="1677034"/>
            </a:xfrm>
            <a:prstGeom prst="roundRect">
              <a:avLst>
                <a:gd name="adj" fmla="val 26525"/>
              </a:avLst>
            </a:prstGeom>
            <a:noFill/>
            <a:ln w="38100">
              <a:solidFill>
                <a:srgbClr val="C0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单圆角矩形 71"/>
            <p:cNvSpPr/>
            <p:nvPr/>
          </p:nvSpPr>
          <p:spPr>
            <a:xfrm flipH="1">
              <a:off x="5187364" y="1865545"/>
              <a:ext cx="893430" cy="714060"/>
            </a:xfrm>
            <a:prstGeom prst="round1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文本框 36"/>
            <p:cNvSpPr txBox="1"/>
            <p:nvPr/>
          </p:nvSpPr>
          <p:spPr>
            <a:xfrm>
              <a:off x="5288295" y="1993634"/>
              <a:ext cx="706776" cy="553997"/>
            </a:xfrm>
            <a:prstGeom prst="rect">
              <a:avLst/>
            </a:prstGeom>
            <a:noFill/>
            <a:ln>
              <a:solidFill>
                <a:srgbClr val="C00000"/>
              </a:solidFill>
            </a:ln>
          </p:spPr>
          <p:txBody>
            <a:bodyPr wrap="square" rtlCol="0">
              <a:spAutoFit/>
            </a:bodyPr>
            <a:lstStyle/>
            <a:p>
              <a:pPr algn="ctr"/>
              <a:r>
                <a:rPr lang="en-US" altLang="zh-CN" sz="2100" dirty="0">
                  <a:solidFill>
                    <a:schemeClr val="bg1"/>
                  </a:solidFill>
                  <a:latin typeface="+mn-lt"/>
                  <a:ea typeface="+mn-ea"/>
                  <a:cs typeface="+mn-ea"/>
                  <a:sym typeface="+mn-lt"/>
                </a:rPr>
                <a:t>02</a:t>
              </a:r>
              <a:endParaRPr lang="zh-CN" altLang="en-US" sz="2100" dirty="0">
                <a:solidFill>
                  <a:schemeClr val="bg1"/>
                </a:solidFill>
                <a:latin typeface="+mn-lt"/>
                <a:ea typeface="+mn-ea"/>
                <a:cs typeface="+mn-ea"/>
                <a:sym typeface="+mn-lt"/>
              </a:endParaRPr>
            </a:p>
          </p:txBody>
        </p:sp>
      </p:grpSp>
      <p:sp>
        <p:nvSpPr>
          <p:cNvPr id="74" name="文本框 40"/>
          <p:cNvSpPr txBox="1"/>
          <p:nvPr/>
        </p:nvSpPr>
        <p:spPr>
          <a:xfrm>
            <a:off x="4104444" y="2238360"/>
            <a:ext cx="1023218" cy="300083"/>
          </a:xfrm>
          <a:prstGeom prst="rect">
            <a:avLst/>
          </a:prstGeom>
          <a:noFill/>
        </p:spPr>
        <p:txBody>
          <a:bodyPr wrap="square" lIns="68580" tIns="34290" rIns="68580" bIns="34290" rtlCol="0">
            <a:spAutoFit/>
          </a:bodyPr>
          <a:lstStyle/>
          <a:p>
            <a:r>
              <a:rPr lang="zh-CN" altLang="en-US" sz="1500" dirty="0">
                <a:solidFill>
                  <a:srgbClr val="C00000"/>
                </a:solidFill>
                <a:latin typeface="+mn-lt"/>
                <a:ea typeface="+mn-ea"/>
                <a:cs typeface="+mn-ea"/>
                <a:sym typeface="+mn-lt"/>
              </a:rPr>
              <a:t>添加标题</a:t>
            </a:r>
          </a:p>
        </p:txBody>
      </p:sp>
      <p:grpSp>
        <p:nvGrpSpPr>
          <p:cNvPr id="75" name="组合 74"/>
          <p:cNvGrpSpPr/>
          <p:nvPr/>
        </p:nvGrpSpPr>
        <p:grpSpPr>
          <a:xfrm>
            <a:off x="6193179" y="1264058"/>
            <a:ext cx="1739218" cy="3284621"/>
            <a:chOff x="8257572" y="1480553"/>
            <a:chExt cx="2318957" cy="4379494"/>
          </a:xfrm>
        </p:grpSpPr>
        <p:grpSp>
          <p:nvGrpSpPr>
            <p:cNvPr id="76" name="组合 75"/>
            <p:cNvGrpSpPr/>
            <p:nvPr/>
          </p:nvGrpSpPr>
          <p:grpSpPr>
            <a:xfrm>
              <a:off x="8271860" y="5571395"/>
              <a:ext cx="2273266" cy="148046"/>
              <a:chOff x="2129152" y="5812944"/>
              <a:chExt cx="2318959" cy="196222"/>
            </a:xfrm>
            <a:effectLst>
              <a:outerShdw blurRad="63500" dist="241300" dir="5400000" algn="t" rotWithShape="0">
                <a:prstClr val="black">
                  <a:alpha val="30000"/>
                </a:prstClr>
              </a:outerShdw>
            </a:effectLst>
          </p:grpSpPr>
          <p:sp>
            <p:nvSpPr>
              <p:cNvPr id="78" name="直角三角形 77"/>
              <p:cNvSpPr/>
              <p:nvPr/>
            </p:nvSpPr>
            <p:spPr>
              <a:xfrm flipV="1">
                <a:off x="2129152" y="5812944"/>
                <a:ext cx="1497743"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直角三角形 78"/>
              <p:cNvSpPr/>
              <p:nvPr/>
            </p:nvSpPr>
            <p:spPr>
              <a:xfrm flipH="1" flipV="1">
                <a:off x="2931326" y="5812944"/>
                <a:ext cx="1516785" cy="1962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7" name="矩形 76"/>
            <p:cNvSpPr/>
            <p:nvPr/>
          </p:nvSpPr>
          <p:spPr>
            <a:xfrm>
              <a:off x="8257572" y="1480553"/>
              <a:ext cx="2318957" cy="43794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矩形 79"/>
          <p:cNvSpPr/>
          <p:nvPr/>
        </p:nvSpPr>
        <p:spPr>
          <a:xfrm>
            <a:off x="6193179" y="2578884"/>
            <a:ext cx="1739218" cy="841835"/>
          </a:xfrm>
          <a:prstGeom prst="rect">
            <a:avLst/>
          </a:prstGeom>
          <a:gradFill flip="none" rotWithShape="1">
            <a:gsLst>
              <a:gs pos="32000">
                <a:srgbClr val="E7E7E7"/>
              </a:gs>
              <a:gs pos="0">
                <a:srgbClr val="BEBEBE"/>
              </a:gs>
              <a:gs pos="8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81" name="等腰三角形 80"/>
          <p:cNvSpPr/>
          <p:nvPr/>
        </p:nvSpPr>
        <p:spPr>
          <a:xfrm flipV="1">
            <a:off x="6785555" y="2810007"/>
            <a:ext cx="550070" cy="47419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82" name="组合 81"/>
          <p:cNvGrpSpPr/>
          <p:nvPr/>
        </p:nvGrpSpPr>
        <p:grpSpPr>
          <a:xfrm>
            <a:off x="6193179" y="1372542"/>
            <a:ext cx="1739219" cy="1605008"/>
            <a:chOff x="2129151" y="1604132"/>
            <a:chExt cx="2318959" cy="2318958"/>
          </a:xfrm>
          <a:effectLst>
            <a:outerShdw blurRad="114300" dist="38100" dir="5400000" algn="t" rotWithShape="0">
              <a:prstClr val="black">
                <a:alpha val="35000"/>
              </a:prstClr>
            </a:outerShdw>
          </a:effectLst>
        </p:grpSpPr>
        <p:sp>
          <p:nvSpPr>
            <p:cNvPr id="83" name="圆角矩形 82"/>
            <p:cNvSpPr/>
            <p:nvPr/>
          </p:nvSpPr>
          <p:spPr>
            <a:xfrm>
              <a:off x="2129152" y="1604132"/>
              <a:ext cx="2318958" cy="2318958"/>
            </a:xfrm>
            <a:prstGeom prst="roundRect">
              <a:avLst>
                <a:gd name="adj" fmla="val 26525"/>
              </a:avLst>
            </a:prstGeom>
            <a:gradFill flip="none" rotWithShape="1">
              <a:gsLst>
                <a:gs pos="100000">
                  <a:schemeClr val="bg1">
                    <a:lumMod val="7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圆角矩形 83"/>
            <p:cNvSpPr/>
            <p:nvPr/>
          </p:nvSpPr>
          <p:spPr>
            <a:xfrm>
              <a:off x="2129151" y="1604132"/>
              <a:ext cx="2318958" cy="2318958"/>
            </a:xfrm>
            <a:prstGeom prst="roundRect">
              <a:avLst>
                <a:gd name="adj" fmla="val 26525"/>
              </a:avLst>
            </a:prstGeom>
            <a:gradFill flip="none" rotWithShape="1">
              <a:gsLst>
                <a:gs pos="0">
                  <a:schemeClr val="bg1">
                    <a:lumMod val="85000"/>
                  </a:schemeClr>
                </a:gs>
                <a:gs pos="100000">
                  <a:schemeClr val="bg1"/>
                </a:gs>
              </a:gsLst>
              <a:lin ang="5400000" scaled="1"/>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5" name="组合 84"/>
          <p:cNvGrpSpPr/>
          <p:nvPr/>
        </p:nvGrpSpPr>
        <p:grpSpPr>
          <a:xfrm>
            <a:off x="6381310" y="1546158"/>
            <a:ext cx="1362953" cy="1257776"/>
            <a:chOff x="8508414" y="1856687"/>
            <a:chExt cx="1817270" cy="1677034"/>
          </a:xfrm>
        </p:grpSpPr>
        <p:sp>
          <p:nvSpPr>
            <p:cNvPr id="86" name="圆角矩形 85"/>
            <p:cNvSpPr/>
            <p:nvPr/>
          </p:nvSpPr>
          <p:spPr>
            <a:xfrm>
              <a:off x="8508416" y="1856687"/>
              <a:ext cx="1817268" cy="1677034"/>
            </a:xfrm>
            <a:prstGeom prst="roundRect">
              <a:avLst>
                <a:gd name="adj" fmla="val 26525"/>
              </a:avLst>
            </a:prstGeom>
            <a:noFill/>
            <a:ln w="38100">
              <a:solidFill>
                <a:srgbClr val="C0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单圆角矩形 86"/>
            <p:cNvSpPr/>
            <p:nvPr/>
          </p:nvSpPr>
          <p:spPr>
            <a:xfrm flipH="1">
              <a:off x="8508414" y="1865545"/>
              <a:ext cx="893430" cy="714060"/>
            </a:xfrm>
            <a:prstGeom prst="round1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文本框 54"/>
            <p:cNvSpPr txBox="1"/>
            <p:nvPr/>
          </p:nvSpPr>
          <p:spPr>
            <a:xfrm>
              <a:off x="8609345" y="1993634"/>
              <a:ext cx="706776" cy="553997"/>
            </a:xfrm>
            <a:prstGeom prst="rect">
              <a:avLst/>
            </a:prstGeom>
            <a:noFill/>
          </p:spPr>
          <p:txBody>
            <a:bodyPr wrap="square" rtlCol="0">
              <a:spAutoFit/>
            </a:bodyPr>
            <a:lstStyle/>
            <a:p>
              <a:pPr algn="ctr"/>
              <a:r>
                <a:rPr lang="en-US" altLang="zh-CN" sz="2100" dirty="0">
                  <a:solidFill>
                    <a:schemeClr val="bg1"/>
                  </a:solidFill>
                  <a:latin typeface="+mn-lt"/>
                  <a:ea typeface="+mn-ea"/>
                  <a:cs typeface="+mn-ea"/>
                  <a:sym typeface="+mn-lt"/>
                </a:rPr>
                <a:t>03</a:t>
              </a:r>
              <a:endParaRPr lang="zh-CN" altLang="en-US" sz="2100" dirty="0">
                <a:solidFill>
                  <a:schemeClr val="bg1"/>
                </a:solidFill>
                <a:latin typeface="+mn-lt"/>
                <a:ea typeface="+mn-ea"/>
                <a:cs typeface="+mn-ea"/>
                <a:sym typeface="+mn-lt"/>
              </a:endParaRPr>
            </a:p>
          </p:txBody>
        </p:sp>
      </p:grpSp>
      <p:sp>
        <p:nvSpPr>
          <p:cNvPr id="129" name="文本框 58"/>
          <p:cNvSpPr txBox="1"/>
          <p:nvPr/>
        </p:nvSpPr>
        <p:spPr>
          <a:xfrm>
            <a:off x="6595231" y="2238360"/>
            <a:ext cx="1023218" cy="300083"/>
          </a:xfrm>
          <a:prstGeom prst="rect">
            <a:avLst/>
          </a:prstGeom>
          <a:noFill/>
        </p:spPr>
        <p:txBody>
          <a:bodyPr wrap="square" lIns="68580" tIns="34290" rIns="68580" bIns="34290" rtlCol="0">
            <a:spAutoFit/>
          </a:bodyPr>
          <a:lstStyle/>
          <a:p>
            <a:r>
              <a:rPr lang="zh-CN" altLang="en-US" sz="1500" dirty="0">
                <a:solidFill>
                  <a:srgbClr val="C00000"/>
                </a:solidFill>
                <a:latin typeface="+mn-lt"/>
                <a:ea typeface="+mn-ea"/>
                <a:cs typeface="+mn-ea"/>
                <a:sym typeface="+mn-lt"/>
              </a:rPr>
              <a:t>添加标题</a:t>
            </a:r>
          </a:p>
        </p:txBody>
      </p:sp>
      <p:grpSp>
        <p:nvGrpSpPr>
          <p:cNvPr id="130" name="组合 129"/>
          <p:cNvGrpSpPr/>
          <p:nvPr/>
        </p:nvGrpSpPr>
        <p:grpSpPr>
          <a:xfrm>
            <a:off x="2153631" y="1713690"/>
            <a:ext cx="485836" cy="367512"/>
            <a:chOff x="2871508" y="2080063"/>
            <a:chExt cx="647781" cy="490016"/>
          </a:xfrm>
          <a:solidFill>
            <a:srgbClr val="C00000"/>
          </a:solidFill>
        </p:grpSpPr>
        <p:cxnSp>
          <p:nvCxnSpPr>
            <p:cNvPr id="131" name="直接连接符 130"/>
            <p:cNvCxnSpPr/>
            <p:nvPr/>
          </p:nvCxnSpPr>
          <p:spPr>
            <a:xfrm>
              <a:off x="2871508" y="2570079"/>
              <a:ext cx="647781"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2" name="Group 4"/>
            <p:cNvGrpSpPr>
              <a:grpSpLocks noChangeAspect="1"/>
            </p:cNvGrpSpPr>
            <p:nvPr/>
          </p:nvGrpSpPr>
          <p:grpSpPr bwMode="auto">
            <a:xfrm>
              <a:off x="2999268" y="2080063"/>
              <a:ext cx="351465" cy="411875"/>
              <a:chOff x="1776" y="1776"/>
              <a:chExt cx="64" cy="75"/>
            </a:xfrm>
            <a:grpFill/>
            <a:effectLst/>
          </p:grpSpPr>
          <p:sp>
            <p:nvSpPr>
              <p:cNvPr id="13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3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3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3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37" name="组合 136"/>
          <p:cNvGrpSpPr/>
          <p:nvPr/>
        </p:nvGrpSpPr>
        <p:grpSpPr>
          <a:xfrm>
            <a:off x="4644419" y="1730945"/>
            <a:ext cx="485836" cy="350258"/>
            <a:chOff x="6192558" y="2103069"/>
            <a:chExt cx="647781" cy="467010"/>
          </a:xfrm>
          <a:solidFill>
            <a:srgbClr val="C00000"/>
          </a:solidFill>
        </p:grpSpPr>
        <p:cxnSp>
          <p:nvCxnSpPr>
            <p:cNvPr id="138" name="直接连接符 137"/>
            <p:cNvCxnSpPr/>
            <p:nvPr/>
          </p:nvCxnSpPr>
          <p:spPr>
            <a:xfrm>
              <a:off x="6192558" y="2570079"/>
              <a:ext cx="647781"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9" name="Group 18"/>
            <p:cNvGrpSpPr>
              <a:grpSpLocks noChangeAspect="1"/>
            </p:cNvGrpSpPr>
            <p:nvPr/>
          </p:nvGrpSpPr>
          <p:grpSpPr bwMode="auto">
            <a:xfrm>
              <a:off x="6312433" y="2103069"/>
              <a:ext cx="392635" cy="365863"/>
              <a:chOff x="3802" y="2858"/>
              <a:chExt cx="616" cy="574"/>
            </a:xfrm>
            <a:grpFill/>
            <a:effectLst/>
          </p:grpSpPr>
          <p:sp>
            <p:nvSpPr>
              <p:cNvPr id="140"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1"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45" name="组合 144"/>
          <p:cNvGrpSpPr/>
          <p:nvPr/>
        </p:nvGrpSpPr>
        <p:grpSpPr>
          <a:xfrm>
            <a:off x="7135206" y="1717839"/>
            <a:ext cx="485836" cy="363363"/>
            <a:chOff x="9513608" y="2085595"/>
            <a:chExt cx="647781" cy="484484"/>
          </a:xfrm>
          <a:solidFill>
            <a:srgbClr val="C00000"/>
          </a:solidFill>
        </p:grpSpPr>
        <p:cxnSp>
          <p:nvCxnSpPr>
            <p:cNvPr id="146" name="直接连接符 145"/>
            <p:cNvCxnSpPr/>
            <p:nvPr/>
          </p:nvCxnSpPr>
          <p:spPr>
            <a:xfrm>
              <a:off x="9513608" y="2570079"/>
              <a:ext cx="647781" cy="0"/>
            </a:xfrm>
            <a:prstGeom prst="line">
              <a:avLst/>
            </a:prstGeom>
            <a:grpFill/>
            <a:ln w="158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a:off x="9658338" y="2085595"/>
              <a:ext cx="368323" cy="400810"/>
              <a:chOff x="4873620" y="1965325"/>
              <a:chExt cx="269882" cy="293688"/>
            </a:xfrm>
            <a:grpFill/>
            <a:effectLst/>
          </p:grpSpPr>
          <p:sp>
            <p:nvSpPr>
              <p:cNvPr id="148"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9"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0"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5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sp>
        <p:nvSpPr>
          <p:cNvPr id="152" name="文本框 17"/>
          <p:cNvSpPr txBox="1"/>
          <p:nvPr/>
        </p:nvSpPr>
        <p:spPr>
          <a:xfrm>
            <a:off x="3895148" y="3595395"/>
            <a:ext cx="1353704" cy="992579"/>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bg1"/>
                </a:solidFill>
                <a:latin typeface="+mn-lt"/>
                <a:ea typeface="+mn-ea"/>
                <a:cs typeface="+mn-ea"/>
                <a:sym typeface="+mn-lt"/>
              </a:rPr>
              <a:t>点击添加文字说明或复制文本黏贴自此内容要言简意赅点击添加文字说明或复制文本黏贴自此内容要言简意赅</a:t>
            </a:r>
          </a:p>
        </p:txBody>
      </p:sp>
      <p:sp>
        <p:nvSpPr>
          <p:cNvPr id="153" name="文本框 17"/>
          <p:cNvSpPr txBox="1"/>
          <p:nvPr/>
        </p:nvSpPr>
        <p:spPr>
          <a:xfrm>
            <a:off x="6390559" y="3595395"/>
            <a:ext cx="1353704" cy="992579"/>
          </a:xfrm>
          <a:prstGeom prst="rect">
            <a:avLst/>
          </a:prstGeom>
          <a:noFill/>
        </p:spPr>
        <p:txBody>
          <a:bodyPr wrap="square" lIns="68580" tIns="34290" rIns="68580" bIns="34290" rtlCol="0">
            <a:spAutoFit/>
          </a:bodyPr>
          <a:lstStyle/>
          <a:p>
            <a:pPr algn="just">
              <a:lnSpc>
                <a:spcPct val="150000"/>
              </a:lnSpc>
            </a:pPr>
            <a:r>
              <a:rPr lang="zh-CN" altLang="en-US" sz="800" dirty="0">
                <a:solidFill>
                  <a:schemeClr val="bg1"/>
                </a:solidFill>
                <a:latin typeface="+mn-lt"/>
                <a:ea typeface="+mn-ea"/>
                <a:cs typeface="+mn-ea"/>
                <a:sym typeface="+mn-lt"/>
              </a:rPr>
              <a:t>点击添加文字说明或复制文本黏贴自此内容要言简意赅点击添加文字说明或复制文本黏贴自此内容要言简意赅</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accel="40000" fill="hold" nodeType="afterEffect" p14:presetBounceEnd="40000">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14:bounceEnd="40000">
                                          <p:cBhvr additive="base">
                                            <p:cTn id="11" dur="1250" fill="hold"/>
                                            <p:tgtEl>
                                              <p:spTgt spid="44"/>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14:bounceEnd="40000">
                                          <p:cBhvr additive="base">
                                            <p:cTn id="15" dur="125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14:bounceEnd="40000">
                                          <p:cBhvr additive="base">
                                            <p:cTn id="19" dur="125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42"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outHorizontal)">
                                          <p:cBhvr>
                                            <p:cTn id="24" dur="500"/>
                                            <p:tgtEl>
                                              <p:spTgt spid="49"/>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outHorizontal)">
                                          <p:cBhvr>
                                            <p:cTn id="27" dur="500"/>
                                            <p:tgtEl>
                                              <p:spTgt spid="65"/>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barn(outHorizontal)">
                                          <p:cBhvr>
                                            <p:cTn id="30" dur="500"/>
                                            <p:tgtEl>
                                              <p:spTgt spid="8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anim calcmode="lin" valueType="num">
                                          <p:cBhvr>
                                            <p:cTn id="35" dur="500" fill="hold"/>
                                            <p:tgtEl>
                                              <p:spTgt spid="51"/>
                                            </p:tgtEl>
                                            <p:attrNameLst>
                                              <p:attrName>ppt_x</p:attrName>
                                            </p:attrNameLst>
                                          </p:cBhvr>
                                          <p:tavLst>
                                            <p:tav tm="0">
                                              <p:val>
                                                <p:strVal val="#ppt_x"/>
                                              </p:val>
                                            </p:tav>
                                            <p:tav tm="100000">
                                              <p:val>
                                                <p:strVal val="#ppt_x"/>
                                              </p:val>
                                            </p:tav>
                                          </p:tavLst>
                                        </p:anim>
                                        <p:anim calcmode="lin" valueType="num">
                                          <p:cBhvr>
                                            <p:cTn id="36" dur="500" fill="hold"/>
                                            <p:tgtEl>
                                              <p:spTgt spid="5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anim calcmode="lin" valueType="num">
                                          <p:cBhvr>
                                            <p:cTn id="41" dur="500" fill="hold"/>
                                            <p:tgtEl>
                                              <p:spTgt spid="67"/>
                                            </p:tgtEl>
                                            <p:attrNameLst>
                                              <p:attrName>ppt_x</p:attrName>
                                            </p:attrNameLst>
                                          </p:cBhvr>
                                          <p:tavLst>
                                            <p:tav tm="0">
                                              <p:val>
                                                <p:strVal val="#ppt_x"/>
                                              </p:val>
                                            </p:tav>
                                            <p:tav tm="100000">
                                              <p:val>
                                                <p:strVal val="#ppt_x"/>
                                              </p:val>
                                            </p:tav>
                                          </p:tavLst>
                                        </p:anim>
                                        <p:anim calcmode="lin" valueType="num">
                                          <p:cBhvr>
                                            <p:cTn id="42" dur="500" fill="hold"/>
                                            <p:tgtEl>
                                              <p:spTgt spid="67"/>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anim calcmode="lin" valueType="num">
                                          <p:cBhvr>
                                            <p:cTn id="47" dur="500" fill="hold"/>
                                            <p:tgtEl>
                                              <p:spTgt spid="82"/>
                                            </p:tgtEl>
                                            <p:attrNameLst>
                                              <p:attrName>ppt_x</p:attrName>
                                            </p:attrNameLst>
                                          </p:cBhvr>
                                          <p:tavLst>
                                            <p:tav tm="0">
                                              <p:val>
                                                <p:strVal val="#ppt_x"/>
                                              </p:val>
                                            </p:tav>
                                            <p:tav tm="100000">
                                              <p:val>
                                                <p:strVal val="#ppt_x"/>
                                              </p:val>
                                            </p:tav>
                                          </p:tavLst>
                                        </p:anim>
                                        <p:anim calcmode="lin" valueType="num">
                                          <p:cBhvr>
                                            <p:cTn id="48" dur="500" fill="hold"/>
                                            <p:tgtEl>
                                              <p:spTgt spid="82"/>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p:cTn id="64" dur="500" fill="hold"/>
                                            <p:tgtEl>
                                              <p:spTgt spid="85"/>
                                            </p:tgtEl>
                                            <p:attrNameLst>
                                              <p:attrName>ppt_w</p:attrName>
                                            </p:attrNameLst>
                                          </p:cBhvr>
                                          <p:tavLst>
                                            <p:tav tm="0">
                                              <p:val>
                                                <p:fltVal val="0"/>
                                              </p:val>
                                            </p:tav>
                                            <p:tav tm="100000">
                                              <p:val>
                                                <p:strVal val="#ppt_w"/>
                                              </p:val>
                                            </p:tav>
                                          </p:tavLst>
                                        </p:anim>
                                        <p:anim calcmode="lin" valueType="num">
                                          <p:cBhvr>
                                            <p:cTn id="65" dur="500" fill="hold"/>
                                            <p:tgtEl>
                                              <p:spTgt spid="85"/>
                                            </p:tgtEl>
                                            <p:attrNameLst>
                                              <p:attrName>ppt_h</p:attrName>
                                            </p:attrNameLst>
                                          </p:cBhvr>
                                          <p:tavLst>
                                            <p:tav tm="0">
                                              <p:val>
                                                <p:fltVal val="0"/>
                                              </p:val>
                                            </p:tav>
                                            <p:tav tm="100000">
                                              <p:val>
                                                <p:strVal val="#ppt_h"/>
                                              </p:val>
                                            </p:tav>
                                          </p:tavLst>
                                        </p:anim>
                                        <p:animEffect transition="in" filter="fade">
                                          <p:cBhvr>
                                            <p:cTn id="66" dur="500"/>
                                            <p:tgtEl>
                                              <p:spTgt spid="85"/>
                                            </p:tgtEl>
                                          </p:cBhvr>
                                        </p:animEffect>
                                      </p:childTnLst>
                                    </p:cTn>
                                  </p:par>
                                </p:childTnLst>
                              </p:cTn>
                            </p:par>
                            <p:par>
                              <p:cTn id="67" fill="hold">
                                <p:stCondLst>
                                  <p:cond delay="5500"/>
                                </p:stCondLst>
                                <p:childTnLst>
                                  <p:par>
                                    <p:cTn id="68" presetID="21" presetClass="entr" presetSubtype="1"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wheel(1)">
                                          <p:cBhvr>
                                            <p:cTn id="70" dur="750"/>
                                            <p:tgtEl>
                                              <p:spTgt spid="130"/>
                                            </p:tgtEl>
                                          </p:cBhvr>
                                        </p:animEffect>
                                      </p:childTnLst>
                                    </p:cTn>
                                  </p:par>
                                  <p:par>
                                    <p:cTn id="71" presetID="21" presetClass="entr" presetSubtype="1" fill="hold" nodeType="withEffect">
                                      <p:stCondLst>
                                        <p:cond delay="250"/>
                                      </p:stCondLst>
                                      <p:childTnLst>
                                        <p:set>
                                          <p:cBhvr>
                                            <p:cTn id="72" dur="1" fill="hold">
                                              <p:stCondLst>
                                                <p:cond delay="0"/>
                                              </p:stCondLst>
                                            </p:cTn>
                                            <p:tgtEl>
                                              <p:spTgt spid="137"/>
                                            </p:tgtEl>
                                            <p:attrNameLst>
                                              <p:attrName>style.visibility</p:attrName>
                                            </p:attrNameLst>
                                          </p:cBhvr>
                                          <p:to>
                                            <p:strVal val="visible"/>
                                          </p:to>
                                        </p:set>
                                        <p:animEffect transition="in" filter="wheel(1)">
                                          <p:cBhvr>
                                            <p:cTn id="73" dur="750"/>
                                            <p:tgtEl>
                                              <p:spTgt spid="137"/>
                                            </p:tgtEl>
                                          </p:cBhvr>
                                        </p:animEffect>
                                      </p:childTnLst>
                                    </p:cTn>
                                  </p:par>
                                  <p:par>
                                    <p:cTn id="74" presetID="21" presetClass="entr" presetSubtype="1" fill="hold" nodeType="withEffect">
                                      <p:stCondLst>
                                        <p:cond delay="500"/>
                                      </p:stCondLst>
                                      <p:childTnLst>
                                        <p:set>
                                          <p:cBhvr>
                                            <p:cTn id="75" dur="1" fill="hold">
                                              <p:stCondLst>
                                                <p:cond delay="0"/>
                                              </p:stCondLst>
                                            </p:cTn>
                                            <p:tgtEl>
                                              <p:spTgt spid="145"/>
                                            </p:tgtEl>
                                            <p:attrNameLst>
                                              <p:attrName>style.visibility</p:attrName>
                                            </p:attrNameLst>
                                          </p:cBhvr>
                                          <p:to>
                                            <p:strVal val="visible"/>
                                          </p:to>
                                        </p:set>
                                        <p:animEffect transition="in" filter="wheel(1)">
                                          <p:cBhvr>
                                            <p:cTn id="76" dur="750"/>
                                            <p:tgtEl>
                                              <p:spTgt spid="145"/>
                                            </p:tgtEl>
                                          </p:cBhvr>
                                        </p:animEffect>
                                      </p:childTnLst>
                                    </p:cTn>
                                  </p:par>
                                </p:childTnLst>
                              </p:cTn>
                            </p:par>
                            <p:par>
                              <p:cTn id="77" fill="hold">
                                <p:stCondLst>
                                  <p:cond delay="6500"/>
                                </p:stCondLst>
                                <p:childTnLst>
                                  <p:par>
                                    <p:cTn id="78" presetID="14" presetClass="entr" presetSubtype="10"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randombar(horizontal)">
                                          <p:cBhvr>
                                            <p:cTn id="80" dur="500"/>
                                            <p:tgtEl>
                                              <p:spTgt spid="58"/>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randombar(horizontal)">
                                          <p:cBhvr>
                                            <p:cTn id="83" dur="500"/>
                                            <p:tgtEl>
                                              <p:spTgt spid="74"/>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randombar(horizontal)">
                                          <p:cBhvr>
                                            <p:cTn id="86" dur="500"/>
                                            <p:tgtEl>
                                              <p:spTgt spid="129"/>
                                            </p:tgtEl>
                                          </p:cBhvr>
                                        </p:animEffect>
                                      </p:childTnLst>
                                    </p:cTn>
                                  </p:par>
                                </p:childTnLst>
                              </p:cTn>
                            </p:par>
                            <p:par>
                              <p:cTn id="87" fill="hold">
                                <p:stCondLst>
                                  <p:cond delay="7000"/>
                                </p:stCondLst>
                                <p:childTnLst>
                                  <p:par>
                                    <p:cTn id="88" presetID="22" presetClass="entr" presetSubtype="1"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up)">
                                          <p:cBhvr>
                                            <p:cTn id="90" dur="500"/>
                                            <p:tgtEl>
                                              <p:spTgt spid="50"/>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up)">
                                          <p:cBhvr>
                                            <p:cTn id="93" dur="500"/>
                                            <p:tgtEl>
                                              <p:spTgt spid="6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up)">
                                          <p:cBhvr>
                                            <p:cTn id="96" dur="500"/>
                                            <p:tgtEl>
                                              <p:spTgt spid="81"/>
                                            </p:tgtEl>
                                          </p:cBhvr>
                                        </p:animEffect>
                                      </p:childTnLst>
                                    </p:cTn>
                                  </p:par>
                                </p:childTnLst>
                              </p:cTn>
                            </p:par>
                            <p:par>
                              <p:cTn id="97" fill="hold">
                                <p:stCondLst>
                                  <p:cond delay="7500"/>
                                </p:stCondLst>
                                <p:childTnLst>
                                  <p:par>
                                    <p:cTn id="98" presetID="22" presetClass="entr" presetSubtype="1" fill="hold" grpId="0" nodeType="afterEffect">
                                      <p:stCondLst>
                                        <p:cond delay="0"/>
                                      </p:stCondLst>
                                      <p:childTnLst>
                                        <p:set>
                                          <p:cBhvr>
                                            <p:cTn id="99" dur="1" fill="hold">
                                              <p:stCondLst>
                                                <p:cond delay="0"/>
                                              </p:stCondLst>
                                            </p:cTn>
                                            <p:tgtEl>
                                              <p:spTgt spid="152"/>
                                            </p:tgtEl>
                                            <p:attrNameLst>
                                              <p:attrName>style.visibility</p:attrName>
                                            </p:attrNameLst>
                                          </p:cBhvr>
                                          <p:to>
                                            <p:strVal val="visible"/>
                                          </p:to>
                                        </p:set>
                                        <p:animEffect transition="in" filter="wipe(up)">
                                          <p:cBhvr>
                                            <p:cTn id="100" dur="500"/>
                                            <p:tgtEl>
                                              <p:spTgt spid="15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up)">
                                          <p:cBhvr>
                                            <p:cTn id="103" dur="500"/>
                                            <p:tgtEl>
                                              <p:spTgt spid="59"/>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153"/>
                                            </p:tgtEl>
                                            <p:attrNameLst>
                                              <p:attrName>style.visibility</p:attrName>
                                            </p:attrNameLst>
                                          </p:cBhvr>
                                          <p:to>
                                            <p:strVal val="visible"/>
                                          </p:to>
                                        </p:set>
                                        <p:animEffect transition="in" filter="wipe(up)">
                                          <p:cBhvr>
                                            <p:cTn id="10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animBg="1"/>
          <p:bldP spid="50" grpId="0" animBg="1"/>
          <p:bldP spid="58" grpId="0"/>
          <p:bldP spid="59" grpId="0"/>
          <p:bldP spid="65" grpId="0" animBg="1"/>
          <p:bldP spid="66" grpId="0" animBg="1"/>
          <p:bldP spid="74" grpId="0"/>
          <p:bldP spid="80" grpId="0" animBg="1"/>
          <p:bldP spid="81" grpId="0" animBg="1"/>
          <p:bldP spid="129" grpId="0"/>
          <p:bldP spid="152" grpId="0"/>
          <p:bldP spid="1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accel="4000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250" fill="hold"/>
                                            <p:tgtEl>
                                              <p:spTgt spid="44"/>
                                            </p:tgtEl>
                                            <p:attrNameLst>
                                              <p:attrName>ppt_x</p:attrName>
                                            </p:attrNameLst>
                                          </p:cBhvr>
                                          <p:tavLst>
                                            <p:tav tm="0">
                                              <p:val>
                                                <p:strVal val="0-#ppt_w/2"/>
                                              </p:val>
                                            </p:tav>
                                            <p:tav tm="100000">
                                              <p:val>
                                                <p:strVal val="#ppt_x"/>
                                              </p:val>
                                            </p:tav>
                                          </p:tavLst>
                                        </p:anim>
                                        <p:anim calcmode="lin" valueType="num">
                                          <p:cBhvr additive="base">
                                            <p:cTn id="12" dur="125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1250" fill="hold"/>
                                            <p:tgtEl>
                                              <p:spTgt spid="60"/>
                                            </p:tgtEl>
                                            <p:attrNameLst>
                                              <p:attrName>ppt_x</p:attrName>
                                            </p:attrNameLst>
                                          </p:cBhvr>
                                          <p:tavLst>
                                            <p:tav tm="0">
                                              <p:val>
                                                <p:strVal val="0-#ppt_w/2"/>
                                              </p:val>
                                            </p:tav>
                                            <p:tav tm="100000">
                                              <p:val>
                                                <p:strVal val="#ppt_x"/>
                                              </p:val>
                                            </p:tav>
                                          </p:tavLst>
                                        </p:anim>
                                        <p:anim calcmode="lin" valueType="num">
                                          <p:cBhvr additive="base">
                                            <p:cTn id="16" dur="1250" fill="hold"/>
                                            <p:tgtEl>
                                              <p:spTgt spid="60"/>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1250" fill="hold"/>
                                            <p:tgtEl>
                                              <p:spTgt spid="75"/>
                                            </p:tgtEl>
                                            <p:attrNameLst>
                                              <p:attrName>ppt_x</p:attrName>
                                            </p:attrNameLst>
                                          </p:cBhvr>
                                          <p:tavLst>
                                            <p:tav tm="0">
                                              <p:val>
                                                <p:strVal val="0-#ppt_w/2"/>
                                              </p:val>
                                            </p:tav>
                                            <p:tav tm="100000">
                                              <p:val>
                                                <p:strVal val="#ppt_x"/>
                                              </p:val>
                                            </p:tav>
                                          </p:tavLst>
                                        </p:anim>
                                        <p:anim calcmode="lin" valueType="num">
                                          <p:cBhvr additive="base">
                                            <p:cTn id="20" dur="125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42"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barn(outHorizontal)">
                                          <p:cBhvr>
                                            <p:cTn id="24" dur="500"/>
                                            <p:tgtEl>
                                              <p:spTgt spid="49"/>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arn(outHorizontal)">
                                          <p:cBhvr>
                                            <p:cTn id="27" dur="500"/>
                                            <p:tgtEl>
                                              <p:spTgt spid="65"/>
                                            </p:tgtEl>
                                          </p:cBhvr>
                                        </p:animEffect>
                                      </p:childTnLst>
                                    </p:cTn>
                                  </p:par>
                                  <p:par>
                                    <p:cTn id="28" presetID="16" presetClass="entr" presetSubtype="42"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barn(outHorizontal)">
                                          <p:cBhvr>
                                            <p:cTn id="30" dur="500"/>
                                            <p:tgtEl>
                                              <p:spTgt spid="8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anim calcmode="lin" valueType="num">
                                          <p:cBhvr>
                                            <p:cTn id="35" dur="500" fill="hold"/>
                                            <p:tgtEl>
                                              <p:spTgt spid="51"/>
                                            </p:tgtEl>
                                            <p:attrNameLst>
                                              <p:attrName>ppt_x</p:attrName>
                                            </p:attrNameLst>
                                          </p:cBhvr>
                                          <p:tavLst>
                                            <p:tav tm="0">
                                              <p:val>
                                                <p:strVal val="#ppt_x"/>
                                              </p:val>
                                            </p:tav>
                                            <p:tav tm="100000">
                                              <p:val>
                                                <p:strVal val="#ppt_x"/>
                                              </p:val>
                                            </p:tav>
                                          </p:tavLst>
                                        </p:anim>
                                        <p:anim calcmode="lin" valueType="num">
                                          <p:cBhvr>
                                            <p:cTn id="36" dur="500" fill="hold"/>
                                            <p:tgtEl>
                                              <p:spTgt spid="5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anim calcmode="lin" valueType="num">
                                          <p:cBhvr>
                                            <p:cTn id="41" dur="500" fill="hold"/>
                                            <p:tgtEl>
                                              <p:spTgt spid="67"/>
                                            </p:tgtEl>
                                            <p:attrNameLst>
                                              <p:attrName>ppt_x</p:attrName>
                                            </p:attrNameLst>
                                          </p:cBhvr>
                                          <p:tavLst>
                                            <p:tav tm="0">
                                              <p:val>
                                                <p:strVal val="#ppt_x"/>
                                              </p:val>
                                            </p:tav>
                                            <p:tav tm="100000">
                                              <p:val>
                                                <p:strVal val="#ppt_x"/>
                                              </p:val>
                                            </p:tav>
                                          </p:tavLst>
                                        </p:anim>
                                        <p:anim calcmode="lin" valueType="num">
                                          <p:cBhvr>
                                            <p:cTn id="42" dur="500" fill="hold"/>
                                            <p:tgtEl>
                                              <p:spTgt spid="67"/>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anim calcmode="lin" valueType="num">
                                          <p:cBhvr>
                                            <p:cTn id="47" dur="500" fill="hold"/>
                                            <p:tgtEl>
                                              <p:spTgt spid="82"/>
                                            </p:tgtEl>
                                            <p:attrNameLst>
                                              <p:attrName>ppt_x</p:attrName>
                                            </p:attrNameLst>
                                          </p:cBhvr>
                                          <p:tavLst>
                                            <p:tav tm="0">
                                              <p:val>
                                                <p:strVal val="#ppt_x"/>
                                              </p:val>
                                            </p:tav>
                                            <p:tav tm="100000">
                                              <p:val>
                                                <p:strVal val="#ppt_x"/>
                                              </p:val>
                                            </p:tav>
                                          </p:tavLst>
                                        </p:anim>
                                        <p:anim calcmode="lin" valueType="num">
                                          <p:cBhvr>
                                            <p:cTn id="48" dur="500" fill="hold"/>
                                            <p:tgtEl>
                                              <p:spTgt spid="82"/>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p:cTn id="64" dur="500" fill="hold"/>
                                            <p:tgtEl>
                                              <p:spTgt spid="85"/>
                                            </p:tgtEl>
                                            <p:attrNameLst>
                                              <p:attrName>ppt_w</p:attrName>
                                            </p:attrNameLst>
                                          </p:cBhvr>
                                          <p:tavLst>
                                            <p:tav tm="0">
                                              <p:val>
                                                <p:fltVal val="0"/>
                                              </p:val>
                                            </p:tav>
                                            <p:tav tm="100000">
                                              <p:val>
                                                <p:strVal val="#ppt_w"/>
                                              </p:val>
                                            </p:tav>
                                          </p:tavLst>
                                        </p:anim>
                                        <p:anim calcmode="lin" valueType="num">
                                          <p:cBhvr>
                                            <p:cTn id="65" dur="500" fill="hold"/>
                                            <p:tgtEl>
                                              <p:spTgt spid="85"/>
                                            </p:tgtEl>
                                            <p:attrNameLst>
                                              <p:attrName>ppt_h</p:attrName>
                                            </p:attrNameLst>
                                          </p:cBhvr>
                                          <p:tavLst>
                                            <p:tav tm="0">
                                              <p:val>
                                                <p:fltVal val="0"/>
                                              </p:val>
                                            </p:tav>
                                            <p:tav tm="100000">
                                              <p:val>
                                                <p:strVal val="#ppt_h"/>
                                              </p:val>
                                            </p:tav>
                                          </p:tavLst>
                                        </p:anim>
                                        <p:animEffect transition="in" filter="fade">
                                          <p:cBhvr>
                                            <p:cTn id="66" dur="500"/>
                                            <p:tgtEl>
                                              <p:spTgt spid="85"/>
                                            </p:tgtEl>
                                          </p:cBhvr>
                                        </p:animEffect>
                                      </p:childTnLst>
                                    </p:cTn>
                                  </p:par>
                                </p:childTnLst>
                              </p:cTn>
                            </p:par>
                            <p:par>
                              <p:cTn id="67" fill="hold">
                                <p:stCondLst>
                                  <p:cond delay="5500"/>
                                </p:stCondLst>
                                <p:childTnLst>
                                  <p:par>
                                    <p:cTn id="68" presetID="21" presetClass="entr" presetSubtype="1"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wheel(1)">
                                          <p:cBhvr>
                                            <p:cTn id="70" dur="750"/>
                                            <p:tgtEl>
                                              <p:spTgt spid="130"/>
                                            </p:tgtEl>
                                          </p:cBhvr>
                                        </p:animEffect>
                                      </p:childTnLst>
                                    </p:cTn>
                                  </p:par>
                                  <p:par>
                                    <p:cTn id="71" presetID="21" presetClass="entr" presetSubtype="1" fill="hold" nodeType="withEffect">
                                      <p:stCondLst>
                                        <p:cond delay="250"/>
                                      </p:stCondLst>
                                      <p:childTnLst>
                                        <p:set>
                                          <p:cBhvr>
                                            <p:cTn id="72" dur="1" fill="hold">
                                              <p:stCondLst>
                                                <p:cond delay="0"/>
                                              </p:stCondLst>
                                            </p:cTn>
                                            <p:tgtEl>
                                              <p:spTgt spid="137"/>
                                            </p:tgtEl>
                                            <p:attrNameLst>
                                              <p:attrName>style.visibility</p:attrName>
                                            </p:attrNameLst>
                                          </p:cBhvr>
                                          <p:to>
                                            <p:strVal val="visible"/>
                                          </p:to>
                                        </p:set>
                                        <p:animEffect transition="in" filter="wheel(1)">
                                          <p:cBhvr>
                                            <p:cTn id="73" dur="750"/>
                                            <p:tgtEl>
                                              <p:spTgt spid="137"/>
                                            </p:tgtEl>
                                          </p:cBhvr>
                                        </p:animEffect>
                                      </p:childTnLst>
                                    </p:cTn>
                                  </p:par>
                                  <p:par>
                                    <p:cTn id="74" presetID="21" presetClass="entr" presetSubtype="1" fill="hold" nodeType="withEffect">
                                      <p:stCondLst>
                                        <p:cond delay="500"/>
                                      </p:stCondLst>
                                      <p:childTnLst>
                                        <p:set>
                                          <p:cBhvr>
                                            <p:cTn id="75" dur="1" fill="hold">
                                              <p:stCondLst>
                                                <p:cond delay="0"/>
                                              </p:stCondLst>
                                            </p:cTn>
                                            <p:tgtEl>
                                              <p:spTgt spid="145"/>
                                            </p:tgtEl>
                                            <p:attrNameLst>
                                              <p:attrName>style.visibility</p:attrName>
                                            </p:attrNameLst>
                                          </p:cBhvr>
                                          <p:to>
                                            <p:strVal val="visible"/>
                                          </p:to>
                                        </p:set>
                                        <p:animEffect transition="in" filter="wheel(1)">
                                          <p:cBhvr>
                                            <p:cTn id="76" dur="750"/>
                                            <p:tgtEl>
                                              <p:spTgt spid="145"/>
                                            </p:tgtEl>
                                          </p:cBhvr>
                                        </p:animEffect>
                                      </p:childTnLst>
                                    </p:cTn>
                                  </p:par>
                                </p:childTnLst>
                              </p:cTn>
                            </p:par>
                            <p:par>
                              <p:cTn id="77" fill="hold">
                                <p:stCondLst>
                                  <p:cond delay="6500"/>
                                </p:stCondLst>
                                <p:childTnLst>
                                  <p:par>
                                    <p:cTn id="78" presetID="14" presetClass="entr" presetSubtype="10"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randombar(horizontal)">
                                          <p:cBhvr>
                                            <p:cTn id="80" dur="500"/>
                                            <p:tgtEl>
                                              <p:spTgt spid="58"/>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randombar(horizontal)">
                                          <p:cBhvr>
                                            <p:cTn id="83" dur="500"/>
                                            <p:tgtEl>
                                              <p:spTgt spid="74"/>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randombar(horizontal)">
                                          <p:cBhvr>
                                            <p:cTn id="86" dur="500"/>
                                            <p:tgtEl>
                                              <p:spTgt spid="129"/>
                                            </p:tgtEl>
                                          </p:cBhvr>
                                        </p:animEffect>
                                      </p:childTnLst>
                                    </p:cTn>
                                  </p:par>
                                </p:childTnLst>
                              </p:cTn>
                            </p:par>
                            <p:par>
                              <p:cTn id="87" fill="hold">
                                <p:stCondLst>
                                  <p:cond delay="7000"/>
                                </p:stCondLst>
                                <p:childTnLst>
                                  <p:par>
                                    <p:cTn id="88" presetID="22" presetClass="entr" presetSubtype="1"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wipe(up)">
                                          <p:cBhvr>
                                            <p:cTn id="90" dur="500"/>
                                            <p:tgtEl>
                                              <p:spTgt spid="50"/>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up)">
                                          <p:cBhvr>
                                            <p:cTn id="93" dur="500"/>
                                            <p:tgtEl>
                                              <p:spTgt spid="6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up)">
                                          <p:cBhvr>
                                            <p:cTn id="96" dur="500"/>
                                            <p:tgtEl>
                                              <p:spTgt spid="81"/>
                                            </p:tgtEl>
                                          </p:cBhvr>
                                        </p:animEffect>
                                      </p:childTnLst>
                                    </p:cTn>
                                  </p:par>
                                </p:childTnLst>
                              </p:cTn>
                            </p:par>
                            <p:par>
                              <p:cTn id="97" fill="hold">
                                <p:stCondLst>
                                  <p:cond delay="7500"/>
                                </p:stCondLst>
                                <p:childTnLst>
                                  <p:par>
                                    <p:cTn id="98" presetID="22" presetClass="entr" presetSubtype="1" fill="hold" grpId="0" nodeType="afterEffect">
                                      <p:stCondLst>
                                        <p:cond delay="0"/>
                                      </p:stCondLst>
                                      <p:childTnLst>
                                        <p:set>
                                          <p:cBhvr>
                                            <p:cTn id="99" dur="1" fill="hold">
                                              <p:stCondLst>
                                                <p:cond delay="0"/>
                                              </p:stCondLst>
                                            </p:cTn>
                                            <p:tgtEl>
                                              <p:spTgt spid="152"/>
                                            </p:tgtEl>
                                            <p:attrNameLst>
                                              <p:attrName>style.visibility</p:attrName>
                                            </p:attrNameLst>
                                          </p:cBhvr>
                                          <p:to>
                                            <p:strVal val="visible"/>
                                          </p:to>
                                        </p:set>
                                        <p:animEffect transition="in" filter="wipe(up)">
                                          <p:cBhvr>
                                            <p:cTn id="100" dur="500"/>
                                            <p:tgtEl>
                                              <p:spTgt spid="15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up)">
                                          <p:cBhvr>
                                            <p:cTn id="103" dur="500"/>
                                            <p:tgtEl>
                                              <p:spTgt spid="59"/>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153"/>
                                            </p:tgtEl>
                                            <p:attrNameLst>
                                              <p:attrName>style.visibility</p:attrName>
                                            </p:attrNameLst>
                                          </p:cBhvr>
                                          <p:to>
                                            <p:strVal val="visible"/>
                                          </p:to>
                                        </p:set>
                                        <p:animEffect transition="in" filter="wipe(up)">
                                          <p:cBhvr>
                                            <p:cTn id="10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animBg="1"/>
          <p:bldP spid="50" grpId="0" animBg="1"/>
          <p:bldP spid="58" grpId="0"/>
          <p:bldP spid="59" grpId="0"/>
          <p:bldP spid="65" grpId="0" animBg="1"/>
          <p:bldP spid="66" grpId="0" animBg="1"/>
          <p:bldP spid="74" grpId="0"/>
          <p:bldP spid="80" grpId="0" animBg="1"/>
          <p:bldP spid="81" grpId="0" animBg="1"/>
          <p:bldP spid="129" grpId="0"/>
          <p:bldP spid="152" grpId="0"/>
          <p:bldP spid="15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a:biLevel thresh="75000"/>
          </a:blip>
          <a:srcRect t="76775"/>
          <a:stretch>
            <a:fillRect/>
          </a:stretch>
        </p:blipFill>
        <p:spPr>
          <a:xfrm rot="5400000" flipV="1">
            <a:off x="-667613" y="2480493"/>
            <a:ext cx="5143501" cy="258499"/>
          </a:xfrm>
          <a:prstGeom prst="rect">
            <a:avLst/>
          </a:prstGeom>
        </p:spPr>
      </p:pic>
      <p:grpSp>
        <p:nvGrpSpPr>
          <p:cNvPr id="47" name="组合 46"/>
          <p:cNvGrpSpPr/>
          <p:nvPr/>
        </p:nvGrpSpPr>
        <p:grpSpPr>
          <a:xfrm>
            <a:off x="1005975" y="1716488"/>
            <a:ext cx="1567542" cy="1567542"/>
            <a:chOff x="2075544" y="1844222"/>
            <a:chExt cx="2090056" cy="2090056"/>
          </a:xfrm>
        </p:grpSpPr>
        <p:sp>
          <p:nvSpPr>
            <p:cNvPr id="48" name="椭圆 47"/>
            <p:cNvSpPr/>
            <p:nvPr/>
          </p:nvSpPr>
          <p:spPr>
            <a:xfrm>
              <a:off x="2075544" y="1844222"/>
              <a:ext cx="2090056" cy="2090056"/>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2279245" y="2059765"/>
              <a:ext cx="1643032" cy="1643032"/>
            </a:xfrm>
            <a:prstGeom prst="ellipse">
              <a:avLst/>
            </a:prstGeom>
            <a:solidFill>
              <a:schemeClr val="accent2"/>
            </a:solidFill>
            <a:ln>
              <a:gradFill flip="none" rotWithShape="1">
                <a:gsLst>
                  <a:gs pos="0">
                    <a:srgbClr val="DEDEDE"/>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0" name="TextBox 49"/>
          <p:cNvSpPr txBox="1"/>
          <p:nvPr/>
        </p:nvSpPr>
        <p:spPr>
          <a:xfrm>
            <a:off x="1329671" y="2228824"/>
            <a:ext cx="1134274" cy="530915"/>
          </a:xfrm>
          <a:prstGeom prst="rect">
            <a:avLst/>
          </a:prstGeom>
          <a:noFill/>
        </p:spPr>
        <p:txBody>
          <a:bodyPr wrap="square" lIns="68580" tIns="34290" rIns="68580" bIns="34290" rtlCol="0">
            <a:spAutoFit/>
          </a:bodyPr>
          <a:lstStyle/>
          <a:p>
            <a:r>
              <a:rPr lang="zh-CN" altLang="en-US" sz="3000" dirty="0">
                <a:solidFill>
                  <a:schemeClr val="bg1"/>
                </a:solidFill>
                <a:latin typeface="+mn-lt"/>
                <a:ea typeface="+mn-ea"/>
                <a:cs typeface="+mn-ea"/>
                <a:sym typeface="+mn-lt"/>
              </a:rPr>
              <a:t>目录</a:t>
            </a:r>
          </a:p>
        </p:txBody>
      </p:sp>
      <p:grpSp>
        <p:nvGrpSpPr>
          <p:cNvPr id="51" name="组合 50"/>
          <p:cNvGrpSpPr/>
          <p:nvPr/>
        </p:nvGrpSpPr>
        <p:grpSpPr>
          <a:xfrm>
            <a:off x="3417672" y="3220833"/>
            <a:ext cx="4515767" cy="405859"/>
            <a:chOff x="4597712" y="3723530"/>
            <a:chExt cx="5699829" cy="511214"/>
          </a:xfrm>
          <a:effectLst>
            <a:outerShdw blurRad="50800" dist="38100" dir="2700000" algn="tl" rotWithShape="0">
              <a:prstClr val="black">
                <a:alpha val="40000"/>
              </a:prstClr>
            </a:outerShdw>
          </a:effectLst>
        </p:grpSpPr>
        <p:sp>
          <p:nvSpPr>
            <p:cNvPr id="52" name="Freeform 5"/>
            <p:cNvSpPr/>
            <p:nvPr/>
          </p:nvSpPr>
          <p:spPr bwMode="auto">
            <a:xfrm>
              <a:off x="4597712" y="3723530"/>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9525"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lt"/>
                <a:ea typeface="+mn-ea"/>
                <a:cs typeface="+mn-ea"/>
                <a:sym typeface="+mn-lt"/>
              </a:endParaRPr>
            </a:p>
          </p:txBody>
        </p:sp>
        <p:sp>
          <p:nvSpPr>
            <p:cNvPr id="53" name="TextBox 52"/>
            <p:cNvSpPr txBox="1"/>
            <p:nvPr/>
          </p:nvSpPr>
          <p:spPr>
            <a:xfrm>
              <a:off x="5533485" y="3790287"/>
              <a:ext cx="3270135"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lt"/>
                  <a:ea typeface="+mn-ea"/>
                  <a:cs typeface="+mn-ea"/>
                  <a:sym typeface="+mn-lt"/>
                </a:rPr>
                <a:t>添加文字标题内容</a:t>
              </a:r>
            </a:p>
          </p:txBody>
        </p:sp>
        <p:sp>
          <p:nvSpPr>
            <p:cNvPr id="54" name="KSO_Shape"/>
            <p:cNvSpPr/>
            <p:nvPr/>
          </p:nvSpPr>
          <p:spPr bwMode="auto">
            <a:xfrm>
              <a:off x="9347588" y="3799695"/>
              <a:ext cx="253402" cy="36098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lt"/>
                <a:ea typeface="+mn-ea"/>
                <a:cs typeface="+mn-ea"/>
                <a:sym typeface="+mn-lt"/>
              </a:endParaRPr>
            </a:p>
          </p:txBody>
        </p:sp>
      </p:grpSp>
      <p:grpSp>
        <p:nvGrpSpPr>
          <p:cNvPr id="55" name="组合 54"/>
          <p:cNvGrpSpPr/>
          <p:nvPr/>
        </p:nvGrpSpPr>
        <p:grpSpPr>
          <a:xfrm>
            <a:off x="3036669" y="4029472"/>
            <a:ext cx="4515766" cy="405859"/>
            <a:chOff x="4597712" y="4436542"/>
            <a:chExt cx="5699829" cy="511214"/>
          </a:xfrm>
          <a:effectLst>
            <a:outerShdw blurRad="50800" dist="38100" dir="2700000" algn="tl" rotWithShape="0">
              <a:prstClr val="black">
                <a:alpha val="40000"/>
              </a:prstClr>
            </a:outerShdw>
          </a:effectLst>
        </p:grpSpPr>
        <p:sp>
          <p:nvSpPr>
            <p:cNvPr id="56" name="Freeform 5"/>
            <p:cNvSpPr/>
            <p:nvPr/>
          </p:nvSpPr>
          <p:spPr bwMode="auto">
            <a:xfrm>
              <a:off x="4597712" y="4436542"/>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lt"/>
                <a:ea typeface="+mn-ea"/>
                <a:cs typeface="+mn-ea"/>
                <a:sym typeface="+mn-lt"/>
              </a:endParaRPr>
            </a:p>
          </p:txBody>
        </p:sp>
        <p:sp>
          <p:nvSpPr>
            <p:cNvPr id="57" name="TextBox 56"/>
            <p:cNvSpPr txBox="1"/>
            <p:nvPr/>
          </p:nvSpPr>
          <p:spPr>
            <a:xfrm>
              <a:off x="5533485" y="4523326"/>
              <a:ext cx="324736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lt"/>
                  <a:ea typeface="+mn-ea"/>
                  <a:cs typeface="+mn-ea"/>
                  <a:sym typeface="+mn-lt"/>
                </a:rPr>
                <a:t>添加文字标题内容</a:t>
              </a:r>
            </a:p>
          </p:txBody>
        </p:sp>
        <p:sp>
          <p:nvSpPr>
            <p:cNvPr id="58" name="KSO_Shape"/>
            <p:cNvSpPr/>
            <p:nvPr/>
          </p:nvSpPr>
          <p:spPr bwMode="auto">
            <a:xfrm>
              <a:off x="9299109" y="4567191"/>
              <a:ext cx="350360" cy="218063"/>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lt"/>
                <a:ea typeface="+mn-ea"/>
                <a:cs typeface="+mn-ea"/>
                <a:sym typeface="+mn-lt"/>
              </a:endParaRPr>
            </a:p>
          </p:txBody>
        </p:sp>
      </p:grpSp>
      <p:grpSp>
        <p:nvGrpSpPr>
          <p:cNvPr id="59" name="组合 58"/>
          <p:cNvGrpSpPr/>
          <p:nvPr/>
        </p:nvGrpSpPr>
        <p:grpSpPr>
          <a:xfrm>
            <a:off x="2973837" y="780336"/>
            <a:ext cx="4515767" cy="405859"/>
            <a:chOff x="4597712" y="1584494"/>
            <a:chExt cx="5699829" cy="511214"/>
          </a:xfrm>
          <a:effectLst>
            <a:outerShdw blurRad="50800" dist="38100" dir="2700000" algn="tl" rotWithShape="0">
              <a:prstClr val="black">
                <a:alpha val="40000"/>
              </a:prstClr>
            </a:outerShdw>
          </a:effectLst>
        </p:grpSpPr>
        <p:sp>
          <p:nvSpPr>
            <p:cNvPr id="60" name="Freeform 5"/>
            <p:cNvSpPr/>
            <p:nvPr/>
          </p:nvSpPr>
          <p:spPr bwMode="auto">
            <a:xfrm>
              <a:off x="4597712" y="1584494"/>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lt"/>
                <a:ea typeface="+mn-ea"/>
                <a:cs typeface="+mn-ea"/>
                <a:sym typeface="+mn-lt"/>
              </a:endParaRPr>
            </a:p>
          </p:txBody>
        </p:sp>
        <p:sp>
          <p:nvSpPr>
            <p:cNvPr id="61" name="TextBox 60"/>
            <p:cNvSpPr txBox="1"/>
            <p:nvPr/>
          </p:nvSpPr>
          <p:spPr>
            <a:xfrm>
              <a:off x="5533484" y="1670920"/>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smtClean="0">
                  <a:solidFill>
                    <a:schemeClr val="bg1">
                      <a:lumMod val="95000"/>
                    </a:schemeClr>
                  </a:solidFill>
                  <a:latin typeface="+mn-lt"/>
                  <a:ea typeface="+mn-ea"/>
                  <a:cs typeface="+mn-ea"/>
                  <a:sym typeface="+mn-lt"/>
                </a:rPr>
                <a:t>添加文字标题内容</a:t>
              </a:r>
              <a:endParaRPr lang="zh-CN" altLang="en-US" sz="1900" dirty="0">
                <a:solidFill>
                  <a:schemeClr val="bg1">
                    <a:lumMod val="95000"/>
                  </a:schemeClr>
                </a:solidFill>
                <a:latin typeface="+mn-lt"/>
                <a:ea typeface="+mn-ea"/>
                <a:cs typeface="+mn-ea"/>
                <a:sym typeface="+mn-lt"/>
              </a:endParaRPr>
            </a:p>
          </p:txBody>
        </p:sp>
        <p:sp>
          <p:nvSpPr>
            <p:cNvPr id="62" name="KSO_Shape"/>
            <p:cNvSpPr/>
            <p:nvPr/>
          </p:nvSpPr>
          <p:spPr bwMode="auto">
            <a:xfrm>
              <a:off x="9331114" y="1670049"/>
              <a:ext cx="286351" cy="3603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7"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7"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7"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lt"/>
                <a:ea typeface="+mn-ea"/>
                <a:cs typeface="+mn-ea"/>
                <a:sym typeface="+mn-lt"/>
              </a:endParaRPr>
            </a:p>
          </p:txBody>
        </p:sp>
      </p:grpSp>
      <p:grpSp>
        <p:nvGrpSpPr>
          <p:cNvPr id="63" name="组合 62"/>
          <p:cNvGrpSpPr/>
          <p:nvPr/>
        </p:nvGrpSpPr>
        <p:grpSpPr>
          <a:xfrm>
            <a:off x="3424476" y="1576024"/>
            <a:ext cx="4515766" cy="405859"/>
            <a:chOff x="4597712" y="2297506"/>
            <a:chExt cx="5699829" cy="511214"/>
          </a:xfrm>
          <a:effectLst>
            <a:outerShdw blurRad="50800" dist="38100" dir="2700000" algn="tl" rotWithShape="0">
              <a:prstClr val="black">
                <a:alpha val="40000"/>
              </a:prstClr>
            </a:outerShdw>
          </a:effectLst>
        </p:grpSpPr>
        <p:sp>
          <p:nvSpPr>
            <p:cNvPr id="64" name="Freeform 5"/>
            <p:cNvSpPr/>
            <p:nvPr/>
          </p:nvSpPr>
          <p:spPr bwMode="auto">
            <a:xfrm>
              <a:off x="4597712" y="2297506"/>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lt"/>
                <a:ea typeface="+mn-ea"/>
                <a:cs typeface="+mn-ea"/>
                <a:sym typeface="+mn-lt"/>
              </a:endParaRPr>
            </a:p>
          </p:txBody>
        </p:sp>
        <p:sp>
          <p:nvSpPr>
            <p:cNvPr id="65" name="TextBox 64"/>
            <p:cNvSpPr txBox="1"/>
            <p:nvPr/>
          </p:nvSpPr>
          <p:spPr>
            <a:xfrm>
              <a:off x="5533485" y="2366080"/>
              <a:ext cx="322432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lt"/>
                  <a:ea typeface="+mn-ea"/>
                  <a:cs typeface="+mn-ea"/>
                  <a:sym typeface="+mn-lt"/>
                </a:rPr>
                <a:t>添加文字标题内容</a:t>
              </a:r>
            </a:p>
          </p:txBody>
        </p:sp>
        <p:sp>
          <p:nvSpPr>
            <p:cNvPr id="66" name="KSO_Shape"/>
            <p:cNvSpPr/>
            <p:nvPr/>
          </p:nvSpPr>
          <p:spPr bwMode="auto">
            <a:xfrm>
              <a:off x="9315111" y="2409874"/>
              <a:ext cx="318357" cy="2864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lt"/>
                <a:ea typeface="+mn-ea"/>
                <a:cs typeface="+mn-ea"/>
                <a:sym typeface="+mn-lt"/>
              </a:endParaRPr>
            </a:p>
          </p:txBody>
        </p:sp>
      </p:grpSp>
      <p:grpSp>
        <p:nvGrpSpPr>
          <p:cNvPr id="67" name="组合 66"/>
          <p:cNvGrpSpPr/>
          <p:nvPr/>
        </p:nvGrpSpPr>
        <p:grpSpPr>
          <a:xfrm>
            <a:off x="3329700" y="1495468"/>
            <a:ext cx="563210" cy="570144"/>
            <a:chOff x="4538092" y="1956346"/>
            <a:chExt cx="750849" cy="760193"/>
          </a:xfrm>
        </p:grpSpPr>
        <p:sp>
          <p:nvSpPr>
            <p:cNvPr id="68" name="椭圆 67"/>
            <p:cNvSpPr/>
            <p:nvPr/>
          </p:nvSpPr>
          <p:spPr>
            <a:xfrm>
              <a:off x="4538092" y="195634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TextBox 68"/>
            <p:cNvSpPr txBox="1"/>
            <p:nvPr/>
          </p:nvSpPr>
          <p:spPr>
            <a:xfrm>
              <a:off x="4733732" y="1977875"/>
              <a:ext cx="366318" cy="738664"/>
            </a:xfrm>
            <a:prstGeom prst="rect">
              <a:avLst/>
            </a:prstGeom>
            <a:noFill/>
          </p:spPr>
          <p:txBody>
            <a:bodyPr wrap="square" rtlCol="0">
              <a:spAutoFit/>
            </a:bodyPr>
            <a:lstStyle/>
            <a:p>
              <a:r>
                <a:rPr lang="en-US" altLang="zh-CN" sz="3000" dirty="0">
                  <a:solidFill>
                    <a:schemeClr val="tx1">
                      <a:lumMod val="65000"/>
                      <a:lumOff val="35000"/>
                    </a:schemeClr>
                  </a:solidFill>
                  <a:latin typeface="+mn-lt"/>
                  <a:ea typeface="+mn-ea"/>
                  <a:cs typeface="+mn-ea"/>
                  <a:sym typeface="+mn-lt"/>
                </a:rPr>
                <a:t>2</a:t>
              </a:r>
              <a:endParaRPr lang="zh-CN" altLang="en-US" sz="3000" dirty="0">
                <a:solidFill>
                  <a:schemeClr val="tx1">
                    <a:lumMod val="65000"/>
                    <a:lumOff val="35000"/>
                  </a:schemeClr>
                </a:solidFill>
                <a:latin typeface="+mn-lt"/>
                <a:ea typeface="+mn-ea"/>
                <a:cs typeface="+mn-ea"/>
                <a:sym typeface="+mn-lt"/>
              </a:endParaRPr>
            </a:p>
          </p:txBody>
        </p:sp>
      </p:grpSp>
      <p:grpSp>
        <p:nvGrpSpPr>
          <p:cNvPr id="70" name="组合 69"/>
          <p:cNvGrpSpPr/>
          <p:nvPr/>
        </p:nvGrpSpPr>
        <p:grpSpPr>
          <a:xfrm>
            <a:off x="3846865" y="2369971"/>
            <a:ext cx="4515767" cy="405859"/>
            <a:chOff x="4597712" y="3010518"/>
            <a:chExt cx="5699829" cy="511214"/>
          </a:xfrm>
          <a:effectLst>
            <a:outerShdw blurRad="50800" dist="38100" dir="2700000" algn="tl" rotWithShape="0">
              <a:prstClr val="black">
                <a:alpha val="40000"/>
              </a:prstClr>
            </a:outerShdw>
          </a:effectLst>
        </p:grpSpPr>
        <p:sp>
          <p:nvSpPr>
            <p:cNvPr id="71" name="Freeform 5"/>
            <p:cNvSpPr/>
            <p:nvPr/>
          </p:nvSpPr>
          <p:spPr bwMode="auto">
            <a:xfrm>
              <a:off x="4597712" y="3010518"/>
              <a:ext cx="5699829" cy="511214"/>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chemeClr val="accent2"/>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mn-lt"/>
                <a:ea typeface="+mn-ea"/>
                <a:cs typeface="+mn-ea"/>
                <a:sym typeface="+mn-lt"/>
              </a:endParaRPr>
            </a:p>
          </p:txBody>
        </p:sp>
        <p:sp>
          <p:nvSpPr>
            <p:cNvPr id="72" name="TextBox 71"/>
            <p:cNvSpPr txBox="1"/>
            <p:nvPr/>
          </p:nvSpPr>
          <p:spPr>
            <a:xfrm>
              <a:off x="5533485" y="3091633"/>
              <a:ext cx="3134827"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dirty="0">
                  <a:solidFill>
                    <a:schemeClr val="bg1">
                      <a:lumMod val="95000"/>
                    </a:schemeClr>
                  </a:solidFill>
                  <a:latin typeface="+mn-lt"/>
                  <a:ea typeface="+mn-ea"/>
                  <a:cs typeface="+mn-ea"/>
                  <a:sym typeface="+mn-lt"/>
                </a:rPr>
                <a:t>添加文字标题内容</a:t>
              </a:r>
            </a:p>
          </p:txBody>
        </p:sp>
        <p:sp>
          <p:nvSpPr>
            <p:cNvPr id="73" name="KSO_Shape"/>
            <p:cNvSpPr/>
            <p:nvPr/>
          </p:nvSpPr>
          <p:spPr bwMode="auto">
            <a:xfrm>
              <a:off x="9363120" y="3138144"/>
              <a:ext cx="222339" cy="25596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7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7"/>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7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mn-lt"/>
                <a:ea typeface="+mn-ea"/>
                <a:cs typeface="+mn-ea"/>
                <a:sym typeface="+mn-lt"/>
              </a:endParaRPr>
            </a:p>
          </p:txBody>
        </p:sp>
      </p:grpSp>
      <p:grpSp>
        <p:nvGrpSpPr>
          <p:cNvPr id="74" name="组合 73"/>
          <p:cNvGrpSpPr/>
          <p:nvPr/>
        </p:nvGrpSpPr>
        <p:grpSpPr>
          <a:xfrm>
            <a:off x="2843583" y="714607"/>
            <a:ext cx="563210" cy="563210"/>
            <a:chOff x="3875916" y="908726"/>
            <a:chExt cx="750849" cy="750947"/>
          </a:xfrm>
        </p:grpSpPr>
        <p:sp>
          <p:nvSpPr>
            <p:cNvPr id="75" name="椭圆 74"/>
            <p:cNvSpPr/>
            <p:nvPr/>
          </p:nvSpPr>
          <p:spPr>
            <a:xfrm>
              <a:off x="3875916" y="90872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TextBox 75"/>
            <p:cNvSpPr txBox="1"/>
            <p:nvPr/>
          </p:nvSpPr>
          <p:spPr>
            <a:xfrm>
              <a:off x="4082629" y="914514"/>
              <a:ext cx="366318" cy="738664"/>
            </a:xfrm>
            <a:prstGeom prst="rect">
              <a:avLst/>
            </a:prstGeom>
            <a:noFill/>
          </p:spPr>
          <p:txBody>
            <a:bodyPr wrap="square" rtlCol="0">
              <a:spAutoFit/>
            </a:bodyPr>
            <a:lstStyle/>
            <a:p>
              <a:r>
                <a:rPr lang="en-US" altLang="zh-CN" sz="3000" dirty="0">
                  <a:solidFill>
                    <a:schemeClr val="tx1">
                      <a:lumMod val="65000"/>
                      <a:lumOff val="35000"/>
                    </a:schemeClr>
                  </a:solidFill>
                  <a:latin typeface="+mn-lt"/>
                  <a:ea typeface="+mn-ea"/>
                  <a:cs typeface="+mn-ea"/>
                  <a:sym typeface="+mn-lt"/>
                </a:rPr>
                <a:t>1</a:t>
              </a:r>
              <a:endParaRPr lang="zh-CN" altLang="en-US" sz="3000" dirty="0">
                <a:solidFill>
                  <a:schemeClr val="tx1">
                    <a:lumMod val="65000"/>
                    <a:lumOff val="35000"/>
                  </a:schemeClr>
                </a:solidFill>
                <a:latin typeface="+mn-lt"/>
                <a:ea typeface="+mn-ea"/>
                <a:cs typeface="+mn-ea"/>
                <a:sym typeface="+mn-lt"/>
              </a:endParaRPr>
            </a:p>
          </p:txBody>
        </p:sp>
      </p:grpSp>
      <p:grpSp>
        <p:nvGrpSpPr>
          <p:cNvPr id="77" name="组合 76"/>
          <p:cNvGrpSpPr/>
          <p:nvPr/>
        </p:nvGrpSpPr>
        <p:grpSpPr>
          <a:xfrm>
            <a:off x="3855997" y="2299372"/>
            <a:ext cx="563210" cy="563210"/>
            <a:chOff x="5140660" y="3065829"/>
            <a:chExt cx="750849" cy="750947"/>
          </a:xfrm>
        </p:grpSpPr>
        <p:sp>
          <p:nvSpPr>
            <p:cNvPr id="78" name="椭圆 77"/>
            <p:cNvSpPr/>
            <p:nvPr/>
          </p:nvSpPr>
          <p:spPr>
            <a:xfrm>
              <a:off x="5140660" y="3065829"/>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TextBox 78"/>
            <p:cNvSpPr txBox="1"/>
            <p:nvPr/>
          </p:nvSpPr>
          <p:spPr>
            <a:xfrm>
              <a:off x="5303122" y="3076590"/>
              <a:ext cx="366318" cy="738664"/>
            </a:xfrm>
            <a:prstGeom prst="rect">
              <a:avLst/>
            </a:prstGeom>
            <a:noFill/>
          </p:spPr>
          <p:txBody>
            <a:bodyPr wrap="square" rtlCol="0">
              <a:spAutoFit/>
            </a:bodyPr>
            <a:lstStyle/>
            <a:p>
              <a:r>
                <a:rPr lang="en-US" altLang="zh-CN" sz="3000" dirty="0">
                  <a:solidFill>
                    <a:schemeClr val="tx1">
                      <a:lumMod val="65000"/>
                      <a:lumOff val="35000"/>
                    </a:schemeClr>
                  </a:solidFill>
                  <a:latin typeface="+mn-lt"/>
                  <a:ea typeface="+mn-ea"/>
                  <a:cs typeface="+mn-ea"/>
                  <a:sym typeface="+mn-lt"/>
                </a:rPr>
                <a:t>3</a:t>
              </a:r>
              <a:endParaRPr lang="zh-CN" altLang="en-US" sz="3000" dirty="0">
                <a:solidFill>
                  <a:schemeClr val="tx1">
                    <a:lumMod val="65000"/>
                    <a:lumOff val="35000"/>
                  </a:schemeClr>
                </a:solidFill>
                <a:latin typeface="+mn-lt"/>
                <a:ea typeface="+mn-ea"/>
                <a:cs typeface="+mn-ea"/>
                <a:sym typeface="+mn-lt"/>
              </a:endParaRPr>
            </a:p>
          </p:txBody>
        </p:sp>
      </p:grpSp>
      <p:grpSp>
        <p:nvGrpSpPr>
          <p:cNvPr id="80" name="组合 79"/>
          <p:cNvGrpSpPr/>
          <p:nvPr/>
        </p:nvGrpSpPr>
        <p:grpSpPr>
          <a:xfrm>
            <a:off x="3373576" y="3111815"/>
            <a:ext cx="563210" cy="563210"/>
            <a:chOff x="4497515" y="4149086"/>
            <a:chExt cx="750849" cy="750947"/>
          </a:xfrm>
        </p:grpSpPr>
        <p:sp>
          <p:nvSpPr>
            <p:cNvPr id="81" name="椭圆 80"/>
            <p:cNvSpPr/>
            <p:nvPr/>
          </p:nvSpPr>
          <p:spPr>
            <a:xfrm>
              <a:off x="4497515" y="4149086"/>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TextBox 81"/>
            <p:cNvSpPr txBox="1"/>
            <p:nvPr/>
          </p:nvSpPr>
          <p:spPr>
            <a:xfrm>
              <a:off x="4648769" y="4161274"/>
              <a:ext cx="366318" cy="738664"/>
            </a:xfrm>
            <a:prstGeom prst="rect">
              <a:avLst/>
            </a:prstGeom>
            <a:noFill/>
          </p:spPr>
          <p:txBody>
            <a:bodyPr wrap="square" rtlCol="0">
              <a:spAutoFit/>
            </a:bodyPr>
            <a:lstStyle/>
            <a:p>
              <a:r>
                <a:rPr lang="en-US" altLang="zh-CN" sz="3000" b="1" dirty="0">
                  <a:solidFill>
                    <a:schemeClr val="tx1">
                      <a:lumMod val="65000"/>
                      <a:lumOff val="35000"/>
                    </a:schemeClr>
                  </a:solidFill>
                  <a:latin typeface="+mn-lt"/>
                  <a:ea typeface="+mn-ea"/>
                  <a:cs typeface="+mn-ea"/>
                  <a:sym typeface="+mn-lt"/>
                </a:rPr>
                <a:t>4</a:t>
              </a:r>
              <a:endParaRPr lang="zh-CN" altLang="en-US" sz="3000" b="1" dirty="0">
                <a:solidFill>
                  <a:schemeClr val="tx1">
                    <a:lumMod val="65000"/>
                    <a:lumOff val="35000"/>
                  </a:schemeClr>
                </a:solidFill>
                <a:latin typeface="+mn-lt"/>
                <a:ea typeface="+mn-ea"/>
                <a:cs typeface="+mn-ea"/>
                <a:sym typeface="+mn-lt"/>
              </a:endParaRPr>
            </a:p>
          </p:txBody>
        </p:sp>
      </p:grpSp>
      <p:grpSp>
        <p:nvGrpSpPr>
          <p:cNvPr id="83" name="组合 82"/>
          <p:cNvGrpSpPr/>
          <p:nvPr/>
        </p:nvGrpSpPr>
        <p:grpSpPr>
          <a:xfrm>
            <a:off x="2897599" y="3952758"/>
            <a:ext cx="563210" cy="577143"/>
            <a:chOff x="3862962" y="5270347"/>
            <a:chExt cx="750849" cy="769525"/>
          </a:xfrm>
        </p:grpSpPr>
        <p:sp>
          <p:nvSpPr>
            <p:cNvPr id="123" name="椭圆 122"/>
            <p:cNvSpPr/>
            <p:nvPr/>
          </p:nvSpPr>
          <p:spPr>
            <a:xfrm>
              <a:off x="3862962" y="5270347"/>
              <a:ext cx="750849" cy="750947"/>
            </a:xfrm>
            <a:prstGeom prst="ellipse">
              <a:avLst/>
            </a:pr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TextBox 123"/>
            <p:cNvSpPr txBox="1"/>
            <p:nvPr/>
          </p:nvSpPr>
          <p:spPr>
            <a:xfrm>
              <a:off x="4006974" y="5301208"/>
              <a:ext cx="366318" cy="738664"/>
            </a:xfrm>
            <a:prstGeom prst="rect">
              <a:avLst/>
            </a:prstGeom>
            <a:noFill/>
          </p:spPr>
          <p:txBody>
            <a:bodyPr wrap="square" rtlCol="0">
              <a:spAutoFit/>
            </a:bodyPr>
            <a:lstStyle/>
            <a:p>
              <a:r>
                <a:rPr lang="en-US" altLang="zh-CN" sz="3000" b="1" dirty="0">
                  <a:solidFill>
                    <a:schemeClr val="tx1">
                      <a:lumMod val="65000"/>
                      <a:lumOff val="35000"/>
                    </a:schemeClr>
                  </a:solidFill>
                  <a:latin typeface="+mn-lt"/>
                  <a:ea typeface="+mn-ea"/>
                  <a:cs typeface="+mn-ea"/>
                  <a:sym typeface="+mn-lt"/>
                </a:rPr>
                <a:t>5</a:t>
              </a:r>
              <a:endParaRPr lang="zh-CN" altLang="en-US" sz="3000" b="1" dirty="0">
                <a:solidFill>
                  <a:schemeClr val="tx1">
                    <a:lumMod val="65000"/>
                    <a:lumOff val="35000"/>
                  </a:schemeClr>
                </a:solidFill>
                <a:latin typeface="+mn-lt"/>
                <a:ea typeface="+mn-ea"/>
                <a:cs typeface="+mn-ea"/>
                <a:sym typeface="+mn-lt"/>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250"/>
                                        <p:tgtEl>
                                          <p:spTgt spid="59"/>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50"/>
                                        <p:tgtEl>
                                          <p:spTgt spid="6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500"/>
                                        <p:tgtEl>
                                          <p:spTgt spid="77"/>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250"/>
                                        <p:tgtEl>
                                          <p:spTgt spid="7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250"/>
                                        <p:tgtEl>
                                          <p:spTgt spid="51"/>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500"/>
                                        <p:tgtEl>
                                          <p:spTgt spid="83"/>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72"/>
          <p:cNvCxnSpPr>
            <a:cxnSpLocks noChangeShapeType="1"/>
          </p:cNvCxnSpPr>
          <p:nvPr/>
        </p:nvCxnSpPr>
        <p:spPr bwMode="auto">
          <a:xfrm>
            <a:off x="6908676" y="2089958"/>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31" name="直接连接符 20"/>
          <p:cNvCxnSpPr>
            <a:cxnSpLocks noChangeShapeType="1"/>
          </p:cNvCxnSpPr>
          <p:nvPr/>
        </p:nvCxnSpPr>
        <p:spPr bwMode="auto">
          <a:xfrm flipV="1">
            <a:off x="4915214" y="2427276"/>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32" name="组合 31"/>
          <p:cNvGrpSpPr/>
          <p:nvPr/>
        </p:nvGrpSpPr>
        <p:grpSpPr>
          <a:xfrm>
            <a:off x="5364309" y="1011755"/>
            <a:ext cx="1656509" cy="1656509"/>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3366390" y="4068088"/>
            <a:ext cx="515519" cy="515519"/>
            <a:chOff x="5252030" y="2008764"/>
            <a:chExt cx="809336" cy="809336"/>
          </a:xfrm>
          <a:solidFill>
            <a:schemeClr val="accent1"/>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p:cNvGrpSpPr/>
          <p:nvPr/>
        </p:nvGrpSpPr>
        <p:grpSpPr>
          <a:xfrm>
            <a:off x="2252257" y="1611982"/>
            <a:ext cx="1244798" cy="1244798"/>
            <a:chOff x="5252030" y="2008764"/>
            <a:chExt cx="809336" cy="809336"/>
          </a:xfrm>
          <a:solidFill>
            <a:schemeClr val="accent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41" name="直接连接符 40"/>
          <p:cNvCxnSpPr>
            <a:cxnSpLocks noChangeShapeType="1"/>
          </p:cNvCxnSpPr>
          <p:nvPr/>
        </p:nvCxnSpPr>
        <p:spPr bwMode="auto">
          <a:xfrm flipV="1">
            <a:off x="2017615" y="2694788"/>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2" name="直接连接符 17"/>
          <p:cNvCxnSpPr>
            <a:cxnSpLocks noChangeShapeType="1"/>
          </p:cNvCxnSpPr>
          <p:nvPr/>
        </p:nvCxnSpPr>
        <p:spPr bwMode="auto">
          <a:xfrm>
            <a:off x="3407040" y="2557522"/>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3" name="直接连接符 23"/>
          <p:cNvCxnSpPr>
            <a:cxnSpLocks noChangeShapeType="1"/>
            <a:endCxn id="53" idx="1"/>
          </p:cNvCxnSpPr>
          <p:nvPr/>
        </p:nvCxnSpPr>
        <p:spPr bwMode="auto">
          <a:xfrm>
            <a:off x="1044841" y="2803095"/>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4" name="直接连接符 43"/>
          <p:cNvCxnSpPr>
            <a:cxnSpLocks noChangeShapeType="1"/>
          </p:cNvCxnSpPr>
          <p:nvPr/>
        </p:nvCxnSpPr>
        <p:spPr bwMode="auto">
          <a:xfrm flipV="1">
            <a:off x="3786841" y="3877252"/>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45" name="组合 44"/>
          <p:cNvGrpSpPr/>
          <p:nvPr/>
        </p:nvGrpSpPr>
        <p:grpSpPr>
          <a:xfrm>
            <a:off x="7327456" y="2056180"/>
            <a:ext cx="630230" cy="63023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cs typeface="+mn-ea"/>
                <a:sym typeface="+mn-lt"/>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cs typeface="+mn-ea"/>
                <a:sym typeface="+mn-lt"/>
              </a:endParaRPr>
            </a:p>
          </p:txBody>
        </p:sp>
      </p:grpSp>
      <p:grpSp>
        <p:nvGrpSpPr>
          <p:cNvPr id="48" name="组合 47"/>
          <p:cNvGrpSpPr/>
          <p:nvPr/>
        </p:nvGrpSpPr>
        <p:grpSpPr>
          <a:xfrm>
            <a:off x="3888910" y="2837386"/>
            <a:ext cx="1226559" cy="1226559"/>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椭圆 49"/>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p:cNvGrpSpPr/>
          <p:nvPr/>
        </p:nvGrpSpPr>
        <p:grpSpPr>
          <a:xfrm>
            <a:off x="1268453" y="2904817"/>
            <a:ext cx="867139" cy="867139"/>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椭圆 5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4" name="文本框 37"/>
          <p:cNvSpPr>
            <a:spLocks noChangeArrowheads="1"/>
          </p:cNvSpPr>
          <p:nvPr/>
        </p:nvSpPr>
        <p:spPr bwMode="auto">
          <a:xfrm>
            <a:off x="5843544" y="1452141"/>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b="0" dirty="0" smtClean="0">
                <a:solidFill>
                  <a:schemeClr val="bg1">
                    <a:lumMod val="95000"/>
                  </a:schemeClr>
                </a:solidFill>
                <a:latin typeface="+mn-lt"/>
                <a:ea typeface="+mn-ea"/>
                <a:cs typeface="+mn-ea"/>
                <a:sym typeface="+mn-lt"/>
              </a:rPr>
              <a:t>标题</a:t>
            </a:r>
            <a:endParaRPr lang="en-US" altLang="zh-CN" sz="2200" b="0" dirty="0" smtClean="0">
              <a:solidFill>
                <a:schemeClr val="bg1">
                  <a:lumMod val="95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2200" b="0" dirty="0" smtClean="0">
                <a:solidFill>
                  <a:schemeClr val="bg1">
                    <a:lumMod val="95000"/>
                  </a:schemeClr>
                </a:solidFill>
                <a:latin typeface="+mn-lt"/>
                <a:ea typeface="+mn-ea"/>
                <a:cs typeface="+mn-ea"/>
                <a:sym typeface="+mn-lt"/>
              </a:rPr>
              <a:t>内容</a:t>
            </a:r>
            <a:endParaRPr lang="zh-CN" altLang="en-US" sz="2200" b="0" dirty="0">
              <a:solidFill>
                <a:schemeClr val="bg1">
                  <a:lumMod val="95000"/>
                </a:schemeClr>
              </a:solidFill>
              <a:latin typeface="+mn-lt"/>
              <a:ea typeface="+mn-ea"/>
              <a:cs typeface="+mn-ea"/>
              <a:sym typeface="+mn-lt"/>
            </a:endParaRPr>
          </a:p>
        </p:txBody>
      </p:sp>
      <p:sp>
        <p:nvSpPr>
          <p:cNvPr id="55" name="文本框 37"/>
          <p:cNvSpPr>
            <a:spLocks noChangeArrowheads="1"/>
          </p:cNvSpPr>
          <p:nvPr/>
        </p:nvSpPr>
        <p:spPr bwMode="auto">
          <a:xfrm>
            <a:off x="4166200" y="3144674"/>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rgbClr val="080808"/>
                </a:solidFill>
                <a:latin typeface="+mn-lt"/>
                <a:ea typeface="+mn-ea"/>
                <a:cs typeface="+mn-ea"/>
                <a:sym typeface="+mn-lt"/>
              </a:rPr>
              <a:t>标题</a:t>
            </a:r>
            <a:endParaRPr lang="en-US" altLang="zh-CN" sz="1900" b="0" dirty="0" smtClean="0">
              <a:solidFill>
                <a:srgbClr val="080808"/>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1900" b="0" dirty="0" smtClean="0">
                <a:solidFill>
                  <a:srgbClr val="080808"/>
                </a:solidFill>
                <a:latin typeface="+mn-lt"/>
                <a:ea typeface="+mn-ea"/>
                <a:cs typeface="+mn-ea"/>
                <a:sym typeface="+mn-lt"/>
              </a:rPr>
              <a:t>内容</a:t>
            </a:r>
            <a:endParaRPr lang="zh-CN" altLang="en-US" sz="1900" b="0" dirty="0">
              <a:solidFill>
                <a:srgbClr val="080808"/>
              </a:solidFill>
              <a:latin typeface="+mn-lt"/>
              <a:ea typeface="+mn-ea"/>
              <a:cs typeface="+mn-ea"/>
              <a:sym typeface="+mn-lt"/>
            </a:endParaRPr>
          </a:p>
        </p:txBody>
      </p:sp>
      <p:sp>
        <p:nvSpPr>
          <p:cNvPr id="56" name="文本框 37"/>
          <p:cNvSpPr>
            <a:spLocks noChangeArrowheads="1"/>
          </p:cNvSpPr>
          <p:nvPr/>
        </p:nvSpPr>
        <p:spPr bwMode="auto">
          <a:xfrm>
            <a:off x="2535704" y="1936097"/>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chemeClr val="bg1">
                    <a:lumMod val="95000"/>
                  </a:schemeClr>
                </a:solidFill>
                <a:latin typeface="+mn-lt"/>
                <a:ea typeface="+mn-ea"/>
                <a:cs typeface="+mn-ea"/>
                <a:sym typeface="+mn-lt"/>
              </a:rPr>
              <a:t>标题</a:t>
            </a:r>
            <a:endParaRPr lang="en-US" altLang="zh-CN" sz="1900" b="0" dirty="0" smtClean="0">
              <a:solidFill>
                <a:schemeClr val="bg1">
                  <a:lumMod val="95000"/>
                </a:schemeClr>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1900" b="0" dirty="0" smtClean="0">
                <a:solidFill>
                  <a:schemeClr val="bg1">
                    <a:lumMod val="95000"/>
                  </a:schemeClr>
                </a:solidFill>
                <a:latin typeface="+mn-lt"/>
                <a:ea typeface="+mn-ea"/>
                <a:cs typeface="+mn-ea"/>
                <a:sym typeface="+mn-lt"/>
              </a:rPr>
              <a:t>内容</a:t>
            </a:r>
            <a:endParaRPr lang="zh-CN" altLang="en-US" sz="1900" b="0" dirty="0">
              <a:solidFill>
                <a:schemeClr val="bg1">
                  <a:lumMod val="95000"/>
                </a:schemeClr>
              </a:solidFill>
              <a:latin typeface="+mn-lt"/>
              <a:ea typeface="+mn-ea"/>
              <a:cs typeface="+mn-ea"/>
              <a:sym typeface="+mn-lt"/>
            </a:endParaRPr>
          </a:p>
        </p:txBody>
      </p:sp>
      <p:sp>
        <p:nvSpPr>
          <p:cNvPr id="57" name="文本框 37"/>
          <p:cNvSpPr>
            <a:spLocks noChangeArrowheads="1"/>
          </p:cNvSpPr>
          <p:nvPr/>
        </p:nvSpPr>
        <p:spPr bwMode="auto">
          <a:xfrm>
            <a:off x="1455801" y="3131517"/>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smtClean="0">
                <a:solidFill>
                  <a:srgbClr val="080808"/>
                </a:solidFill>
                <a:latin typeface="+mn-lt"/>
                <a:ea typeface="+mn-ea"/>
                <a:cs typeface="+mn-ea"/>
                <a:sym typeface="+mn-lt"/>
              </a:rPr>
              <a:t>标题</a:t>
            </a:r>
            <a:endParaRPr lang="en-US" altLang="zh-CN" sz="1200" b="0" dirty="0" smtClean="0">
              <a:solidFill>
                <a:srgbClr val="080808"/>
              </a:solidFill>
              <a:latin typeface="+mn-lt"/>
              <a:ea typeface="+mn-ea"/>
              <a:cs typeface="+mn-ea"/>
              <a:sym typeface="+mn-lt"/>
            </a:endParaRPr>
          </a:p>
          <a:p>
            <a:pPr algn="ctr" eaLnBrk="1" hangingPunct="1">
              <a:spcBef>
                <a:spcPct val="0"/>
              </a:spcBef>
              <a:buFont typeface="Arial" panose="020B0604020202020204" pitchFamily="34" charset="0"/>
              <a:buNone/>
            </a:pPr>
            <a:r>
              <a:rPr lang="zh-CN" altLang="en-US" sz="1200" b="0" dirty="0" smtClean="0">
                <a:solidFill>
                  <a:srgbClr val="080808"/>
                </a:solidFill>
                <a:latin typeface="+mn-lt"/>
                <a:ea typeface="+mn-ea"/>
                <a:cs typeface="+mn-ea"/>
                <a:sym typeface="+mn-lt"/>
              </a:rPr>
              <a:t>内容</a:t>
            </a:r>
            <a:endParaRPr lang="zh-CN" altLang="en-US" sz="1200" b="0" dirty="0">
              <a:solidFill>
                <a:srgbClr val="080808"/>
              </a:solidFill>
              <a:latin typeface="+mn-lt"/>
              <a:ea typeface="+mn-ea"/>
              <a:cs typeface="+mn-ea"/>
              <a:sym typeface="+mn-lt"/>
            </a:endParaRPr>
          </a:p>
        </p:txBody>
      </p:sp>
      <p:sp>
        <p:nvSpPr>
          <p:cNvPr id="58" name="矩形 76"/>
          <p:cNvSpPr>
            <a:spLocks noChangeArrowheads="1"/>
          </p:cNvSpPr>
          <p:nvPr/>
        </p:nvSpPr>
        <p:spPr bwMode="auto">
          <a:xfrm>
            <a:off x="959142" y="3860000"/>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r>
              <a:rPr lang="en-US" altLang="zh-CN" sz="900" dirty="0">
                <a:solidFill>
                  <a:schemeClr val="tx1">
                    <a:lumMod val="65000"/>
                    <a:lumOff val="35000"/>
                  </a:schemeClr>
                </a:solidFill>
                <a:latin typeface="+mn-lt"/>
                <a:ea typeface="+mn-ea"/>
                <a:cs typeface="+mn-ea"/>
                <a:sym typeface="+mn-lt"/>
              </a:rPr>
              <a:t> </a:t>
            </a:r>
            <a:endParaRPr lang="zh-CN" altLang="en-US" sz="900" dirty="0">
              <a:solidFill>
                <a:schemeClr val="tx1">
                  <a:lumMod val="65000"/>
                  <a:lumOff val="35000"/>
                </a:schemeClr>
              </a:solidFill>
              <a:latin typeface="+mn-lt"/>
              <a:ea typeface="+mn-ea"/>
              <a:cs typeface="+mn-ea"/>
              <a:sym typeface="+mn-lt"/>
            </a:endParaRPr>
          </a:p>
        </p:txBody>
      </p:sp>
      <p:sp>
        <p:nvSpPr>
          <p:cNvPr id="59" name="矩形 80"/>
          <p:cNvSpPr>
            <a:spLocks noChangeArrowheads="1"/>
          </p:cNvSpPr>
          <p:nvPr/>
        </p:nvSpPr>
        <p:spPr bwMode="auto">
          <a:xfrm>
            <a:off x="2145016" y="2961556"/>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r>
              <a:rPr lang="en-US" altLang="zh-CN" sz="900" dirty="0">
                <a:solidFill>
                  <a:schemeClr val="tx1">
                    <a:lumMod val="65000"/>
                    <a:lumOff val="35000"/>
                  </a:schemeClr>
                </a:solidFill>
                <a:latin typeface="+mn-lt"/>
                <a:ea typeface="+mn-ea"/>
                <a:cs typeface="+mn-ea"/>
                <a:sym typeface="+mn-lt"/>
              </a:rPr>
              <a:t> </a:t>
            </a:r>
            <a:endParaRPr lang="zh-CN" altLang="en-US" sz="900" dirty="0">
              <a:solidFill>
                <a:schemeClr val="tx1">
                  <a:lumMod val="65000"/>
                  <a:lumOff val="35000"/>
                </a:schemeClr>
              </a:solidFill>
              <a:latin typeface="+mn-lt"/>
              <a:ea typeface="+mn-ea"/>
              <a:cs typeface="+mn-ea"/>
              <a:sym typeface="+mn-lt"/>
            </a:endParaRPr>
          </a:p>
        </p:txBody>
      </p:sp>
      <p:sp>
        <p:nvSpPr>
          <p:cNvPr id="60" name="矩形 81"/>
          <p:cNvSpPr>
            <a:spLocks noChangeArrowheads="1"/>
          </p:cNvSpPr>
          <p:nvPr/>
        </p:nvSpPr>
        <p:spPr bwMode="auto">
          <a:xfrm>
            <a:off x="3848923" y="4103883"/>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r>
              <a:rPr lang="en-US" altLang="zh-CN" sz="900" dirty="0">
                <a:solidFill>
                  <a:schemeClr val="tx1">
                    <a:lumMod val="65000"/>
                    <a:lumOff val="35000"/>
                  </a:schemeClr>
                </a:solidFill>
                <a:latin typeface="+mn-lt"/>
                <a:ea typeface="+mn-ea"/>
                <a:cs typeface="+mn-ea"/>
                <a:sym typeface="+mn-lt"/>
              </a:rPr>
              <a:t> </a:t>
            </a:r>
            <a:endParaRPr lang="zh-CN" altLang="en-US" sz="900" dirty="0">
              <a:solidFill>
                <a:schemeClr val="tx1">
                  <a:lumMod val="65000"/>
                  <a:lumOff val="35000"/>
                </a:schemeClr>
              </a:solidFill>
              <a:latin typeface="+mn-lt"/>
              <a:ea typeface="+mn-ea"/>
              <a:cs typeface="+mn-ea"/>
              <a:sym typeface="+mn-lt"/>
            </a:endParaRPr>
          </a:p>
        </p:txBody>
      </p:sp>
      <p:sp>
        <p:nvSpPr>
          <p:cNvPr id="61" name="矩形 82"/>
          <p:cNvSpPr>
            <a:spLocks noChangeArrowheads="1"/>
          </p:cNvSpPr>
          <p:nvPr/>
        </p:nvSpPr>
        <p:spPr bwMode="auto">
          <a:xfrm>
            <a:off x="5482823" y="2794762"/>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latin typeface="+mn-lt"/>
                <a:ea typeface="+mn-ea"/>
                <a:cs typeface="+mn-ea"/>
                <a:sym typeface="+mn-lt"/>
              </a:rPr>
              <a:t>点击添加描述总结</a:t>
            </a:r>
          </a:p>
        </p:txBody>
      </p:sp>
      <p:sp>
        <p:nvSpPr>
          <p:cNvPr id="62" name="矩形 61"/>
          <p:cNvSpPr>
            <a:spLocks noChangeArrowheads="1"/>
          </p:cNvSpPr>
          <p:nvPr/>
        </p:nvSpPr>
        <p:spPr bwMode="auto">
          <a:xfrm>
            <a:off x="6252011" y="3498354"/>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accent1"/>
                </a:solidFill>
                <a:latin typeface="+mn-lt"/>
                <a:ea typeface="+mn-ea"/>
                <a:cs typeface="+mn-ea"/>
                <a:sym typeface="+mn-lt"/>
              </a:rPr>
              <a:t>添加</a:t>
            </a:r>
            <a:r>
              <a:rPr lang="zh-CN" altLang="en-US" sz="1600" b="1" dirty="0" smtClean="0">
                <a:solidFill>
                  <a:schemeClr val="accent1"/>
                </a:solidFill>
                <a:latin typeface="+mn-lt"/>
                <a:ea typeface="+mn-ea"/>
                <a:cs typeface="+mn-ea"/>
                <a:sym typeface="+mn-lt"/>
              </a:rPr>
              <a:t>主要标题内容</a:t>
            </a:r>
            <a:endParaRPr lang="zh-CN" altLang="en-US" sz="1600" dirty="0">
              <a:solidFill>
                <a:schemeClr val="accent1"/>
              </a:solidFill>
              <a:latin typeface="+mn-lt"/>
              <a:ea typeface="+mn-ea"/>
              <a:cs typeface="+mn-ea"/>
              <a:sym typeface="+mn-lt"/>
            </a:endParaRPr>
          </a:p>
        </p:txBody>
      </p:sp>
      <p:sp>
        <p:nvSpPr>
          <p:cNvPr id="63" name="文本框 13"/>
          <p:cNvSpPr txBox="1"/>
          <p:nvPr/>
        </p:nvSpPr>
        <p:spPr>
          <a:xfrm>
            <a:off x="5870768" y="3854853"/>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64" name="组合 63"/>
          <p:cNvGrpSpPr/>
          <p:nvPr/>
        </p:nvGrpSpPr>
        <p:grpSpPr>
          <a:xfrm>
            <a:off x="665688" y="2471942"/>
            <a:ext cx="420958" cy="420958"/>
            <a:chOff x="5252030" y="2008764"/>
            <a:chExt cx="809336" cy="809336"/>
          </a:xfrm>
          <a:solidFill>
            <a:schemeClr val="accent1"/>
          </a:solidFill>
        </p:grpSpPr>
        <p:sp>
          <p:nvSpPr>
            <p:cNvPr id="65" name="椭圆 6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8" name="TextBox 6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12" accel="52000" fill="hold" nodeType="afterEffect" p14:presetBounceEnd="38000">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14:bounceEnd="38000">
                                          <p:cBhvr additive="base">
                                            <p:cTn id="11" dur="500" fill="hold"/>
                                            <p:tgtEl>
                                              <p:spTgt spid="64"/>
                                            </p:tgtEl>
                                            <p:attrNameLst>
                                              <p:attrName>ppt_x</p:attrName>
                                            </p:attrNameLst>
                                          </p:cBhvr>
                                          <p:tavLst>
                                            <p:tav tm="0">
                                              <p:val>
                                                <p:strVal val="0-#ppt_w/2"/>
                                              </p:val>
                                            </p:tav>
                                            <p:tav tm="100000">
                                              <p:val>
                                                <p:strVal val="#ppt_x"/>
                                              </p:val>
                                            </p:tav>
                                          </p:tavLst>
                                        </p:anim>
                                        <p:anim calcmode="lin" valueType="num" p14:bounceEnd="38000">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 presetClass="entr" presetSubtype="3" accel="52000" fill="hold" nodeType="withEffect" p14:presetBounceEnd="38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38000">
                                          <p:cBhvr additive="base">
                                            <p:cTn id="19" dur="500" fill="hold"/>
                                            <p:tgtEl>
                                              <p:spTgt spid="51"/>
                                            </p:tgtEl>
                                            <p:attrNameLst>
                                              <p:attrName>ppt_x</p:attrName>
                                            </p:attrNameLst>
                                          </p:cBhvr>
                                          <p:tavLst>
                                            <p:tav tm="0">
                                              <p:val>
                                                <p:strVal val="1+#ppt_w/2"/>
                                              </p:val>
                                            </p:tav>
                                            <p:tav tm="100000">
                                              <p:val>
                                                <p:strVal val="#ppt_x"/>
                                              </p:val>
                                            </p:tav>
                                          </p:tavLst>
                                        </p:anim>
                                        <p:anim calcmode="lin" valueType="num" p14:bounceEnd="38000">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14:bounceEnd="38000">
                                          <p:cBhvr additive="base">
                                            <p:cTn id="33"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2" presetClass="entr" presetSubtype="3" accel="52000" fill="hold" nodeType="withEffect" p14:presetBounceEnd="38000">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14:bounceEnd="38000">
                                          <p:cBhvr additive="base">
                                            <p:cTn id="47" dur="500" fill="hold"/>
                                            <p:tgtEl>
                                              <p:spTgt spid="48"/>
                                            </p:tgtEl>
                                            <p:attrNameLst>
                                              <p:attrName>ppt_x</p:attrName>
                                            </p:attrNameLst>
                                          </p:cBhvr>
                                          <p:tavLst>
                                            <p:tav tm="0">
                                              <p:val>
                                                <p:strVal val="1+#ppt_w/2"/>
                                              </p:val>
                                            </p:tav>
                                            <p:tav tm="100000">
                                              <p:val>
                                                <p:strVal val="#ppt_x"/>
                                              </p:val>
                                            </p:tav>
                                          </p:tavLst>
                                        </p:anim>
                                        <p:anim calcmode="lin" valueType="num" p14:bounceEnd="38000">
                                          <p:cBhvr additive="base">
                                            <p:cTn id="48" dur="500" fill="hold"/>
                                            <p:tgtEl>
                                              <p:spTgt spid="48"/>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4000"/>
                                </p:stCondLst>
                                <p:childTnLst>
                                  <p:par>
                                    <p:cTn id="56" presetID="22" presetClass="entr" presetSubtype="2"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right)">
                                          <p:cBhvr>
                                            <p:cTn id="58" dur="500"/>
                                            <p:tgtEl>
                                              <p:spTgt spid="44"/>
                                            </p:tgtEl>
                                          </p:cBhvr>
                                        </p:animEffect>
                                      </p:childTnLst>
                                    </p:cTn>
                                  </p:par>
                                  <p:par>
                                    <p:cTn id="59" presetID="2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 presetClass="entr" presetSubtype="12" accel="52000" fill="hold" nodeType="withEffect" p14:presetBounceEnd="38000">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14:bounceEnd="38000">
                                          <p:cBhvr additive="base">
                                            <p:cTn id="64" dur="500" fill="hold"/>
                                            <p:tgtEl>
                                              <p:spTgt spid="35"/>
                                            </p:tgtEl>
                                            <p:attrNameLst>
                                              <p:attrName>ppt_x</p:attrName>
                                            </p:attrNameLst>
                                          </p:cBhvr>
                                          <p:tavLst>
                                            <p:tav tm="0">
                                              <p:val>
                                                <p:strVal val="0-#ppt_w/2"/>
                                              </p:val>
                                            </p:tav>
                                            <p:tav tm="100000">
                                              <p:val>
                                                <p:strVal val="#ppt_x"/>
                                              </p:val>
                                            </p:tav>
                                          </p:tavLst>
                                        </p:anim>
                                        <p:anim calcmode="lin" valueType="num" p14:bounceEnd="38000">
                                          <p:cBhvr additive="base">
                                            <p:cTn id="65" dur="500" fill="hold"/>
                                            <p:tgtEl>
                                              <p:spTgt spid="35"/>
                                            </p:tgtEl>
                                            <p:attrNameLst>
                                              <p:attrName>ppt_y</p:attrName>
                                            </p:attrNameLst>
                                          </p:cBhvr>
                                          <p:tavLst>
                                            <p:tav tm="0">
                                              <p:val>
                                                <p:strVal val="1+#ppt_h/2"/>
                                              </p:val>
                                            </p:tav>
                                            <p:tav tm="100000">
                                              <p:val>
                                                <p:strVal val="#ppt_y"/>
                                              </p:val>
                                            </p:tav>
                                          </p:tavLst>
                                        </p:anim>
                                      </p:childTnLst>
                                    </p:cTn>
                                  </p:par>
                                  <p:par>
                                    <p:cTn id="66" presetID="2" presetClass="entr" presetSubtype="3" accel="52000" fill="hold" nodeType="withEffect" p14:presetBounceEnd="38000">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14:bounceEnd="38000">
                                          <p:cBhvr additive="base">
                                            <p:cTn id="68" dur="500" fill="hold"/>
                                            <p:tgtEl>
                                              <p:spTgt spid="32"/>
                                            </p:tgtEl>
                                            <p:attrNameLst>
                                              <p:attrName>ppt_x</p:attrName>
                                            </p:attrNameLst>
                                          </p:cBhvr>
                                          <p:tavLst>
                                            <p:tav tm="0">
                                              <p:val>
                                                <p:strVal val="1+#ppt_w/2"/>
                                              </p:val>
                                            </p:tav>
                                            <p:tav tm="100000">
                                              <p:val>
                                                <p:strVal val="#ppt_x"/>
                                              </p:val>
                                            </p:tav>
                                          </p:tavLst>
                                        </p:anim>
                                        <p:anim calcmode="lin" valueType="num" p14:bounceEnd="38000">
                                          <p:cBhvr additive="base">
                                            <p:cTn id="69" dur="500" fill="hold"/>
                                            <p:tgtEl>
                                              <p:spTgt spid="32"/>
                                            </p:tgtEl>
                                            <p:attrNameLst>
                                              <p:attrName>ppt_y</p:attrName>
                                            </p:attrNameLst>
                                          </p:cBhvr>
                                          <p:tavLst>
                                            <p:tav tm="0">
                                              <p:val>
                                                <p:strVal val="0-#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Effect transition="in" filter="fade">
                                          <p:cBhvr>
                                            <p:cTn id="75" dur="500"/>
                                            <p:tgtEl>
                                              <p:spTgt spid="54"/>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par>
                                    <p:cTn id="80" presetID="2" presetClass="entr" presetSubtype="2" accel="52000" fill="hold" nodeType="withEffect" p14:presetBounceEnd="38000">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14:bounceEnd="38000">
                                          <p:cBhvr additive="base">
                                            <p:cTn id="82" dur="500" fill="hold"/>
                                            <p:tgtEl>
                                              <p:spTgt spid="45"/>
                                            </p:tgtEl>
                                            <p:attrNameLst>
                                              <p:attrName>ppt_x</p:attrName>
                                            </p:attrNameLst>
                                          </p:cBhvr>
                                          <p:tavLst>
                                            <p:tav tm="0">
                                              <p:val>
                                                <p:strVal val="1+#ppt_w/2"/>
                                              </p:val>
                                            </p:tav>
                                            <p:tav tm="100000">
                                              <p:val>
                                                <p:strVal val="#ppt_x"/>
                                              </p:val>
                                            </p:tav>
                                          </p:tavLst>
                                        </p:anim>
                                        <p:anim calcmode="lin" valueType="num" p14:bounceEnd="38000">
                                          <p:cBhvr additive="base">
                                            <p:cTn id="83" dur="500" fill="hold"/>
                                            <p:tgtEl>
                                              <p:spTgt spid="45"/>
                                            </p:tgtEl>
                                            <p:attrNameLst>
                                              <p:attrName>ppt_y</p:attrName>
                                            </p:attrNameLst>
                                          </p:cBhvr>
                                          <p:tavLst>
                                            <p:tav tm="0">
                                              <p:val>
                                                <p:strVal val="#ppt_y"/>
                                              </p:val>
                                            </p:tav>
                                            <p:tav tm="100000">
                                              <p:val>
                                                <p:strVal val="#ppt_y"/>
                                              </p:val>
                                            </p:tav>
                                          </p:tavLst>
                                        </p:anim>
                                      </p:childTnLst>
                                    </p:cTn>
                                  </p:par>
                                  <p:par>
                                    <p:cTn id="84" presetID="10" presetClass="entr" presetSubtype="0" fill="hold" grpId="0" nodeType="withEffect">
                                      <p:stCondLst>
                                        <p:cond delay="25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400"/>
                                            <p:tgtEl>
                                              <p:spTgt spid="58"/>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400"/>
                                            <p:tgtEl>
                                              <p:spTgt spid="60"/>
                                            </p:tgtEl>
                                          </p:cBhvr>
                                        </p:animEffect>
                                      </p:childTnLst>
                                    </p:cTn>
                                  </p:par>
                                  <p:par>
                                    <p:cTn id="93" presetID="10" presetClass="entr" presetSubtype="0" fill="hold" grpId="0" nodeType="withEffect">
                                      <p:stCondLst>
                                        <p:cond delay="25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par>
                              <p:cTn id="96" fill="hold">
                                <p:stCondLst>
                                  <p:cond delay="5500"/>
                                </p:stCondLst>
                                <p:childTnLst>
                                  <p:par>
                                    <p:cTn id="97" presetID="22"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right)">
                                          <p:cBhvr>
                                            <p:cTn id="99" dur="500"/>
                                            <p:tgtEl>
                                              <p:spTgt spid="6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right)">
                                          <p:cBhvr>
                                            <p:cTn id="102"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12" accel="5200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 presetClass="entr" presetSubtype="3" accel="5200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12" accel="5200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0-#ppt_w/2"/>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2" presetClass="entr" presetSubtype="3" accel="5200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4000"/>
                                </p:stCondLst>
                                <p:childTnLst>
                                  <p:par>
                                    <p:cTn id="56" presetID="22" presetClass="entr" presetSubtype="2"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right)">
                                          <p:cBhvr>
                                            <p:cTn id="58" dur="500"/>
                                            <p:tgtEl>
                                              <p:spTgt spid="44"/>
                                            </p:tgtEl>
                                          </p:cBhvr>
                                        </p:animEffect>
                                      </p:childTnLst>
                                    </p:cTn>
                                  </p:par>
                                  <p:par>
                                    <p:cTn id="59" presetID="2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 presetClass="entr" presetSubtype="12" accel="5200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0-#ppt_w/2"/>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par>
                                    <p:cTn id="66" presetID="2" presetClass="entr" presetSubtype="3" accel="5200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0-#ppt_h/2"/>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Effect transition="in" filter="fade">
                                          <p:cBhvr>
                                            <p:cTn id="75" dur="500"/>
                                            <p:tgtEl>
                                              <p:spTgt spid="54"/>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par>
                                    <p:cTn id="80" presetID="2" presetClass="entr" presetSubtype="2" accel="5200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1+#ppt_w/2"/>
                                              </p:val>
                                            </p:tav>
                                            <p:tav tm="100000">
                                              <p:val>
                                                <p:strVal val="#ppt_x"/>
                                              </p:val>
                                            </p:tav>
                                          </p:tavLst>
                                        </p:anim>
                                        <p:anim calcmode="lin" valueType="num">
                                          <p:cBhvr additive="base">
                                            <p:cTn id="83" dur="500" fill="hold"/>
                                            <p:tgtEl>
                                              <p:spTgt spid="45"/>
                                            </p:tgtEl>
                                            <p:attrNameLst>
                                              <p:attrName>ppt_y</p:attrName>
                                            </p:attrNameLst>
                                          </p:cBhvr>
                                          <p:tavLst>
                                            <p:tav tm="0">
                                              <p:val>
                                                <p:strVal val="#ppt_y"/>
                                              </p:val>
                                            </p:tav>
                                            <p:tav tm="100000">
                                              <p:val>
                                                <p:strVal val="#ppt_y"/>
                                              </p:val>
                                            </p:tav>
                                          </p:tavLst>
                                        </p:anim>
                                      </p:childTnLst>
                                    </p:cTn>
                                  </p:par>
                                  <p:par>
                                    <p:cTn id="84" presetID="10" presetClass="entr" presetSubtype="0" fill="hold" grpId="0" nodeType="withEffect">
                                      <p:stCondLst>
                                        <p:cond delay="25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400"/>
                                            <p:tgtEl>
                                              <p:spTgt spid="58"/>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400"/>
                                            <p:tgtEl>
                                              <p:spTgt spid="60"/>
                                            </p:tgtEl>
                                          </p:cBhvr>
                                        </p:animEffect>
                                      </p:childTnLst>
                                    </p:cTn>
                                  </p:par>
                                  <p:par>
                                    <p:cTn id="93" presetID="10" presetClass="entr" presetSubtype="0" fill="hold" grpId="0" nodeType="withEffect">
                                      <p:stCondLst>
                                        <p:cond delay="25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par>
                              <p:cTn id="96" fill="hold">
                                <p:stCondLst>
                                  <p:cond delay="5500"/>
                                </p:stCondLst>
                                <p:childTnLst>
                                  <p:par>
                                    <p:cTn id="97" presetID="22"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right)">
                                          <p:cBhvr>
                                            <p:cTn id="99" dur="500"/>
                                            <p:tgtEl>
                                              <p:spTgt spid="6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right)">
                                          <p:cBhvr>
                                            <p:cTn id="102"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51"/>
          <p:cNvSpPr/>
          <p:nvPr/>
        </p:nvSpPr>
        <p:spPr>
          <a:xfrm>
            <a:off x="925758"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0" name="Block Arc 53"/>
          <p:cNvSpPr/>
          <p:nvPr/>
        </p:nvSpPr>
        <p:spPr>
          <a:xfrm>
            <a:off x="3740445"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Block Arc 55"/>
          <p:cNvSpPr/>
          <p:nvPr/>
        </p:nvSpPr>
        <p:spPr>
          <a:xfrm>
            <a:off x="6555059"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TextBox 21"/>
          <p:cNvSpPr txBox="1"/>
          <p:nvPr/>
        </p:nvSpPr>
        <p:spPr>
          <a:xfrm>
            <a:off x="1278430"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smtClean="0">
                <a:solidFill>
                  <a:srgbClr val="C00000"/>
                </a:solidFill>
                <a:latin typeface="+mn-lt"/>
                <a:ea typeface="+mn-ea"/>
                <a:cs typeface="+mn-ea"/>
                <a:sym typeface="+mn-lt"/>
              </a:rPr>
              <a:t>标题文字</a:t>
            </a:r>
            <a:endParaRPr lang="en-US" dirty="0">
              <a:solidFill>
                <a:srgbClr val="C00000"/>
              </a:solidFill>
              <a:latin typeface="+mn-lt"/>
              <a:ea typeface="+mn-ea"/>
              <a:cs typeface="+mn-ea"/>
              <a:sym typeface="+mn-lt"/>
            </a:endParaRPr>
          </a:p>
        </p:txBody>
      </p:sp>
      <p:sp>
        <p:nvSpPr>
          <p:cNvPr id="23" name="TextBox 22"/>
          <p:cNvSpPr txBox="1"/>
          <p:nvPr/>
        </p:nvSpPr>
        <p:spPr>
          <a:xfrm>
            <a:off x="2682314" y="2019924"/>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chemeClr val="bg2"/>
                </a:solidFill>
                <a:latin typeface="+mn-lt"/>
                <a:ea typeface="+mn-ea"/>
                <a:cs typeface="+mn-ea"/>
                <a:sym typeface="+mn-lt"/>
              </a:rPr>
              <a:t>标题文字</a:t>
            </a:r>
            <a:endParaRPr lang="en-US" altLang="zh-CN" dirty="0">
              <a:solidFill>
                <a:schemeClr val="bg2"/>
              </a:solidFill>
              <a:latin typeface="+mn-lt"/>
              <a:ea typeface="+mn-ea"/>
              <a:cs typeface="+mn-ea"/>
              <a:sym typeface="+mn-lt"/>
            </a:endParaRPr>
          </a:p>
        </p:txBody>
      </p:sp>
      <p:sp>
        <p:nvSpPr>
          <p:cNvPr id="24" name="TextBox 23"/>
          <p:cNvSpPr txBox="1"/>
          <p:nvPr/>
        </p:nvSpPr>
        <p:spPr>
          <a:xfrm>
            <a:off x="4133243"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rgbClr val="C00000"/>
                </a:solidFill>
                <a:latin typeface="+mn-lt"/>
                <a:ea typeface="+mn-ea"/>
                <a:cs typeface="+mn-ea"/>
                <a:sym typeface="+mn-lt"/>
              </a:rPr>
              <a:t>标题文字</a:t>
            </a:r>
            <a:endParaRPr lang="en-US" altLang="zh-CN" dirty="0">
              <a:solidFill>
                <a:srgbClr val="C00000"/>
              </a:solidFill>
              <a:latin typeface="+mn-lt"/>
              <a:ea typeface="+mn-ea"/>
              <a:cs typeface="+mn-ea"/>
              <a:sym typeface="+mn-lt"/>
            </a:endParaRPr>
          </a:p>
        </p:txBody>
      </p:sp>
      <p:sp>
        <p:nvSpPr>
          <p:cNvPr id="25" name="TextBox 24"/>
          <p:cNvSpPr txBox="1"/>
          <p:nvPr/>
        </p:nvSpPr>
        <p:spPr>
          <a:xfrm>
            <a:off x="5522163" y="2019924"/>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chemeClr val="bg2"/>
                </a:solidFill>
                <a:latin typeface="+mn-lt"/>
                <a:ea typeface="+mn-ea"/>
                <a:cs typeface="+mn-ea"/>
                <a:sym typeface="+mn-lt"/>
              </a:rPr>
              <a:t>标题文字</a:t>
            </a:r>
            <a:endParaRPr lang="en-US" altLang="zh-CN" dirty="0">
              <a:solidFill>
                <a:schemeClr val="bg2"/>
              </a:solidFill>
              <a:latin typeface="+mn-lt"/>
              <a:ea typeface="+mn-ea"/>
              <a:cs typeface="+mn-ea"/>
              <a:sym typeface="+mn-lt"/>
            </a:endParaRPr>
          </a:p>
        </p:txBody>
      </p:sp>
      <p:sp>
        <p:nvSpPr>
          <p:cNvPr id="26" name="TextBox 25"/>
          <p:cNvSpPr txBox="1"/>
          <p:nvPr/>
        </p:nvSpPr>
        <p:spPr>
          <a:xfrm>
            <a:off x="6962338"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dirty="0">
                <a:solidFill>
                  <a:srgbClr val="C00000"/>
                </a:solidFill>
                <a:latin typeface="+mn-lt"/>
                <a:ea typeface="+mn-ea"/>
                <a:cs typeface="+mn-ea"/>
                <a:sym typeface="+mn-lt"/>
              </a:rPr>
              <a:t>标题文字</a:t>
            </a:r>
            <a:endParaRPr lang="en-US" altLang="zh-CN" dirty="0">
              <a:solidFill>
                <a:srgbClr val="C00000"/>
              </a:solidFill>
              <a:latin typeface="+mn-lt"/>
              <a:ea typeface="+mn-ea"/>
              <a:cs typeface="+mn-ea"/>
              <a:sym typeface="+mn-lt"/>
            </a:endParaRPr>
          </a:p>
        </p:txBody>
      </p:sp>
      <p:sp>
        <p:nvSpPr>
          <p:cNvPr id="27" name="Block Arc 52"/>
          <p:cNvSpPr/>
          <p:nvPr/>
        </p:nvSpPr>
        <p:spPr>
          <a:xfrm rot="10800000">
            <a:off x="2332371"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8" name="Block Arc 54"/>
          <p:cNvSpPr/>
          <p:nvPr/>
        </p:nvSpPr>
        <p:spPr>
          <a:xfrm rot="10800000">
            <a:off x="5147059"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29" name="组合 28"/>
          <p:cNvGrpSpPr/>
          <p:nvPr/>
        </p:nvGrpSpPr>
        <p:grpSpPr>
          <a:xfrm>
            <a:off x="1287029" y="2384716"/>
            <a:ext cx="925239" cy="925239"/>
            <a:chOff x="1318780" y="2410117"/>
            <a:chExt cx="806358" cy="806358"/>
          </a:xfrm>
        </p:grpSpPr>
        <p:grpSp>
          <p:nvGrpSpPr>
            <p:cNvPr id="30" name="组合 29"/>
            <p:cNvGrpSpPr/>
            <p:nvPr/>
          </p:nvGrpSpPr>
          <p:grpSpPr>
            <a:xfrm>
              <a:off x="1318780" y="2410117"/>
              <a:ext cx="806358" cy="806358"/>
              <a:chOff x="3724322" y="1908536"/>
              <a:chExt cx="1329153" cy="1329153"/>
            </a:xfrm>
          </p:grpSpPr>
          <p:sp>
            <p:nvSpPr>
              <p:cNvPr id="32" name="椭圆 3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椭圆 32"/>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31"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34" name="组合 33"/>
          <p:cNvGrpSpPr/>
          <p:nvPr/>
        </p:nvGrpSpPr>
        <p:grpSpPr>
          <a:xfrm>
            <a:off x="2701342" y="2384716"/>
            <a:ext cx="925239" cy="925239"/>
            <a:chOff x="2701342" y="2384716"/>
            <a:chExt cx="925239" cy="925239"/>
          </a:xfrm>
        </p:grpSpPr>
        <p:grpSp>
          <p:nvGrpSpPr>
            <p:cNvPr id="35" name="组合 34"/>
            <p:cNvGrpSpPr/>
            <p:nvPr/>
          </p:nvGrpSpPr>
          <p:grpSpPr>
            <a:xfrm>
              <a:off x="2701342" y="2384716"/>
              <a:ext cx="925239" cy="925239"/>
              <a:chOff x="3724322" y="1908536"/>
              <a:chExt cx="1329153" cy="1329153"/>
            </a:xfrm>
          </p:grpSpPr>
          <p:sp>
            <p:nvSpPr>
              <p:cNvPr id="37" name="椭圆 36"/>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椭圆 37"/>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36"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accent3">
                    <a:lumMod val="50000"/>
                  </a:schemeClr>
                </a:solidFill>
                <a:latin typeface="+mn-lt"/>
                <a:ea typeface="+mn-ea"/>
                <a:cs typeface="+mn-ea"/>
                <a:sym typeface="+mn-lt"/>
              </a:endParaRPr>
            </a:p>
          </p:txBody>
        </p:sp>
      </p:grpSp>
      <p:grpSp>
        <p:nvGrpSpPr>
          <p:cNvPr id="39" name="组合 38"/>
          <p:cNvGrpSpPr/>
          <p:nvPr/>
        </p:nvGrpSpPr>
        <p:grpSpPr>
          <a:xfrm>
            <a:off x="5521207" y="2357049"/>
            <a:ext cx="925239" cy="925239"/>
            <a:chOff x="5521207" y="2357049"/>
            <a:chExt cx="925239" cy="925239"/>
          </a:xfrm>
        </p:grpSpPr>
        <p:grpSp>
          <p:nvGrpSpPr>
            <p:cNvPr id="40" name="组合 39"/>
            <p:cNvGrpSpPr/>
            <p:nvPr/>
          </p:nvGrpSpPr>
          <p:grpSpPr>
            <a:xfrm>
              <a:off x="5521207" y="2357049"/>
              <a:ext cx="925239" cy="925239"/>
              <a:chOff x="3724322" y="1908536"/>
              <a:chExt cx="1329153" cy="1329153"/>
            </a:xfrm>
          </p:grpSpPr>
          <p:sp>
            <p:nvSpPr>
              <p:cNvPr id="42" name="椭圆 4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椭圆 42"/>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41"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44" name="组合 43"/>
          <p:cNvGrpSpPr/>
          <p:nvPr/>
        </p:nvGrpSpPr>
        <p:grpSpPr>
          <a:xfrm>
            <a:off x="6935520" y="2364357"/>
            <a:ext cx="925239" cy="925239"/>
            <a:chOff x="6935520" y="2364357"/>
            <a:chExt cx="925239" cy="925239"/>
          </a:xfrm>
        </p:grpSpPr>
        <p:grpSp>
          <p:nvGrpSpPr>
            <p:cNvPr id="45" name="组合 44"/>
            <p:cNvGrpSpPr/>
            <p:nvPr/>
          </p:nvGrpSpPr>
          <p:grpSpPr>
            <a:xfrm>
              <a:off x="6935520" y="2364357"/>
              <a:ext cx="925239" cy="925239"/>
              <a:chOff x="3724322" y="1908536"/>
              <a:chExt cx="1329153" cy="1329153"/>
            </a:xfrm>
          </p:grpSpPr>
          <p:sp>
            <p:nvSpPr>
              <p:cNvPr id="47" name="椭圆 46"/>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椭圆 47"/>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46"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lt"/>
                <a:ea typeface="+mn-ea"/>
                <a:cs typeface="+mn-ea"/>
                <a:sym typeface="+mn-lt"/>
              </a:endParaRPr>
            </a:p>
          </p:txBody>
        </p:sp>
      </p:grpSp>
      <p:grpSp>
        <p:nvGrpSpPr>
          <p:cNvPr id="49" name="组合 48"/>
          <p:cNvGrpSpPr/>
          <p:nvPr/>
        </p:nvGrpSpPr>
        <p:grpSpPr>
          <a:xfrm>
            <a:off x="4108005" y="2390405"/>
            <a:ext cx="925239" cy="925239"/>
            <a:chOff x="4313078" y="3516012"/>
            <a:chExt cx="925239" cy="925239"/>
          </a:xfrm>
        </p:grpSpPr>
        <p:grpSp>
          <p:nvGrpSpPr>
            <p:cNvPr id="50" name="组合 49"/>
            <p:cNvGrpSpPr/>
            <p:nvPr/>
          </p:nvGrpSpPr>
          <p:grpSpPr>
            <a:xfrm>
              <a:off x="4313078" y="3516012"/>
              <a:ext cx="925239" cy="925239"/>
              <a:chOff x="3724322" y="1908536"/>
              <a:chExt cx="1329153" cy="1329153"/>
            </a:xfrm>
          </p:grpSpPr>
          <p:sp>
            <p:nvSpPr>
              <p:cNvPr id="52" name="椭圆 5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椭圆 52"/>
              <p:cNvSpPr/>
              <p:nvPr/>
            </p:nvSpPr>
            <p:spPr>
              <a:xfrm>
                <a:off x="3839838" y="2024052"/>
                <a:ext cx="1098122" cy="1098122"/>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51"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lt"/>
                <a:ea typeface="+mn-ea"/>
                <a:cs typeface="+mn-ea"/>
                <a:sym typeface="+mn-lt"/>
              </a:endParaRPr>
            </a:p>
          </p:txBody>
        </p:sp>
      </p:grpSp>
      <p:sp>
        <p:nvSpPr>
          <p:cNvPr id="54" name="TextBox 77"/>
          <p:cNvSpPr txBox="1"/>
          <p:nvPr/>
        </p:nvSpPr>
        <p:spPr>
          <a:xfrm>
            <a:off x="562557"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tx2"/>
                </a:solidFill>
                <a:cs typeface="+mn-ea"/>
                <a:sym typeface="+mn-lt"/>
              </a:rPr>
              <a:t>标题文字</a:t>
            </a:r>
            <a:endParaRPr lang="en-US" altLang="zh-CN" sz="1200" dirty="0" smtClean="0">
              <a:solidFill>
                <a:schemeClr val="tx2"/>
              </a:solidFill>
              <a:cs typeface="+mn-ea"/>
              <a:sym typeface="+mn-lt"/>
            </a:endParaRPr>
          </a:p>
          <a:p>
            <a:pPr algn="ctr"/>
            <a:r>
              <a:rPr lang="zh-CN" altLang="en-US" sz="800" dirty="0" smtClean="0">
                <a:cs typeface="+mn-ea"/>
                <a:sym typeface="+mn-lt"/>
              </a:rPr>
              <a:t>单击</a:t>
            </a:r>
            <a:r>
              <a:rPr lang="zh-CN" altLang="en-US" sz="800" dirty="0">
                <a:cs typeface="+mn-ea"/>
                <a:sym typeface="+mn-lt"/>
              </a:rPr>
              <a:t>此处添加文本单击此处添加文本</a:t>
            </a:r>
            <a:endParaRPr lang="en-US" altLang="zh-CN" sz="800" dirty="0">
              <a:cs typeface="+mn-ea"/>
              <a:sym typeface="+mn-lt"/>
            </a:endParaRPr>
          </a:p>
          <a:p>
            <a:pPr algn="ctr"/>
            <a:r>
              <a:rPr lang="zh-CN" altLang="en-US" sz="800" dirty="0">
                <a:cs typeface="+mn-ea"/>
                <a:sym typeface="+mn-lt"/>
              </a:rPr>
              <a:t>单击此处添加文本单击此处添加文本</a:t>
            </a:r>
            <a:endParaRPr lang="en-US" altLang="zh-CN" sz="800" dirty="0">
              <a:cs typeface="+mn-ea"/>
              <a:sym typeface="+mn-lt"/>
            </a:endParaRPr>
          </a:p>
        </p:txBody>
      </p:sp>
      <p:sp>
        <p:nvSpPr>
          <p:cNvPr id="55" name="TextBox 77"/>
          <p:cNvSpPr txBox="1"/>
          <p:nvPr/>
        </p:nvSpPr>
        <p:spPr>
          <a:xfrm>
            <a:off x="3422475"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tx2"/>
                </a:solidFill>
                <a:cs typeface="+mn-ea"/>
                <a:sym typeface="+mn-lt"/>
              </a:rPr>
              <a:t>标题文字</a:t>
            </a:r>
            <a:endParaRPr lang="en-US" altLang="zh-CN" sz="1200" dirty="0" smtClean="0">
              <a:solidFill>
                <a:schemeClr val="tx2"/>
              </a:solidFill>
              <a:cs typeface="+mn-ea"/>
              <a:sym typeface="+mn-lt"/>
            </a:endParaRPr>
          </a:p>
          <a:p>
            <a:pPr algn="ctr"/>
            <a:r>
              <a:rPr lang="zh-CN" altLang="en-US" sz="800" dirty="0" smtClean="0">
                <a:cs typeface="+mn-ea"/>
                <a:sym typeface="+mn-lt"/>
              </a:rPr>
              <a:t>单击</a:t>
            </a:r>
            <a:r>
              <a:rPr lang="zh-CN" altLang="en-US" sz="800" dirty="0">
                <a:cs typeface="+mn-ea"/>
                <a:sym typeface="+mn-lt"/>
              </a:rPr>
              <a:t>此处添加文本单击此处添加文本</a:t>
            </a:r>
            <a:endParaRPr lang="en-US" altLang="zh-CN" sz="800" dirty="0">
              <a:cs typeface="+mn-ea"/>
              <a:sym typeface="+mn-lt"/>
            </a:endParaRPr>
          </a:p>
          <a:p>
            <a:pPr algn="ctr"/>
            <a:r>
              <a:rPr lang="zh-CN" altLang="en-US" sz="800" dirty="0">
                <a:cs typeface="+mn-ea"/>
                <a:sym typeface="+mn-lt"/>
              </a:rPr>
              <a:t>单击此处添加文本单击此处添加文本</a:t>
            </a:r>
            <a:endParaRPr lang="en-US" altLang="zh-CN" sz="800" dirty="0">
              <a:cs typeface="+mn-ea"/>
              <a:sym typeface="+mn-lt"/>
            </a:endParaRPr>
          </a:p>
        </p:txBody>
      </p:sp>
      <p:sp>
        <p:nvSpPr>
          <p:cNvPr id="56" name="TextBox 77"/>
          <p:cNvSpPr txBox="1"/>
          <p:nvPr/>
        </p:nvSpPr>
        <p:spPr>
          <a:xfrm>
            <a:off x="6230964"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tx2"/>
                </a:solidFill>
                <a:cs typeface="+mn-ea"/>
                <a:sym typeface="+mn-lt"/>
              </a:rPr>
              <a:t>标题文字</a:t>
            </a:r>
            <a:endParaRPr lang="en-US" altLang="zh-CN" sz="1200" dirty="0" smtClean="0">
              <a:solidFill>
                <a:schemeClr val="tx2"/>
              </a:solidFill>
              <a:cs typeface="+mn-ea"/>
              <a:sym typeface="+mn-lt"/>
            </a:endParaRPr>
          </a:p>
          <a:p>
            <a:pPr algn="ctr"/>
            <a:r>
              <a:rPr lang="zh-CN" altLang="en-US" sz="800" dirty="0" smtClean="0">
                <a:cs typeface="+mn-ea"/>
                <a:sym typeface="+mn-lt"/>
              </a:rPr>
              <a:t>单击</a:t>
            </a:r>
            <a:r>
              <a:rPr lang="zh-CN" altLang="en-US" sz="800" dirty="0">
                <a:cs typeface="+mn-ea"/>
                <a:sym typeface="+mn-lt"/>
              </a:rPr>
              <a:t>此处添加文本单击此处添加文本</a:t>
            </a:r>
            <a:endParaRPr lang="en-US" altLang="zh-CN" sz="800" dirty="0">
              <a:cs typeface="+mn-ea"/>
              <a:sym typeface="+mn-lt"/>
            </a:endParaRPr>
          </a:p>
          <a:p>
            <a:pPr algn="ctr"/>
            <a:r>
              <a:rPr lang="zh-CN" altLang="en-US" sz="800" dirty="0">
                <a:cs typeface="+mn-ea"/>
                <a:sym typeface="+mn-lt"/>
              </a:rPr>
              <a:t>单击此处添加文本单击此处添加文本</a:t>
            </a:r>
            <a:endParaRPr lang="en-US" altLang="zh-CN" sz="800" dirty="0">
              <a:cs typeface="+mn-ea"/>
              <a:sym typeface="+mn-lt"/>
            </a:endParaRPr>
          </a:p>
        </p:txBody>
      </p:sp>
      <p:sp>
        <p:nvSpPr>
          <p:cNvPr id="57" name="TextBox 77"/>
          <p:cNvSpPr txBox="1"/>
          <p:nvPr/>
        </p:nvSpPr>
        <p:spPr>
          <a:xfrm>
            <a:off x="2098694"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bg2"/>
                </a:solidFill>
                <a:cs typeface="+mn-ea"/>
                <a:sym typeface="+mn-lt"/>
              </a:rPr>
              <a:t>标题文字</a:t>
            </a:r>
            <a:endParaRPr lang="en-US" altLang="zh-CN" sz="1200" dirty="0" smtClean="0">
              <a:solidFill>
                <a:schemeClr val="bg2"/>
              </a:solidFill>
              <a:cs typeface="+mn-ea"/>
              <a:sym typeface="+mn-lt"/>
            </a:endParaRPr>
          </a:p>
          <a:p>
            <a:pPr algn="ctr"/>
            <a:r>
              <a:rPr lang="zh-CN" altLang="en-US" sz="800" dirty="0" smtClean="0">
                <a:cs typeface="+mn-ea"/>
                <a:sym typeface="+mn-lt"/>
              </a:rPr>
              <a:t>单击</a:t>
            </a:r>
            <a:r>
              <a:rPr lang="zh-CN" altLang="en-US" sz="800" dirty="0">
                <a:cs typeface="+mn-ea"/>
                <a:sym typeface="+mn-lt"/>
              </a:rPr>
              <a:t>此处添加文本单击此处添加文本</a:t>
            </a:r>
            <a:endParaRPr lang="en-US" altLang="zh-CN" sz="800" dirty="0">
              <a:cs typeface="+mn-ea"/>
              <a:sym typeface="+mn-lt"/>
            </a:endParaRPr>
          </a:p>
          <a:p>
            <a:pPr algn="ctr"/>
            <a:r>
              <a:rPr lang="zh-CN" altLang="en-US" sz="800" dirty="0">
                <a:cs typeface="+mn-ea"/>
                <a:sym typeface="+mn-lt"/>
              </a:rPr>
              <a:t>单击此处添加文本单击此处添加文本</a:t>
            </a:r>
            <a:endParaRPr lang="en-US" altLang="zh-CN" sz="800" dirty="0">
              <a:cs typeface="+mn-ea"/>
              <a:sym typeface="+mn-lt"/>
            </a:endParaRPr>
          </a:p>
        </p:txBody>
      </p:sp>
      <p:sp>
        <p:nvSpPr>
          <p:cNvPr id="58" name="TextBox 77"/>
          <p:cNvSpPr txBox="1"/>
          <p:nvPr/>
        </p:nvSpPr>
        <p:spPr>
          <a:xfrm>
            <a:off x="4907183"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bg2"/>
                </a:solidFill>
                <a:cs typeface="+mn-ea"/>
                <a:sym typeface="+mn-lt"/>
              </a:rPr>
              <a:t>标题文字</a:t>
            </a:r>
            <a:endParaRPr lang="en-US" altLang="zh-CN" sz="1200" dirty="0" smtClean="0">
              <a:solidFill>
                <a:schemeClr val="bg2"/>
              </a:solidFill>
              <a:cs typeface="+mn-ea"/>
              <a:sym typeface="+mn-lt"/>
            </a:endParaRPr>
          </a:p>
          <a:p>
            <a:pPr algn="ctr"/>
            <a:r>
              <a:rPr lang="zh-CN" altLang="en-US" sz="800" dirty="0" smtClean="0">
                <a:cs typeface="+mn-ea"/>
                <a:sym typeface="+mn-lt"/>
              </a:rPr>
              <a:t>单击</a:t>
            </a:r>
            <a:r>
              <a:rPr lang="zh-CN" altLang="en-US" sz="800" dirty="0">
                <a:cs typeface="+mn-ea"/>
                <a:sym typeface="+mn-lt"/>
              </a:rPr>
              <a:t>此处添加文本单击此处添加文本</a:t>
            </a:r>
            <a:endParaRPr lang="en-US" altLang="zh-CN" sz="800" dirty="0">
              <a:cs typeface="+mn-ea"/>
              <a:sym typeface="+mn-lt"/>
            </a:endParaRPr>
          </a:p>
          <a:p>
            <a:pPr algn="ctr"/>
            <a:r>
              <a:rPr lang="zh-CN" altLang="en-US" sz="800" dirty="0">
                <a:cs typeface="+mn-ea"/>
                <a:sym typeface="+mn-lt"/>
              </a:rPr>
              <a:t>单击此处添加文本单击此处添加文本</a:t>
            </a:r>
            <a:endParaRPr lang="en-US" altLang="zh-CN" sz="800" dirty="0">
              <a:cs typeface="+mn-ea"/>
              <a:sym typeface="+mn-lt"/>
            </a:endParaRPr>
          </a:p>
        </p:txBody>
      </p:sp>
      <p:sp>
        <p:nvSpPr>
          <p:cNvPr id="59" name="TextBox 58"/>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53" presetClass="entr" presetSubtype="16"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1000"/>
                                        <p:tgtEl>
                                          <p:spTgt spid="57"/>
                                        </p:tgtEl>
                                      </p:cBhvr>
                                    </p:animEffect>
                                    <p:anim calcmode="lin" valueType="num">
                                      <p:cBhvr>
                                        <p:cTn id="75" dur="1000" fill="hold"/>
                                        <p:tgtEl>
                                          <p:spTgt spid="57"/>
                                        </p:tgtEl>
                                        <p:attrNameLst>
                                          <p:attrName>ppt_x</p:attrName>
                                        </p:attrNameLst>
                                      </p:cBhvr>
                                      <p:tavLst>
                                        <p:tav tm="0">
                                          <p:val>
                                            <p:strVal val="#ppt_x"/>
                                          </p:val>
                                        </p:tav>
                                        <p:tav tm="100000">
                                          <p:val>
                                            <p:strVal val="#ppt_x"/>
                                          </p:val>
                                        </p:tav>
                                      </p:tavLst>
                                    </p:anim>
                                    <p:anim calcmode="lin" valueType="num">
                                      <p:cBhvr>
                                        <p:cTn id="76" dur="1000" fill="hold"/>
                                        <p:tgtEl>
                                          <p:spTgt spid="5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1000"/>
                                        <p:tgtEl>
                                          <p:spTgt spid="58"/>
                                        </p:tgtEl>
                                      </p:cBhvr>
                                    </p:animEffect>
                                    <p:anim calcmode="lin" valueType="num">
                                      <p:cBhvr>
                                        <p:cTn id="80" dur="1000" fill="hold"/>
                                        <p:tgtEl>
                                          <p:spTgt spid="58"/>
                                        </p:tgtEl>
                                        <p:attrNameLst>
                                          <p:attrName>ppt_x</p:attrName>
                                        </p:attrNameLst>
                                      </p:cBhvr>
                                      <p:tavLst>
                                        <p:tav tm="0">
                                          <p:val>
                                            <p:strVal val="#ppt_x"/>
                                          </p:val>
                                        </p:tav>
                                        <p:tav tm="100000">
                                          <p:val>
                                            <p:strVal val="#ppt_x"/>
                                          </p:val>
                                        </p:tav>
                                      </p:tavLst>
                                    </p:anim>
                                    <p:anim calcmode="lin" valueType="num">
                                      <p:cBhvr>
                                        <p:cTn id="81" dur="1000" fill="hold"/>
                                        <p:tgtEl>
                                          <p:spTgt spid="5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000"/>
                                        <p:tgtEl>
                                          <p:spTgt spid="54"/>
                                        </p:tgtEl>
                                      </p:cBhvr>
                                    </p:animEffect>
                                    <p:anim calcmode="lin" valueType="num">
                                      <p:cBhvr>
                                        <p:cTn id="95" dur="1000" fill="hold"/>
                                        <p:tgtEl>
                                          <p:spTgt spid="54"/>
                                        </p:tgtEl>
                                        <p:attrNameLst>
                                          <p:attrName>ppt_x</p:attrName>
                                        </p:attrNameLst>
                                      </p:cBhvr>
                                      <p:tavLst>
                                        <p:tav tm="0">
                                          <p:val>
                                            <p:strVal val="#ppt_x"/>
                                          </p:val>
                                        </p:tav>
                                        <p:tav tm="100000">
                                          <p:val>
                                            <p:strVal val="#ppt_x"/>
                                          </p:val>
                                        </p:tav>
                                      </p:tavLst>
                                    </p:anim>
                                    <p:anim calcmode="lin" valueType="num">
                                      <p:cBhvr>
                                        <p:cTn id="96" dur="1000" fill="hold"/>
                                        <p:tgtEl>
                                          <p:spTgt spid="5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1000"/>
                                        <p:tgtEl>
                                          <p:spTgt spid="56"/>
                                        </p:tgtEl>
                                      </p:cBhvr>
                                    </p:animEffect>
                                    <p:anim calcmode="lin" valueType="num">
                                      <p:cBhvr>
                                        <p:cTn id="105" dur="1000" fill="hold"/>
                                        <p:tgtEl>
                                          <p:spTgt spid="56"/>
                                        </p:tgtEl>
                                        <p:attrNameLst>
                                          <p:attrName>ppt_x</p:attrName>
                                        </p:attrNameLst>
                                      </p:cBhvr>
                                      <p:tavLst>
                                        <p:tav tm="0">
                                          <p:val>
                                            <p:strVal val="#ppt_x"/>
                                          </p:val>
                                        </p:tav>
                                        <p:tav tm="100000">
                                          <p:val>
                                            <p:strVal val="#ppt_x"/>
                                          </p:val>
                                        </p:tav>
                                      </p:tavLst>
                                    </p:anim>
                                    <p:anim calcmode="lin" valueType="num">
                                      <p:cBhvr>
                                        <p:cTn id="10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p:bldP spid="27" grpId="0" animBg="1"/>
      <p:bldP spid="28" grpId="0" animBg="1"/>
      <p:bldP spid="54" grpId="0"/>
      <p:bldP spid="55" grpId="0"/>
      <p:bldP spid="56" grpId="0"/>
      <p:bldP spid="57" grpId="0"/>
      <p:bldP spid="58" grpId="0"/>
      <p:bldP spid="5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446679" y="1716035"/>
            <a:ext cx="1094509" cy="1094509"/>
            <a:chOff x="4179570" y="1588770"/>
            <a:chExt cx="2735580" cy="2735580"/>
          </a:xfrm>
        </p:grpSpPr>
        <p:sp>
          <p:nvSpPr>
            <p:cNvPr id="34" name="椭圆 33"/>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5" name="椭圆 34"/>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36" name="组合 35"/>
          <p:cNvGrpSpPr/>
          <p:nvPr/>
        </p:nvGrpSpPr>
        <p:grpSpPr>
          <a:xfrm>
            <a:off x="3192929" y="1716035"/>
            <a:ext cx="1094509" cy="1094509"/>
            <a:chOff x="4179570" y="1588770"/>
            <a:chExt cx="2735580" cy="2735580"/>
          </a:xfrm>
        </p:grpSpPr>
        <p:sp>
          <p:nvSpPr>
            <p:cNvPr id="37" name="椭圆 36"/>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8" name="椭圆 37"/>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39" name="组合 38"/>
          <p:cNvGrpSpPr/>
          <p:nvPr/>
        </p:nvGrpSpPr>
        <p:grpSpPr>
          <a:xfrm>
            <a:off x="4939179" y="1716035"/>
            <a:ext cx="1094509" cy="1094509"/>
            <a:chOff x="4179570" y="1588770"/>
            <a:chExt cx="2735580" cy="2735580"/>
          </a:xfrm>
        </p:grpSpPr>
        <p:sp>
          <p:nvSpPr>
            <p:cNvPr id="40" name="椭圆 39"/>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sp>
          <p:nvSpPr>
            <p:cNvPr id="41" name="椭圆 40"/>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grpSp>
      <p:grpSp>
        <p:nvGrpSpPr>
          <p:cNvPr id="42" name="组合 41"/>
          <p:cNvGrpSpPr/>
          <p:nvPr/>
        </p:nvGrpSpPr>
        <p:grpSpPr>
          <a:xfrm>
            <a:off x="6685428" y="1716035"/>
            <a:ext cx="1094509" cy="1094509"/>
            <a:chOff x="4179570" y="1588770"/>
            <a:chExt cx="2735580" cy="2735580"/>
          </a:xfrm>
        </p:grpSpPr>
        <p:sp>
          <p:nvSpPr>
            <p:cNvPr id="43" name="椭圆 42"/>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tileRect/>
            </a:gra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44" name="椭圆 43"/>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sp>
        <p:nvSpPr>
          <p:cNvPr id="45" name="文本框 18"/>
          <p:cNvSpPr txBox="1"/>
          <p:nvPr/>
        </p:nvSpPr>
        <p:spPr>
          <a:xfrm>
            <a:off x="1674755"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mn-lt"/>
                <a:ea typeface="+mn-ea"/>
                <a:cs typeface="+mn-ea"/>
                <a:sym typeface="+mn-lt"/>
              </a:rPr>
              <a:t>01</a:t>
            </a:r>
            <a:endParaRPr lang="zh-CN" altLang="en-US" sz="2400" dirty="0">
              <a:solidFill>
                <a:srgbClr val="C00000"/>
              </a:solidFill>
              <a:latin typeface="+mn-lt"/>
              <a:ea typeface="+mn-ea"/>
              <a:cs typeface="+mn-ea"/>
              <a:sym typeface="+mn-lt"/>
            </a:endParaRPr>
          </a:p>
        </p:txBody>
      </p:sp>
      <p:sp>
        <p:nvSpPr>
          <p:cNvPr id="46" name="文本框 19"/>
          <p:cNvSpPr txBox="1"/>
          <p:nvPr/>
        </p:nvSpPr>
        <p:spPr>
          <a:xfrm>
            <a:off x="3421958"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mn-lt"/>
                <a:ea typeface="+mn-ea"/>
                <a:cs typeface="+mn-ea"/>
                <a:sym typeface="+mn-lt"/>
              </a:rPr>
              <a:t>02</a:t>
            </a:r>
            <a:endParaRPr lang="zh-CN" altLang="en-US" sz="2400" dirty="0">
              <a:solidFill>
                <a:srgbClr val="C00000"/>
              </a:solidFill>
              <a:latin typeface="+mn-lt"/>
              <a:ea typeface="+mn-ea"/>
              <a:cs typeface="+mn-ea"/>
              <a:sym typeface="+mn-lt"/>
            </a:endParaRPr>
          </a:p>
        </p:txBody>
      </p:sp>
      <p:sp>
        <p:nvSpPr>
          <p:cNvPr id="47" name="文本框 20"/>
          <p:cNvSpPr txBox="1"/>
          <p:nvPr/>
        </p:nvSpPr>
        <p:spPr>
          <a:xfrm>
            <a:off x="5168207"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mn-lt"/>
                <a:ea typeface="+mn-ea"/>
                <a:cs typeface="+mn-ea"/>
                <a:sym typeface="+mn-lt"/>
              </a:rPr>
              <a:t>03</a:t>
            </a:r>
            <a:endParaRPr lang="zh-CN" altLang="en-US" sz="2400" dirty="0">
              <a:solidFill>
                <a:srgbClr val="C00000"/>
              </a:solidFill>
              <a:latin typeface="+mn-lt"/>
              <a:ea typeface="+mn-ea"/>
              <a:cs typeface="+mn-ea"/>
              <a:sym typeface="+mn-lt"/>
            </a:endParaRPr>
          </a:p>
        </p:txBody>
      </p:sp>
      <p:sp>
        <p:nvSpPr>
          <p:cNvPr id="48" name="文本框 21"/>
          <p:cNvSpPr txBox="1"/>
          <p:nvPr/>
        </p:nvSpPr>
        <p:spPr>
          <a:xfrm>
            <a:off x="6914457" y="1994277"/>
            <a:ext cx="636444" cy="438582"/>
          </a:xfrm>
          <a:prstGeom prst="rect">
            <a:avLst/>
          </a:prstGeom>
          <a:noFill/>
        </p:spPr>
        <p:txBody>
          <a:bodyPr wrap="square" lIns="68580" tIns="34290" rIns="68580" bIns="34290" rtlCol="0">
            <a:spAutoFit/>
          </a:bodyPr>
          <a:lstStyle/>
          <a:p>
            <a:pPr algn="ctr"/>
            <a:r>
              <a:rPr lang="en-US" altLang="zh-CN" sz="2400" dirty="0">
                <a:solidFill>
                  <a:srgbClr val="C00000"/>
                </a:solidFill>
                <a:latin typeface="+mn-lt"/>
                <a:ea typeface="+mn-ea"/>
                <a:cs typeface="+mn-ea"/>
                <a:sym typeface="+mn-lt"/>
              </a:rPr>
              <a:t>04</a:t>
            </a:r>
            <a:endParaRPr lang="zh-CN" altLang="en-US" sz="2400" dirty="0">
              <a:solidFill>
                <a:srgbClr val="C00000"/>
              </a:solidFill>
              <a:latin typeface="+mn-lt"/>
              <a:ea typeface="+mn-ea"/>
              <a:cs typeface="+mn-ea"/>
              <a:sym typeface="+mn-lt"/>
            </a:endParaRPr>
          </a:p>
        </p:txBody>
      </p:sp>
      <p:grpSp>
        <p:nvGrpSpPr>
          <p:cNvPr id="49" name="组合 48"/>
          <p:cNvGrpSpPr/>
          <p:nvPr/>
        </p:nvGrpSpPr>
        <p:grpSpPr>
          <a:xfrm>
            <a:off x="1124277" y="4185108"/>
            <a:ext cx="1760610" cy="750764"/>
            <a:chOff x="3619190" y="2004244"/>
            <a:chExt cx="2347480" cy="1001019"/>
          </a:xfrm>
        </p:grpSpPr>
        <p:sp>
          <p:nvSpPr>
            <p:cNvPr id="50"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51"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mn-lt"/>
                  <a:ea typeface="+mn-ea"/>
                  <a:cs typeface="+mn-ea"/>
                  <a:sym typeface="+mn-lt"/>
                </a:rPr>
                <a:t>单击此处添加文字阐述，添加简短问题说明文字</a:t>
              </a:r>
              <a:endParaRPr lang="zh-CN" altLang="en-US" sz="1000" dirty="0">
                <a:solidFill>
                  <a:prstClr val="black">
                    <a:lumMod val="65000"/>
                    <a:lumOff val="35000"/>
                  </a:prstClr>
                </a:solidFill>
                <a:latin typeface="+mn-lt"/>
                <a:ea typeface="+mn-ea"/>
                <a:cs typeface="+mn-ea"/>
                <a:sym typeface="+mn-lt"/>
              </a:endParaRPr>
            </a:p>
          </p:txBody>
        </p:sp>
      </p:grpSp>
      <p:grpSp>
        <p:nvGrpSpPr>
          <p:cNvPr id="52" name="Group 4"/>
          <p:cNvGrpSpPr>
            <a:grpSpLocks noChangeAspect="1"/>
          </p:cNvGrpSpPr>
          <p:nvPr/>
        </p:nvGrpSpPr>
        <p:grpSpPr bwMode="auto">
          <a:xfrm>
            <a:off x="1835259" y="3785120"/>
            <a:ext cx="315439" cy="369659"/>
            <a:chOff x="1776" y="1776"/>
            <a:chExt cx="64" cy="75"/>
          </a:xfrm>
          <a:solidFill>
            <a:srgbClr val="C00000"/>
          </a:solidFill>
          <a:effectLst/>
        </p:grpSpPr>
        <p:sp>
          <p:nvSpPr>
            <p:cNvPr id="5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5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5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5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nvGrpSpPr>
          <p:cNvPr id="57" name="Group 18"/>
          <p:cNvGrpSpPr>
            <a:grpSpLocks noChangeAspect="1"/>
          </p:cNvGrpSpPr>
          <p:nvPr/>
        </p:nvGrpSpPr>
        <p:grpSpPr bwMode="auto">
          <a:xfrm>
            <a:off x="7056482" y="3816557"/>
            <a:ext cx="352392" cy="328364"/>
            <a:chOff x="3802" y="2858"/>
            <a:chExt cx="616" cy="574"/>
          </a:xfrm>
          <a:solidFill>
            <a:srgbClr val="C00000"/>
          </a:solidFill>
          <a:effectLst/>
        </p:grpSpPr>
        <p:sp>
          <p:nvSpPr>
            <p:cNvPr id="5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5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6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6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6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nvGrpSpPr>
          <p:cNvPr id="63" name="Group 13"/>
          <p:cNvGrpSpPr>
            <a:grpSpLocks noChangeAspect="1"/>
          </p:cNvGrpSpPr>
          <p:nvPr/>
        </p:nvGrpSpPr>
        <p:grpSpPr bwMode="auto">
          <a:xfrm>
            <a:off x="3547848" y="3766474"/>
            <a:ext cx="384667" cy="389210"/>
            <a:chOff x="2426" y="2781"/>
            <a:chExt cx="593" cy="600"/>
          </a:xfrm>
          <a:solidFill>
            <a:srgbClr val="860000"/>
          </a:solidFill>
          <a:effectLst/>
        </p:grpSpPr>
        <p:sp>
          <p:nvSpPr>
            <p:cNvPr id="6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6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nvGrpSpPr>
          <p:cNvPr id="66" name="组合 65"/>
          <p:cNvGrpSpPr/>
          <p:nvPr/>
        </p:nvGrpSpPr>
        <p:grpSpPr>
          <a:xfrm>
            <a:off x="5340039" y="3798467"/>
            <a:ext cx="330572" cy="359730"/>
            <a:chOff x="4873620" y="1965325"/>
            <a:chExt cx="269882" cy="293688"/>
          </a:xfrm>
          <a:solidFill>
            <a:srgbClr val="C00000"/>
          </a:solidFill>
          <a:effectLst/>
        </p:grpSpPr>
        <p:sp>
          <p:nvSpPr>
            <p:cNvPr id="67"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68"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69"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7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nvGrpSpPr>
          <p:cNvPr id="71" name="组合 70"/>
          <p:cNvGrpSpPr/>
          <p:nvPr/>
        </p:nvGrpSpPr>
        <p:grpSpPr>
          <a:xfrm>
            <a:off x="1963798" y="2872257"/>
            <a:ext cx="58353" cy="811397"/>
            <a:chOff x="2563325" y="3120190"/>
            <a:chExt cx="77804" cy="1081862"/>
          </a:xfrm>
        </p:grpSpPr>
        <p:sp>
          <p:nvSpPr>
            <p:cNvPr id="72" name="椭圆 71"/>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cxnSp>
          <p:nvCxnSpPr>
            <p:cNvPr id="73" name="直接连接符 72"/>
            <p:cNvCxnSpPr>
              <a:stCxn id="72"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75" name="组合 74"/>
          <p:cNvGrpSpPr/>
          <p:nvPr/>
        </p:nvGrpSpPr>
        <p:grpSpPr>
          <a:xfrm>
            <a:off x="3708829" y="2872257"/>
            <a:ext cx="58353" cy="811397"/>
            <a:chOff x="2563325" y="3120190"/>
            <a:chExt cx="77804" cy="1081862"/>
          </a:xfrm>
        </p:grpSpPr>
        <p:sp>
          <p:nvSpPr>
            <p:cNvPr id="76" name="椭圆 75"/>
            <p:cNvSpPr/>
            <p:nvPr/>
          </p:nvSpPr>
          <p:spPr>
            <a:xfrm>
              <a:off x="2563325" y="3120190"/>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cxnSp>
          <p:nvCxnSpPr>
            <p:cNvPr id="77" name="直接连接符 76"/>
            <p:cNvCxnSpPr>
              <a:stCxn id="76" idx="4"/>
            </p:cNvCxnSpPr>
            <p:nvPr/>
          </p:nvCxnSpPr>
          <p:spPr>
            <a:xfrm>
              <a:off x="2602227" y="3197994"/>
              <a:ext cx="1" cy="98573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563325" y="4124248"/>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79" name="组合 78"/>
          <p:cNvGrpSpPr/>
          <p:nvPr/>
        </p:nvGrpSpPr>
        <p:grpSpPr>
          <a:xfrm>
            <a:off x="5458569" y="2872257"/>
            <a:ext cx="58353" cy="811397"/>
            <a:chOff x="2563325" y="3120190"/>
            <a:chExt cx="77804" cy="1081862"/>
          </a:xfrm>
        </p:grpSpPr>
        <p:sp>
          <p:nvSpPr>
            <p:cNvPr id="80" name="椭圆 79"/>
            <p:cNvSpPr/>
            <p:nvPr/>
          </p:nvSpPr>
          <p:spPr>
            <a:xfrm>
              <a:off x="2563325" y="3120190"/>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cxnSp>
          <p:nvCxnSpPr>
            <p:cNvPr id="81" name="直接连接符 80"/>
            <p:cNvCxnSpPr>
              <a:stCxn id="80" idx="4"/>
            </p:cNvCxnSpPr>
            <p:nvPr/>
          </p:nvCxnSpPr>
          <p:spPr>
            <a:xfrm>
              <a:off x="2602227" y="3197994"/>
              <a:ext cx="1" cy="985736"/>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2563325" y="4124248"/>
              <a:ext cx="77804" cy="7780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83" name="组合 82"/>
          <p:cNvGrpSpPr/>
          <p:nvPr/>
        </p:nvGrpSpPr>
        <p:grpSpPr>
          <a:xfrm>
            <a:off x="7203503" y="2872257"/>
            <a:ext cx="58353" cy="811397"/>
            <a:chOff x="2563325" y="3120190"/>
            <a:chExt cx="77804" cy="1081862"/>
          </a:xfrm>
        </p:grpSpPr>
        <p:sp>
          <p:nvSpPr>
            <p:cNvPr id="84" name="椭圆 83"/>
            <p:cNvSpPr/>
            <p:nvPr/>
          </p:nvSpPr>
          <p:spPr>
            <a:xfrm>
              <a:off x="2563325" y="3120190"/>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cxnSp>
          <p:nvCxnSpPr>
            <p:cNvPr id="85" name="直接连接符 84"/>
            <p:cNvCxnSpPr>
              <a:stCxn id="84" idx="4"/>
            </p:cNvCxnSpPr>
            <p:nvPr/>
          </p:nvCxnSpPr>
          <p:spPr>
            <a:xfrm>
              <a:off x="2602227" y="3197994"/>
              <a:ext cx="1" cy="985736"/>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2563325" y="4124248"/>
              <a:ext cx="77804" cy="77804"/>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89" name="组合 88"/>
          <p:cNvGrpSpPr/>
          <p:nvPr/>
        </p:nvGrpSpPr>
        <p:grpSpPr>
          <a:xfrm>
            <a:off x="2812973" y="4185108"/>
            <a:ext cx="1760610" cy="750764"/>
            <a:chOff x="3619190" y="2004244"/>
            <a:chExt cx="2347480" cy="1001019"/>
          </a:xfrm>
        </p:grpSpPr>
        <p:sp>
          <p:nvSpPr>
            <p:cNvPr id="90"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91"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mn-lt"/>
                  <a:ea typeface="+mn-ea"/>
                  <a:cs typeface="+mn-ea"/>
                  <a:sym typeface="+mn-lt"/>
                </a:rPr>
                <a:t>单击此处添加文字阐述，添加简短问题说明文字</a:t>
              </a:r>
              <a:endParaRPr lang="zh-CN" altLang="en-US" sz="1000" dirty="0">
                <a:solidFill>
                  <a:prstClr val="black">
                    <a:lumMod val="65000"/>
                    <a:lumOff val="35000"/>
                  </a:prstClr>
                </a:solidFill>
                <a:latin typeface="+mn-lt"/>
                <a:ea typeface="+mn-ea"/>
                <a:cs typeface="+mn-ea"/>
                <a:sym typeface="+mn-lt"/>
              </a:endParaRPr>
            </a:p>
          </p:txBody>
        </p:sp>
      </p:grpSp>
      <p:grpSp>
        <p:nvGrpSpPr>
          <p:cNvPr id="92" name="组合 91"/>
          <p:cNvGrpSpPr/>
          <p:nvPr/>
        </p:nvGrpSpPr>
        <p:grpSpPr>
          <a:xfrm>
            <a:off x="4613304" y="4185108"/>
            <a:ext cx="1760610" cy="750764"/>
            <a:chOff x="3619190" y="2004244"/>
            <a:chExt cx="2347480" cy="1001019"/>
          </a:xfrm>
        </p:grpSpPr>
        <p:sp>
          <p:nvSpPr>
            <p:cNvPr id="93"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94"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mn-lt"/>
                  <a:ea typeface="+mn-ea"/>
                  <a:cs typeface="+mn-ea"/>
                  <a:sym typeface="+mn-lt"/>
                </a:rPr>
                <a:t>单击此处添加文字阐述，添加简短问题说明文字</a:t>
              </a:r>
              <a:endParaRPr lang="zh-CN" altLang="en-US" sz="1000" dirty="0">
                <a:solidFill>
                  <a:prstClr val="black">
                    <a:lumMod val="65000"/>
                    <a:lumOff val="35000"/>
                  </a:prstClr>
                </a:solidFill>
                <a:latin typeface="+mn-lt"/>
                <a:ea typeface="+mn-ea"/>
                <a:cs typeface="+mn-ea"/>
                <a:sym typeface="+mn-lt"/>
              </a:endParaRPr>
            </a:p>
          </p:txBody>
        </p:sp>
      </p:grpSp>
      <p:grpSp>
        <p:nvGrpSpPr>
          <p:cNvPr id="95" name="组合 94"/>
          <p:cNvGrpSpPr/>
          <p:nvPr/>
        </p:nvGrpSpPr>
        <p:grpSpPr>
          <a:xfrm>
            <a:off x="6395734" y="4185108"/>
            <a:ext cx="1760610" cy="750764"/>
            <a:chOff x="3619190" y="2004244"/>
            <a:chExt cx="2347480" cy="1001019"/>
          </a:xfrm>
        </p:grpSpPr>
        <p:sp>
          <p:nvSpPr>
            <p:cNvPr id="96" name="文本框 24"/>
            <p:cNvSpPr txBox="1"/>
            <p:nvPr/>
          </p:nvSpPr>
          <p:spPr>
            <a:xfrm>
              <a:off x="3776606" y="2004244"/>
              <a:ext cx="2169333"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97"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dirty="0">
                  <a:solidFill>
                    <a:prstClr val="black"/>
                  </a:solidFill>
                  <a:latin typeface="+mn-lt"/>
                  <a:ea typeface="+mn-ea"/>
                  <a:cs typeface="+mn-ea"/>
                  <a:sym typeface="+mn-lt"/>
                </a:rPr>
                <a:t>单击此处添加文字阐述，添加简短问题说明文字</a:t>
              </a:r>
              <a:endParaRPr lang="zh-CN" altLang="en-US" sz="1000" dirty="0">
                <a:solidFill>
                  <a:prstClr val="black">
                    <a:lumMod val="65000"/>
                    <a:lumOff val="35000"/>
                  </a:prstClr>
                </a:solidFill>
                <a:latin typeface="+mn-lt"/>
                <a:ea typeface="+mn-ea"/>
                <a:cs typeface="+mn-ea"/>
                <a:sym typeface="+mn-lt"/>
              </a:endParaRPr>
            </a:p>
          </p:txBody>
        </p:sp>
      </p:grpSp>
      <p:sp>
        <p:nvSpPr>
          <p:cNvPr id="98" name="文本框 8"/>
          <p:cNvSpPr txBox="1"/>
          <p:nvPr/>
        </p:nvSpPr>
        <p:spPr>
          <a:xfrm>
            <a:off x="629052" y="915566"/>
            <a:ext cx="7831889" cy="407804"/>
          </a:xfrm>
          <a:prstGeom prst="rect">
            <a:avLst/>
          </a:prstGeom>
          <a:noFill/>
        </p:spPr>
        <p:txBody>
          <a:bodyPr wrap="square" lIns="68580" tIns="34290" rIns="68580" bIns="34290" rtlCol="0">
            <a:spAutoFit/>
          </a:bodyPr>
          <a:lstStyle/>
          <a:p>
            <a:pPr algn="just"/>
            <a:r>
              <a:rPr lang="zh-CN" altLang="en-US" sz="1050" dirty="0">
                <a:solidFill>
                  <a:prstClr val="black"/>
                </a:solidFill>
                <a:latin typeface="+mn-lt"/>
                <a:ea typeface="+mn-ea"/>
                <a:cs typeface="+mn-ea"/>
                <a:sym typeface="+mn-lt"/>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050" dirty="0">
              <a:solidFill>
                <a:prstClr val="black">
                  <a:lumMod val="50000"/>
                  <a:lumOff val="50000"/>
                </a:prstClr>
              </a:solidFill>
              <a:latin typeface="+mn-lt"/>
              <a:ea typeface="+mn-ea"/>
              <a:cs typeface="+mn-ea"/>
              <a:sym typeface="+mn-lt"/>
            </a:endParaRPr>
          </a:p>
        </p:txBody>
      </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250"/>
                                        <p:tgtEl>
                                          <p:spTgt spid="98"/>
                                        </p:tgtEl>
                                      </p:cBhvr>
                                    </p:animEffect>
                                    <p:anim calcmode="lin" valueType="num">
                                      <p:cBhvr>
                                        <p:cTn id="12" dur="250" fill="hold"/>
                                        <p:tgtEl>
                                          <p:spTgt spid="98"/>
                                        </p:tgtEl>
                                        <p:attrNameLst>
                                          <p:attrName>ppt_x</p:attrName>
                                        </p:attrNameLst>
                                      </p:cBhvr>
                                      <p:tavLst>
                                        <p:tav tm="0">
                                          <p:val>
                                            <p:strVal val="#ppt_x"/>
                                          </p:val>
                                        </p:tav>
                                        <p:tav tm="100000">
                                          <p:val>
                                            <p:strVal val="#ppt_x"/>
                                          </p:val>
                                        </p:tav>
                                      </p:tavLst>
                                    </p:anim>
                                    <p:anim calcmode="lin" valueType="num">
                                      <p:cBhvr>
                                        <p:cTn id="13" dur="250" fill="hold"/>
                                        <p:tgtEl>
                                          <p:spTgt spid="9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5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250"/>
                                        <p:tgtEl>
                                          <p:spTgt spid="45"/>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up)">
                                      <p:cBhvr>
                                        <p:cTn id="25" dur="250"/>
                                        <p:tgtEl>
                                          <p:spTgt spid="71"/>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up)">
                                      <p:cBhvr>
                                        <p:cTn id="29" dur="250"/>
                                        <p:tgtEl>
                                          <p:spTgt spid="52"/>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250"/>
                                        <p:tgtEl>
                                          <p:spTgt spid="49"/>
                                        </p:tgtEl>
                                      </p:cBhvr>
                                    </p:animEffect>
                                  </p:childTnLst>
                                </p:cTn>
                              </p:par>
                            </p:childTnLst>
                          </p:cTn>
                        </p:par>
                        <p:par>
                          <p:cTn id="34" fill="hold">
                            <p:stCondLst>
                              <p:cond delay="3500"/>
                            </p:stCondLst>
                            <p:childTnLst>
                              <p:par>
                                <p:cTn id="35" presetID="21" presetClass="entr" presetSubtype="1"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heel(1)">
                                      <p:cBhvr>
                                        <p:cTn id="37" dur="250"/>
                                        <p:tgtEl>
                                          <p:spTgt spid="36"/>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up)">
                                      <p:cBhvr>
                                        <p:cTn id="41" dur="250"/>
                                        <p:tgtEl>
                                          <p:spTgt spid="46"/>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250"/>
                                        <p:tgtEl>
                                          <p:spTgt spid="75"/>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up)">
                                      <p:cBhvr>
                                        <p:cTn id="49" dur="250"/>
                                        <p:tgtEl>
                                          <p:spTgt spid="63"/>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up)">
                                      <p:cBhvr>
                                        <p:cTn id="53" dur="250"/>
                                        <p:tgtEl>
                                          <p:spTgt spid="8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up)">
                                      <p:cBhvr>
                                        <p:cTn id="57" dur="250"/>
                                        <p:tgtEl>
                                          <p:spTgt spid="47"/>
                                        </p:tgtEl>
                                      </p:cBhvr>
                                    </p:animEffect>
                                  </p:childTnLst>
                                </p:cTn>
                              </p:par>
                            </p:childTnLst>
                          </p:cTn>
                        </p:par>
                        <p:par>
                          <p:cTn id="58" fill="hold">
                            <p:stCondLst>
                              <p:cond delay="6500"/>
                            </p:stCondLst>
                            <p:childTnLst>
                              <p:par>
                                <p:cTn id="59" presetID="21" presetClass="entr" presetSubtype="1"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heel(1)">
                                      <p:cBhvr>
                                        <p:cTn id="61" dur="250"/>
                                        <p:tgtEl>
                                          <p:spTgt spid="39"/>
                                        </p:tgtEl>
                                      </p:cBhvr>
                                    </p:animEffect>
                                  </p:childTnLst>
                                </p:cTn>
                              </p:par>
                            </p:childTnLst>
                          </p:cTn>
                        </p:par>
                        <p:par>
                          <p:cTn id="62" fill="hold">
                            <p:stCondLst>
                              <p:cond delay="7000"/>
                            </p:stCondLst>
                            <p:childTnLst>
                              <p:par>
                                <p:cTn id="63" presetID="22" presetClass="entr" presetSubtype="1" fill="hold"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up)">
                                      <p:cBhvr>
                                        <p:cTn id="65" dur="250"/>
                                        <p:tgtEl>
                                          <p:spTgt spid="79"/>
                                        </p:tgtEl>
                                      </p:cBhvr>
                                    </p:animEffect>
                                  </p:childTnLst>
                                </p:cTn>
                              </p:par>
                            </p:childTnLst>
                          </p:cTn>
                        </p:par>
                        <p:par>
                          <p:cTn id="66" fill="hold">
                            <p:stCondLst>
                              <p:cond delay="7500"/>
                            </p:stCondLst>
                            <p:childTnLst>
                              <p:par>
                                <p:cTn id="67" presetID="22" presetClass="entr" presetSubtype="1" fill="hold"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up)">
                                      <p:cBhvr>
                                        <p:cTn id="69" dur="250"/>
                                        <p:tgtEl>
                                          <p:spTgt spid="66"/>
                                        </p:tgtEl>
                                      </p:cBhvr>
                                    </p:animEffect>
                                  </p:childTnLst>
                                </p:cTn>
                              </p:par>
                            </p:childTnLst>
                          </p:cTn>
                        </p:par>
                        <p:par>
                          <p:cTn id="70" fill="hold">
                            <p:stCondLst>
                              <p:cond delay="8000"/>
                            </p:stCondLst>
                            <p:childTnLst>
                              <p:par>
                                <p:cTn id="71" presetID="22" presetClass="entr" presetSubtype="1"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up)">
                                      <p:cBhvr>
                                        <p:cTn id="73" dur="250"/>
                                        <p:tgtEl>
                                          <p:spTgt spid="92"/>
                                        </p:tgtEl>
                                      </p:cBhvr>
                                    </p:animEffect>
                                  </p:childTnLst>
                                </p:cTn>
                              </p:par>
                            </p:childTnLst>
                          </p:cTn>
                        </p:par>
                        <p:par>
                          <p:cTn id="74" fill="hold">
                            <p:stCondLst>
                              <p:cond delay="8500"/>
                            </p:stCondLst>
                            <p:childTnLst>
                              <p:par>
                                <p:cTn id="75" presetID="21" presetClass="entr" presetSubtype="1"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heel(1)">
                                      <p:cBhvr>
                                        <p:cTn id="77" dur="250"/>
                                        <p:tgtEl>
                                          <p:spTgt spid="42"/>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up)">
                                      <p:cBhvr>
                                        <p:cTn id="81" dur="250"/>
                                        <p:tgtEl>
                                          <p:spTgt spid="48"/>
                                        </p:tgtEl>
                                      </p:cBhvr>
                                    </p:animEffect>
                                  </p:childTnLst>
                                </p:cTn>
                              </p:par>
                            </p:childTnLst>
                          </p:cTn>
                        </p:par>
                        <p:par>
                          <p:cTn id="82" fill="hold">
                            <p:stCondLst>
                              <p:cond delay="9500"/>
                            </p:stCondLst>
                            <p:childTnLst>
                              <p:par>
                                <p:cTn id="83" presetID="22" presetClass="entr" presetSubtype="1" fill="hold"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up)">
                                      <p:cBhvr>
                                        <p:cTn id="85" dur="250"/>
                                        <p:tgtEl>
                                          <p:spTgt spid="83"/>
                                        </p:tgtEl>
                                      </p:cBhvr>
                                    </p:animEffect>
                                  </p:childTnLst>
                                </p:cTn>
                              </p:par>
                            </p:childTnLst>
                          </p:cTn>
                        </p:par>
                        <p:par>
                          <p:cTn id="86" fill="hold">
                            <p:stCondLst>
                              <p:cond delay="10000"/>
                            </p:stCondLst>
                            <p:childTnLst>
                              <p:par>
                                <p:cTn id="87" presetID="22" presetClass="entr" presetSubtype="1" fill="hold"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up)">
                                      <p:cBhvr>
                                        <p:cTn id="89" dur="250"/>
                                        <p:tgtEl>
                                          <p:spTgt spid="57"/>
                                        </p:tgtEl>
                                      </p:cBhvr>
                                    </p:animEffect>
                                  </p:childTnLst>
                                </p:cTn>
                              </p:par>
                            </p:childTnLst>
                          </p:cTn>
                        </p:par>
                        <p:par>
                          <p:cTn id="90" fill="hold">
                            <p:stCondLst>
                              <p:cond delay="10500"/>
                            </p:stCondLst>
                            <p:childTnLst>
                              <p:par>
                                <p:cTn id="91" presetID="22" presetClass="entr" presetSubtype="1" fill="hold" nodeType="after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wipe(up)">
                                      <p:cBhvr>
                                        <p:cTn id="93" dur="2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98" grpId="0"/>
      <p:bldP spid="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4"/>
          <p:cNvSpPr/>
          <p:nvPr/>
        </p:nvSpPr>
        <p:spPr>
          <a:xfrm>
            <a:off x="2836047" y="183675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 name="TextBox 1"/>
          <p:cNvSpPr txBox="1"/>
          <p:nvPr/>
        </p:nvSpPr>
        <p:spPr>
          <a:xfrm>
            <a:off x="1680840" y="1656483"/>
            <a:ext cx="543740" cy="307777"/>
          </a:xfrm>
          <a:prstGeom prst="rect">
            <a:avLst/>
          </a:prstGeom>
          <a:noFill/>
        </p:spPr>
        <p:txBody>
          <a:bodyPr wrap="none" rtlCol="0">
            <a:spAutoFit/>
          </a:bodyPr>
          <a:lstStyle/>
          <a:p>
            <a:pPr algn="ctr"/>
            <a:r>
              <a:rPr lang="zh-CN" altLang="en-US" sz="1400" b="1" dirty="0" smtClean="0">
                <a:solidFill>
                  <a:prstClr val="black"/>
                </a:solidFill>
                <a:latin typeface="+mn-lt"/>
                <a:ea typeface="+mn-ea"/>
                <a:cs typeface="+mn-ea"/>
                <a:sym typeface="+mn-lt"/>
              </a:rPr>
              <a:t>标题</a:t>
            </a:r>
            <a:endParaRPr lang="zh-CN" altLang="en-US" sz="1400" b="1" dirty="0">
              <a:solidFill>
                <a:prstClr val="black"/>
              </a:solidFill>
              <a:latin typeface="+mn-lt"/>
              <a:ea typeface="+mn-ea"/>
              <a:cs typeface="+mn-ea"/>
              <a:sym typeface="+mn-lt"/>
            </a:endParaRPr>
          </a:p>
        </p:txBody>
      </p:sp>
      <p:cxnSp>
        <p:nvCxnSpPr>
          <p:cNvPr id="6" name="直接连接符 5"/>
          <p:cNvCxnSpPr/>
          <p:nvPr/>
        </p:nvCxnSpPr>
        <p:spPr>
          <a:xfrm flipV="1">
            <a:off x="3053802" y="1832770"/>
            <a:ext cx="1499148"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26638" y="1832771"/>
            <a:ext cx="626312" cy="1779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52951" y="1832771"/>
            <a:ext cx="670571" cy="17171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0" y="1832770"/>
            <a:ext cx="1465240" cy="1054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854407" y="248929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椭圆 10"/>
          <p:cNvSpPr/>
          <p:nvPr/>
        </p:nvSpPr>
        <p:spPr>
          <a:xfrm>
            <a:off x="3635896" y="3219856"/>
            <a:ext cx="660132" cy="660132"/>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2" name="椭圆 11"/>
          <p:cNvSpPr/>
          <p:nvPr/>
        </p:nvSpPr>
        <p:spPr>
          <a:xfrm>
            <a:off x="4888236" y="3186117"/>
            <a:ext cx="660132" cy="660132"/>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椭圆 12"/>
          <p:cNvSpPr/>
          <p:nvPr/>
        </p:nvSpPr>
        <p:spPr>
          <a:xfrm>
            <a:off x="5641678" y="2392437"/>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p:nvPr/>
        </p:nvSpPr>
        <p:spPr>
          <a:xfrm>
            <a:off x="5940152" y="1524722"/>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椭圆 14"/>
          <p:cNvSpPr/>
          <p:nvPr/>
        </p:nvSpPr>
        <p:spPr>
          <a:xfrm>
            <a:off x="2573690" y="1513319"/>
            <a:ext cx="660132" cy="660132"/>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6" name="TextBox 34"/>
          <p:cNvSpPr txBox="1"/>
          <p:nvPr/>
        </p:nvSpPr>
        <p:spPr>
          <a:xfrm>
            <a:off x="35496" y="1935772"/>
            <a:ext cx="2556284" cy="511037"/>
          </a:xfrm>
          <a:prstGeom prst="rect">
            <a:avLst/>
          </a:prstGeom>
          <a:noFill/>
        </p:spPr>
        <p:txBody>
          <a:bodyPr wrap="square" rtlCol="0">
            <a:spAutoFit/>
          </a:bodyPr>
          <a:lstStyle/>
          <a:p>
            <a:pPr algn="r">
              <a:lnSpc>
                <a:spcPct val="130000"/>
              </a:lnSpc>
              <a:defRPr/>
            </a:pPr>
            <a:r>
              <a:rPr lang="zh-CN" altLang="en-US" sz="1100" dirty="0" smtClean="0">
                <a:solidFill>
                  <a:prstClr val="black"/>
                </a:solidFill>
                <a:latin typeface="+mn-lt"/>
                <a:ea typeface="+mn-ea"/>
                <a:cs typeface="+mn-ea"/>
                <a:sym typeface="+mn-lt"/>
              </a:rPr>
              <a:t>点击</a:t>
            </a:r>
            <a:r>
              <a:rPr lang="zh-CN" altLang="en-US" sz="1100" dirty="0">
                <a:solidFill>
                  <a:prstClr val="black"/>
                </a:solidFill>
                <a:latin typeface="+mn-lt"/>
                <a:ea typeface="+mn-ea"/>
                <a:cs typeface="+mn-ea"/>
                <a:sym typeface="+mn-lt"/>
              </a:rPr>
              <a:t>输入简要文字内容，文字内容需概括精炼，不用多余的文字</a:t>
            </a:r>
            <a:r>
              <a:rPr lang="zh-CN" altLang="en-US" sz="1100" dirty="0" smtClean="0">
                <a:solidFill>
                  <a:prstClr val="black"/>
                </a:solidFill>
                <a:latin typeface="+mn-lt"/>
                <a:ea typeface="+mn-ea"/>
                <a:cs typeface="+mn-ea"/>
                <a:sym typeface="+mn-lt"/>
              </a:rPr>
              <a:t>修饰</a:t>
            </a:r>
            <a:r>
              <a:rPr lang="zh-CN" altLang="en-US" sz="1100" dirty="0">
                <a:solidFill>
                  <a:prstClr val="black"/>
                </a:solidFill>
                <a:latin typeface="+mn-lt"/>
                <a:ea typeface="+mn-ea"/>
                <a:cs typeface="+mn-ea"/>
                <a:sym typeface="+mn-lt"/>
              </a:rPr>
              <a:t>。</a:t>
            </a:r>
          </a:p>
        </p:txBody>
      </p:sp>
      <p:sp>
        <p:nvSpPr>
          <p:cNvPr id="17" name="TextBox 35"/>
          <p:cNvSpPr txBox="1"/>
          <p:nvPr/>
        </p:nvSpPr>
        <p:spPr>
          <a:xfrm>
            <a:off x="2184896" y="2808611"/>
            <a:ext cx="543739" cy="307777"/>
          </a:xfrm>
          <a:prstGeom prst="rect">
            <a:avLst/>
          </a:prstGeom>
          <a:noFill/>
        </p:spPr>
        <p:txBody>
          <a:bodyPr wrap="none" rtlCol="0">
            <a:spAutoFit/>
          </a:bodyPr>
          <a:lstStyle/>
          <a:p>
            <a:pPr algn="ctr"/>
            <a:r>
              <a:rPr lang="zh-CN" altLang="en-US" sz="1400" b="1" dirty="0">
                <a:solidFill>
                  <a:prstClr val="black"/>
                </a:solidFill>
                <a:latin typeface="+mn-lt"/>
                <a:ea typeface="+mn-ea"/>
                <a:cs typeface="+mn-ea"/>
                <a:sym typeface="+mn-lt"/>
              </a:rPr>
              <a:t>标题</a:t>
            </a:r>
          </a:p>
        </p:txBody>
      </p:sp>
      <p:sp>
        <p:nvSpPr>
          <p:cNvPr id="18" name="TextBox 36"/>
          <p:cNvSpPr txBox="1"/>
          <p:nvPr/>
        </p:nvSpPr>
        <p:spPr>
          <a:xfrm>
            <a:off x="539552" y="3087900"/>
            <a:ext cx="2556284" cy="511037"/>
          </a:xfrm>
          <a:prstGeom prst="rect">
            <a:avLst/>
          </a:prstGeom>
          <a:noFill/>
        </p:spPr>
        <p:txBody>
          <a:bodyPr wrap="square" rtlCol="0">
            <a:spAutoFit/>
          </a:bodyPr>
          <a:lstStyle/>
          <a:p>
            <a:pPr algn="r">
              <a:lnSpc>
                <a:spcPct val="130000"/>
              </a:lnSpc>
              <a:defRPr/>
            </a:pPr>
            <a:r>
              <a:rPr lang="zh-CN" altLang="en-US" sz="1100" dirty="0" smtClean="0">
                <a:solidFill>
                  <a:prstClr val="black"/>
                </a:solidFill>
                <a:latin typeface="+mn-lt"/>
                <a:ea typeface="+mn-ea"/>
                <a:cs typeface="+mn-ea"/>
                <a:sym typeface="+mn-lt"/>
              </a:rPr>
              <a:t>点击</a:t>
            </a:r>
            <a:r>
              <a:rPr lang="zh-CN" altLang="en-US" sz="1100" dirty="0">
                <a:solidFill>
                  <a:prstClr val="black"/>
                </a:solidFill>
                <a:latin typeface="+mn-lt"/>
                <a:ea typeface="+mn-ea"/>
                <a:cs typeface="+mn-ea"/>
                <a:sym typeface="+mn-lt"/>
              </a:rPr>
              <a:t>输入简要文字内容，文字内容需概括精炼，不用多余的文字</a:t>
            </a:r>
            <a:r>
              <a:rPr lang="zh-CN" altLang="en-US" sz="1100" dirty="0" smtClean="0">
                <a:solidFill>
                  <a:prstClr val="black"/>
                </a:solidFill>
                <a:latin typeface="+mn-lt"/>
                <a:ea typeface="+mn-ea"/>
                <a:cs typeface="+mn-ea"/>
                <a:sym typeface="+mn-lt"/>
              </a:rPr>
              <a:t>修饰</a:t>
            </a:r>
            <a:r>
              <a:rPr lang="zh-CN" altLang="en-US" sz="1100" dirty="0">
                <a:solidFill>
                  <a:prstClr val="black"/>
                </a:solidFill>
                <a:latin typeface="+mn-lt"/>
                <a:ea typeface="+mn-ea"/>
                <a:cs typeface="+mn-ea"/>
                <a:sym typeface="+mn-lt"/>
              </a:rPr>
              <a:t>。</a:t>
            </a:r>
          </a:p>
        </p:txBody>
      </p:sp>
      <p:sp>
        <p:nvSpPr>
          <p:cNvPr id="19" name="TextBox 37"/>
          <p:cNvSpPr txBox="1"/>
          <p:nvPr/>
        </p:nvSpPr>
        <p:spPr>
          <a:xfrm>
            <a:off x="3097652" y="3744715"/>
            <a:ext cx="543739" cy="307777"/>
          </a:xfrm>
          <a:prstGeom prst="rect">
            <a:avLst/>
          </a:prstGeom>
          <a:noFill/>
        </p:spPr>
        <p:txBody>
          <a:bodyPr wrap="none" rtlCol="0">
            <a:spAutoFit/>
          </a:bodyPr>
          <a:lstStyle/>
          <a:p>
            <a:pPr algn="ctr"/>
            <a:r>
              <a:rPr lang="zh-CN" altLang="en-US" sz="1400" b="1" dirty="0">
                <a:solidFill>
                  <a:prstClr val="black"/>
                </a:solidFill>
                <a:latin typeface="+mn-lt"/>
                <a:ea typeface="+mn-ea"/>
                <a:cs typeface="+mn-ea"/>
                <a:sym typeface="+mn-lt"/>
              </a:rPr>
              <a:t>标题</a:t>
            </a:r>
          </a:p>
        </p:txBody>
      </p:sp>
      <p:sp>
        <p:nvSpPr>
          <p:cNvPr id="20" name="TextBox 38"/>
          <p:cNvSpPr txBox="1"/>
          <p:nvPr/>
        </p:nvSpPr>
        <p:spPr>
          <a:xfrm>
            <a:off x="1452308" y="4024004"/>
            <a:ext cx="2556284" cy="511037"/>
          </a:xfrm>
          <a:prstGeom prst="rect">
            <a:avLst/>
          </a:prstGeom>
          <a:noFill/>
        </p:spPr>
        <p:txBody>
          <a:bodyPr wrap="square" rtlCol="0">
            <a:spAutoFit/>
          </a:bodyPr>
          <a:lstStyle/>
          <a:p>
            <a:pPr algn="r">
              <a:lnSpc>
                <a:spcPct val="130000"/>
              </a:lnSpc>
              <a:defRPr/>
            </a:pPr>
            <a:r>
              <a:rPr lang="zh-CN" altLang="en-US" sz="1100" dirty="0" smtClean="0">
                <a:solidFill>
                  <a:prstClr val="black"/>
                </a:solidFill>
                <a:latin typeface="+mn-lt"/>
                <a:ea typeface="+mn-ea"/>
                <a:cs typeface="+mn-ea"/>
                <a:sym typeface="+mn-lt"/>
              </a:rPr>
              <a:t>点击</a:t>
            </a:r>
            <a:r>
              <a:rPr lang="zh-CN" altLang="en-US" sz="1100" dirty="0">
                <a:solidFill>
                  <a:prstClr val="black"/>
                </a:solidFill>
                <a:latin typeface="+mn-lt"/>
                <a:ea typeface="+mn-ea"/>
                <a:cs typeface="+mn-ea"/>
                <a:sym typeface="+mn-lt"/>
              </a:rPr>
              <a:t>输入简要文字内容，文字内容需概括精炼，不用多余的文字</a:t>
            </a:r>
            <a:r>
              <a:rPr lang="zh-CN" altLang="en-US" sz="1100" dirty="0" smtClean="0">
                <a:solidFill>
                  <a:prstClr val="black"/>
                </a:solidFill>
                <a:latin typeface="+mn-lt"/>
                <a:ea typeface="+mn-ea"/>
                <a:cs typeface="+mn-ea"/>
                <a:sym typeface="+mn-lt"/>
              </a:rPr>
              <a:t>修饰</a:t>
            </a:r>
            <a:r>
              <a:rPr lang="zh-CN" altLang="en-US" sz="1100" dirty="0">
                <a:solidFill>
                  <a:prstClr val="black"/>
                </a:solidFill>
                <a:latin typeface="+mn-lt"/>
                <a:ea typeface="+mn-ea"/>
                <a:cs typeface="+mn-ea"/>
                <a:sym typeface="+mn-lt"/>
              </a:rPr>
              <a:t>。</a:t>
            </a:r>
          </a:p>
        </p:txBody>
      </p:sp>
      <p:sp>
        <p:nvSpPr>
          <p:cNvPr id="21" name="TextBox 39"/>
          <p:cNvSpPr txBox="1"/>
          <p:nvPr/>
        </p:nvSpPr>
        <p:spPr>
          <a:xfrm>
            <a:off x="5525864" y="3764369"/>
            <a:ext cx="543739" cy="307777"/>
          </a:xfrm>
          <a:prstGeom prst="rect">
            <a:avLst/>
          </a:prstGeom>
          <a:noFill/>
        </p:spPr>
        <p:txBody>
          <a:bodyPr wrap="none" rtlCol="0">
            <a:spAutoFit/>
          </a:bodyPr>
          <a:lstStyle/>
          <a:p>
            <a:pPr algn="ctr"/>
            <a:r>
              <a:rPr lang="zh-CN" altLang="en-US" sz="1400" b="1" dirty="0">
                <a:solidFill>
                  <a:prstClr val="black"/>
                </a:solidFill>
                <a:latin typeface="+mn-lt"/>
                <a:ea typeface="+mn-ea"/>
                <a:cs typeface="+mn-ea"/>
                <a:sym typeface="+mn-lt"/>
              </a:rPr>
              <a:t>标题</a:t>
            </a:r>
          </a:p>
        </p:txBody>
      </p:sp>
      <p:sp>
        <p:nvSpPr>
          <p:cNvPr id="22" name="TextBox 40"/>
          <p:cNvSpPr txBox="1"/>
          <p:nvPr/>
        </p:nvSpPr>
        <p:spPr>
          <a:xfrm>
            <a:off x="5184068" y="4044283"/>
            <a:ext cx="2556284" cy="511037"/>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n-lt"/>
                <a:ea typeface="+mn-ea"/>
                <a:cs typeface="+mn-ea"/>
                <a:sym typeface="+mn-lt"/>
              </a:rPr>
              <a:t>点击</a:t>
            </a:r>
            <a:r>
              <a:rPr lang="zh-CN" altLang="en-US" sz="1100" dirty="0">
                <a:solidFill>
                  <a:prstClr val="black"/>
                </a:solidFill>
                <a:latin typeface="+mn-lt"/>
                <a:ea typeface="+mn-ea"/>
                <a:cs typeface="+mn-ea"/>
                <a:sym typeface="+mn-lt"/>
              </a:rPr>
              <a:t>输入简要文字内容，文字内容需概括精炼，不用多余的文字</a:t>
            </a:r>
            <a:r>
              <a:rPr lang="zh-CN" altLang="en-US" sz="1100" dirty="0" smtClean="0">
                <a:solidFill>
                  <a:prstClr val="black"/>
                </a:solidFill>
                <a:latin typeface="+mn-lt"/>
                <a:ea typeface="+mn-ea"/>
                <a:cs typeface="+mn-ea"/>
                <a:sym typeface="+mn-lt"/>
              </a:rPr>
              <a:t>修饰</a:t>
            </a:r>
            <a:r>
              <a:rPr lang="zh-CN" altLang="en-US" sz="1100" dirty="0">
                <a:solidFill>
                  <a:prstClr val="black"/>
                </a:solidFill>
                <a:latin typeface="+mn-lt"/>
                <a:ea typeface="+mn-ea"/>
                <a:cs typeface="+mn-ea"/>
                <a:sym typeface="+mn-lt"/>
              </a:rPr>
              <a:t>。</a:t>
            </a:r>
          </a:p>
        </p:txBody>
      </p:sp>
      <p:sp>
        <p:nvSpPr>
          <p:cNvPr id="23" name="TextBox 41"/>
          <p:cNvSpPr txBox="1"/>
          <p:nvPr/>
        </p:nvSpPr>
        <p:spPr>
          <a:xfrm>
            <a:off x="6353956" y="2829402"/>
            <a:ext cx="543739" cy="307777"/>
          </a:xfrm>
          <a:prstGeom prst="rect">
            <a:avLst/>
          </a:prstGeom>
          <a:noFill/>
        </p:spPr>
        <p:txBody>
          <a:bodyPr wrap="none" rtlCol="0">
            <a:spAutoFit/>
          </a:bodyPr>
          <a:lstStyle/>
          <a:p>
            <a:pPr algn="ctr"/>
            <a:r>
              <a:rPr lang="zh-CN" altLang="en-US" sz="1400" b="1" dirty="0">
                <a:solidFill>
                  <a:prstClr val="black"/>
                </a:solidFill>
                <a:latin typeface="+mn-lt"/>
                <a:ea typeface="+mn-ea"/>
                <a:cs typeface="+mn-ea"/>
                <a:sym typeface="+mn-lt"/>
              </a:rPr>
              <a:t>标题</a:t>
            </a:r>
          </a:p>
        </p:txBody>
      </p:sp>
      <p:sp>
        <p:nvSpPr>
          <p:cNvPr id="24" name="TextBox 42"/>
          <p:cNvSpPr txBox="1"/>
          <p:nvPr/>
        </p:nvSpPr>
        <p:spPr>
          <a:xfrm>
            <a:off x="6012160" y="3109316"/>
            <a:ext cx="2556284" cy="511037"/>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n-lt"/>
                <a:ea typeface="+mn-ea"/>
                <a:cs typeface="+mn-ea"/>
                <a:sym typeface="+mn-lt"/>
              </a:rPr>
              <a:t>点击</a:t>
            </a:r>
            <a:r>
              <a:rPr lang="zh-CN" altLang="en-US" sz="1100" dirty="0">
                <a:solidFill>
                  <a:prstClr val="black"/>
                </a:solidFill>
                <a:latin typeface="+mn-lt"/>
                <a:ea typeface="+mn-ea"/>
                <a:cs typeface="+mn-ea"/>
                <a:sym typeface="+mn-lt"/>
              </a:rPr>
              <a:t>输入简要文字内容，文字内容需概括精炼，不用多余的文字</a:t>
            </a:r>
            <a:r>
              <a:rPr lang="zh-CN" altLang="en-US" sz="1100" dirty="0" smtClean="0">
                <a:solidFill>
                  <a:prstClr val="black"/>
                </a:solidFill>
                <a:latin typeface="+mn-lt"/>
                <a:ea typeface="+mn-ea"/>
                <a:cs typeface="+mn-ea"/>
                <a:sym typeface="+mn-lt"/>
              </a:rPr>
              <a:t>修饰</a:t>
            </a:r>
            <a:r>
              <a:rPr lang="zh-CN" altLang="en-US" sz="1100" dirty="0">
                <a:solidFill>
                  <a:prstClr val="black"/>
                </a:solidFill>
                <a:latin typeface="+mn-lt"/>
                <a:ea typeface="+mn-ea"/>
                <a:cs typeface="+mn-ea"/>
                <a:sym typeface="+mn-lt"/>
              </a:rPr>
              <a:t>。</a:t>
            </a:r>
          </a:p>
        </p:txBody>
      </p:sp>
      <p:sp>
        <p:nvSpPr>
          <p:cNvPr id="25" name="TextBox 43"/>
          <p:cNvSpPr txBox="1"/>
          <p:nvPr/>
        </p:nvSpPr>
        <p:spPr>
          <a:xfrm>
            <a:off x="6822008" y="1806152"/>
            <a:ext cx="543739" cy="307777"/>
          </a:xfrm>
          <a:prstGeom prst="rect">
            <a:avLst/>
          </a:prstGeom>
          <a:noFill/>
        </p:spPr>
        <p:txBody>
          <a:bodyPr wrap="none" rtlCol="0">
            <a:spAutoFit/>
          </a:bodyPr>
          <a:lstStyle/>
          <a:p>
            <a:pPr algn="ctr"/>
            <a:r>
              <a:rPr lang="zh-CN" altLang="en-US" sz="1400" b="1" dirty="0">
                <a:solidFill>
                  <a:prstClr val="black"/>
                </a:solidFill>
                <a:latin typeface="+mn-lt"/>
                <a:ea typeface="+mn-ea"/>
                <a:cs typeface="+mn-ea"/>
                <a:sym typeface="+mn-lt"/>
              </a:rPr>
              <a:t>标题</a:t>
            </a:r>
          </a:p>
        </p:txBody>
      </p:sp>
      <p:sp>
        <p:nvSpPr>
          <p:cNvPr id="26" name="TextBox 44"/>
          <p:cNvSpPr txBox="1"/>
          <p:nvPr/>
        </p:nvSpPr>
        <p:spPr>
          <a:xfrm>
            <a:off x="6480212" y="2086066"/>
            <a:ext cx="2556284" cy="511037"/>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n-lt"/>
                <a:ea typeface="+mn-ea"/>
                <a:cs typeface="+mn-ea"/>
                <a:sym typeface="+mn-lt"/>
              </a:rPr>
              <a:t>点击</a:t>
            </a:r>
            <a:r>
              <a:rPr lang="zh-CN" altLang="en-US" sz="1100" dirty="0">
                <a:solidFill>
                  <a:prstClr val="black"/>
                </a:solidFill>
                <a:latin typeface="+mn-lt"/>
                <a:ea typeface="+mn-ea"/>
                <a:cs typeface="+mn-ea"/>
                <a:sym typeface="+mn-lt"/>
              </a:rPr>
              <a:t>输入简要文字内容，文字内容需概括精炼，不用多余的文字</a:t>
            </a:r>
            <a:r>
              <a:rPr lang="zh-CN" altLang="en-US" sz="1100" dirty="0" smtClean="0">
                <a:solidFill>
                  <a:prstClr val="black"/>
                </a:solidFill>
                <a:latin typeface="+mn-lt"/>
                <a:ea typeface="+mn-ea"/>
                <a:cs typeface="+mn-ea"/>
                <a:sym typeface="+mn-lt"/>
              </a:rPr>
              <a:t>修饰</a:t>
            </a:r>
            <a:r>
              <a:rPr lang="zh-CN" altLang="en-US" sz="1100" dirty="0">
                <a:solidFill>
                  <a:prstClr val="black"/>
                </a:solidFill>
                <a:latin typeface="+mn-lt"/>
                <a:ea typeface="+mn-ea"/>
                <a:cs typeface="+mn-ea"/>
                <a:sym typeface="+mn-lt"/>
              </a:rPr>
              <a:t>。</a:t>
            </a:r>
          </a:p>
        </p:txBody>
      </p:sp>
      <p:grpSp>
        <p:nvGrpSpPr>
          <p:cNvPr id="27" name="组合 26"/>
          <p:cNvGrpSpPr/>
          <p:nvPr/>
        </p:nvGrpSpPr>
        <p:grpSpPr>
          <a:xfrm>
            <a:off x="3851771" y="1131590"/>
            <a:ext cx="1402358" cy="1402358"/>
            <a:chOff x="3851771" y="1163107"/>
            <a:chExt cx="1402358" cy="1402358"/>
          </a:xfrm>
        </p:grpSpPr>
        <p:grpSp>
          <p:nvGrpSpPr>
            <p:cNvPr id="28" name="组合 27"/>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9" name="TextBox 21"/>
            <p:cNvSpPr txBox="1"/>
            <p:nvPr/>
          </p:nvSpPr>
          <p:spPr>
            <a:xfrm>
              <a:off x="4229212" y="1491630"/>
              <a:ext cx="697627" cy="707886"/>
            </a:xfrm>
            <a:prstGeom prst="rect">
              <a:avLst/>
            </a:prstGeom>
            <a:noFill/>
          </p:spPr>
          <p:txBody>
            <a:bodyPr wrap="none" rtlCol="0">
              <a:spAutoFit/>
            </a:bodyPr>
            <a:lstStyle/>
            <a:p>
              <a:pPr algn="ctr" fontAlgn="auto">
                <a:spcBef>
                  <a:spcPts val="0"/>
                </a:spcBef>
                <a:spcAft>
                  <a:spcPts val="0"/>
                </a:spcAft>
                <a:defRPr/>
              </a:pPr>
              <a:r>
                <a:rPr lang="zh-CN" altLang="en-US" sz="2000" b="1" dirty="0" smtClean="0">
                  <a:solidFill>
                    <a:schemeClr val="accent1"/>
                  </a:solidFill>
                  <a:latin typeface="+mn-lt"/>
                  <a:ea typeface="+mn-ea"/>
                  <a:cs typeface="+mn-ea"/>
                  <a:sym typeface="+mn-lt"/>
                </a:rPr>
                <a:t>标题</a:t>
              </a:r>
              <a:endParaRPr lang="en-US" altLang="zh-CN" sz="2000" b="1" dirty="0" smtClean="0">
                <a:solidFill>
                  <a:schemeClr val="accent1"/>
                </a:solidFill>
                <a:latin typeface="+mn-lt"/>
                <a:ea typeface="+mn-ea"/>
                <a:cs typeface="+mn-ea"/>
                <a:sym typeface="+mn-lt"/>
              </a:endParaRPr>
            </a:p>
            <a:p>
              <a:pPr algn="ctr" fontAlgn="auto">
                <a:spcBef>
                  <a:spcPts val="0"/>
                </a:spcBef>
                <a:spcAft>
                  <a:spcPts val="0"/>
                </a:spcAft>
                <a:defRPr/>
              </a:pPr>
              <a:r>
                <a:rPr lang="zh-CN" altLang="en-US" sz="2000" b="1" dirty="0" smtClean="0">
                  <a:solidFill>
                    <a:schemeClr val="accent1"/>
                  </a:solidFill>
                  <a:latin typeface="+mn-lt"/>
                  <a:ea typeface="+mn-ea"/>
                  <a:cs typeface="+mn-ea"/>
                  <a:sym typeface="+mn-lt"/>
                </a:rPr>
                <a:t>内容</a:t>
              </a:r>
              <a:endParaRPr lang="zh-CN" altLang="en-US" sz="2000" b="1" dirty="0">
                <a:solidFill>
                  <a:schemeClr val="accent1"/>
                </a:solidFill>
                <a:latin typeface="+mn-lt"/>
                <a:ea typeface="+mn-ea"/>
                <a:cs typeface="+mn-ea"/>
                <a:sym typeface="+mn-lt"/>
              </a:endParaRPr>
            </a:p>
          </p:txBody>
        </p:sp>
      </p:grpSp>
      <p:sp>
        <p:nvSpPr>
          <p:cNvPr id="33" name="TextBox 3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4000">
                                          <p:cBhvr additive="base">
                                            <p:cTn id="11"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1000"/>
                                </p:stCondLst>
                                <p:childTnLst>
                                  <p:par>
                                    <p:cTn id="56" presetID="1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ppt_x</p:attrName>
                                            </p:attrNameLst>
                                          </p:cBhvr>
                                          <p:tavLst>
                                            <p:tav tm="0">
                                              <p:val>
                                                <p:strVal val="#ppt_x+#ppt_w*1.125000"/>
                                              </p:val>
                                            </p:tav>
                                            <p:tav tm="100000">
                                              <p:val>
                                                <p:strVal val="#ppt_x"/>
                                              </p:val>
                                            </p:tav>
                                          </p:tavLst>
                                        </p:anim>
                                        <p:animEffect transition="in" filter="wipe(left)">
                                          <p:cBhvr>
                                            <p:cTn id="59" dur="500"/>
                                            <p:tgtEl>
                                              <p:spTgt spid="5"/>
                                            </p:tgtEl>
                                          </p:cBhvr>
                                        </p:animEffect>
                                      </p:childTnLst>
                                    </p:cTn>
                                  </p:par>
                                  <p:par>
                                    <p:cTn id="60" presetID="18" presetClass="entr" presetSubtype="3"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500"/>
                                            <p:tgtEl>
                                              <p:spTgt spid="16"/>
                                            </p:tgtEl>
                                          </p:cBhvr>
                                        </p:animEffect>
                                      </p:childTnLst>
                                    </p:cTn>
                                  </p:par>
                                </p:childTnLst>
                              </p:cTn>
                            </p:par>
                            <p:par>
                              <p:cTn id="63" fill="hold">
                                <p:stCondLst>
                                  <p:cond delay="1500"/>
                                </p:stCondLst>
                                <p:childTnLst>
                                  <p:par>
                                    <p:cTn id="64" presetID="12" presetClass="entr" presetSubtype="2"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left)">
                                          <p:cBhvr>
                                            <p:cTn id="67" dur="500"/>
                                            <p:tgtEl>
                                              <p:spTgt spid="17"/>
                                            </p:tgtEl>
                                          </p:cBhvr>
                                        </p:animEffect>
                                      </p:childTnLst>
                                    </p:cTn>
                                  </p:par>
                                  <p:par>
                                    <p:cTn id="68" presetID="18" presetClass="entr" presetSubtype="3"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trips(upRight)">
                                          <p:cBhvr>
                                            <p:cTn id="70" dur="500"/>
                                            <p:tgtEl>
                                              <p:spTgt spid="18"/>
                                            </p:tgtEl>
                                          </p:cBhvr>
                                        </p:animEffect>
                                      </p:childTnLst>
                                    </p:cTn>
                                  </p:par>
                                </p:childTnLst>
                              </p:cTn>
                            </p:par>
                            <p:par>
                              <p:cTn id="71" fill="hold">
                                <p:stCondLst>
                                  <p:cond delay="2000"/>
                                </p:stCondLst>
                                <p:childTnLst>
                                  <p:par>
                                    <p:cTn id="72" presetID="1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8" presetClass="entr" presetSubtype="3"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upRight)">
                                          <p:cBhvr>
                                            <p:cTn id="78" dur="500"/>
                                            <p:tgtEl>
                                              <p:spTgt spid="20"/>
                                            </p:tgtEl>
                                          </p:cBhvr>
                                        </p:animEffect>
                                      </p:childTnLst>
                                    </p:cTn>
                                  </p:par>
                                </p:childTnLst>
                              </p:cTn>
                            </p:par>
                            <p:par>
                              <p:cTn id="79" fill="hold">
                                <p:stCondLst>
                                  <p:cond delay="2500"/>
                                </p:stCondLst>
                                <p:childTnLst>
                                  <p:par>
                                    <p:cTn id="80" presetID="12" presetClass="entr" presetSubtype="2"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left)">
                                          <p:cBhvr>
                                            <p:cTn id="83" dur="500"/>
                                            <p:tgtEl>
                                              <p:spTgt spid="21"/>
                                            </p:tgtEl>
                                          </p:cBhvr>
                                        </p:animEffect>
                                      </p:childTnLst>
                                    </p:cTn>
                                  </p:par>
                                  <p:par>
                                    <p:cTn id="84" presetID="18" presetClass="entr" presetSubtype="3"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strips(upRight)">
                                          <p:cBhvr>
                                            <p:cTn id="86" dur="500"/>
                                            <p:tgtEl>
                                              <p:spTgt spid="22"/>
                                            </p:tgtEl>
                                          </p:cBhvr>
                                        </p:animEffect>
                                      </p:childTnLst>
                                    </p:cTn>
                                  </p:par>
                                </p:childTnLst>
                              </p:cTn>
                            </p:par>
                            <p:par>
                              <p:cTn id="87" fill="hold">
                                <p:stCondLst>
                                  <p:cond delay="3000"/>
                                </p:stCondLst>
                                <p:childTnLst>
                                  <p:par>
                                    <p:cTn id="88" presetID="12" presetClass="entr" presetSubtype="2"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p:tgtEl>
                                              <p:spTgt spid="23"/>
                                            </p:tgtEl>
                                            <p:attrNameLst>
                                              <p:attrName>ppt_x</p:attrName>
                                            </p:attrNameLst>
                                          </p:cBhvr>
                                          <p:tavLst>
                                            <p:tav tm="0">
                                              <p:val>
                                                <p:strVal val="#ppt_x+#ppt_w*1.125000"/>
                                              </p:val>
                                            </p:tav>
                                            <p:tav tm="100000">
                                              <p:val>
                                                <p:strVal val="#ppt_x"/>
                                              </p:val>
                                            </p:tav>
                                          </p:tavLst>
                                        </p:anim>
                                        <p:animEffect transition="in" filter="wipe(left)">
                                          <p:cBhvr>
                                            <p:cTn id="91" dur="500"/>
                                            <p:tgtEl>
                                              <p:spTgt spid="23"/>
                                            </p:tgtEl>
                                          </p:cBhvr>
                                        </p:animEffect>
                                      </p:childTnLst>
                                    </p:cTn>
                                  </p:par>
                                  <p:par>
                                    <p:cTn id="92" presetID="18" presetClass="entr" presetSubtype="3"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strips(upRight)">
                                          <p:cBhvr>
                                            <p:cTn id="94" dur="500"/>
                                            <p:tgtEl>
                                              <p:spTgt spid="24"/>
                                            </p:tgtEl>
                                          </p:cBhvr>
                                        </p:animEffect>
                                      </p:childTnLst>
                                    </p:cTn>
                                  </p:par>
                                </p:childTnLst>
                              </p:cTn>
                            </p:par>
                            <p:par>
                              <p:cTn id="95" fill="hold">
                                <p:stCondLst>
                                  <p:cond delay="3500"/>
                                </p:stCondLst>
                                <p:childTnLst>
                                  <p:par>
                                    <p:cTn id="96" presetID="12" presetClass="entr" presetSubtype="2"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left)">
                                          <p:cBhvr>
                                            <p:cTn id="99" dur="500"/>
                                            <p:tgtEl>
                                              <p:spTgt spid="25"/>
                                            </p:tgtEl>
                                          </p:cBhvr>
                                        </p:animEffect>
                                      </p:childTnLst>
                                    </p:cTn>
                                  </p:par>
                                  <p:par>
                                    <p:cTn id="100" presetID="18" presetClass="entr" presetSubtype="3"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strips(upRight)">
                                          <p:cBhvr>
                                            <p:cTn id="102" dur="500"/>
                                            <p:tgtEl>
                                              <p:spTgt spid="26"/>
                                            </p:tgtEl>
                                          </p:cBhvr>
                                        </p:animEffect>
                                      </p:childTnLst>
                                    </p:cTn>
                                  </p:par>
                                </p:childTnLst>
                              </p:cTn>
                            </p:par>
                            <p:par>
                              <p:cTn id="103" fill="hold">
                                <p:stCondLst>
                                  <p:cond delay="4000"/>
                                </p:stCondLst>
                                <p:childTnLst>
                                  <p:par>
                                    <p:cTn id="104" presetID="21" presetClass="entr" presetSubtype="1" fill="hold" grpId="0" nodeType="after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wheel(1)">
                                          <p:cBhvr>
                                            <p:cTn id="10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30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1000"/>
                                </p:stCondLst>
                                <p:childTnLst>
                                  <p:par>
                                    <p:cTn id="56" presetID="1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ppt_x</p:attrName>
                                            </p:attrNameLst>
                                          </p:cBhvr>
                                          <p:tavLst>
                                            <p:tav tm="0">
                                              <p:val>
                                                <p:strVal val="#ppt_x+#ppt_w*1.125000"/>
                                              </p:val>
                                            </p:tav>
                                            <p:tav tm="100000">
                                              <p:val>
                                                <p:strVal val="#ppt_x"/>
                                              </p:val>
                                            </p:tav>
                                          </p:tavLst>
                                        </p:anim>
                                        <p:animEffect transition="in" filter="wipe(left)">
                                          <p:cBhvr>
                                            <p:cTn id="59" dur="500"/>
                                            <p:tgtEl>
                                              <p:spTgt spid="5"/>
                                            </p:tgtEl>
                                          </p:cBhvr>
                                        </p:animEffect>
                                      </p:childTnLst>
                                    </p:cTn>
                                  </p:par>
                                  <p:par>
                                    <p:cTn id="60" presetID="18" presetClass="entr" presetSubtype="3"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500"/>
                                            <p:tgtEl>
                                              <p:spTgt spid="16"/>
                                            </p:tgtEl>
                                          </p:cBhvr>
                                        </p:animEffect>
                                      </p:childTnLst>
                                    </p:cTn>
                                  </p:par>
                                </p:childTnLst>
                              </p:cTn>
                            </p:par>
                            <p:par>
                              <p:cTn id="63" fill="hold">
                                <p:stCondLst>
                                  <p:cond delay="1500"/>
                                </p:stCondLst>
                                <p:childTnLst>
                                  <p:par>
                                    <p:cTn id="64" presetID="12" presetClass="entr" presetSubtype="2"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p:tgtEl>
                                              <p:spTgt spid="17"/>
                                            </p:tgtEl>
                                            <p:attrNameLst>
                                              <p:attrName>ppt_x</p:attrName>
                                            </p:attrNameLst>
                                          </p:cBhvr>
                                          <p:tavLst>
                                            <p:tav tm="0">
                                              <p:val>
                                                <p:strVal val="#ppt_x+#ppt_w*1.125000"/>
                                              </p:val>
                                            </p:tav>
                                            <p:tav tm="100000">
                                              <p:val>
                                                <p:strVal val="#ppt_x"/>
                                              </p:val>
                                            </p:tav>
                                          </p:tavLst>
                                        </p:anim>
                                        <p:animEffect transition="in" filter="wipe(left)">
                                          <p:cBhvr>
                                            <p:cTn id="67" dur="500"/>
                                            <p:tgtEl>
                                              <p:spTgt spid="17"/>
                                            </p:tgtEl>
                                          </p:cBhvr>
                                        </p:animEffect>
                                      </p:childTnLst>
                                    </p:cTn>
                                  </p:par>
                                  <p:par>
                                    <p:cTn id="68" presetID="18" presetClass="entr" presetSubtype="3"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strips(upRight)">
                                          <p:cBhvr>
                                            <p:cTn id="70" dur="500"/>
                                            <p:tgtEl>
                                              <p:spTgt spid="18"/>
                                            </p:tgtEl>
                                          </p:cBhvr>
                                        </p:animEffect>
                                      </p:childTnLst>
                                    </p:cTn>
                                  </p:par>
                                </p:childTnLst>
                              </p:cTn>
                            </p:par>
                            <p:par>
                              <p:cTn id="71" fill="hold">
                                <p:stCondLst>
                                  <p:cond delay="2000"/>
                                </p:stCondLst>
                                <p:childTnLst>
                                  <p:par>
                                    <p:cTn id="72" presetID="12" presetClass="entr" presetSubtype="2"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ppt_x</p:attrName>
                                            </p:attrNameLst>
                                          </p:cBhvr>
                                          <p:tavLst>
                                            <p:tav tm="0">
                                              <p:val>
                                                <p:strVal val="#ppt_x+#ppt_w*1.125000"/>
                                              </p:val>
                                            </p:tav>
                                            <p:tav tm="100000">
                                              <p:val>
                                                <p:strVal val="#ppt_x"/>
                                              </p:val>
                                            </p:tav>
                                          </p:tavLst>
                                        </p:anim>
                                        <p:animEffect transition="in" filter="wipe(left)">
                                          <p:cBhvr>
                                            <p:cTn id="75" dur="500"/>
                                            <p:tgtEl>
                                              <p:spTgt spid="19"/>
                                            </p:tgtEl>
                                          </p:cBhvr>
                                        </p:animEffect>
                                      </p:childTnLst>
                                    </p:cTn>
                                  </p:par>
                                  <p:par>
                                    <p:cTn id="76" presetID="18" presetClass="entr" presetSubtype="3"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strips(upRight)">
                                          <p:cBhvr>
                                            <p:cTn id="78" dur="500"/>
                                            <p:tgtEl>
                                              <p:spTgt spid="20"/>
                                            </p:tgtEl>
                                          </p:cBhvr>
                                        </p:animEffect>
                                      </p:childTnLst>
                                    </p:cTn>
                                  </p:par>
                                </p:childTnLst>
                              </p:cTn>
                            </p:par>
                            <p:par>
                              <p:cTn id="79" fill="hold">
                                <p:stCondLst>
                                  <p:cond delay="2500"/>
                                </p:stCondLst>
                                <p:childTnLst>
                                  <p:par>
                                    <p:cTn id="80" presetID="12" presetClass="entr" presetSubtype="2"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additive="base">
                                            <p:cTn id="82" dur="500"/>
                                            <p:tgtEl>
                                              <p:spTgt spid="21"/>
                                            </p:tgtEl>
                                            <p:attrNameLst>
                                              <p:attrName>ppt_x</p:attrName>
                                            </p:attrNameLst>
                                          </p:cBhvr>
                                          <p:tavLst>
                                            <p:tav tm="0">
                                              <p:val>
                                                <p:strVal val="#ppt_x+#ppt_w*1.125000"/>
                                              </p:val>
                                            </p:tav>
                                            <p:tav tm="100000">
                                              <p:val>
                                                <p:strVal val="#ppt_x"/>
                                              </p:val>
                                            </p:tav>
                                          </p:tavLst>
                                        </p:anim>
                                        <p:animEffect transition="in" filter="wipe(left)">
                                          <p:cBhvr>
                                            <p:cTn id="83" dur="500"/>
                                            <p:tgtEl>
                                              <p:spTgt spid="21"/>
                                            </p:tgtEl>
                                          </p:cBhvr>
                                        </p:animEffect>
                                      </p:childTnLst>
                                    </p:cTn>
                                  </p:par>
                                  <p:par>
                                    <p:cTn id="84" presetID="18" presetClass="entr" presetSubtype="3"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strips(upRight)">
                                          <p:cBhvr>
                                            <p:cTn id="86" dur="500"/>
                                            <p:tgtEl>
                                              <p:spTgt spid="22"/>
                                            </p:tgtEl>
                                          </p:cBhvr>
                                        </p:animEffect>
                                      </p:childTnLst>
                                    </p:cTn>
                                  </p:par>
                                </p:childTnLst>
                              </p:cTn>
                            </p:par>
                            <p:par>
                              <p:cTn id="87" fill="hold">
                                <p:stCondLst>
                                  <p:cond delay="3000"/>
                                </p:stCondLst>
                                <p:childTnLst>
                                  <p:par>
                                    <p:cTn id="88" presetID="12" presetClass="entr" presetSubtype="2"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additive="base">
                                            <p:cTn id="90" dur="500"/>
                                            <p:tgtEl>
                                              <p:spTgt spid="23"/>
                                            </p:tgtEl>
                                            <p:attrNameLst>
                                              <p:attrName>ppt_x</p:attrName>
                                            </p:attrNameLst>
                                          </p:cBhvr>
                                          <p:tavLst>
                                            <p:tav tm="0">
                                              <p:val>
                                                <p:strVal val="#ppt_x+#ppt_w*1.125000"/>
                                              </p:val>
                                            </p:tav>
                                            <p:tav tm="100000">
                                              <p:val>
                                                <p:strVal val="#ppt_x"/>
                                              </p:val>
                                            </p:tav>
                                          </p:tavLst>
                                        </p:anim>
                                        <p:animEffect transition="in" filter="wipe(left)">
                                          <p:cBhvr>
                                            <p:cTn id="91" dur="500"/>
                                            <p:tgtEl>
                                              <p:spTgt spid="23"/>
                                            </p:tgtEl>
                                          </p:cBhvr>
                                        </p:animEffect>
                                      </p:childTnLst>
                                    </p:cTn>
                                  </p:par>
                                  <p:par>
                                    <p:cTn id="92" presetID="18" presetClass="entr" presetSubtype="3"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strips(upRight)">
                                          <p:cBhvr>
                                            <p:cTn id="94" dur="500"/>
                                            <p:tgtEl>
                                              <p:spTgt spid="24"/>
                                            </p:tgtEl>
                                          </p:cBhvr>
                                        </p:animEffect>
                                      </p:childTnLst>
                                    </p:cTn>
                                  </p:par>
                                </p:childTnLst>
                              </p:cTn>
                            </p:par>
                            <p:par>
                              <p:cTn id="95" fill="hold">
                                <p:stCondLst>
                                  <p:cond delay="3500"/>
                                </p:stCondLst>
                                <p:childTnLst>
                                  <p:par>
                                    <p:cTn id="96" presetID="12" presetClass="entr" presetSubtype="2"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left)">
                                          <p:cBhvr>
                                            <p:cTn id="99" dur="500"/>
                                            <p:tgtEl>
                                              <p:spTgt spid="25"/>
                                            </p:tgtEl>
                                          </p:cBhvr>
                                        </p:animEffect>
                                      </p:childTnLst>
                                    </p:cTn>
                                  </p:par>
                                  <p:par>
                                    <p:cTn id="100" presetID="18" presetClass="entr" presetSubtype="3"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strips(upRight)">
                                          <p:cBhvr>
                                            <p:cTn id="102" dur="500"/>
                                            <p:tgtEl>
                                              <p:spTgt spid="26"/>
                                            </p:tgtEl>
                                          </p:cBhvr>
                                        </p:animEffect>
                                      </p:childTnLst>
                                    </p:cTn>
                                  </p:par>
                                </p:childTnLst>
                              </p:cTn>
                            </p:par>
                            <p:par>
                              <p:cTn id="103" fill="hold">
                                <p:stCondLst>
                                  <p:cond delay="4000"/>
                                </p:stCondLst>
                                <p:childTnLst>
                                  <p:par>
                                    <p:cTn id="104" presetID="21" presetClass="entr" presetSubtype="1" fill="hold" grpId="0" nodeType="after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wheel(1)">
                                          <p:cBhvr>
                                            <p:cTn id="10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33"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flipV="1">
            <a:off x="2901350" y="2139855"/>
            <a:ext cx="2255717" cy="1377312"/>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58" name="圆角矩形 57"/>
          <p:cNvSpPr/>
          <p:nvPr/>
        </p:nvSpPr>
        <p:spPr>
          <a:xfrm flipV="1">
            <a:off x="413000" y="2139855"/>
            <a:ext cx="2255717" cy="1377312"/>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59" name="圆角矩形 58"/>
          <p:cNvSpPr/>
          <p:nvPr/>
        </p:nvSpPr>
        <p:spPr>
          <a:xfrm>
            <a:off x="569740" y="1339174"/>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0" name="圆角矩形 59"/>
          <p:cNvSpPr/>
          <p:nvPr/>
        </p:nvSpPr>
        <p:spPr>
          <a:xfrm>
            <a:off x="723074" y="1109428"/>
            <a:ext cx="1635562" cy="1014054"/>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1" name="圆角矩形 60"/>
          <p:cNvSpPr/>
          <p:nvPr/>
        </p:nvSpPr>
        <p:spPr>
          <a:xfrm>
            <a:off x="3058090" y="1339174"/>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2" name="圆角矩形 61"/>
          <p:cNvSpPr/>
          <p:nvPr/>
        </p:nvSpPr>
        <p:spPr>
          <a:xfrm>
            <a:off x="3211425" y="1109428"/>
            <a:ext cx="1635562" cy="1014054"/>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3" name="圆角矩形 62"/>
          <p:cNvSpPr/>
          <p:nvPr/>
        </p:nvSpPr>
        <p:spPr>
          <a:xfrm>
            <a:off x="569740" y="3269751"/>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4" name="圆角矩形 63"/>
          <p:cNvSpPr/>
          <p:nvPr/>
        </p:nvSpPr>
        <p:spPr>
          <a:xfrm flipV="1">
            <a:off x="723074" y="3573920"/>
            <a:ext cx="1635562" cy="1014054"/>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5" name="圆角矩形 64"/>
          <p:cNvSpPr/>
          <p:nvPr/>
        </p:nvSpPr>
        <p:spPr>
          <a:xfrm>
            <a:off x="3058090" y="3269751"/>
            <a:ext cx="1942231" cy="1088477"/>
          </a:xfrm>
          <a:prstGeom prst="roundRect">
            <a:avLst>
              <a:gd name="adj" fmla="val 7741"/>
            </a:avLst>
          </a:prstGeom>
          <a:solidFill>
            <a:srgbClr val="C00000"/>
          </a:solidFill>
          <a:ln w="15875">
            <a:gradFill flip="none" rotWithShape="1">
              <a:gsLst>
                <a:gs pos="0">
                  <a:schemeClr val="bg1"/>
                </a:gs>
                <a:gs pos="100000">
                  <a:schemeClr val="bg1">
                    <a:lumMod val="85000"/>
                  </a:schemeClr>
                </a:gs>
              </a:gsLst>
              <a:lin ang="2700000" scaled="1"/>
              <a:tileRect/>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6" name="圆角矩形 65"/>
          <p:cNvSpPr/>
          <p:nvPr/>
        </p:nvSpPr>
        <p:spPr>
          <a:xfrm flipV="1">
            <a:off x="3211425" y="3573920"/>
            <a:ext cx="1635562" cy="1014054"/>
          </a:xfrm>
          <a:prstGeom prst="roundRect">
            <a:avLst>
              <a:gd name="adj" fmla="val 7741"/>
            </a:avLst>
          </a:prstGeom>
          <a:gradFill flip="none" rotWithShape="1">
            <a:gsLst>
              <a:gs pos="100000">
                <a:schemeClr val="bg1"/>
              </a:gs>
              <a:gs pos="0">
                <a:schemeClr val="bg1">
                  <a:lumMod val="85000"/>
                </a:schemeClr>
              </a:gs>
            </a:gsLst>
            <a:lin ang="18900000" scaled="0"/>
            <a:tileRect/>
          </a:gradFill>
          <a:ln w="15875">
            <a:gradFill flip="none" rotWithShape="1">
              <a:gsLst>
                <a:gs pos="0">
                  <a:schemeClr val="bg1"/>
                </a:gs>
                <a:gs pos="100000">
                  <a:schemeClr val="bg1">
                    <a:lumMod val="75000"/>
                  </a:schemeClr>
                </a:gs>
              </a:gsLst>
              <a:lin ang="18900000" scaled="0"/>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7" name="文本框 20"/>
          <p:cNvSpPr txBox="1"/>
          <p:nvPr/>
        </p:nvSpPr>
        <p:spPr>
          <a:xfrm>
            <a:off x="889163" y="1408710"/>
            <a:ext cx="1295714" cy="561692"/>
          </a:xfrm>
          <a:prstGeom prst="rect">
            <a:avLst/>
          </a:prstGeom>
          <a:noFill/>
        </p:spPr>
        <p:txBody>
          <a:bodyPr wrap="square" lIns="68580" tIns="34290" rIns="68580" bIns="34290" rtlCol="0">
            <a:spAutoFit/>
          </a:bodyPr>
          <a:lstStyle/>
          <a:p>
            <a:pPr algn="just"/>
            <a:r>
              <a:rPr lang="zh-CN" altLang="en-US" sz="8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schemeClr val="tx1">
                  <a:lumMod val="65000"/>
                  <a:lumOff val="35000"/>
                </a:schemeClr>
              </a:solidFill>
              <a:latin typeface="+mn-lt"/>
              <a:ea typeface="+mn-ea"/>
              <a:cs typeface="+mn-ea"/>
              <a:sym typeface="+mn-lt"/>
            </a:endParaRPr>
          </a:p>
        </p:txBody>
      </p:sp>
      <p:sp>
        <p:nvSpPr>
          <p:cNvPr id="68" name="文本框 21"/>
          <p:cNvSpPr txBox="1"/>
          <p:nvPr/>
        </p:nvSpPr>
        <p:spPr>
          <a:xfrm>
            <a:off x="889163" y="3838577"/>
            <a:ext cx="1295714" cy="561692"/>
          </a:xfrm>
          <a:prstGeom prst="rect">
            <a:avLst/>
          </a:prstGeom>
          <a:noFill/>
        </p:spPr>
        <p:txBody>
          <a:bodyPr wrap="square" lIns="68580" tIns="34290" rIns="68580" bIns="34290" rtlCol="0">
            <a:spAutoFit/>
          </a:bodyPr>
          <a:lstStyle/>
          <a:p>
            <a:pPr algn="just"/>
            <a:r>
              <a:rPr lang="zh-CN" altLang="en-US" sz="800" dirty="0">
                <a:solidFill>
                  <a:srgbClr val="860000"/>
                </a:solidFill>
                <a:latin typeface="+mn-lt"/>
                <a:ea typeface="+mn-ea"/>
                <a:cs typeface="+mn-ea"/>
                <a:sym typeface="+mn-lt"/>
              </a:rPr>
              <a:t>单击此处添加文字阐述，添加简短问题说明文字，具体说明文字在此处添加此处</a:t>
            </a:r>
          </a:p>
        </p:txBody>
      </p:sp>
      <p:sp>
        <p:nvSpPr>
          <p:cNvPr id="69" name="文本框 22"/>
          <p:cNvSpPr txBox="1"/>
          <p:nvPr/>
        </p:nvSpPr>
        <p:spPr>
          <a:xfrm>
            <a:off x="3390566" y="1408710"/>
            <a:ext cx="1295714" cy="561692"/>
          </a:xfrm>
          <a:prstGeom prst="rect">
            <a:avLst/>
          </a:prstGeom>
          <a:noFill/>
        </p:spPr>
        <p:txBody>
          <a:bodyPr wrap="square" lIns="68580" tIns="34290" rIns="68580" bIns="34290" rtlCol="0">
            <a:spAutoFit/>
          </a:bodyPr>
          <a:lstStyle/>
          <a:p>
            <a:pPr algn="just"/>
            <a:r>
              <a:rPr lang="zh-CN" altLang="en-US" sz="800" dirty="0">
                <a:solidFill>
                  <a:srgbClr val="860000"/>
                </a:solidFill>
                <a:latin typeface="+mn-lt"/>
                <a:ea typeface="+mn-ea"/>
                <a:cs typeface="+mn-ea"/>
                <a:sym typeface="+mn-lt"/>
              </a:rPr>
              <a:t>单击此处添加文字阐述，添加简短问题说明文字，具体说明文字在此处添加此处</a:t>
            </a:r>
          </a:p>
        </p:txBody>
      </p:sp>
      <p:sp>
        <p:nvSpPr>
          <p:cNvPr id="70" name="文本框 23"/>
          <p:cNvSpPr txBox="1"/>
          <p:nvPr/>
        </p:nvSpPr>
        <p:spPr>
          <a:xfrm>
            <a:off x="3390566" y="3838577"/>
            <a:ext cx="1295714" cy="561692"/>
          </a:xfrm>
          <a:prstGeom prst="rect">
            <a:avLst/>
          </a:prstGeom>
          <a:noFill/>
        </p:spPr>
        <p:txBody>
          <a:bodyPr wrap="square" lIns="68580" tIns="34290" rIns="68580" bIns="34290" rtlCol="0">
            <a:spAutoFit/>
          </a:bodyPr>
          <a:lstStyle/>
          <a:p>
            <a:pPr algn="just"/>
            <a:r>
              <a:rPr lang="zh-CN" altLang="en-US" sz="8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srgbClr val="860000"/>
              </a:solidFill>
              <a:latin typeface="+mn-lt"/>
              <a:ea typeface="+mn-ea"/>
              <a:cs typeface="+mn-ea"/>
              <a:sym typeface="+mn-lt"/>
            </a:endParaRPr>
          </a:p>
        </p:txBody>
      </p:sp>
      <p:grpSp>
        <p:nvGrpSpPr>
          <p:cNvPr id="71" name="组合 70"/>
          <p:cNvGrpSpPr/>
          <p:nvPr/>
        </p:nvGrpSpPr>
        <p:grpSpPr>
          <a:xfrm>
            <a:off x="904916" y="2154263"/>
            <a:ext cx="1359439" cy="261610"/>
            <a:chOff x="3589503" y="2501691"/>
            <a:chExt cx="1812349" cy="348812"/>
          </a:xfrm>
        </p:grpSpPr>
        <p:sp>
          <p:nvSpPr>
            <p:cNvPr id="72" name="文本框 18"/>
            <p:cNvSpPr txBox="1"/>
            <p:nvPr/>
          </p:nvSpPr>
          <p:spPr>
            <a:xfrm>
              <a:off x="3845499" y="2501691"/>
              <a:ext cx="1556353" cy="348812"/>
            </a:xfrm>
            <a:prstGeom prst="rect">
              <a:avLst/>
            </a:prstGeom>
            <a:noFill/>
          </p:spPr>
          <p:txBody>
            <a:bodyPr wrap="square" rtlCol="0">
              <a:spAutoFit/>
            </a:bodyPr>
            <a:lstStyle/>
            <a:p>
              <a:r>
                <a:rPr lang="zh-CN" altLang="en-US" sz="1100" dirty="0">
                  <a:solidFill>
                    <a:schemeClr val="bg1"/>
                  </a:solidFill>
                  <a:latin typeface="+mn-lt"/>
                  <a:ea typeface="+mn-ea"/>
                  <a:cs typeface="+mn-ea"/>
                  <a:sym typeface="+mn-lt"/>
                </a:rPr>
                <a:t>在此添加标题</a:t>
              </a:r>
            </a:p>
          </p:txBody>
        </p:sp>
        <p:grpSp>
          <p:nvGrpSpPr>
            <p:cNvPr id="73" name="Group 13"/>
            <p:cNvGrpSpPr>
              <a:grpSpLocks noChangeAspect="1"/>
            </p:cNvGrpSpPr>
            <p:nvPr/>
          </p:nvGrpSpPr>
          <p:grpSpPr bwMode="auto">
            <a:xfrm>
              <a:off x="3589503" y="2546548"/>
              <a:ext cx="263195" cy="266303"/>
              <a:chOff x="2426" y="2781"/>
              <a:chExt cx="593" cy="600"/>
            </a:xfrm>
            <a:solidFill>
              <a:schemeClr val="bg1"/>
            </a:solidFill>
            <a:effectLst/>
          </p:grpSpPr>
          <p:sp>
            <p:nvSpPr>
              <p:cNvPr id="7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7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grpSp>
      </p:grpSp>
      <p:grpSp>
        <p:nvGrpSpPr>
          <p:cNvPr id="76" name="组合 75"/>
          <p:cNvGrpSpPr/>
          <p:nvPr/>
        </p:nvGrpSpPr>
        <p:grpSpPr>
          <a:xfrm>
            <a:off x="910312" y="3294164"/>
            <a:ext cx="1354040" cy="261610"/>
            <a:chOff x="3596701" y="4021557"/>
            <a:chExt cx="1805151" cy="348812"/>
          </a:xfrm>
        </p:grpSpPr>
        <p:grpSp>
          <p:nvGrpSpPr>
            <p:cNvPr id="77" name="组合 76"/>
            <p:cNvGrpSpPr/>
            <p:nvPr/>
          </p:nvGrpSpPr>
          <p:grpSpPr>
            <a:xfrm>
              <a:off x="3596701" y="4081028"/>
              <a:ext cx="248798" cy="270744"/>
              <a:chOff x="4873620" y="1965325"/>
              <a:chExt cx="269882" cy="293688"/>
            </a:xfrm>
            <a:solidFill>
              <a:schemeClr val="bg1"/>
            </a:solidFill>
            <a:effectLst/>
          </p:grpSpPr>
          <p:sp>
            <p:nvSpPr>
              <p:cNvPr id="79"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80"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81"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82"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grpSp>
        <p:sp>
          <p:nvSpPr>
            <p:cNvPr id="78" name="文本框 43"/>
            <p:cNvSpPr txBox="1"/>
            <p:nvPr/>
          </p:nvSpPr>
          <p:spPr>
            <a:xfrm>
              <a:off x="3845499" y="4021557"/>
              <a:ext cx="1556353" cy="348812"/>
            </a:xfrm>
            <a:prstGeom prst="rect">
              <a:avLst/>
            </a:prstGeom>
            <a:noFill/>
          </p:spPr>
          <p:txBody>
            <a:bodyPr wrap="square" rtlCol="0">
              <a:spAutoFit/>
            </a:bodyPr>
            <a:lstStyle/>
            <a:p>
              <a:r>
                <a:rPr lang="zh-CN" altLang="en-US" sz="1100" dirty="0">
                  <a:solidFill>
                    <a:schemeClr val="bg1"/>
                  </a:solidFill>
                  <a:latin typeface="+mn-lt"/>
                  <a:ea typeface="+mn-ea"/>
                  <a:cs typeface="+mn-ea"/>
                  <a:sym typeface="+mn-lt"/>
                </a:rPr>
                <a:t>在此添加标题</a:t>
              </a:r>
            </a:p>
          </p:txBody>
        </p:sp>
      </p:grpSp>
      <p:grpSp>
        <p:nvGrpSpPr>
          <p:cNvPr id="83" name="组合 82"/>
          <p:cNvGrpSpPr/>
          <p:nvPr/>
        </p:nvGrpSpPr>
        <p:grpSpPr>
          <a:xfrm>
            <a:off x="3418553" y="2154263"/>
            <a:ext cx="1366615" cy="261610"/>
            <a:chOff x="6940586" y="2501691"/>
            <a:chExt cx="1821916" cy="348812"/>
          </a:xfrm>
        </p:grpSpPr>
        <p:grpSp>
          <p:nvGrpSpPr>
            <p:cNvPr id="84" name="Group 4"/>
            <p:cNvGrpSpPr>
              <a:grpSpLocks noChangeAspect="1"/>
            </p:cNvGrpSpPr>
            <p:nvPr/>
          </p:nvGrpSpPr>
          <p:grpSpPr bwMode="auto">
            <a:xfrm>
              <a:off x="6940586" y="2553238"/>
              <a:ext cx="215827" cy="252924"/>
              <a:chOff x="1776" y="1776"/>
              <a:chExt cx="64" cy="75"/>
            </a:xfrm>
            <a:solidFill>
              <a:schemeClr val="bg1"/>
            </a:solidFill>
            <a:effectLst/>
          </p:grpSpPr>
          <p:sp>
            <p:nvSpPr>
              <p:cNvPr id="8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8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9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9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grpSp>
        <p:sp>
          <p:nvSpPr>
            <p:cNvPr id="85" name="文本框 44"/>
            <p:cNvSpPr txBox="1"/>
            <p:nvPr/>
          </p:nvSpPr>
          <p:spPr>
            <a:xfrm>
              <a:off x="7206149" y="2501691"/>
              <a:ext cx="1556353" cy="348812"/>
            </a:xfrm>
            <a:prstGeom prst="rect">
              <a:avLst/>
            </a:prstGeom>
            <a:noFill/>
          </p:spPr>
          <p:txBody>
            <a:bodyPr wrap="square" rtlCol="0">
              <a:spAutoFit/>
            </a:bodyPr>
            <a:lstStyle/>
            <a:p>
              <a:r>
                <a:rPr lang="zh-CN" altLang="en-US" sz="1100" dirty="0">
                  <a:solidFill>
                    <a:schemeClr val="bg1"/>
                  </a:solidFill>
                  <a:latin typeface="+mn-lt"/>
                  <a:ea typeface="+mn-ea"/>
                  <a:cs typeface="+mn-ea"/>
                  <a:sym typeface="+mn-lt"/>
                </a:rPr>
                <a:t>在此添加标题</a:t>
              </a:r>
            </a:p>
          </p:txBody>
        </p:sp>
      </p:grpSp>
      <p:grpSp>
        <p:nvGrpSpPr>
          <p:cNvPr id="92" name="组合 91"/>
          <p:cNvGrpSpPr/>
          <p:nvPr/>
        </p:nvGrpSpPr>
        <p:grpSpPr>
          <a:xfrm>
            <a:off x="3400027" y="3294164"/>
            <a:ext cx="1385140" cy="261610"/>
            <a:chOff x="6915889" y="4021557"/>
            <a:chExt cx="1846613" cy="348812"/>
          </a:xfrm>
        </p:grpSpPr>
        <p:grpSp>
          <p:nvGrpSpPr>
            <p:cNvPr id="93" name="Group 18"/>
            <p:cNvGrpSpPr>
              <a:grpSpLocks noChangeAspect="1"/>
            </p:cNvGrpSpPr>
            <p:nvPr/>
          </p:nvGrpSpPr>
          <p:grpSpPr bwMode="auto">
            <a:xfrm>
              <a:off x="6915889" y="4080132"/>
              <a:ext cx="265222" cy="247137"/>
              <a:chOff x="3802" y="2858"/>
              <a:chExt cx="616" cy="574"/>
            </a:xfrm>
            <a:solidFill>
              <a:schemeClr val="bg1"/>
            </a:solidFill>
            <a:effectLst/>
          </p:grpSpPr>
          <p:sp>
            <p:nvSpPr>
              <p:cNvPr id="9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9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9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9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sp>
            <p:nvSpPr>
              <p:cNvPr id="9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lt"/>
                  <a:ea typeface="+mn-ea"/>
                  <a:cs typeface="+mn-ea"/>
                  <a:sym typeface="+mn-lt"/>
                </a:endParaRPr>
              </a:p>
            </p:txBody>
          </p:sp>
        </p:grpSp>
        <p:sp>
          <p:nvSpPr>
            <p:cNvPr id="94" name="文本框 45"/>
            <p:cNvSpPr txBox="1"/>
            <p:nvPr/>
          </p:nvSpPr>
          <p:spPr>
            <a:xfrm>
              <a:off x="7206149" y="4021557"/>
              <a:ext cx="1556353" cy="348812"/>
            </a:xfrm>
            <a:prstGeom prst="rect">
              <a:avLst/>
            </a:prstGeom>
            <a:noFill/>
          </p:spPr>
          <p:txBody>
            <a:bodyPr wrap="square" rtlCol="0">
              <a:spAutoFit/>
            </a:bodyPr>
            <a:lstStyle/>
            <a:p>
              <a:r>
                <a:rPr lang="zh-CN" altLang="en-US" sz="1100" dirty="0">
                  <a:solidFill>
                    <a:schemeClr val="bg1"/>
                  </a:solidFill>
                  <a:latin typeface="+mn-lt"/>
                  <a:ea typeface="+mn-ea"/>
                  <a:cs typeface="+mn-ea"/>
                  <a:sym typeface="+mn-lt"/>
                </a:rPr>
                <a:t>在此添加标题</a:t>
              </a:r>
            </a:p>
          </p:txBody>
        </p:sp>
      </p:grpSp>
      <p:sp>
        <p:nvSpPr>
          <p:cNvPr id="100" name="文本框 46"/>
          <p:cNvSpPr txBox="1"/>
          <p:nvPr/>
        </p:nvSpPr>
        <p:spPr>
          <a:xfrm>
            <a:off x="562068" y="2658410"/>
            <a:ext cx="1949903" cy="315471"/>
          </a:xfrm>
          <a:prstGeom prst="rect">
            <a:avLst/>
          </a:prstGeom>
          <a:noFill/>
        </p:spPr>
        <p:txBody>
          <a:bodyPr wrap="square" lIns="68580" tIns="34290" rIns="68580" bIns="34290" rtlCol="0">
            <a:spAutoFit/>
          </a:bodyPr>
          <a:lstStyle/>
          <a:p>
            <a:pPr algn="ctr"/>
            <a:r>
              <a:rPr lang="zh-CN" altLang="en-US" sz="1600" dirty="0">
                <a:solidFill>
                  <a:schemeClr val="tx1">
                    <a:lumMod val="50000"/>
                    <a:lumOff val="50000"/>
                  </a:schemeClr>
                </a:solidFill>
                <a:effectLst>
                  <a:innerShdw blurRad="76200" dist="38100" dir="13500000">
                    <a:prstClr val="black">
                      <a:alpha val="50000"/>
                    </a:prstClr>
                  </a:innerShdw>
                </a:effectLst>
                <a:latin typeface="+mn-lt"/>
                <a:ea typeface="+mn-ea"/>
                <a:cs typeface="+mn-ea"/>
                <a:sym typeface="+mn-lt"/>
              </a:rPr>
              <a:t>此处添加文本</a:t>
            </a:r>
          </a:p>
        </p:txBody>
      </p:sp>
      <p:sp>
        <p:nvSpPr>
          <p:cNvPr id="101" name="文本框 47"/>
          <p:cNvSpPr txBox="1"/>
          <p:nvPr/>
        </p:nvSpPr>
        <p:spPr>
          <a:xfrm>
            <a:off x="3050418" y="2658410"/>
            <a:ext cx="1949903" cy="315471"/>
          </a:xfrm>
          <a:prstGeom prst="rect">
            <a:avLst/>
          </a:prstGeom>
          <a:noFill/>
        </p:spPr>
        <p:txBody>
          <a:bodyPr wrap="square" lIns="68580" tIns="34290" rIns="68580" bIns="34290" rtlCol="0">
            <a:spAutoFit/>
          </a:bodyPr>
          <a:lstStyle/>
          <a:p>
            <a:pPr algn="ctr"/>
            <a:r>
              <a:rPr lang="zh-CN" altLang="en-US" sz="1600" dirty="0">
                <a:solidFill>
                  <a:schemeClr val="tx1">
                    <a:lumMod val="50000"/>
                    <a:lumOff val="50000"/>
                  </a:schemeClr>
                </a:solidFill>
                <a:effectLst>
                  <a:innerShdw blurRad="76200" dist="38100" dir="13500000">
                    <a:prstClr val="black">
                      <a:alpha val="50000"/>
                    </a:prstClr>
                  </a:innerShdw>
                </a:effectLst>
                <a:latin typeface="+mn-lt"/>
                <a:ea typeface="+mn-ea"/>
                <a:cs typeface="+mn-ea"/>
                <a:sym typeface="+mn-lt"/>
              </a:rPr>
              <a:t>此处添加文本</a:t>
            </a:r>
          </a:p>
        </p:txBody>
      </p:sp>
      <p:grpSp>
        <p:nvGrpSpPr>
          <p:cNvPr id="102" name="组合 101"/>
          <p:cNvGrpSpPr/>
          <p:nvPr/>
        </p:nvGrpSpPr>
        <p:grpSpPr>
          <a:xfrm>
            <a:off x="5512708" y="1173506"/>
            <a:ext cx="3337503" cy="437247"/>
            <a:chOff x="6870214" y="2503733"/>
            <a:chExt cx="4450004" cy="582996"/>
          </a:xfrm>
        </p:grpSpPr>
        <p:sp>
          <p:nvSpPr>
            <p:cNvPr id="103" name="文本框 39"/>
            <p:cNvSpPr txBox="1"/>
            <p:nvPr/>
          </p:nvSpPr>
          <p:spPr>
            <a:xfrm>
              <a:off x="6870214" y="2503733"/>
              <a:ext cx="4450004" cy="533481"/>
            </a:xfrm>
            <a:prstGeom prst="rect">
              <a:avLst/>
            </a:prstGeom>
            <a:noFill/>
          </p:spPr>
          <p:txBody>
            <a:bodyPr wrap="square" rtlCol="0">
              <a:spAutoFit/>
            </a:bodyPr>
            <a:lstStyle/>
            <a:p>
              <a:pPr algn="ctr"/>
              <a:r>
                <a:rPr lang="zh-CN" altLang="en-US" sz="2000" dirty="0">
                  <a:solidFill>
                    <a:schemeClr val="tx1">
                      <a:lumMod val="50000"/>
                      <a:lumOff val="50000"/>
                    </a:schemeClr>
                  </a:solidFill>
                  <a:latin typeface="+mn-lt"/>
                  <a:ea typeface="+mn-ea"/>
                  <a:cs typeface="+mn-ea"/>
                  <a:sym typeface="+mn-lt"/>
                </a:rPr>
                <a:t>在此添加标题</a:t>
              </a:r>
            </a:p>
          </p:txBody>
        </p:sp>
        <p:cxnSp>
          <p:nvCxnSpPr>
            <p:cNvPr id="104" name="直接连接符 103"/>
            <p:cNvCxnSpPr/>
            <p:nvPr/>
          </p:nvCxnSpPr>
          <p:spPr>
            <a:xfrm>
              <a:off x="6984631" y="3086729"/>
              <a:ext cx="413460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5" name="文本框 80"/>
          <p:cNvSpPr txBox="1"/>
          <p:nvPr/>
        </p:nvSpPr>
        <p:spPr>
          <a:xfrm>
            <a:off x="5397299" y="1761660"/>
            <a:ext cx="3423173" cy="2654573"/>
          </a:xfrm>
          <a:prstGeom prst="rect">
            <a:avLst/>
          </a:prstGeom>
          <a:noFill/>
        </p:spPr>
        <p:txBody>
          <a:bodyPr wrap="square" lIns="68580" tIns="34290" rIns="68580" bIns="34290" rtlCol="0">
            <a:spAutoFit/>
          </a:bodyPr>
          <a:lstStyle/>
          <a:p>
            <a:pPr algn="just"/>
            <a:r>
              <a:rPr lang="zh-CN" altLang="en-US" sz="1200" dirty="0">
                <a:solidFill>
                  <a:prstClr val="black"/>
                </a:solidFill>
                <a:latin typeface="+mn-lt"/>
                <a:ea typeface="+mn-ea"/>
                <a:cs typeface="+mn-ea"/>
                <a:sym typeface="+mn-lt"/>
              </a:rPr>
              <a:t> </a:t>
            </a:r>
            <a:r>
              <a:rPr lang="zh-CN" altLang="en-US" sz="1200" dirty="0" smtClean="0">
                <a:solidFill>
                  <a:prstClr val="black"/>
                </a:solidFill>
                <a:latin typeface="+mn-lt"/>
                <a:ea typeface="+mn-ea"/>
                <a:cs typeface="+mn-ea"/>
                <a:sym typeface="+mn-lt"/>
              </a:rPr>
              <a:t>     单击</a:t>
            </a:r>
            <a:r>
              <a:rPr lang="zh-CN" altLang="en-US" sz="1200" dirty="0">
                <a:solidFill>
                  <a:prstClr val="black"/>
                </a:solidFill>
                <a:latin typeface="+mn-lt"/>
                <a:ea typeface="+mn-ea"/>
                <a:cs typeface="+mn-ea"/>
                <a:sym typeface="+mn-lt"/>
              </a:rPr>
              <a:t>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r>
              <a:rPr lang="zh-CN" altLang="en-US" sz="1200" dirty="0" smtClean="0">
                <a:solidFill>
                  <a:prstClr val="black"/>
                </a:solidFill>
                <a:latin typeface="+mn-lt"/>
                <a:ea typeface="+mn-ea"/>
                <a:cs typeface="+mn-ea"/>
                <a:sym typeface="+mn-lt"/>
              </a:rPr>
              <a:t>。</a:t>
            </a:r>
            <a:endParaRPr lang="en-US" altLang="zh-CN" sz="1200" dirty="0" smtClean="0">
              <a:solidFill>
                <a:prstClr val="black"/>
              </a:solidFill>
              <a:latin typeface="+mn-lt"/>
              <a:ea typeface="+mn-ea"/>
              <a:cs typeface="+mn-ea"/>
              <a:sym typeface="+mn-lt"/>
            </a:endParaRPr>
          </a:p>
          <a:p>
            <a:pPr algn="just"/>
            <a:r>
              <a:rPr lang="zh-CN" altLang="en-US" sz="1200" dirty="0" smtClean="0">
                <a:solidFill>
                  <a:prstClr val="black"/>
                </a:solidFill>
                <a:latin typeface="+mn-lt"/>
                <a:ea typeface="+mn-ea"/>
                <a:cs typeface="+mn-ea"/>
                <a:sym typeface="+mn-lt"/>
              </a:rPr>
              <a:t> </a:t>
            </a:r>
            <a:endParaRPr lang="en-US" altLang="zh-CN" sz="1200" dirty="0" smtClean="0">
              <a:solidFill>
                <a:prstClr val="black"/>
              </a:solidFill>
              <a:latin typeface="+mn-lt"/>
              <a:ea typeface="+mn-ea"/>
              <a:cs typeface="+mn-ea"/>
              <a:sym typeface="+mn-lt"/>
            </a:endParaRPr>
          </a:p>
          <a:p>
            <a:pPr algn="just"/>
            <a:r>
              <a:rPr lang="en-US" altLang="zh-CN" sz="1200" dirty="0">
                <a:solidFill>
                  <a:prstClr val="black"/>
                </a:solidFill>
                <a:latin typeface="+mn-lt"/>
                <a:ea typeface="+mn-ea"/>
                <a:cs typeface="+mn-ea"/>
                <a:sym typeface="+mn-lt"/>
              </a:rPr>
              <a:t> </a:t>
            </a:r>
            <a:r>
              <a:rPr lang="en-US" altLang="zh-CN" sz="1200" dirty="0" smtClean="0">
                <a:solidFill>
                  <a:prstClr val="black"/>
                </a:solidFill>
                <a:latin typeface="+mn-lt"/>
                <a:ea typeface="+mn-ea"/>
                <a:cs typeface="+mn-ea"/>
                <a:sym typeface="+mn-lt"/>
              </a:rPr>
              <a:t>     </a:t>
            </a:r>
            <a:r>
              <a:rPr lang="zh-CN" altLang="en-US" sz="1200" dirty="0" smtClean="0">
                <a:solidFill>
                  <a:prstClr val="black"/>
                </a:solidFill>
                <a:latin typeface="+mn-lt"/>
                <a:ea typeface="+mn-ea"/>
                <a:cs typeface="+mn-ea"/>
                <a:sym typeface="+mn-lt"/>
              </a:rPr>
              <a:t>单击</a:t>
            </a:r>
            <a:r>
              <a:rPr lang="zh-CN" altLang="en-US" sz="1200" dirty="0">
                <a:solidFill>
                  <a:prstClr val="black"/>
                </a:solidFill>
                <a:latin typeface="+mn-lt"/>
                <a:ea typeface="+mn-ea"/>
                <a:cs typeface="+mn-ea"/>
                <a:sym typeface="+mn-lt"/>
              </a:rPr>
              <a:t>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200" dirty="0">
              <a:solidFill>
                <a:prstClr val="black">
                  <a:lumMod val="50000"/>
                  <a:lumOff val="50000"/>
                </a:prstClr>
              </a:solidFill>
              <a:latin typeface="+mn-lt"/>
              <a:ea typeface="+mn-ea"/>
              <a:cs typeface="+mn-ea"/>
              <a:sym typeface="+mn-lt"/>
            </a:endParaRPr>
          </a:p>
          <a:p>
            <a:pPr algn="just"/>
            <a:endParaRPr lang="zh-CN" altLang="en-US" sz="1200" dirty="0">
              <a:solidFill>
                <a:prstClr val="black">
                  <a:lumMod val="50000"/>
                  <a:lumOff val="50000"/>
                </a:prstClr>
              </a:solidFill>
              <a:latin typeface="+mn-lt"/>
              <a:ea typeface="+mn-ea"/>
              <a:cs typeface="+mn-ea"/>
              <a:sym typeface="+mn-lt"/>
            </a:endParaRPr>
          </a:p>
        </p:txBody>
      </p:sp>
      <p:sp>
        <p:nvSpPr>
          <p:cNvPr id="50" name="TextBox 4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arn(inVertical)">
                                      <p:cBhvr>
                                        <p:cTn id="11" dur="250"/>
                                        <p:tgtEl>
                                          <p:spTgt spid="5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250"/>
                                        <p:tgtEl>
                                          <p:spTgt spid="100"/>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anim calcmode="lin" valueType="num">
                                      <p:cBhvr>
                                        <p:cTn id="20" dur="250" fill="hold"/>
                                        <p:tgtEl>
                                          <p:spTgt spid="59"/>
                                        </p:tgtEl>
                                        <p:attrNameLst>
                                          <p:attrName>ppt_x</p:attrName>
                                        </p:attrNameLst>
                                      </p:cBhvr>
                                      <p:tavLst>
                                        <p:tav tm="0">
                                          <p:val>
                                            <p:strVal val="#ppt_x"/>
                                          </p:val>
                                        </p:tav>
                                        <p:tav tm="100000">
                                          <p:val>
                                            <p:strVal val="#ppt_x"/>
                                          </p:val>
                                        </p:tav>
                                      </p:tavLst>
                                    </p:anim>
                                    <p:anim calcmode="lin" valueType="num">
                                      <p:cBhvr>
                                        <p:cTn id="21" dur="250" fill="hold"/>
                                        <p:tgtEl>
                                          <p:spTgt spid="5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arn(inVertical)">
                                      <p:cBhvr>
                                        <p:cTn id="25" dur="250"/>
                                        <p:tgtEl>
                                          <p:spTgt spid="71"/>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250"/>
                                        <p:tgtEl>
                                          <p:spTgt spid="60"/>
                                        </p:tgtEl>
                                      </p:cBhvr>
                                    </p:animEffect>
                                    <p:anim calcmode="lin" valueType="num">
                                      <p:cBhvr>
                                        <p:cTn id="30" dur="250" fill="hold"/>
                                        <p:tgtEl>
                                          <p:spTgt spid="60"/>
                                        </p:tgtEl>
                                        <p:attrNameLst>
                                          <p:attrName>ppt_x</p:attrName>
                                        </p:attrNameLst>
                                      </p:cBhvr>
                                      <p:tavLst>
                                        <p:tav tm="0">
                                          <p:val>
                                            <p:strVal val="#ppt_x"/>
                                          </p:val>
                                        </p:tav>
                                        <p:tav tm="100000">
                                          <p:val>
                                            <p:strVal val="#ppt_x"/>
                                          </p:val>
                                        </p:tav>
                                      </p:tavLst>
                                    </p:anim>
                                    <p:anim calcmode="lin" valueType="num">
                                      <p:cBhvr>
                                        <p:cTn id="31" dur="250" fill="hold"/>
                                        <p:tgtEl>
                                          <p:spTgt spid="6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barn(inVertical)">
                                      <p:cBhvr>
                                        <p:cTn id="35" dur="250"/>
                                        <p:tgtEl>
                                          <p:spTgt spid="67"/>
                                        </p:tgtEl>
                                      </p:cBhvr>
                                    </p:animEffect>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250"/>
                                        <p:tgtEl>
                                          <p:spTgt spid="63"/>
                                        </p:tgtEl>
                                      </p:cBhvr>
                                    </p:animEffect>
                                    <p:anim calcmode="lin" valueType="num">
                                      <p:cBhvr>
                                        <p:cTn id="40" dur="250" fill="hold"/>
                                        <p:tgtEl>
                                          <p:spTgt spid="63"/>
                                        </p:tgtEl>
                                        <p:attrNameLst>
                                          <p:attrName>ppt_x</p:attrName>
                                        </p:attrNameLst>
                                      </p:cBhvr>
                                      <p:tavLst>
                                        <p:tav tm="0">
                                          <p:val>
                                            <p:strVal val="#ppt_x"/>
                                          </p:val>
                                        </p:tav>
                                        <p:tav tm="100000">
                                          <p:val>
                                            <p:strVal val="#ppt_x"/>
                                          </p:val>
                                        </p:tav>
                                      </p:tavLst>
                                    </p:anim>
                                    <p:anim calcmode="lin" valueType="num">
                                      <p:cBhvr>
                                        <p:cTn id="41" dur="250" fill="hold"/>
                                        <p:tgtEl>
                                          <p:spTgt spid="6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16" presetClass="entr" presetSubtype="21"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barn(inVertical)">
                                      <p:cBhvr>
                                        <p:cTn id="45" dur="250"/>
                                        <p:tgtEl>
                                          <p:spTgt spid="76"/>
                                        </p:tgtEl>
                                      </p:cBhvr>
                                    </p:animEffect>
                                  </p:childTnLst>
                                </p:cTn>
                              </p:par>
                            </p:childTnLst>
                          </p:cTn>
                        </p:par>
                        <p:par>
                          <p:cTn id="46" fill="hold">
                            <p:stCondLst>
                              <p:cond delay="4500"/>
                            </p:stCondLst>
                            <p:childTnLst>
                              <p:par>
                                <p:cTn id="47" presetID="47" presetClass="entr" presetSubtype="0"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250"/>
                                        <p:tgtEl>
                                          <p:spTgt spid="64"/>
                                        </p:tgtEl>
                                      </p:cBhvr>
                                    </p:animEffect>
                                    <p:anim calcmode="lin" valueType="num">
                                      <p:cBhvr>
                                        <p:cTn id="50" dur="250" fill="hold"/>
                                        <p:tgtEl>
                                          <p:spTgt spid="64"/>
                                        </p:tgtEl>
                                        <p:attrNameLst>
                                          <p:attrName>ppt_x</p:attrName>
                                        </p:attrNameLst>
                                      </p:cBhvr>
                                      <p:tavLst>
                                        <p:tav tm="0">
                                          <p:val>
                                            <p:strVal val="#ppt_x"/>
                                          </p:val>
                                        </p:tav>
                                        <p:tav tm="100000">
                                          <p:val>
                                            <p:strVal val="#ppt_x"/>
                                          </p:val>
                                        </p:tav>
                                      </p:tavLst>
                                    </p:anim>
                                    <p:anim calcmode="lin" valueType="num">
                                      <p:cBhvr>
                                        <p:cTn id="51" dur="250" fill="hold"/>
                                        <p:tgtEl>
                                          <p:spTgt spid="64"/>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16" presetClass="entr" presetSubtype="21"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barn(inVertical)">
                                      <p:cBhvr>
                                        <p:cTn id="55" dur="250"/>
                                        <p:tgtEl>
                                          <p:spTgt spid="68"/>
                                        </p:tgtEl>
                                      </p:cBhvr>
                                    </p:animEffect>
                                  </p:childTnLst>
                                </p:cTn>
                              </p:par>
                            </p:childTnLst>
                          </p:cTn>
                        </p:par>
                        <p:par>
                          <p:cTn id="56" fill="hold">
                            <p:stCondLst>
                              <p:cond delay="5500"/>
                            </p:stCondLst>
                            <p:childTnLst>
                              <p:par>
                                <p:cTn id="57" presetID="16" presetClass="entr" presetSubtype="21"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arn(inVertical)">
                                      <p:cBhvr>
                                        <p:cTn id="59" dur="250"/>
                                        <p:tgtEl>
                                          <p:spTgt spid="57"/>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250"/>
                                        <p:tgtEl>
                                          <p:spTgt spid="101"/>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250"/>
                                        <p:tgtEl>
                                          <p:spTgt spid="61"/>
                                        </p:tgtEl>
                                      </p:cBhvr>
                                    </p:animEffect>
                                    <p:anim calcmode="lin" valueType="num">
                                      <p:cBhvr>
                                        <p:cTn id="68" dur="250" fill="hold"/>
                                        <p:tgtEl>
                                          <p:spTgt spid="61"/>
                                        </p:tgtEl>
                                        <p:attrNameLst>
                                          <p:attrName>ppt_x</p:attrName>
                                        </p:attrNameLst>
                                      </p:cBhvr>
                                      <p:tavLst>
                                        <p:tav tm="0">
                                          <p:val>
                                            <p:strVal val="#ppt_x"/>
                                          </p:val>
                                        </p:tav>
                                        <p:tav tm="100000">
                                          <p:val>
                                            <p:strVal val="#ppt_x"/>
                                          </p:val>
                                        </p:tav>
                                      </p:tavLst>
                                    </p:anim>
                                    <p:anim calcmode="lin" valueType="num">
                                      <p:cBhvr>
                                        <p:cTn id="69" dur="25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16" presetClass="entr" presetSubtype="21" fill="hold" nodeType="after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barn(inVertical)">
                                      <p:cBhvr>
                                        <p:cTn id="73" dur="250"/>
                                        <p:tgtEl>
                                          <p:spTgt spid="83"/>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250"/>
                                        <p:tgtEl>
                                          <p:spTgt spid="62"/>
                                        </p:tgtEl>
                                      </p:cBhvr>
                                    </p:animEffect>
                                    <p:anim calcmode="lin" valueType="num">
                                      <p:cBhvr>
                                        <p:cTn id="78" dur="250" fill="hold"/>
                                        <p:tgtEl>
                                          <p:spTgt spid="62"/>
                                        </p:tgtEl>
                                        <p:attrNameLst>
                                          <p:attrName>ppt_x</p:attrName>
                                        </p:attrNameLst>
                                      </p:cBhvr>
                                      <p:tavLst>
                                        <p:tav tm="0">
                                          <p:val>
                                            <p:strVal val="#ppt_x"/>
                                          </p:val>
                                        </p:tav>
                                        <p:tav tm="100000">
                                          <p:val>
                                            <p:strVal val="#ppt_x"/>
                                          </p:val>
                                        </p:tav>
                                      </p:tavLst>
                                    </p:anim>
                                    <p:anim calcmode="lin" valueType="num">
                                      <p:cBhvr>
                                        <p:cTn id="79" dur="250" fill="hold"/>
                                        <p:tgtEl>
                                          <p:spTgt spid="62"/>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16" presetClass="entr" presetSubtype="21" fill="hold" grpId="0"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barn(inVertical)">
                                      <p:cBhvr>
                                        <p:cTn id="83" dur="250"/>
                                        <p:tgtEl>
                                          <p:spTgt spid="69"/>
                                        </p:tgtEl>
                                      </p:cBhvr>
                                    </p:animEffect>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250"/>
                                        <p:tgtEl>
                                          <p:spTgt spid="65"/>
                                        </p:tgtEl>
                                      </p:cBhvr>
                                    </p:animEffect>
                                    <p:anim calcmode="lin" valueType="num">
                                      <p:cBhvr>
                                        <p:cTn id="88" dur="250" fill="hold"/>
                                        <p:tgtEl>
                                          <p:spTgt spid="65"/>
                                        </p:tgtEl>
                                        <p:attrNameLst>
                                          <p:attrName>ppt_x</p:attrName>
                                        </p:attrNameLst>
                                      </p:cBhvr>
                                      <p:tavLst>
                                        <p:tav tm="0">
                                          <p:val>
                                            <p:strVal val="#ppt_x"/>
                                          </p:val>
                                        </p:tav>
                                        <p:tav tm="100000">
                                          <p:val>
                                            <p:strVal val="#ppt_x"/>
                                          </p:val>
                                        </p:tav>
                                      </p:tavLst>
                                    </p:anim>
                                    <p:anim calcmode="lin" valueType="num">
                                      <p:cBhvr>
                                        <p:cTn id="89" dur="250" fill="hold"/>
                                        <p:tgtEl>
                                          <p:spTgt spid="65"/>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16" presetClass="entr" presetSubtype="21" fill="hold" nodeType="after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barn(inVertical)">
                                      <p:cBhvr>
                                        <p:cTn id="93" dur="250"/>
                                        <p:tgtEl>
                                          <p:spTgt spid="92"/>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fade">
                                      <p:cBhvr>
                                        <p:cTn id="97" dur="250"/>
                                        <p:tgtEl>
                                          <p:spTgt spid="66"/>
                                        </p:tgtEl>
                                      </p:cBhvr>
                                    </p:animEffect>
                                    <p:anim calcmode="lin" valueType="num">
                                      <p:cBhvr>
                                        <p:cTn id="98" dur="250" fill="hold"/>
                                        <p:tgtEl>
                                          <p:spTgt spid="66"/>
                                        </p:tgtEl>
                                        <p:attrNameLst>
                                          <p:attrName>ppt_x</p:attrName>
                                        </p:attrNameLst>
                                      </p:cBhvr>
                                      <p:tavLst>
                                        <p:tav tm="0">
                                          <p:val>
                                            <p:strVal val="#ppt_x"/>
                                          </p:val>
                                        </p:tav>
                                        <p:tav tm="100000">
                                          <p:val>
                                            <p:strVal val="#ppt_x"/>
                                          </p:val>
                                        </p:tav>
                                      </p:tavLst>
                                    </p:anim>
                                    <p:anim calcmode="lin" valueType="num">
                                      <p:cBhvr>
                                        <p:cTn id="99" dur="250" fill="hold"/>
                                        <p:tgtEl>
                                          <p:spTgt spid="66"/>
                                        </p:tgtEl>
                                        <p:attrNameLst>
                                          <p:attrName>ppt_y</p:attrName>
                                        </p:attrNameLst>
                                      </p:cBhvr>
                                      <p:tavLst>
                                        <p:tav tm="0">
                                          <p:val>
                                            <p:strVal val="#ppt_y-.1"/>
                                          </p:val>
                                        </p:tav>
                                        <p:tav tm="100000">
                                          <p:val>
                                            <p:strVal val="#ppt_y"/>
                                          </p:val>
                                        </p:tav>
                                      </p:tavLst>
                                    </p:anim>
                                  </p:childTnLst>
                                </p:cTn>
                              </p:par>
                            </p:childTnLst>
                          </p:cTn>
                        </p:par>
                        <p:par>
                          <p:cTn id="100" fill="hold">
                            <p:stCondLst>
                              <p:cond delay="10000"/>
                            </p:stCondLst>
                            <p:childTnLst>
                              <p:par>
                                <p:cTn id="101" presetID="16" presetClass="entr" presetSubtype="21" fill="hold" grpId="0" nodeType="after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barn(inVertical)">
                                      <p:cBhvr>
                                        <p:cTn id="103" dur="250"/>
                                        <p:tgtEl>
                                          <p:spTgt spid="70"/>
                                        </p:tgtEl>
                                      </p:cBhvr>
                                    </p:animEffect>
                                  </p:childTnLst>
                                </p:cTn>
                              </p:par>
                            </p:childTnLst>
                          </p:cTn>
                        </p:par>
                        <p:par>
                          <p:cTn id="104" fill="hold">
                            <p:stCondLst>
                              <p:cond delay="10500"/>
                            </p:stCondLst>
                            <p:childTnLst>
                              <p:par>
                                <p:cTn id="105" presetID="16" presetClass="entr" presetSubtype="21" fill="hold" nodeType="afterEffect">
                                  <p:stCondLst>
                                    <p:cond delay="0"/>
                                  </p:stCondLst>
                                  <p:childTnLst>
                                    <p:set>
                                      <p:cBhvr>
                                        <p:cTn id="106" dur="1" fill="hold">
                                          <p:stCondLst>
                                            <p:cond delay="0"/>
                                          </p:stCondLst>
                                        </p:cTn>
                                        <p:tgtEl>
                                          <p:spTgt spid="102"/>
                                        </p:tgtEl>
                                        <p:attrNameLst>
                                          <p:attrName>style.visibility</p:attrName>
                                        </p:attrNameLst>
                                      </p:cBhvr>
                                      <p:to>
                                        <p:strVal val="visible"/>
                                      </p:to>
                                    </p:set>
                                    <p:animEffect transition="in" filter="barn(inVertical)">
                                      <p:cBhvr>
                                        <p:cTn id="107" dur="250"/>
                                        <p:tgtEl>
                                          <p:spTgt spid="102"/>
                                        </p:tgtEl>
                                      </p:cBhvr>
                                    </p:animEffect>
                                  </p:childTnLst>
                                </p:cTn>
                              </p:par>
                            </p:childTnLst>
                          </p:cTn>
                        </p:par>
                        <p:par>
                          <p:cTn id="108" fill="hold">
                            <p:stCondLst>
                              <p:cond delay="11000"/>
                            </p:stCondLst>
                            <p:childTnLst>
                              <p:par>
                                <p:cTn id="109" presetID="16" presetClass="entr" presetSubtype="21" fill="hold" grpId="0" nodeType="after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barn(inVertical)">
                                      <p:cBhvr>
                                        <p:cTn id="111" dur="2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100" grpId="0"/>
      <p:bldP spid="101" grpId="0"/>
      <p:bldP spid="105" grpId="0"/>
      <p:bldP spid="5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3653778" cy="5143500"/>
          </a:xfrm>
          <a:prstGeom prst="rect">
            <a:avLst/>
          </a:prstGeom>
          <a:solidFill>
            <a:srgbClr val="C0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7" name="椭圆 5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8" name="TextBox 57"/>
          <p:cNvSpPr txBox="1"/>
          <p:nvPr/>
        </p:nvSpPr>
        <p:spPr>
          <a:xfrm>
            <a:off x="4412133" y="1689985"/>
            <a:ext cx="4452801" cy="796556"/>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mn-lt"/>
                <a:ea typeface="+mn-ea"/>
                <a:cs typeface="+mn-ea"/>
                <a:sym typeface="+mn-lt"/>
              </a:rPr>
              <a:t>添加文字标题</a:t>
            </a:r>
            <a:endParaRPr lang="zh-CN" altLang="en-US" sz="4700" dirty="0">
              <a:solidFill>
                <a:srgbClr val="C00000"/>
              </a:solidFill>
              <a:latin typeface="+mn-lt"/>
              <a:ea typeface="+mn-ea"/>
              <a:cs typeface="+mn-ea"/>
              <a:sym typeface="+mn-lt"/>
            </a:endParaRPr>
          </a:p>
        </p:txBody>
      </p:sp>
      <p:grpSp>
        <p:nvGrpSpPr>
          <p:cNvPr id="59" name="组合 58"/>
          <p:cNvGrpSpPr/>
          <p:nvPr/>
        </p:nvGrpSpPr>
        <p:grpSpPr>
          <a:xfrm>
            <a:off x="5209965" y="2802535"/>
            <a:ext cx="1352442" cy="338554"/>
            <a:chOff x="3276600" y="3624263"/>
            <a:chExt cx="1361057" cy="340580"/>
          </a:xfrm>
        </p:grpSpPr>
        <p:grpSp>
          <p:nvGrpSpPr>
            <p:cNvPr id="60" name="Group 10"/>
            <p:cNvGrpSpPr/>
            <p:nvPr/>
          </p:nvGrpSpPr>
          <p:grpSpPr bwMode="auto">
            <a:xfrm>
              <a:off x="3276600" y="3649663"/>
              <a:ext cx="282575" cy="282575"/>
              <a:chOff x="0" y="0"/>
              <a:chExt cx="2494" cy="2494"/>
            </a:xfrm>
          </p:grpSpPr>
          <p:sp>
            <p:nvSpPr>
              <p:cNvPr id="6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6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61"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64" name="组合 63"/>
          <p:cNvGrpSpPr/>
          <p:nvPr/>
        </p:nvGrpSpPr>
        <p:grpSpPr>
          <a:xfrm>
            <a:off x="5209966" y="3126101"/>
            <a:ext cx="1352442" cy="338554"/>
            <a:chOff x="3276600" y="3624263"/>
            <a:chExt cx="1361058" cy="340580"/>
          </a:xfrm>
        </p:grpSpPr>
        <p:grpSp>
          <p:nvGrpSpPr>
            <p:cNvPr id="65" name="Group 10"/>
            <p:cNvGrpSpPr/>
            <p:nvPr/>
          </p:nvGrpSpPr>
          <p:grpSpPr bwMode="auto">
            <a:xfrm>
              <a:off x="3276600" y="3649663"/>
              <a:ext cx="282575" cy="282575"/>
              <a:chOff x="0" y="0"/>
              <a:chExt cx="2494" cy="2494"/>
            </a:xfrm>
          </p:grpSpPr>
          <p:sp>
            <p:nvSpPr>
              <p:cNvPr id="6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68"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66"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69" name="组合 68"/>
          <p:cNvGrpSpPr/>
          <p:nvPr/>
        </p:nvGrpSpPr>
        <p:grpSpPr>
          <a:xfrm>
            <a:off x="5209966" y="3458829"/>
            <a:ext cx="1352442" cy="338554"/>
            <a:chOff x="3276600" y="3624263"/>
            <a:chExt cx="1361058" cy="340580"/>
          </a:xfrm>
        </p:grpSpPr>
        <p:grpSp>
          <p:nvGrpSpPr>
            <p:cNvPr id="70" name="Group 10"/>
            <p:cNvGrpSpPr/>
            <p:nvPr/>
          </p:nvGrpSpPr>
          <p:grpSpPr bwMode="auto">
            <a:xfrm>
              <a:off x="3276600" y="3649663"/>
              <a:ext cx="282575" cy="282575"/>
              <a:chOff x="0" y="0"/>
              <a:chExt cx="2494" cy="2494"/>
            </a:xfrm>
          </p:grpSpPr>
          <p:sp>
            <p:nvSpPr>
              <p:cNvPr id="7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7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71"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74" name="组合 73"/>
          <p:cNvGrpSpPr/>
          <p:nvPr/>
        </p:nvGrpSpPr>
        <p:grpSpPr>
          <a:xfrm>
            <a:off x="6800091" y="2827790"/>
            <a:ext cx="1352442" cy="338554"/>
            <a:chOff x="3276600" y="3624263"/>
            <a:chExt cx="1361058" cy="340580"/>
          </a:xfrm>
        </p:grpSpPr>
        <p:grpSp>
          <p:nvGrpSpPr>
            <p:cNvPr id="75" name="Group 10"/>
            <p:cNvGrpSpPr/>
            <p:nvPr/>
          </p:nvGrpSpPr>
          <p:grpSpPr bwMode="auto">
            <a:xfrm>
              <a:off x="3276600" y="3649663"/>
              <a:ext cx="282575" cy="282575"/>
              <a:chOff x="0" y="0"/>
              <a:chExt cx="2494" cy="2494"/>
            </a:xfrm>
          </p:grpSpPr>
          <p:sp>
            <p:nvSpPr>
              <p:cNvPr id="7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78"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76"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79" name="组合 78"/>
          <p:cNvGrpSpPr/>
          <p:nvPr/>
        </p:nvGrpSpPr>
        <p:grpSpPr>
          <a:xfrm>
            <a:off x="6800091" y="3141177"/>
            <a:ext cx="1352442" cy="338554"/>
            <a:chOff x="3276600" y="3624263"/>
            <a:chExt cx="1361058" cy="340580"/>
          </a:xfrm>
        </p:grpSpPr>
        <p:grpSp>
          <p:nvGrpSpPr>
            <p:cNvPr id="80" name="Group 10"/>
            <p:cNvGrpSpPr/>
            <p:nvPr/>
          </p:nvGrpSpPr>
          <p:grpSpPr bwMode="auto">
            <a:xfrm>
              <a:off x="3276600" y="3649663"/>
              <a:ext cx="282575" cy="282575"/>
              <a:chOff x="0" y="0"/>
              <a:chExt cx="2494" cy="2494"/>
            </a:xfrm>
          </p:grpSpPr>
          <p:sp>
            <p:nvSpPr>
              <p:cNvPr id="8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8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81"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84" name="组合 83"/>
          <p:cNvGrpSpPr/>
          <p:nvPr/>
        </p:nvGrpSpPr>
        <p:grpSpPr>
          <a:xfrm>
            <a:off x="6800092" y="3462149"/>
            <a:ext cx="1352442" cy="338554"/>
            <a:chOff x="3276600" y="3624263"/>
            <a:chExt cx="1361057" cy="340580"/>
          </a:xfrm>
        </p:grpSpPr>
        <p:grpSp>
          <p:nvGrpSpPr>
            <p:cNvPr id="85" name="Group 10"/>
            <p:cNvGrpSpPr/>
            <p:nvPr/>
          </p:nvGrpSpPr>
          <p:grpSpPr bwMode="auto">
            <a:xfrm>
              <a:off x="3276600" y="3649663"/>
              <a:ext cx="282575" cy="282575"/>
              <a:chOff x="0" y="0"/>
              <a:chExt cx="2494" cy="2494"/>
            </a:xfrm>
          </p:grpSpPr>
          <p:sp>
            <p:nvSpPr>
              <p:cNvPr id="89"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9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86"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cxnSp>
        <p:nvCxnSpPr>
          <p:cNvPr id="91" name="直接连接符 90"/>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2" name="Group 41"/>
          <p:cNvGrpSpPr>
            <a:grpSpLocks noChangeAspect="1"/>
          </p:cNvGrpSpPr>
          <p:nvPr/>
        </p:nvGrpSpPr>
        <p:grpSpPr bwMode="auto">
          <a:xfrm>
            <a:off x="3228330" y="1971301"/>
            <a:ext cx="789025" cy="949099"/>
            <a:chOff x="3783" y="2089"/>
            <a:chExt cx="116" cy="142"/>
          </a:xfrm>
          <a:solidFill>
            <a:srgbClr val="C00000"/>
          </a:solidFill>
          <a:effectLst>
            <a:outerShdw blurRad="50800" dist="38100" dir="5400000" algn="t" rotWithShape="0">
              <a:prstClr val="black">
                <a:alpha val="40000"/>
              </a:prstClr>
            </a:outerShdw>
          </a:effectLst>
        </p:grpSpPr>
        <p:sp>
          <p:nvSpPr>
            <p:cNvPr id="93"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sp>
          <p:nvSpPr>
            <p:cNvPr id="94"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sp>
          <p:nvSpPr>
            <p:cNvPr id="95"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sp>
          <p:nvSpPr>
            <p:cNvPr id="96"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sp>
          <p:nvSpPr>
            <p:cNvPr id="97"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sp>
          <p:nvSpPr>
            <p:cNvPr id="98"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sp>
          <p:nvSpPr>
            <p:cNvPr id="99"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sp>
          <p:nvSpPr>
            <p:cNvPr id="100"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latin typeface="+mn-lt"/>
                <a:ea typeface="+mn-ea"/>
                <a:cs typeface="+mn-ea"/>
                <a:sym typeface="+mn-lt"/>
              </a:endParaRPr>
            </a:p>
          </p:txBody>
        </p:sp>
      </p:grpSp>
      <p:sp>
        <p:nvSpPr>
          <p:cNvPr id="101"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lt"/>
                <a:ea typeface="+mn-ea"/>
                <a:cs typeface="+mn-ea"/>
                <a:sym typeface="+mn-lt"/>
              </a:rPr>
              <a:t>Part 5</a:t>
            </a:r>
          </a:p>
        </p:txBody>
      </p:sp>
      <p:sp>
        <p:nvSpPr>
          <p:cNvPr id="102"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smtClean="0">
                <a:solidFill>
                  <a:schemeClr val="bg1"/>
                </a:solidFill>
                <a:latin typeface="+mn-lt"/>
                <a:ea typeface="+mn-ea"/>
                <a:cs typeface="+mn-ea"/>
                <a:sym typeface="+mn-lt"/>
              </a:rPr>
              <a:t>第五部分</a:t>
            </a:r>
            <a:endParaRPr lang="zh-CN" altLang="zh-CN" sz="3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 calcmode="lin" valueType="num">
                                      <p:cBhvr>
                                        <p:cTn id="14" dur="500" fill="hold"/>
                                        <p:tgtEl>
                                          <p:spTgt spid="102"/>
                                        </p:tgtEl>
                                        <p:attrNameLst>
                                          <p:attrName>style.rotation</p:attrName>
                                        </p:attrNameLst>
                                      </p:cBhvr>
                                      <p:tavLst>
                                        <p:tav tm="0">
                                          <p:val>
                                            <p:fltVal val="360"/>
                                          </p:val>
                                        </p:tav>
                                        <p:tav tm="100000">
                                          <p:val>
                                            <p:fltVal val="0"/>
                                          </p:val>
                                        </p:tav>
                                      </p:tavLst>
                                    </p:anim>
                                    <p:animEffect transition="in" filter="fade">
                                      <p:cBhvr>
                                        <p:cTn id="15" dur="500"/>
                                        <p:tgtEl>
                                          <p:spTgt spid="102"/>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 calcmode="lin" valueType="num">
                                      <p:cBhvr>
                                        <p:cTn id="21" dur="500" fill="hold"/>
                                        <p:tgtEl>
                                          <p:spTgt spid="101"/>
                                        </p:tgtEl>
                                        <p:attrNameLst>
                                          <p:attrName>style.rotation</p:attrName>
                                        </p:attrNameLst>
                                      </p:cBhvr>
                                      <p:tavLst>
                                        <p:tav tm="0">
                                          <p:val>
                                            <p:fltVal val="360"/>
                                          </p:val>
                                        </p:tav>
                                        <p:tav tm="100000">
                                          <p:val>
                                            <p:fltVal val="0"/>
                                          </p:val>
                                        </p:tav>
                                      </p:tavLst>
                                    </p:anim>
                                    <p:animEffect transition="in" filter="fade">
                                      <p:cBhvr>
                                        <p:cTn id="22" dur="500"/>
                                        <p:tgtEl>
                                          <p:spTgt spid="101"/>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anim calcmode="lin" valueType="num">
                                      <p:cBhvr>
                                        <p:cTn id="27" dur="500" fill="hold"/>
                                        <p:tgtEl>
                                          <p:spTgt spid="57"/>
                                        </p:tgtEl>
                                        <p:attrNameLst>
                                          <p:attrName>ppt_x</p:attrName>
                                        </p:attrNameLst>
                                      </p:cBhvr>
                                      <p:tavLst>
                                        <p:tav tm="0">
                                          <p:val>
                                            <p:strVal val="#ppt_x"/>
                                          </p:val>
                                        </p:tav>
                                        <p:tav tm="100000">
                                          <p:val>
                                            <p:strVal val="#ppt_x"/>
                                          </p:val>
                                        </p:tav>
                                      </p:tavLst>
                                    </p:anim>
                                    <p:anim calcmode="lin" valueType="num">
                                      <p:cBhvr>
                                        <p:cTn id="28" dur="5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8"/>
                                        </p:tgtEl>
                                        <p:attrNameLst>
                                          <p:attrName>ppt_y</p:attrName>
                                        </p:attrNameLst>
                                      </p:cBhvr>
                                      <p:tavLst>
                                        <p:tav tm="0">
                                          <p:val>
                                            <p:strVal val="#ppt_y"/>
                                          </p:val>
                                        </p:tav>
                                        <p:tav tm="100000">
                                          <p:val>
                                            <p:strVal val="#ppt_y"/>
                                          </p:val>
                                        </p:tav>
                                      </p:tavLst>
                                    </p:anim>
                                    <p:anim calcmode="lin" valueType="num">
                                      <p:cBhvr>
                                        <p:cTn id="34"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8"/>
                                        </p:tgtEl>
                                      </p:cBhvr>
                                    </p:animEffect>
                                  </p:childTnLst>
                                </p:cTn>
                              </p:par>
                            </p:childTnLst>
                          </p:cTn>
                        </p:par>
                        <p:par>
                          <p:cTn id="37" fill="hold">
                            <p:stCondLst>
                              <p:cond delay="2750"/>
                            </p:stCondLst>
                            <p:childTnLst>
                              <p:par>
                                <p:cTn id="38" presetID="22" presetClass="entr" presetSubtype="8"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childTnLst>
                          </p:cTn>
                        </p:par>
                        <p:par>
                          <p:cTn id="41" fill="hold">
                            <p:stCondLst>
                              <p:cond delay="3250"/>
                            </p:stCondLst>
                            <p:childTnLst>
                              <p:par>
                                <p:cTn id="42" presetID="2" presetClass="entr" presetSubtype="1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0-#ppt_w/2"/>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10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2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0-#ppt_w/2"/>
                                          </p:val>
                                        </p:tav>
                                        <p:tav tm="100000">
                                          <p:val>
                                            <p:strVal val="#ppt_x"/>
                                          </p:val>
                                        </p:tav>
                                      </p:tavLst>
                                    </p:anim>
                                    <p:anim calcmode="lin" valueType="num">
                                      <p:cBhvr additive="base">
                                        <p:cTn id="53" dur="500" fill="hold"/>
                                        <p:tgtEl>
                                          <p:spTgt spid="69"/>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300"/>
                                  </p:stCondLst>
                                  <p:childTnLst>
                                    <p:set>
                                      <p:cBhvr>
                                        <p:cTn id="55" dur="1" fill="hold">
                                          <p:stCondLst>
                                            <p:cond delay="0"/>
                                          </p:stCondLst>
                                        </p:cTn>
                                        <p:tgtEl>
                                          <p:spTgt spid="74"/>
                                        </p:tgtEl>
                                        <p:attrNameLst>
                                          <p:attrName>style.visibility</p:attrName>
                                        </p:attrNameLst>
                                      </p:cBhvr>
                                      <p:to>
                                        <p:strVal val="visible"/>
                                      </p:to>
                                    </p:set>
                                    <p:anim calcmode="lin" valueType="num">
                                      <p:cBhvr additive="base">
                                        <p:cTn id="56" dur="500" fill="hold"/>
                                        <p:tgtEl>
                                          <p:spTgt spid="74"/>
                                        </p:tgtEl>
                                        <p:attrNameLst>
                                          <p:attrName>ppt_x</p:attrName>
                                        </p:attrNameLst>
                                      </p:cBhvr>
                                      <p:tavLst>
                                        <p:tav tm="0">
                                          <p:val>
                                            <p:strVal val="0-#ppt_w/2"/>
                                          </p:val>
                                        </p:tav>
                                        <p:tav tm="100000">
                                          <p:val>
                                            <p:strVal val="#ppt_x"/>
                                          </p:val>
                                        </p:tav>
                                      </p:tavLst>
                                    </p:anim>
                                    <p:anim calcmode="lin" valueType="num">
                                      <p:cBhvr additive="base">
                                        <p:cTn id="57" dur="500" fill="hold"/>
                                        <p:tgtEl>
                                          <p:spTgt spid="74"/>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40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500" fill="hold"/>
                                        <p:tgtEl>
                                          <p:spTgt spid="79"/>
                                        </p:tgtEl>
                                        <p:attrNameLst>
                                          <p:attrName>ppt_x</p:attrName>
                                        </p:attrNameLst>
                                      </p:cBhvr>
                                      <p:tavLst>
                                        <p:tav tm="0">
                                          <p:val>
                                            <p:strVal val="0-#ppt_w/2"/>
                                          </p:val>
                                        </p:tav>
                                        <p:tav tm="100000">
                                          <p:val>
                                            <p:strVal val="#ppt_x"/>
                                          </p:val>
                                        </p:tav>
                                      </p:tavLst>
                                    </p:anim>
                                    <p:anim calcmode="lin" valueType="num">
                                      <p:cBhvr additive="base">
                                        <p:cTn id="61" dur="500" fill="hold"/>
                                        <p:tgtEl>
                                          <p:spTgt spid="79"/>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50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0-#ppt_w/2"/>
                                          </p:val>
                                        </p:tav>
                                        <p:tav tm="100000">
                                          <p:val>
                                            <p:strVal val="#ppt_x"/>
                                          </p:val>
                                        </p:tav>
                                      </p:tavLst>
                                    </p:anim>
                                    <p:anim calcmode="lin" valueType="num">
                                      <p:cBhvr additive="base">
                                        <p:cTn id="65" dur="500" fill="hold"/>
                                        <p:tgtEl>
                                          <p:spTgt spid="84"/>
                                        </p:tgtEl>
                                        <p:attrNameLst>
                                          <p:attrName>ppt_y</p:attrName>
                                        </p:attrNameLst>
                                      </p:cBhvr>
                                      <p:tavLst>
                                        <p:tav tm="0">
                                          <p:val>
                                            <p:strVal val="1+#ppt_h/2"/>
                                          </p:val>
                                        </p:tav>
                                        <p:tav tm="100000">
                                          <p:val>
                                            <p:strVal val="#ppt_y"/>
                                          </p:val>
                                        </p:tav>
                                      </p:tavLst>
                                    </p:anim>
                                  </p:childTnLst>
                                </p:cTn>
                              </p:par>
                            </p:childTnLst>
                          </p:cTn>
                        </p:par>
                        <p:par>
                          <p:cTn id="66" fill="hold">
                            <p:stCondLst>
                              <p:cond delay="3750"/>
                            </p:stCondLst>
                            <p:childTnLst>
                              <p:par>
                                <p:cTn id="67" presetID="2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down)">
                                      <p:cBhvr>
                                        <p:cTn id="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101" grpId="0"/>
      <p:bldP spid="1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
        <p:nvSpPr>
          <p:cNvPr id="33" name="Freeform 48"/>
          <p:cNvSpPr>
            <a:spLocks noEditPoints="1"/>
          </p:cNvSpPr>
          <p:nvPr/>
        </p:nvSpPr>
        <p:spPr bwMode="auto">
          <a:xfrm>
            <a:off x="4325686" y="1396780"/>
            <a:ext cx="505292" cy="549557"/>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400">
              <a:latin typeface="+mn-lt"/>
              <a:ea typeface="+mn-ea"/>
              <a:cs typeface="+mn-ea"/>
              <a:sym typeface="+mn-lt"/>
            </a:endParaRPr>
          </a:p>
        </p:txBody>
      </p:sp>
      <p:grpSp>
        <p:nvGrpSpPr>
          <p:cNvPr id="34" name="组合 33"/>
          <p:cNvGrpSpPr/>
          <p:nvPr/>
        </p:nvGrpSpPr>
        <p:grpSpPr>
          <a:xfrm>
            <a:off x="829464" y="1510903"/>
            <a:ext cx="1647667" cy="802430"/>
            <a:chOff x="3607851" y="1182686"/>
            <a:chExt cx="2196889" cy="1069906"/>
          </a:xfrm>
        </p:grpSpPr>
        <p:sp>
          <p:nvSpPr>
            <p:cNvPr id="35" name="圆角矩形 34"/>
            <p:cNvSpPr/>
            <p:nvPr/>
          </p:nvSpPr>
          <p:spPr>
            <a:xfrm>
              <a:off x="3607851" y="1182686"/>
              <a:ext cx="2086801" cy="1069905"/>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nvGrpSpPr>
            <p:cNvPr id="36" name="组合 35"/>
            <p:cNvGrpSpPr/>
            <p:nvPr/>
          </p:nvGrpSpPr>
          <p:grpSpPr>
            <a:xfrm>
              <a:off x="3701354" y="1251115"/>
              <a:ext cx="2103386" cy="1001477"/>
              <a:chOff x="3596343" y="2004244"/>
              <a:chExt cx="2103386" cy="1001477"/>
            </a:xfrm>
          </p:grpSpPr>
          <p:sp>
            <p:nvSpPr>
              <p:cNvPr id="37" name="文本框 71"/>
              <p:cNvSpPr txBox="1"/>
              <p:nvPr/>
            </p:nvSpPr>
            <p:spPr>
              <a:xfrm>
                <a:off x="3596343" y="2004244"/>
                <a:ext cx="2103386" cy="492442"/>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38" name="文本框 72"/>
              <p:cNvSpPr txBox="1"/>
              <p:nvPr/>
            </p:nvSpPr>
            <p:spPr>
              <a:xfrm>
                <a:off x="3596344" y="2390170"/>
                <a:ext cx="1559316" cy="615551"/>
              </a:xfrm>
              <a:prstGeom prst="rect">
                <a:avLst/>
              </a:prstGeom>
              <a:noFill/>
            </p:spPr>
            <p:txBody>
              <a:bodyPr wrap="square" rtlCol="0">
                <a:spAutoFit/>
              </a:bodyPr>
              <a:lstStyle/>
              <a:p>
                <a:pPr algn="just"/>
                <a:r>
                  <a:rPr lang="zh-CN" altLang="en-US" sz="800" dirty="0">
                    <a:latin typeface="+mn-lt"/>
                    <a:ea typeface="+mn-ea"/>
                    <a:cs typeface="+mn-ea"/>
                    <a:sym typeface="+mn-lt"/>
                  </a:rPr>
                  <a:t>点击添加文字说明或复制文本黏贴自此内容要言简意赅</a:t>
                </a:r>
              </a:p>
            </p:txBody>
          </p:sp>
        </p:grpSp>
      </p:grpSp>
      <p:grpSp>
        <p:nvGrpSpPr>
          <p:cNvPr id="39" name="组合 38"/>
          <p:cNvGrpSpPr/>
          <p:nvPr/>
        </p:nvGrpSpPr>
        <p:grpSpPr>
          <a:xfrm>
            <a:off x="6755089" y="3236905"/>
            <a:ext cx="1777351" cy="938071"/>
            <a:chOff x="6568385" y="1182686"/>
            <a:chExt cx="2369801" cy="1250760"/>
          </a:xfrm>
        </p:grpSpPr>
        <p:sp>
          <p:nvSpPr>
            <p:cNvPr id="40" name="圆角矩形 39"/>
            <p:cNvSpPr/>
            <p:nvPr/>
          </p:nvSpPr>
          <p:spPr>
            <a:xfrm>
              <a:off x="6568385" y="1182686"/>
              <a:ext cx="2369801" cy="113350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nvGrpSpPr>
            <p:cNvPr id="41" name="组合 40"/>
            <p:cNvGrpSpPr/>
            <p:nvPr/>
          </p:nvGrpSpPr>
          <p:grpSpPr>
            <a:xfrm>
              <a:off x="6842151" y="1251115"/>
              <a:ext cx="2096035" cy="1182331"/>
              <a:chOff x="3776606" y="2004244"/>
              <a:chExt cx="2096035" cy="1182331"/>
            </a:xfrm>
          </p:grpSpPr>
          <p:sp>
            <p:nvSpPr>
              <p:cNvPr id="42" name="文本框 83"/>
              <p:cNvSpPr txBox="1"/>
              <p:nvPr/>
            </p:nvSpPr>
            <p:spPr>
              <a:xfrm>
                <a:off x="3776606" y="2004244"/>
                <a:ext cx="2096035" cy="492442"/>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43" name="文本框 84"/>
              <p:cNvSpPr txBox="1"/>
              <p:nvPr/>
            </p:nvSpPr>
            <p:spPr>
              <a:xfrm>
                <a:off x="3820571" y="2406876"/>
                <a:ext cx="1559316" cy="779699"/>
              </a:xfrm>
              <a:prstGeom prst="rect">
                <a:avLst/>
              </a:prstGeom>
              <a:noFill/>
            </p:spPr>
            <p:txBody>
              <a:bodyPr wrap="square" rtlCol="0">
                <a:spAutoFit/>
              </a:bodyPr>
              <a:lstStyle/>
              <a:p>
                <a:pPr algn="just"/>
                <a:r>
                  <a:rPr lang="zh-CN" altLang="en-US" sz="800" dirty="0">
                    <a:latin typeface="+mn-lt"/>
                    <a:ea typeface="+mn-ea"/>
                    <a:cs typeface="+mn-ea"/>
                    <a:sym typeface="+mn-lt"/>
                  </a:rPr>
                  <a:t>点击添加文字说明或复制文本黏贴自此内容要言简意赅</a:t>
                </a:r>
              </a:p>
              <a:p>
                <a:pPr algn="just"/>
                <a:endParaRPr lang="zh-CN" altLang="en-US" sz="800" dirty="0">
                  <a:solidFill>
                    <a:srgbClr val="C00000"/>
                  </a:solidFill>
                  <a:latin typeface="+mn-lt"/>
                  <a:ea typeface="+mn-ea"/>
                  <a:cs typeface="+mn-ea"/>
                  <a:sym typeface="+mn-lt"/>
                </a:endParaRPr>
              </a:p>
            </p:txBody>
          </p:sp>
        </p:grpSp>
      </p:grpSp>
      <p:grpSp>
        <p:nvGrpSpPr>
          <p:cNvPr id="44" name="组合 43"/>
          <p:cNvGrpSpPr/>
          <p:nvPr/>
        </p:nvGrpSpPr>
        <p:grpSpPr>
          <a:xfrm>
            <a:off x="829464" y="3236904"/>
            <a:ext cx="1647667" cy="850132"/>
            <a:chOff x="3607851" y="1182687"/>
            <a:chExt cx="2196889" cy="1133509"/>
          </a:xfrm>
        </p:grpSpPr>
        <p:sp>
          <p:nvSpPr>
            <p:cNvPr id="45" name="圆角矩形 44"/>
            <p:cNvSpPr/>
            <p:nvPr/>
          </p:nvSpPr>
          <p:spPr>
            <a:xfrm>
              <a:off x="3607851" y="1182687"/>
              <a:ext cx="2086801" cy="1133509"/>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nvGrpSpPr>
            <p:cNvPr id="46" name="组合 45"/>
            <p:cNvGrpSpPr/>
            <p:nvPr/>
          </p:nvGrpSpPr>
          <p:grpSpPr>
            <a:xfrm>
              <a:off x="3701353" y="1251115"/>
              <a:ext cx="2103387" cy="990313"/>
              <a:chOff x="3596342" y="2004244"/>
              <a:chExt cx="2103387" cy="990313"/>
            </a:xfrm>
          </p:grpSpPr>
          <p:sp>
            <p:nvSpPr>
              <p:cNvPr id="47" name="文本框 88"/>
              <p:cNvSpPr txBox="1"/>
              <p:nvPr/>
            </p:nvSpPr>
            <p:spPr>
              <a:xfrm>
                <a:off x="3596342" y="2004244"/>
                <a:ext cx="2103387" cy="492442"/>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48" name="文本框 89"/>
              <p:cNvSpPr txBox="1"/>
              <p:nvPr/>
            </p:nvSpPr>
            <p:spPr>
              <a:xfrm>
                <a:off x="3609043" y="2379004"/>
                <a:ext cx="1559316" cy="615553"/>
              </a:xfrm>
              <a:prstGeom prst="rect">
                <a:avLst/>
              </a:prstGeom>
              <a:noFill/>
            </p:spPr>
            <p:txBody>
              <a:bodyPr wrap="square" rtlCol="0">
                <a:spAutoFit/>
              </a:bodyPr>
              <a:lstStyle/>
              <a:p>
                <a:pPr algn="just"/>
                <a:r>
                  <a:rPr lang="zh-CN" altLang="en-US" sz="800" dirty="0">
                    <a:latin typeface="+mn-lt"/>
                    <a:ea typeface="+mn-ea"/>
                    <a:cs typeface="+mn-ea"/>
                    <a:sym typeface="+mn-lt"/>
                  </a:rPr>
                  <a:t>点击添加文字说明或复制文本黏贴自此内容要言简意赅</a:t>
                </a:r>
              </a:p>
            </p:txBody>
          </p:sp>
        </p:grpSp>
      </p:grpSp>
      <p:grpSp>
        <p:nvGrpSpPr>
          <p:cNvPr id="49" name="组合 48"/>
          <p:cNvGrpSpPr/>
          <p:nvPr/>
        </p:nvGrpSpPr>
        <p:grpSpPr>
          <a:xfrm>
            <a:off x="6755089" y="1510902"/>
            <a:ext cx="1777351" cy="844823"/>
            <a:chOff x="6568385" y="1182686"/>
            <a:chExt cx="2369801" cy="1126430"/>
          </a:xfrm>
        </p:grpSpPr>
        <p:sp>
          <p:nvSpPr>
            <p:cNvPr id="50" name="圆角矩形 49"/>
            <p:cNvSpPr/>
            <p:nvPr/>
          </p:nvSpPr>
          <p:spPr>
            <a:xfrm>
              <a:off x="6568385" y="1182686"/>
              <a:ext cx="2369801" cy="1126430"/>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nvGrpSpPr>
            <p:cNvPr id="51" name="组合 50"/>
            <p:cNvGrpSpPr/>
            <p:nvPr/>
          </p:nvGrpSpPr>
          <p:grpSpPr>
            <a:xfrm>
              <a:off x="6842151" y="1251115"/>
              <a:ext cx="2096035" cy="1001481"/>
              <a:chOff x="3776606" y="2004244"/>
              <a:chExt cx="2096035" cy="1001481"/>
            </a:xfrm>
          </p:grpSpPr>
          <p:sp>
            <p:nvSpPr>
              <p:cNvPr id="52" name="文本框 76"/>
              <p:cNvSpPr txBox="1"/>
              <p:nvPr/>
            </p:nvSpPr>
            <p:spPr>
              <a:xfrm>
                <a:off x="3776606" y="2004244"/>
                <a:ext cx="2096035" cy="492442"/>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53" name="文本框 77"/>
              <p:cNvSpPr txBox="1"/>
              <p:nvPr/>
            </p:nvSpPr>
            <p:spPr>
              <a:xfrm>
                <a:off x="3833271" y="2390172"/>
                <a:ext cx="1559316" cy="615553"/>
              </a:xfrm>
              <a:prstGeom prst="rect">
                <a:avLst/>
              </a:prstGeom>
              <a:noFill/>
            </p:spPr>
            <p:txBody>
              <a:bodyPr wrap="square" rtlCol="0">
                <a:spAutoFit/>
              </a:bodyPr>
              <a:lstStyle/>
              <a:p>
                <a:pPr algn="just"/>
                <a:r>
                  <a:rPr lang="zh-CN" altLang="en-US" sz="800" dirty="0">
                    <a:latin typeface="+mn-lt"/>
                    <a:ea typeface="+mn-ea"/>
                    <a:cs typeface="+mn-ea"/>
                    <a:sym typeface="+mn-lt"/>
                  </a:rPr>
                  <a:t>点击添加文字说明或复制文本黏贴自此内容要言简意赅</a:t>
                </a:r>
              </a:p>
            </p:txBody>
          </p:sp>
        </p:grpSp>
      </p:grpSp>
      <p:grpSp>
        <p:nvGrpSpPr>
          <p:cNvPr id="54" name="组合 53"/>
          <p:cNvGrpSpPr/>
          <p:nvPr/>
        </p:nvGrpSpPr>
        <p:grpSpPr>
          <a:xfrm>
            <a:off x="2583692" y="1828113"/>
            <a:ext cx="3976617" cy="1860509"/>
            <a:chOff x="2791188" y="1879600"/>
            <a:chExt cx="6623314" cy="3098800"/>
          </a:xfrm>
          <a:solidFill>
            <a:schemeClr val="bg1">
              <a:lumMod val="75000"/>
            </a:schemeClr>
          </a:solidFill>
        </p:grpSpPr>
        <p:sp>
          <p:nvSpPr>
            <p:cNvPr id="55" name="任意多边形 54"/>
            <p:cNvSpPr/>
            <p:nvPr/>
          </p:nvSpPr>
          <p:spPr>
            <a:xfrm flipH="1">
              <a:off x="7324759"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56" name="任意多边形 55"/>
            <p:cNvSpPr/>
            <p:nvPr/>
          </p:nvSpPr>
          <p:spPr>
            <a:xfrm>
              <a:off x="2791188" y="1879600"/>
              <a:ext cx="2089743" cy="3098800"/>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86" name="组合 85"/>
          <p:cNvGrpSpPr/>
          <p:nvPr/>
        </p:nvGrpSpPr>
        <p:grpSpPr>
          <a:xfrm>
            <a:off x="3706622" y="1892990"/>
            <a:ext cx="1730756" cy="1730756"/>
            <a:chOff x="4942163" y="2314437"/>
            <a:chExt cx="2307674" cy="2307674"/>
          </a:xfrm>
        </p:grpSpPr>
        <p:grpSp>
          <p:nvGrpSpPr>
            <p:cNvPr id="87" name="组合 86"/>
            <p:cNvGrpSpPr/>
            <p:nvPr/>
          </p:nvGrpSpPr>
          <p:grpSpPr>
            <a:xfrm>
              <a:off x="4942163" y="2314437"/>
              <a:ext cx="2307674" cy="2307674"/>
              <a:chOff x="4942163" y="2314437"/>
              <a:chExt cx="2307674" cy="2307674"/>
            </a:xfrm>
          </p:grpSpPr>
          <p:sp>
            <p:nvSpPr>
              <p:cNvPr id="98" name="椭圆 97"/>
              <p:cNvSpPr/>
              <p:nvPr/>
            </p:nvSpPr>
            <p:spPr>
              <a:xfrm>
                <a:off x="4942163" y="2314437"/>
                <a:ext cx="2307674" cy="2307674"/>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99" name="椭圆 98"/>
              <p:cNvSpPr/>
              <p:nvPr/>
            </p:nvSpPr>
            <p:spPr>
              <a:xfrm>
                <a:off x="5121441" y="2493714"/>
                <a:ext cx="1949119" cy="1949119"/>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grpSp>
          <p:nvGrpSpPr>
            <p:cNvPr id="88" name="Group 35"/>
            <p:cNvGrpSpPr>
              <a:grpSpLocks noChangeAspect="1"/>
            </p:cNvGrpSpPr>
            <p:nvPr/>
          </p:nvGrpSpPr>
          <p:grpSpPr bwMode="auto">
            <a:xfrm>
              <a:off x="5224341" y="2507866"/>
              <a:ext cx="1792121" cy="1737814"/>
              <a:chOff x="3477" y="1809"/>
              <a:chExt cx="726" cy="704"/>
            </a:xfrm>
            <a:solidFill>
              <a:schemeClr val="bg1">
                <a:lumMod val="65000"/>
                <a:alpha val="50000"/>
              </a:schemeClr>
            </a:solidFill>
          </p:grpSpPr>
          <p:sp>
            <p:nvSpPr>
              <p:cNvPr id="89"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0"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1"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2"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3"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4"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5"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6"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sp>
            <p:nvSpPr>
              <p:cNvPr id="97"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mn-lt"/>
                  <a:ea typeface="+mn-ea"/>
                  <a:cs typeface="+mn-ea"/>
                  <a:sym typeface="+mn-lt"/>
                </a:endParaRPr>
              </a:p>
            </p:txBody>
          </p:sp>
        </p:grpSp>
      </p:grpSp>
      <p:grpSp>
        <p:nvGrpSpPr>
          <p:cNvPr id="100" name="组合 99"/>
          <p:cNvGrpSpPr/>
          <p:nvPr/>
        </p:nvGrpSpPr>
        <p:grpSpPr>
          <a:xfrm>
            <a:off x="2306472" y="1420724"/>
            <a:ext cx="949655" cy="1397177"/>
            <a:chOff x="3075297" y="1684749"/>
            <a:chExt cx="1266206" cy="1862902"/>
          </a:xfrm>
        </p:grpSpPr>
        <p:grpSp>
          <p:nvGrpSpPr>
            <p:cNvPr id="101" name="组合 100"/>
            <p:cNvGrpSpPr/>
            <p:nvPr/>
          </p:nvGrpSpPr>
          <p:grpSpPr>
            <a:xfrm>
              <a:off x="3075297" y="1684749"/>
              <a:ext cx="1266206" cy="1862902"/>
              <a:chOff x="2993266" y="1723328"/>
              <a:chExt cx="1411736" cy="2077014"/>
            </a:xfrm>
          </p:grpSpPr>
          <p:sp>
            <p:nvSpPr>
              <p:cNvPr id="105" name="圆角矩形 104"/>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06" name="椭圆 105"/>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sp>
            <p:nvSpPr>
              <p:cNvPr id="107" name="圆角矩形 106"/>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08" name="椭圆 107"/>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grpSp>
        <p:grpSp>
          <p:nvGrpSpPr>
            <p:cNvPr id="102" name="组合 101"/>
            <p:cNvGrpSpPr/>
            <p:nvPr/>
          </p:nvGrpSpPr>
          <p:grpSpPr>
            <a:xfrm>
              <a:off x="3145018" y="1958461"/>
              <a:ext cx="689124" cy="594637"/>
              <a:chOff x="3145018" y="1958461"/>
              <a:chExt cx="689124" cy="594637"/>
            </a:xfrm>
          </p:grpSpPr>
          <p:sp>
            <p:nvSpPr>
              <p:cNvPr id="103" name="文本框 69"/>
              <p:cNvSpPr txBox="1"/>
              <p:nvPr/>
            </p:nvSpPr>
            <p:spPr>
              <a:xfrm>
                <a:off x="3145018" y="1958461"/>
                <a:ext cx="685800" cy="492442"/>
              </a:xfrm>
              <a:prstGeom prst="rect">
                <a:avLst/>
              </a:prstGeom>
              <a:noFill/>
            </p:spPr>
            <p:txBody>
              <a:bodyPr wrap="square" rtlCol="0">
                <a:spAutoFit/>
              </a:bodyPr>
              <a:lstStyle/>
              <a:p>
                <a:pPr algn="ctr"/>
                <a:r>
                  <a:rPr lang="en-US" altLang="zh-CN" dirty="0">
                    <a:solidFill>
                      <a:srgbClr val="C00000"/>
                    </a:solidFill>
                    <a:latin typeface="+mn-lt"/>
                    <a:ea typeface="+mn-ea"/>
                    <a:cs typeface="+mn-ea"/>
                    <a:sym typeface="+mn-lt"/>
                  </a:rPr>
                  <a:t>01</a:t>
                </a:r>
                <a:endParaRPr lang="zh-CN" altLang="en-US" dirty="0">
                  <a:solidFill>
                    <a:srgbClr val="C00000"/>
                  </a:solidFill>
                  <a:latin typeface="+mn-lt"/>
                  <a:ea typeface="+mn-ea"/>
                  <a:cs typeface="+mn-ea"/>
                  <a:sym typeface="+mn-lt"/>
                </a:endParaRPr>
              </a:p>
            </p:txBody>
          </p:sp>
          <p:sp>
            <p:nvSpPr>
              <p:cNvPr id="104" name="文本框 90"/>
              <p:cNvSpPr txBox="1"/>
              <p:nvPr/>
            </p:nvSpPr>
            <p:spPr>
              <a:xfrm>
                <a:off x="3190779" y="2306877"/>
                <a:ext cx="643363" cy="246221"/>
              </a:xfrm>
              <a:prstGeom prst="rect">
                <a:avLst/>
              </a:prstGeom>
              <a:noFill/>
            </p:spPr>
            <p:txBody>
              <a:bodyPr wrap="square" rtlCol="0">
                <a:spAutoFit/>
              </a:bodyPr>
              <a:lstStyle/>
              <a:p>
                <a:r>
                  <a:rPr lang="en-US" altLang="zh-CN" sz="600" dirty="0">
                    <a:solidFill>
                      <a:srgbClr val="C00000"/>
                    </a:solidFill>
                    <a:latin typeface="+mn-lt"/>
                    <a:ea typeface="+mn-ea"/>
                    <a:cs typeface="+mn-ea"/>
                    <a:sym typeface="+mn-lt"/>
                  </a:rPr>
                  <a:t>OPTION</a:t>
                </a:r>
                <a:endParaRPr lang="zh-CN" altLang="en-US" sz="600" dirty="0">
                  <a:solidFill>
                    <a:srgbClr val="C00000"/>
                  </a:solidFill>
                  <a:latin typeface="+mn-lt"/>
                  <a:ea typeface="+mn-ea"/>
                  <a:cs typeface="+mn-ea"/>
                  <a:sym typeface="+mn-lt"/>
                </a:endParaRPr>
              </a:p>
            </p:txBody>
          </p:sp>
        </p:grpSp>
      </p:grpSp>
      <p:grpSp>
        <p:nvGrpSpPr>
          <p:cNvPr id="109" name="组合 108"/>
          <p:cNvGrpSpPr/>
          <p:nvPr/>
        </p:nvGrpSpPr>
        <p:grpSpPr>
          <a:xfrm>
            <a:off x="2306472" y="3154274"/>
            <a:ext cx="949655" cy="1397177"/>
            <a:chOff x="3075297" y="3996149"/>
            <a:chExt cx="1266206" cy="1862902"/>
          </a:xfrm>
        </p:grpSpPr>
        <p:grpSp>
          <p:nvGrpSpPr>
            <p:cNvPr id="110" name="组合 109"/>
            <p:cNvGrpSpPr/>
            <p:nvPr/>
          </p:nvGrpSpPr>
          <p:grpSpPr>
            <a:xfrm>
              <a:off x="3075297" y="3996149"/>
              <a:ext cx="1266206" cy="1862902"/>
              <a:chOff x="2993266" y="1723328"/>
              <a:chExt cx="1411736" cy="2077014"/>
            </a:xfrm>
          </p:grpSpPr>
          <p:sp>
            <p:nvSpPr>
              <p:cNvPr id="114" name="圆角矩形 113"/>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15" name="椭圆 11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sp>
            <p:nvSpPr>
              <p:cNvPr id="116" name="圆角矩形 115"/>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17" name="椭圆 11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grpSp>
        <p:grpSp>
          <p:nvGrpSpPr>
            <p:cNvPr id="111" name="组合 110"/>
            <p:cNvGrpSpPr/>
            <p:nvPr/>
          </p:nvGrpSpPr>
          <p:grpSpPr>
            <a:xfrm>
              <a:off x="3145018" y="4265255"/>
              <a:ext cx="689124" cy="594637"/>
              <a:chOff x="3145018" y="1958461"/>
              <a:chExt cx="689124" cy="594637"/>
            </a:xfrm>
          </p:grpSpPr>
          <p:sp>
            <p:nvSpPr>
              <p:cNvPr id="112" name="文本框 94"/>
              <p:cNvSpPr txBox="1"/>
              <p:nvPr/>
            </p:nvSpPr>
            <p:spPr>
              <a:xfrm>
                <a:off x="3145018" y="1958461"/>
                <a:ext cx="685800" cy="492442"/>
              </a:xfrm>
              <a:prstGeom prst="rect">
                <a:avLst/>
              </a:prstGeom>
              <a:noFill/>
            </p:spPr>
            <p:txBody>
              <a:bodyPr wrap="square" rtlCol="0">
                <a:spAutoFit/>
              </a:bodyPr>
              <a:lstStyle/>
              <a:p>
                <a:pPr algn="ctr"/>
                <a:r>
                  <a:rPr lang="en-US" altLang="zh-CN" dirty="0">
                    <a:solidFill>
                      <a:srgbClr val="C00000"/>
                    </a:solidFill>
                    <a:latin typeface="+mn-lt"/>
                    <a:ea typeface="+mn-ea"/>
                    <a:cs typeface="+mn-ea"/>
                    <a:sym typeface="+mn-lt"/>
                  </a:rPr>
                  <a:t>03</a:t>
                </a:r>
                <a:endParaRPr lang="zh-CN" altLang="en-US" dirty="0">
                  <a:solidFill>
                    <a:srgbClr val="C00000"/>
                  </a:solidFill>
                  <a:latin typeface="+mn-lt"/>
                  <a:ea typeface="+mn-ea"/>
                  <a:cs typeface="+mn-ea"/>
                  <a:sym typeface="+mn-lt"/>
                </a:endParaRPr>
              </a:p>
            </p:txBody>
          </p:sp>
          <p:sp>
            <p:nvSpPr>
              <p:cNvPr id="113" name="文本框 95"/>
              <p:cNvSpPr txBox="1"/>
              <p:nvPr/>
            </p:nvSpPr>
            <p:spPr>
              <a:xfrm>
                <a:off x="3190779" y="2306877"/>
                <a:ext cx="643363" cy="246221"/>
              </a:xfrm>
              <a:prstGeom prst="rect">
                <a:avLst/>
              </a:prstGeom>
              <a:noFill/>
            </p:spPr>
            <p:txBody>
              <a:bodyPr wrap="square" rtlCol="0">
                <a:spAutoFit/>
              </a:bodyPr>
              <a:lstStyle/>
              <a:p>
                <a:r>
                  <a:rPr lang="en-US" altLang="zh-CN" sz="600" dirty="0">
                    <a:solidFill>
                      <a:srgbClr val="C00000"/>
                    </a:solidFill>
                    <a:latin typeface="+mn-lt"/>
                    <a:ea typeface="+mn-ea"/>
                    <a:cs typeface="+mn-ea"/>
                    <a:sym typeface="+mn-lt"/>
                  </a:rPr>
                  <a:t>OPTION</a:t>
                </a:r>
                <a:endParaRPr lang="zh-CN" altLang="en-US" sz="600" dirty="0">
                  <a:solidFill>
                    <a:srgbClr val="C00000"/>
                  </a:solidFill>
                  <a:latin typeface="+mn-lt"/>
                  <a:ea typeface="+mn-ea"/>
                  <a:cs typeface="+mn-ea"/>
                  <a:sym typeface="+mn-lt"/>
                </a:endParaRPr>
              </a:p>
            </p:txBody>
          </p:sp>
        </p:grpSp>
      </p:grpSp>
      <p:grpSp>
        <p:nvGrpSpPr>
          <p:cNvPr id="118" name="组合 117"/>
          <p:cNvGrpSpPr/>
          <p:nvPr/>
        </p:nvGrpSpPr>
        <p:grpSpPr>
          <a:xfrm>
            <a:off x="6211723" y="1420724"/>
            <a:ext cx="949655" cy="1397177"/>
            <a:chOff x="8282297" y="1684749"/>
            <a:chExt cx="1266206" cy="1862902"/>
          </a:xfrm>
        </p:grpSpPr>
        <p:grpSp>
          <p:nvGrpSpPr>
            <p:cNvPr id="119" name="组合 118"/>
            <p:cNvGrpSpPr/>
            <p:nvPr/>
          </p:nvGrpSpPr>
          <p:grpSpPr>
            <a:xfrm>
              <a:off x="8282297" y="1684749"/>
              <a:ext cx="1266206" cy="1862902"/>
              <a:chOff x="2993266" y="1723328"/>
              <a:chExt cx="1411736" cy="2077014"/>
            </a:xfrm>
          </p:grpSpPr>
          <p:sp>
            <p:nvSpPr>
              <p:cNvPr id="123" name="圆角矩形 122"/>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24" name="椭圆 123"/>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sp>
            <p:nvSpPr>
              <p:cNvPr id="125" name="圆角矩形 124"/>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26" name="椭圆 125"/>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grpSp>
        <p:grpSp>
          <p:nvGrpSpPr>
            <p:cNvPr id="120" name="组合 119"/>
            <p:cNvGrpSpPr/>
            <p:nvPr/>
          </p:nvGrpSpPr>
          <p:grpSpPr>
            <a:xfrm>
              <a:off x="8344684" y="1958461"/>
              <a:ext cx="689124" cy="594637"/>
              <a:chOff x="3145018" y="1958461"/>
              <a:chExt cx="689124" cy="594637"/>
            </a:xfrm>
          </p:grpSpPr>
          <p:sp>
            <p:nvSpPr>
              <p:cNvPr id="121" name="文本框 97"/>
              <p:cNvSpPr txBox="1"/>
              <p:nvPr/>
            </p:nvSpPr>
            <p:spPr>
              <a:xfrm>
                <a:off x="3145018" y="1958461"/>
                <a:ext cx="685800" cy="492442"/>
              </a:xfrm>
              <a:prstGeom prst="rect">
                <a:avLst/>
              </a:prstGeom>
              <a:noFill/>
            </p:spPr>
            <p:txBody>
              <a:bodyPr wrap="square" rtlCol="0">
                <a:spAutoFit/>
              </a:bodyPr>
              <a:lstStyle/>
              <a:p>
                <a:pPr algn="ctr"/>
                <a:r>
                  <a:rPr lang="en-US" altLang="zh-CN" dirty="0">
                    <a:solidFill>
                      <a:srgbClr val="C00000"/>
                    </a:solidFill>
                    <a:latin typeface="+mn-lt"/>
                    <a:ea typeface="+mn-ea"/>
                    <a:cs typeface="+mn-ea"/>
                    <a:sym typeface="+mn-lt"/>
                  </a:rPr>
                  <a:t>02</a:t>
                </a:r>
                <a:endParaRPr lang="zh-CN" altLang="en-US" dirty="0">
                  <a:solidFill>
                    <a:srgbClr val="C00000"/>
                  </a:solidFill>
                  <a:latin typeface="+mn-lt"/>
                  <a:ea typeface="+mn-ea"/>
                  <a:cs typeface="+mn-ea"/>
                  <a:sym typeface="+mn-lt"/>
                </a:endParaRPr>
              </a:p>
            </p:txBody>
          </p:sp>
          <p:sp>
            <p:nvSpPr>
              <p:cNvPr id="122" name="文本框 98"/>
              <p:cNvSpPr txBox="1"/>
              <p:nvPr/>
            </p:nvSpPr>
            <p:spPr>
              <a:xfrm>
                <a:off x="3190779" y="2306877"/>
                <a:ext cx="643363" cy="246221"/>
              </a:xfrm>
              <a:prstGeom prst="rect">
                <a:avLst/>
              </a:prstGeom>
              <a:noFill/>
            </p:spPr>
            <p:txBody>
              <a:bodyPr wrap="square" rtlCol="0">
                <a:spAutoFit/>
              </a:bodyPr>
              <a:lstStyle/>
              <a:p>
                <a:r>
                  <a:rPr lang="en-US" altLang="zh-CN" sz="600" dirty="0">
                    <a:solidFill>
                      <a:srgbClr val="C00000"/>
                    </a:solidFill>
                    <a:latin typeface="+mn-lt"/>
                    <a:ea typeface="+mn-ea"/>
                    <a:cs typeface="+mn-ea"/>
                    <a:sym typeface="+mn-lt"/>
                  </a:rPr>
                  <a:t>OPTION</a:t>
                </a:r>
                <a:endParaRPr lang="zh-CN" altLang="en-US" sz="600" dirty="0">
                  <a:solidFill>
                    <a:srgbClr val="C00000"/>
                  </a:solidFill>
                  <a:latin typeface="+mn-lt"/>
                  <a:ea typeface="+mn-ea"/>
                  <a:cs typeface="+mn-ea"/>
                  <a:sym typeface="+mn-lt"/>
                </a:endParaRPr>
              </a:p>
            </p:txBody>
          </p:sp>
        </p:grpSp>
      </p:grpSp>
      <p:grpSp>
        <p:nvGrpSpPr>
          <p:cNvPr id="127" name="组合 126"/>
          <p:cNvGrpSpPr/>
          <p:nvPr/>
        </p:nvGrpSpPr>
        <p:grpSpPr>
          <a:xfrm>
            <a:off x="6211723" y="3154274"/>
            <a:ext cx="949655" cy="1397177"/>
            <a:chOff x="8282297" y="3996149"/>
            <a:chExt cx="1266206" cy="1862902"/>
          </a:xfrm>
        </p:grpSpPr>
        <p:grpSp>
          <p:nvGrpSpPr>
            <p:cNvPr id="128" name="组合 127"/>
            <p:cNvGrpSpPr/>
            <p:nvPr/>
          </p:nvGrpSpPr>
          <p:grpSpPr>
            <a:xfrm>
              <a:off x="8282297" y="3996149"/>
              <a:ext cx="1266206" cy="1862902"/>
              <a:chOff x="2993266" y="1723328"/>
              <a:chExt cx="1411736" cy="2077014"/>
            </a:xfrm>
          </p:grpSpPr>
          <p:sp>
            <p:nvSpPr>
              <p:cNvPr id="132" name="圆角矩形 131"/>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33" name="椭圆 132"/>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sp>
            <p:nvSpPr>
              <p:cNvPr id="134" name="圆角矩形 133"/>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C00000"/>
                  </a:solidFill>
                  <a:cs typeface="+mn-ea"/>
                  <a:sym typeface="+mn-lt"/>
                </a:endParaRPr>
              </a:p>
            </p:txBody>
          </p:sp>
          <p:sp>
            <p:nvSpPr>
              <p:cNvPr id="135" name="椭圆 134"/>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cs typeface="+mn-ea"/>
                  <a:sym typeface="+mn-lt"/>
                </a:endParaRPr>
              </a:p>
            </p:txBody>
          </p:sp>
        </p:grpSp>
        <p:grpSp>
          <p:nvGrpSpPr>
            <p:cNvPr id="129" name="组合 128"/>
            <p:cNvGrpSpPr/>
            <p:nvPr/>
          </p:nvGrpSpPr>
          <p:grpSpPr>
            <a:xfrm>
              <a:off x="8344684" y="4265255"/>
              <a:ext cx="689124" cy="594637"/>
              <a:chOff x="3145018" y="1958461"/>
              <a:chExt cx="689124" cy="594637"/>
            </a:xfrm>
          </p:grpSpPr>
          <p:sp>
            <p:nvSpPr>
              <p:cNvPr id="130" name="文本框 100"/>
              <p:cNvSpPr txBox="1"/>
              <p:nvPr/>
            </p:nvSpPr>
            <p:spPr>
              <a:xfrm>
                <a:off x="3145018" y="1958461"/>
                <a:ext cx="685800" cy="492442"/>
              </a:xfrm>
              <a:prstGeom prst="rect">
                <a:avLst/>
              </a:prstGeom>
              <a:noFill/>
            </p:spPr>
            <p:txBody>
              <a:bodyPr wrap="square" rtlCol="0">
                <a:spAutoFit/>
              </a:bodyPr>
              <a:lstStyle/>
              <a:p>
                <a:pPr algn="ctr"/>
                <a:r>
                  <a:rPr lang="en-US" altLang="zh-CN" dirty="0">
                    <a:solidFill>
                      <a:srgbClr val="C00000"/>
                    </a:solidFill>
                    <a:latin typeface="+mn-lt"/>
                    <a:ea typeface="+mn-ea"/>
                    <a:cs typeface="+mn-ea"/>
                    <a:sym typeface="+mn-lt"/>
                  </a:rPr>
                  <a:t>04</a:t>
                </a:r>
                <a:endParaRPr lang="zh-CN" altLang="en-US" dirty="0">
                  <a:solidFill>
                    <a:srgbClr val="C00000"/>
                  </a:solidFill>
                  <a:latin typeface="+mn-lt"/>
                  <a:ea typeface="+mn-ea"/>
                  <a:cs typeface="+mn-ea"/>
                  <a:sym typeface="+mn-lt"/>
                </a:endParaRPr>
              </a:p>
            </p:txBody>
          </p:sp>
          <p:sp>
            <p:nvSpPr>
              <p:cNvPr id="131" name="文本框 101"/>
              <p:cNvSpPr txBox="1"/>
              <p:nvPr/>
            </p:nvSpPr>
            <p:spPr>
              <a:xfrm>
                <a:off x="3190779" y="2306877"/>
                <a:ext cx="643363" cy="246221"/>
              </a:xfrm>
              <a:prstGeom prst="rect">
                <a:avLst/>
              </a:prstGeom>
              <a:noFill/>
            </p:spPr>
            <p:txBody>
              <a:bodyPr wrap="square" rtlCol="0">
                <a:spAutoFit/>
              </a:bodyPr>
              <a:lstStyle/>
              <a:p>
                <a:r>
                  <a:rPr lang="en-US" altLang="zh-CN" sz="600" dirty="0">
                    <a:solidFill>
                      <a:srgbClr val="C00000"/>
                    </a:solidFill>
                    <a:latin typeface="+mn-lt"/>
                    <a:ea typeface="+mn-ea"/>
                    <a:cs typeface="+mn-ea"/>
                    <a:sym typeface="+mn-lt"/>
                  </a:rPr>
                  <a:t>OPTION</a:t>
                </a:r>
                <a:endParaRPr lang="zh-CN" altLang="en-US" sz="600" dirty="0">
                  <a:solidFill>
                    <a:srgbClr val="C00000"/>
                  </a:solidFill>
                  <a:latin typeface="+mn-lt"/>
                  <a:ea typeface="+mn-ea"/>
                  <a:cs typeface="+mn-ea"/>
                  <a:sym typeface="+mn-lt"/>
                </a:endParaRPr>
              </a:p>
            </p:txBody>
          </p:sp>
        </p:grpSp>
      </p:grpSp>
      <p:sp>
        <p:nvSpPr>
          <p:cNvPr id="136" name="文本框 46"/>
          <p:cNvSpPr txBox="1"/>
          <p:nvPr/>
        </p:nvSpPr>
        <p:spPr>
          <a:xfrm>
            <a:off x="3918256" y="2484310"/>
            <a:ext cx="1295546" cy="407804"/>
          </a:xfrm>
          <a:prstGeom prst="rect">
            <a:avLst/>
          </a:prstGeom>
          <a:noFill/>
        </p:spPr>
        <p:txBody>
          <a:bodyPr wrap="square" lIns="68580" tIns="34290" rIns="68580" bIns="34290" rtlCol="0">
            <a:spAutoFit/>
          </a:bodyPr>
          <a:lstStyle/>
          <a:p>
            <a:pPr algn="ctr"/>
            <a:r>
              <a:rPr lang="zh-CN" altLang="en-US" sz="1400" dirty="0">
                <a:solidFill>
                  <a:schemeClr val="tx1">
                    <a:lumMod val="50000"/>
                    <a:lumOff val="50000"/>
                  </a:schemeClr>
                </a:solidFill>
                <a:effectLst>
                  <a:innerShdw blurRad="76200" dist="38100" dir="13500000">
                    <a:prstClr val="black">
                      <a:alpha val="50000"/>
                    </a:prstClr>
                  </a:innerShdw>
                </a:effectLst>
                <a:latin typeface="+mn-lt"/>
                <a:ea typeface="+mn-ea"/>
                <a:cs typeface="+mn-ea"/>
                <a:sym typeface="+mn-lt"/>
              </a:rPr>
              <a:t>添加文本</a:t>
            </a:r>
            <a:r>
              <a:rPr lang="en-US" altLang="zh-CN" sz="700" dirty="0">
                <a:solidFill>
                  <a:schemeClr val="tx1">
                    <a:lumMod val="50000"/>
                    <a:lumOff val="50000"/>
                  </a:schemeClr>
                </a:solidFill>
                <a:latin typeface="+mn-lt"/>
                <a:ea typeface="+mn-ea"/>
                <a:cs typeface="+mn-ea"/>
                <a:sym typeface="+mn-lt"/>
              </a:rPr>
              <a:t>Work Experience</a:t>
            </a:r>
            <a:endParaRPr lang="zh-CN" altLang="en-US" sz="700" dirty="0">
              <a:solidFill>
                <a:schemeClr val="tx1">
                  <a:lumMod val="50000"/>
                  <a:lumOff val="50000"/>
                </a:schemeClr>
              </a:solidFill>
              <a:effectLst>
                <a:innerShdw blurRad="76200" dist="38100" dir="13500000">
                  <a:prstClr val="black">
                    <a:alpha val="50000"/>
                  </a:prstClr>
                </a:innerShdw>
              </a:effectLst>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100" fill="hold"/>
                                            <p:tgtEl>
                                              <p:spTgt spid="86"/>
                                            </p:tgtEl>
                                            <p:attrNameLst>
                                              <p:attrName>ppt_w</p:attrName>
                                            </p:attrNameLst>
                                          </p:cBhvr>
                                          <p:tavLst>
                                            <p:tav tm="0">
                                              <p:val>
                                                <p:fltVal val="0"/>
                                              </p:val>
                                            </p:tav>
                                            <p:tav tm="100000">
                                              <p:val>
                                                <p:strVal val="#ppt_w"/>
                                              </p:val>
                                            </p:tav>
                                          </p:tavLst>
                                        </p:anim>
                                        <p:anim calcmode="lin" valueType="num">
                                          <p:cBhvr>
                                            <p:cTn id="12" dur="100" fill="hold"/>
                                            <p:tgtEl>
                                              <p:spTgt spid="86"/>
                                            </p:tgtEl>
                                            <p:attrNameLst>
                                              <p:attrName>ppt_h</p:attrName>
                                            </p:attrNameLst>
                                          </p:cBhvr>
                                          <p:tavLst>
                                            <p:tav tm="0">
                                              <p:val>
                                                <p:fltVal val="0"/>
                                              </p:val>
                                            </p:tav>
                                            <p:tav tm="100000">
                                              <p:val>
                                                <p:strVal val="#ppt_h"/>
                                              </p:val>
                                            </p:tav>
                                          </p:tavLst>
                                        </p:anim>
                                        <p:animEffect transition="in" filter="fade">
                                          <p:cBhvr>
                                            <p:cTn id="13" dur="100"/>
                                            <p:tgtEl>
                                              <p:spTgt spid="86"/>
                                            </p:tgtEl>
                                          </p:cBhvr>
                                        </p:animEffect>
                                      </p:childTnLst>
                                    </p:cTn>
                                  </p:par>
                                  <p:par>
                                    <p:cTn id="14" presetID="6" presetClass="emph" presetSubtype="0" fill="hold" nodeType="withEffect">
                                      <p:stCondLst>
                                        <p:cond delay="100"/>
                                      </p:stCondLst>
                                      <p:childTnLst>
                                        <p:animScale>
                                          <p:cBhvr>
                                            <p:cTn id="15" dur="100" fill="hold"/>
                                            <p:tgtEl>
                                              <p:spTgt spid="86"/>
                                            </p:tgtEl>
                                          </p:cBhvr>
                                          <p:by x="110000" y="110000"/>
                                        </p:animScale>
                                      </p:childTnLst>
                                    </p:cTn>
                                  </p:par>
                                  <p:par>
                                    <p:cTn id="16" presetID="6" presetClass="emph" presetSubtype="0" fill="hold" nodeType="withEffect">
                                      <p:stCondLst>
                                        <p:cond delay="200"/>
                                      </p:stCondLst>
                                      <p:childTnLst>
                                        <p:animScale>
                                          <p:cBhvr>
                                            <p:cTn id="17" dur="200" fill="hold"/>
                                            <p:tgtEl>
                                              <p:spTgt spid="86"/>
                                            </p:tgtEl>
                                          </p:cBhvr>
                                          <p:by x="90000" y="90000"/>
                                        </p:animScale>
                                      </p:childTnLst>
                                    </p:cTn>
                                  </p:par>
                                  <p:par>
                                    <p:cTn id="18" presetID="6" presetClass="emph" presetSubtype="0" fill="hold" nodeType="withEffect">
                                      <p:stCondLst>
                                        <p:cond delay="400"/>
                                      </p:stCondLst>
                                      <p:childTnLst>
                                        <p:animScale>
                                          <p:cBhvr>
                                            <p:cTn id="19" dur="100" fill="hold"/>
                                            <p:tgtEl>
                                              <p:spTgt spid="86"/>
                                            </p:tgtEl>
                                          </p:cBhvr>
                                          <p:by x="105000" y="105000"/>
                                        </p:animScale>
                                      </p:childTnLst>
                                    </p:cTn>
                                  </p:par>
                                  <p:par>
                                    <p:cTn id="20" presetID="6" presetClass="emph" presetSubtype="0" fill="hold" nodeType="withEffect">
                                      <p:stCondLst>
                                        <p:cond delay="500"/>
                                      </p:stCondLst>
                                      <p:childTnLst>
                                        <p:animScale>
                                          <p:cBhvr>
                                            <p:cTn id="21" dur="200" fill="hold"/>
                                            <p:tgtEl>
                                              <p:spTgt spid="86"/>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randombar(horizontal)">
                                          <p:cBhvr>
                                            <p:cTn id="31" dur="500"/>
                                            <p:tgtEl>
                                              <p:spTgt spid="136"/>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arn(outVertical)">
                                          <p:cBhvr>
                                            <p:cTn id="35" dur="1000"/>
                                            <p:tgtEl>
                                              <p:spTgt spid="54"/>
                                            </p:tgtEl>
                                          </p:cBhvr>
                                        </p:animEffect>
                                      </p:childTnLst>
                                    </p:cTn>
                                  </p:par>
                                </p:childTnLst>
                              </p:cTn>
                            </p:par>
                            <p:par>
                              <p:cTn id="36" fill="hold">
                                <p:stCondLst>
                                  <p:cond delay="3000"/>
                                </p:stCondLst>
                                <p:childTnLst>
                                  <p:par>
                                    <p:cTn id="37" presetID="2" presetClass="entr" presetSubtype="8" accel="40000" fill="hold" nodeType="afterEffect" p14:presetBounceEnd="40000">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14:bounceEnd="40000">
                                          <p:cBhvr additive="base">
                                            <p:cTn id="39" dur="1500" fill="hold"/>
                                            <p:tgtEl>
                                              <p:spTgt spid="100"/>
                                            </p:tgtEl>
                                            <p:attrNameLst>
                                              <p:attrName>ppt_x</p:attrName>
                                            </p:attrNameLst>
                                          </p:cBhvr>
                                          <p:tavLst>
                                            <p:tav tm="0">
                                              <p:val>
                                                <p:strVal val="0-#ppt_w/2"/>
                                              </p:val>
                                            </p:tav>
                                            <p:tav tm="100000">
                                              <p:val>
                                                <p:strVal val="#ppt_x"/>
                                              </p:val>
                                            </p:tav>
                                          </p:tavLst>
                                        </p:anim>
                                        <p:anim calcmode="lin" valueType="num" p14:bounceEnd="40000">
                                          <p:cBhvr additive="base">
                                            <p:cTn id="40" dur="1500" fill="hold"/>
                                            <p:tgtEl>
                                              <p:spTgt spid="100"/>
                                            </p:tgtEl>
                                            <p:attrNameLst>
                                              <p:attrName>ppt_y</p:attrName>
                                            </p:attrNameLst>
                                          </p:cBhvr>
                                          <p:tavLst>
                                            <p:tav tm="0">
                                              <p:val>
                                                <p:strVal val="#ppt_y"/>
                                              </p:val>
                                            </p:tav>
                                            <p:tav tm="100000">
                                              <p:val>
                                                <p:strVal val="#ppt_y"/>
                                              </p:val>
                                            </p:tav>
                                          </p:tavLst>
                                        </p:anim>
                                      </p:childTnLst>
                                    </p:cTn>
                                  </p:par>
                                  <p:par>
                                    <p:cTn id="41" presetID="2" presetClass="entr" presetSubtype="8" accel="40000" fill="hold" nodeType="withEffect" p14:presetBounceEnd="40000">
                                      <p:stCondLst>
                                        <p:cond delay="250"/>
                                      </p:stCondLst>
                                      <p:childTnLst>
                                        <p:set>
                                          <p:cBhvr>
                                            <p:cTn id="42" dur="1" fill="hold">
                                              <p:stCondLst>
                                                <p:cond delay="0"/>
                                              </p:stCondLst>
                                            </p:cTn>
                                            <p:tgtEl>
                                              <p:spTgt spid="109"/>
                                            </p:tgtEl>
                                            <p:attrNameLst>
                                              <p:attrName>style.visibility</p:attrName>
                                            </p:attrNameLst>
                                          </p:cBhvr>
                                          <p:to>
                                            <p:strVal val="visible"/>
                                          </p:to>
                                        </p:set>
                                        <p:anim calcmode="lin" valueType="num" p14:bounceEnd="40000">
                                          <p:cBhvr additive="base">
                                            <p:cTn id="43" dur="1500" fill="hold"/>
                                            <p:tgtEl>
                                              <p:spTgt spid="109"/>
                                            </p:tgtEl>
                                            <p:attrNameLst>
                                              <p:attrName>ppt_x</p:attrName>
                                            </p:attrNameLst>
                                          </p:cBhvr>
                                          <p:tavLst>
                                            <p:tav tm="0">
                                              <p:val>
                                                <p:strVal val="0-#ppt_w/2"/>
                                              </p:val>
                                            </p:tav>
                                            <p:tav tm="100000">
                                              <p:val>
                                                <p:strVal val="#ppt_x"/>
                                              </p:val>
                                            </p:tav>
                                          </p:tavLst>
                                        </p:anim>
                                        <p:anim calcmode="lin" valueType="num" p14:bounceEnd="40000">
                                          <p:cBhvr additive="base">
                                            <p:cTn id="44" dur="1500" fill="hold"/>
                                            <p:tgtEl>
                                              <p:spTgt spid="109"/>
                                            </p:tgtEl>
                                            <p:attrNameLst>
                                              <p:attrName>ppt_y</p:attrName>
                                            </p:attrNameLst>
                                          </p:cBhvr>
                                          <p:tavLst>
                                            <p:tav tm="0">
                                              <p:val>
                                                <p:strVal val="#ppt_y"/>
                                              </p:val>
                                            </p:tav>
                                            <p:tav tm="100000">
                                              <p:val>
                                                <p:strVal val="#ppt_y"/>
                                              </p:val>
                                            </p:tav>
                                          </p:tavLst>
                                        </p:anim>
                                      </p:childTnLst>
                                    </p:cTn>
                                  </p:par>
                                  <p:par>
                                    <p:cTn id="45" presetID="2" presetClass="entr" presetSubtype="2" accel="40000" fill="hold" nodeType="withEffect" p14:presetBounceEnd="40000">
                                      <p:stCondLst>
                                        <p:cond delay="500"/>
                                      </p:stCondLst>
                                      <p:childTnLst>
                                        <p:set>
                                          <p:cBhvr>
                                            <p:cTn id="46" dur="1" fill="hold">
                                              <p:stCondLst>
                                                <p:cond delay="0"/>
                                              </p:stCondLst>
                                            </p:cTn>
                                            <p:tgtEl>
                                              <p:spTgt spid="118"/>
                                            </p:tgtEl>
                                            <p:attrNameLst>
                                              <p:attrName>style.visibility</p:attrName>
                                            </p:attrNameLst>
                                          </p:cBhvr>
                                          <p:to>
                                            <p:strVal val="visible"/>
                                          </p:to>
                                        </p:set>
                                        <p:anim calcmode="lin" valueType="num" p14:bounceEnd="40000">
                                          <p:cBhvr additive="base">
                                            <p:cTn id="47" dur="1500" fill="hold"/>
                                            <p:tgtEl>
                                              <p:spTgt spid="118"/>
                                            </p:tgtEl>
                                            <p:attrNameLst>
                                              <p:attrName>ppt_x</p:attrName>
                                            </p:attrNameLst>
                                          </p:cBhvr>
                                          <p:tavLst>
                                            <p:tav tm="0">
                                              <p:val>
                                                <p:strVal val="1+#ppt_w/2"/>
                                              </p:val>
                                            </p:tav>
                                            <p:tav tm="100000">
                                              <p:val>
                                                <p:strVal val="#ppt_x"/>
                                              </p:val>
                                            </p:tav>
                                          </p:tavLst>
                                        </p:anim>
                                        <p:anim calcmode="lin" valueType="num" p14:bounceEnd="40000">
                                          <p:cBhvr additive="base">
                                            <p:cTn id="48" dur="1500" fill="hold"/>
                                            <p:tgtEl>
                                              <p:spTgt spid="118"/>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14:presetBounceEnd="40000">
                                      <p:stCondLst>
                                        <p:cond delay="750"/>
                                      </p:stCondLst>
                                      <p:childTnLst>
                                        <p:set>
                                          <p:cBhvr>
                                            <p:cTn id="50" dur="1" fill="hold">
                                              <p:stCondLst>
                                                <p:cond delay="0"/>
                                              </p:stCondLst>
                                            </p:cTn>
                                            <p:tgtEl>
                                              <p:spTgt spid="127"/>
                                            </p:tgtEl>
                                            <p:attrNameLst>
                                              <p:attrName>style.visibility</p:attrName>
                                            </p:attrNameLst>
                                          </p:cBhvr>
                                          <p:to>
                                            <p:strVal val="visible"/>
                                          </p:to>
                                        </p:set>
                                        <p:anim calcmode="lin" valueType="num" p14:bounceEnd="40000">
                                          <p:cBhvr additive="base">
                                            <p:cTn id="51" dur="1500" fill="hold"/>
                                            <p:tgtEl>
                                              <p:spTgt spid="127"/>
                                            </p:tgtEl>
                                            <p:attrNameLst>
                                              <p:attrName>ppt_x</p:attrName>
                                            </p:attrNameLst>
                                          </p:cBhvr>
                                          <p:tavLst>
                                            <p:tav tm="0">
                                              <p:val>
                                                <p:strVal val="1+#ppt_w/2"/>
                                              </p:val>
                                            </p:tav>
                                            <p:tav tm="100000">
                                              <p:val>
                                                <p:strVal val="#ppt_x"/>
                                              </p:val>
                                            </p:tav>
                                          </p:tavLst>
                                        </p:anim>
                                        <p:anim calcmode="lin" valueType="num" p14:bounceEnd="40000">
                                          <p:cBhvr additive="base">
                                            <p:cTn id="52" dur="1500" fill="hold"/>
                                            <p:tgtEl>
                                              <p:spTgt spid="127"/>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par>
                                    <p:cTn id="59" presetID="53" presetClass="entr" presetSubtype="16" fill="hold" nodeType="withEffect">
                                      <p:stCondLst>
                                        <p:cond delay="2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par>
                                    <p:cTn id="64" presetID="53" presetClass="entr" presetSubtype="16" fill="hold" nodeType="withEffect">
                                      <p:stCondLst>
                                        <p:cond delay="5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nodeType="withEffect">
                                      <p:stCondLst>
                                        <p:cond delay="75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1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100" fill="hold"/>
                                            <p:tgtEl>
                                              <p:spTgt spid="86"/>
                                            </p:tgtEl>
                                            <p:attrNameLst>
                                              <p:attrName>ppt_w</p:attrName>
                                            </p:attrNameLst>
                                          </p:cBhvr>
                                          <p:tavLst>
                                            <p:tav tm="0">
                                              <p:val>
                                                <p:fltVal val="0"/>
                                              </p:val>
                                            </p:tav>
                                            <p:tav tm="100000">
                                              <p:val>
                                                <p:strVal val="#ppt_w"/>
                                              </p:val>
                                            </p:tav>
                                          </p:tavLst>
                                        </p:anim>
                                        <p:anim calcmode="lin" valueType="num">
                                          <p:cBhvr>
                                            <p:cTn id="12" dur="100" fill="hold"/>
                                            <p:tgtEl>
                                              <p:spTgt spid="86"/>
                                            </p:tgtEl>
                                            <p:attrNameLst>
                                              <p:attrName>ppt_h</p:attrName>
                                            </p:attrNameLst>
                                          </p:cBhvr>
                                          <p:tavLst>
                                            <p:tav tm="0">
                                              <p:val>
                                                <p:fltVal val="0"/>
                                              </p:val>
                                            </p:tav>
                                            <p:tav tm="100000">
                                              <p:val>
                                                <p:strVal val="#ppt_h"/>
                                              </p:val>
                                            </p:tav>
                                          </p:tavLst>
                                        </p:anim>
                                        <p:animEffect transition="in" filter="fade">
                                          <p:cBhvr>
                                            <p:cTn id="13" dur="100"/>
                                            <p:tgtEl>
                                              <p:spTgt spid="86"/>
                                            </p:tgtEl>
                                          </p:cBhvr>
                                        </p:animEffect>
                                      </p:childTnLst>
                                    </p:cTn>
                                  </p:par>
                                  <p:par>
                                    <p:cTn id="14" presetID="6" presetClass="emph" presetSubtype="0" fill="hold" nodeType="withEffect">
                                      <p:stCondLst>
                                        <p:cond delay="100"/>
                                      </p:stCondLst>
                                      <p:childTnLst>
                                        <p:animScale>
                                          <p:cBhvr>
                                            <p:cTn id="15" dur="100" fill="hold"/>
                                            <p:tgtEl>
                                              <p:spTgt spid="86"/>
                                            </p:tgtEl>
                                          </p:cBhvr>
                                          <p:by x="110000" y="110000"/>
                                        </p:animScale>
                                      </p:childTnLst>
                                    </p:cTn>
                                  </p:par>
                                  <p:par>
                                    <p:cTn id="16" presetID="6" presetClass="emph" presetSubtype="0" fill="hold" nodeType="withEffect">
                                      <p:stCondLst>
                                        <p:cond delay="200"/>
                                      </p:stCondLst>
                                      <p:childTnLst>
                                        <p:animScale>
                                          <p:cBhvr>
                                            <p:cTn id="17" dur="200" fill="hold"/>
                                            <p:tgtEl>
                                              <p:spTgt spid="86"/>
                                            </p:tgtEl>
                                          </p:cBhvr>
                                          <p:by x="90000" y="90000"/>
                                        </p:animScale>
                                      </p:childTnLst>
                                    </p:cTn>
                                  </p:par>
                                  <p:par>
                                    <p:cTn id="18" presetID="6" presetClass="emph" presetSubtype="0" fill="hold" nodeType="withEffect">
                                      <p:stCondLst>
                                        <p:cond delay="400"/>
                                      </p:stCondLst>
                                      <p:childTnLst>
                                        <p:animScale>
                                          <p:cBhvr>
                                            <p:cTn id="19" dur="100" fill="hold"/>
                                            <p:tgtEl>
                                              <p:spTgt spid="86"/>
                                            </p:tgtEl>
                                          </p:cBhvr>
                                          <p:by x="105000" y="105000"/>
                                        </p:animScale>
                                      </p:childTnLst>
                                    </p:cTn>
                                  </p:par>
                                  <p:par>
                                    <p:cTn id="20" presetID="6" presetClass="emph" presetSubtype="0" fill="hold" nodeType="withEffect">
                                      <p:stCondLst>
                                        <p:cond delay="500"/>
                                      </p:stCondLst>
                                      <p:childTnLst>
                                        <p:animScale>
                                          <p:cBhvr>
                                            <p:cTn id="21" dur="200" fill="hold"/>
                                            <p:tgtEl>
                                              <p:spTgt spid="86"/>
                                            </p:tgtEl>
                                          </p:cBhvr>
                                          <p:by x="95000" y="95000"/>
                                        </p:animScale>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randombar(horizontal)">
                                          <p:cBhvr>
                                            <p:cTn id="31" dur="500"/>
                                            <p:tgtEl>
                                              <p:spTgt spid="136"/>
                                            </p:tgtEl>
                                          </p:cBhvr>
                                        </p:animEffect>
                                      </p:childTnLst>
                                    </p:cTn>
                                  </p:par>
                                </p:childTnLst>
                              </p:cTn>
                            </p:par>
                            <p:par>
                              <p:cTn id="32" fill="hold">
                                <p:stCondLst>
                                  <p:cond delay="2000"/>
                                </p:stCondLst>
                                <p:childTnLst>
                                  <p:par>
                                    <p:cTn id="33" presetID="16" presetClass="entr" presetSubtype="37"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barn(outVertical)">
                                          <p:cBhvr>
                                            <p:cTn id="35" dur="1000"/>
                                            <p:tgtEl>
                                              <p:spTgt spid="54"/>
                                            </p:tgtEl>
                                          </p:cBhvr>
                                        </p:animEffect>
                                      </p:childTnLst>
                                    </p:cTn>
                                  </p:par>
                                </p:childTnLst>
                              </p:cTn>
                            </p:par>
                            <p:par>
                              <p:cTn id="36" fill="hold">
                                <p:stCondLst>
                                  <p:cond delay="3000"/>
                                </p:stCondLst>
                                <p:childTnLst>
                                  <p:par>
                                    <p:cTn id="37" presetID="2" presetClass="entr" presetSubtype="8" accel="40000" fill="hold"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1500" fill="hold"/>
                                            <p:tgtEl>
                                              <p:spTgt spid="100"/>
                                            </p:tgtEl>
                                            <p:attrNameLst>
                                              <p:attrName>ppt_x</p:attrName>
                                            </p:attrNameLst>
                                          </p:cBhvr>
                                          <p:tavLst>
                                            <p:tav tm="0">
                                              <p:val>
                                                <p:strVal val="0-#ppt_w/2"/>
                                              </p:val>
                                            </p:tav>
                                            <p:tav tm="100000">
                                              <p:val>
                                                <p:strVal val="#ppt_x"/>
                                              </p:val>
                                            </p:tav>
                                          </p:tavLst>
                                        </p:anim>
                                        <p:anim calcmode="lin" valueType="num">
                                          <p:cBhvr additive="base">
                                            <p:cTn id="40" dur="1500" fill="hold"/>
                                            <p:tgtEl>
                                              <p:spTgt spid="100"/>
                                            </p:tgtEl>
                                            <p:attrNameLst>
                                              <p:attrName>ppt_y</p:attrName>
                                            </p:attrNameLst>
                                          </p:cBhvr>
                                          <p:tavLst>
                                            <p:tav tm="0">
                                              <p:val>
                                                <p:strVal val="#ppt_y"/>
                                              </p:val>
                                            </p:tav>
                                            <p:tav tm="100000">
                                              <p:val>
                                                <p:strVal val="#ppt_y"/>
                                              </p:val>
                                            </p:tav>
                                          </p:tavLst>
                                        </p:anim>
                                      </p:childTnLst>
                                    </p:cTn>
                                  </p:par>
                                  <p:par>
                                    <p:cTn id="41" presetID="2" presetClass="entr" presetSubtype="8" accel="40000" fill="hold" nodeType="withEffect">
                                      <p:stCondLst>
                                        <p:cond delay="25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1500" fill="hold"/>
                                            <p:tgtEl>
                                              <p:spTgt spid="109"/>
                                            </p:tgtEl>
                                            <p:attrNameLst>
                                              <p:attrName>ppt_x</p:attrName>
                                            </p:attrNameLst>
                                          </p:cBhvr>
                                          <p:tavLst>
                                            <p:tav tm="0">
                                              <p:val>
                                                <p:strVal val="0-#ppt_w/2"/>
                                              </p:val>
                                            </p:tav>
                                            <p:tav tm="100000">
                                              <p:val>
                                                <p:strVal val="#ppt_x"/>
                                              </p:val>
                                            </p:tav>
                                          </p:tavLst>
                                        </p:anim>
                                        <p:anim calcmode="lin" valueType="num">
                                          <p:cBhvr additive="base">
                                            <p:cTn id="44" dur="1500" fill="hold"/>
                                            <p:tgtEl>
                                              <p:spTgt spid="109"/>
                                            </p:tgtEl>
                                            <p:attrNameLst>
                                              <p:attrName>ppt_y</p:attrName>
                                            </p:attrNameLst>
                                          </p:cBhvr>
                                          <p:tavLst>
                                            <p:tav tm="0">
                                              <p:val>
                                                <p:strVal val="#ppt_y"/>
                                              </p:val>
                                            </p:tav>
                                            <p:tav tm="100000">
                                              <p:val>
                                                <p:strVal val="#ppt_y"/>
                                              </p:val>
                                            </p:tav>
                                          </p:tavLst>
                                        </p:anim>
                                      </p:childTnLst>
                                    </p:cTn>
                                  </p:par>
                                  <p:par>
                                    <p:cTn id="45" presetID="2" presetClass="entr" presetSubtype="2" accel="40000" fill="hold" nodeType="withEffect">
                                      <p:stCondLst>
                                        <p:cond delay="500"/>
                                      </p:stCondLst>
                                      <p:childTnLst>
                                        <p:set>
                                          <p:cBhvr>
                                            <p:cTn id="46" dur="1" fill="hold">
                                              <p:stCondLst>
                                                <p:cond delay="0"/>
                                              </p:stCondLst>
                                            </p:cTn>
                                            <p:tgtEl>
                                              <p:spTgt spid="118"/>
                                            </p:tgtEl>
                                            <p:attrNameLst>
                                              <p:attrName>style.visibility</p:attrName>
                                            </p:attrNameLst>
                                          </p:cBhvr>
                                          <p:to>
                                            <p:strVal val="visible"/>
                                          </p:to>
                                        </p:set>
                                        <p:anim calcmode="lin" valueType="num">
                                          <p:cBhvr additive="base">
                                            <p:cTn id="47" dur="1500" fill="hold"/>
                                            <p:tgtEl>
                                              <p:spTgt spid="118"/>
                                            </p:tgtEl>
                                            <p:attrNameLst>
                                              <p:attrName>ppt_x</p:attrName>
                                            </p:attrNameLst>
                                          </p:cBhvr>
                                          <p:tavLst>
                                            <p:tav tm="0">
                                              <p:val>
                                                <p:strVal val="1+#ppt_w/2"/>
                                              </p:val>
                                            </p:tav>
                                            <p:tav tm="100000">
                                              <p:val>
                                                <p:strVal val="#ppt_x"/>
                                              </p:val>
                                            </p:tav>
                                          </p:tavLst>
                                        </p:anim>
                                        <p:anim calcmode="lin" valueType="num">
                                          <p:cBhvr additive="base">
                                            <p:cTn id="48" dur="1500" fill="hold"/>
                                            <p:tgtEl>
                                              <p:spTgt spid="118"/>
                                            </p:tgtEl>
                                            <p:attrNameLst>
                                              <p:attrName>ppt_y</p:attrName>
                                            </p:attrNameLst>
                                          </p:cBhvr>
                                          <p:tavLst>
                                            <p:tav tm="0">
                                              <p:val>
                                                <p:strVal val="#ppt_y"/>
                                              </p:val>
                                            </p:tav>
                                            <p:tav tm="100000">
                                              <p:val>
                                                <p:strVal val="#ppt_y"/>
                                              </p:val>
                                            </p:tav>
                                          </p:tavLst>
                                        </p:anim>
                                      </p:childTnLst>
                                    </p:cTn>
                                  </p:par>
                                  <p:par>
                                    <p:cTn id="49" presetID="2" presetClass="entr" presetSubtype="2" accel="40000" fill="hold" nodeType="withEffect">
                                      <p:stCondLst>
                                        <p:cond delay="75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500" fill="hold"/>
                                            <p:tgtEl>
                                              <p:spTgt spid="127"/>
                                            </p:tgtEl>
                                            <p:attrNameLst>
                                              <p:attrName>ppt_x</p:attrName>
                                            </p:attrNameLst>
                                          </p:cBhvr>
                                          <p:tavLst>
                                            <p:tav tm="0">
                                              <p:val>
                                                <p:strVal val="1+#ppt_w/2"/>
                                              </p:val>
                                            </p:tav>
                                            <p:tav tm="100000">
                                              <p:val>
                                                <p:strVal val="#ppt_x"/>
                                              </p:val>
                                            </p:tav>
                                          </p:tavLst>
                                        </p:anim>
                                        <p:anim calcmode="lin" valueType="num">
                                          <p:cBhvr additive="base">
                                            <p:cTn id="52" dur="1500" fill="hold"/>
                                            <p:tgtEl>
                                              <p:spTgt spid="127"/>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par>
                                    <p:cTn id="59" presetID="53" presetClass="entr" presetSubtype="16" fill="hold" nodeType="withEffect">
                                      <p:stCondLst>
                                        <p:cond delay="2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par>
                                    <p:cTn id="64" presetID="53" presetClass="entr" presetSubtype="16" fill="hold" nodeType="withEffect">
                                      <p:stCondLst>
                                        <p:cond delay="5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nodeType="withEffect">
                                      <p:stCondLst>
                                        <p:cond delay="75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13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5323767" y="1952435"/>
            <a:ext cx="2076765" cy="378958"/>
            <a:chOff x="7335360" y="2291979"/>
            <a:chExt cx="2769020" cy="505277"/>
          </a:xfrm>
        </p:grpSpPr>
        <p:grpSp>
          <p:nvGrpSpPr>
            <p:cNvPr id="58" name="组合 57"/>
            <p:cNvGrpSpPr/>
            <p:nvPr/>
          </p:nvGrpSpPr>
          <p:grpSpPr>
            <a:xfrm flipH="1" flipV="1">
              <a:off x="7335360" y="2327957"/>
              <a:ext cx="2604593" cy="429601"/>
              <a:chOff x="1243321" y="4939255"/>
              <a:chExt cx="2604593" cy="429601"/>
            </a:xfrm>
            <a:solidFill>
              <a:srgbClr val="A6A6A6"/>
            </a:solidFill>
          </p:grpSpPr>
          <p:sp>
            <p:nvSpPr>
              <p:cNvPr id="61" name="矩形 60"/>
              <p:cNvSpPr/>
              <p:nvPr/>
            </p:nvSpPr>
            <p:spPr>
              <a:xfrm flipV="1">
                <a:off x="1243321" y="4991055"/>
                <a:ext cx="244800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任意多边形 61"/>
              <p:cNvSpPr/>
              <p:nvPr/>
            </p:nvSpPr>
            <p:spPr>
              <a:xfrm rot="2700000" flipV="1">
                <a:off x="3618713"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9" name="Freeform 16"/>
            <p:cNvSpPr>
              <a:spLocks noEditPoints="1"/>
            </p:cNvSpPr>
            <p:nvPr/>
          </p:nvSpPr>
          <p:spPr bwMode="auto">
            <a:xfrm>
              <a:off x="7404117" y="2291979"/>
              <a:ext cx="314648"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0" name="Freeform 16"/>
            <p:cNvSpPr>
              <a:spLocks noEditPoints="1"/>
            </p:cNvSpPr>
            <p:nvPr/>
          </p:nvSpPr>
          <p:spPr bwMode="auto">
            <a:xfrm>
              <a:off x="9886620" y="25805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63" name="组合 62"/>
          <p:cNvGrpSpPr/>
          <p:nvPr/>
        </p:nvGrpSpPr>
        <p:grpSpPr>
          <a:xfrm>
            <a:off x="5592850" y="3697110"/>
            <a:ext cx="1812446" cy="378958"/>
            <a:chOff x="7335360" y="2291979"/>
            <a:chExt cx="2416595" cy="505277"/>
          </a:xfrm>
        </p:grpSpPr>
        <p:grpSp>
          <p:nvGrpSpPr>
            <p:cNvPr id="64" name="组合 63"/>
            <p:cNvGrpSpPr/>
            <p:nvPr/>
          </p:nvGrpSpPr>
          <p:grpSpPr>
            <a:xfrm flipH="1" flipV="1">
              <a:off x="7335360" y="2327957"/>
              <a:ext cx="2231161" cy="429601"/>
              <a:chOff x="1616753" y="4939255"/>
              <a:chExt cx="2231161" cy="429601"/>
            </a:xfrm>
            <a:solidFill>
              <a:srgbClr val="A6A6A6"/>
            </a:solidFill>
          </p:grpSpPr>
          <p:sp>
            <p:nvSpPr>
              <p:cNvPr id="67" name="矩形 66"/>
              <p:cNvSpPr/>
              <p:nvPr/>
            </p:nvSpPr>
            <p:spPr>
              <a:xfrm flipV="1">
                <a:off x="1616753" y="4991055"/>
                <a:ext cx="2072822"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任意多边形 67"/>
              <p:cNvSpPr/>
              <p:nvPr/>
            </p:nvSpPr>
            <p:spPr>
              <a:xfrm rot="2700000" flipV="1">
                <a:off x="3618713"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5" name="Freeform 16"/>
            <p:cNvSpPr>
              <a:spLocks noEditPoints="1"/>
            </p:cNvSpPr>
            <p:nvPr/>
          </p:nvSpPr>
          <p:spPr bwMode="auto">
            <a:xfrm>
              <a:off x="7404117" y="2291979"/>
              <a:ext cx="314648"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66" name="Freeform 16"/>
            <p:cNvSpPr>
              <a:spLocks noEditPoints="1"/>
            </p:cNvSpPr>
            <p:nvPr/>
          </p:nvSpPr>
          <p:spPr bwMode="auto">
            <a:xfrm>
              <a:off x="9534195" y="2580522"/>
              <a:ext cx="217760"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69" name="组合 68"/>
          <p:cNvGrpSpPr/>
          <p:nvPr/>
        </p:nvGrpSpPr>
        <p:grpSpPr>
          <a:xfrm>
            <a:off x="1439662" y="2153523"/>
            <a:ext cx="1737130" cy="349535"/>
            <a:chOff x="2110733" y="2655333"/>
            <a:chExt cx="2315872" cy="466047"/>
          </a:xfrm>
        </p:grpSpPr>
        <p:grpSp>
          <p:nvGrpSpPr>
            <p:cNvPr id="70" name="组合 69"/>
            <p:cNvGrpSpPr/>
            <p:nvPr/>
          </p:nvGrpSpPr>
          <p:grpSpPr>
            <a:xfrm>
              <a:off x="2308996" y="2691779"/>
              <a:ext cx="2117609" cy="429601"/>
              <a:chOff x="1720504" y="4939255"/>
              <a:chExt cx="2117885" cy="429601"/>
            </a:xfrm>
            <a:solidFill>
              <a:srgbClr val="A6A6A6"/>
            </a:solidFill>
          </p:grpSpPr>
          <p:sp>
            <p:nvSpPr>
              <p:cNvPr id="73" name="矩形 72"/>
              <p:cNvSpPr/>
              <p:nvPr/>
            </p:nvSpPr>
            <p:spPr>
              <a:xfrm flipV="1">
                <a:off x="1720504" y="4991055"/>
                <a:ext cx="196200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rot="2700000" flipV="1">
                <a:off x="3609188"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Freeform 16"/>
            <p:cNvSpPr>
              <a:spLocks noEditPoints="1"/>
            </p:cNvSpPr>
            <p:nvPr/>
          </p:nvSpPr>
          <p:spPr bwMode="auto">
            <a:xfrm flipH="1" flipV="1">
              <a:off x="4024187" y="2783396"/>
              <a:ext cx="314607"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2" name="Freeform 16"/>
            <p:cNvSpPr>
              <a:spLocks noEditPoints="1"/>
            </p:cNvSpPr>
            <p:nvPr/>
          </p:nvSpPr>
          <p:spPr bwMode="auto">
            <a:xfrm flipH="1" flipV="1">
              <a:off x="2110733" y="2655333"/>
              <a:ext cx="217732"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75" name="组合 74"/>
          <p:cNvGrpSpPr/>
          <p:nvPr/>
        </p:nvGrpSpPr>
        <p:grpSpPr>
          <a:xfrm>
            <a:off x="1473633" y="3892903"/>
            <a:ext cx="2136546" cy="356624"/>
            <a:chOff x="2156022" y="4974514"/>
            <a:chExt cx="2848357" cy="475498"/>
          </a:xfrm>
        </p:grpSpPr>
        <p:grpSp>
          <p:nvGrpSpPr>
            <p:cNvPr id="76" name="组合 75"/>
            <p:cNvGrpSpPr/>
            <p:nvPr/>
          </p:nvGrpSpPr>
          <p:grpSpPr>
            <a:xfrm>
              <a:off x="2343206" y="5020411"/>
              <a:ext cx="2661173" cy="429601"/>
              <a:chOff x="1627719" y="4939255"/>
              <a:chExt cx="2661519" cy="429601"/>
            </a:xfrm>
            <a:solidFill>
              <a:srgbClr val="A6A6A6"/>
            </a:solidFill>
          </p:grpSpPr>
          <p:sp>
            <p:nvSpPr>
              <p:cNvPr id="79" name="矩形 78"/>
              <p:cNvSpPr/>
              <p:nvPr/>
            </p:nvSpPr>
            <p:spPr>
              <a:xfrm flipV="1">
                <a:off x="1627719" y="4991055"/>
                <a:ext cx="2508114"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任意多边形 79"/>
              <p:cNvSpPr/>
              <p:nvPr/>
            </p:nvSpPr>
            <p:spPr>
              <a:xfrm rot="2700000" flipV="1">
                <a:off x="4060037" y="5139656"/>
                <a:ext cx="429601" cy="28800"/>
              </a:xfrm>
              <a:custGeom>
                <a:avLst/>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ah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7" name="Freeform 16"/>
            <p:cNvSpPr>
              <a:spLocks noEditPoints="1"/>
            </p:cNvSpPr>
            <p:nvPr/>
          </p:nvSpPr>
          <p:spPr bwMode="auto">
            <a:xfrm flipH="1" flipV="1">
              <a:off x="4606360" y="5118452"/>
              <a:ext cx="314607" cy="31316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78" name="Freeform 16"/>
            <p:cNvSpPr>
              <a:spLocks noEditPoints="1"/>
            </p:cNvSpPr>
            <p:nvPr/>
          </p:nvSpPr>
          <p:spPr bwMode="auto">
            <a:xfrm flipH="1" flipV="1">
              <a:off x="2156022" y="4974514"/>
              <a:ext cx="217732" cy="216734"/>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81" name="Freeform 5"/>
          <p:cNvSpPr/>
          <p:nvPr/>
        </p:nvSpPr>
        <p:spPr bwMode="auto">
          <a:xfrm>
            <a:off x="3143894" y="843558"/>
            <a:ext cx="2500548" cy="4171950"/>
          </a:xfrm>
          <a:custGeom>
            <a:avLst/>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7"/>
                  <a:pt x="399" y="2152"/>
                  <a:pt x="567" y="2152"/>
                </a:cubicBezTo>
                <a:cubicBezTo>
                  <a:pt x="734" y="2152"/>
                  <a:pt x="870" y="2017"/>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68580" tIns="34290" rIns="68580" bIns="34290" numCol="1" anchor="t" anchorCtr="0" compatLnSpc="1"/>
          <a:lstStyle/>
          <a:p>
            <a:endParaRPr lang="zh-CN" altLang="en-US" sz="1600">
              <a:latin typeface="+mn-lt"/>
              <a:ea typeface="+mn-ea"/>
              <a:cs typeface="+mn-ea"/>
              <a:sym typeface="+mn-lt"/>
            </a:endParaRPr>
          </a:p>
        </p:txBody>
      </p:sp>
      <p:grpSp>
        <p:nvGrpSpPr>
          <p:cNvPr id="82" name="组合 81"/>
          <p:cNvGrpSpPr/>
          <p:nvPr/>
        </p:nvGrpSpPr>
        <p:grpSpPr>
          <a:xfrm>
            <a:off x="3988526" y="966744"/>
            <a:ext cx="1287153" cy="1287153"/>
            <a:chOff x="5508772" y="1072968"/>
            <a:chExt cx="1715981" cy="1716204"/>
          </a:xfrm>
        </p:grpSpPr>
        <p:grpSp>
          <p:nvGrpSpPr>
            <p:cNvPr id="83" name="组合 82"/>
            <p:cNvGrpSpPr/>
            <p:nvPr/>
          </p:nvGrpSpPr>
          <p:grpSpPr>
            <a:xfrm>
              <a:off x="5508772" y="1072968"/>
              <a:ext cx="1715981" cy="1716204"/>
              <a:chOff x="1200760" y="3842075"/>
              <a:chExt cx="1784148" cy="1784148"/>
            </a:xfrm>
          </p:grpSpPr>
          <p:sp>
            <p:nvSpPr>
              <p:cNvPr id="85" name="椭圆 84"/>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86" name="椭圆 85"/>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84" name="文本框 66"/>
            <p:cNvSpPr txBox="1"/>
            <p:nvPr/>
          </p:nvSpPr>
          <p:spPr>
            <a:xfrm>
              <a:off x="5679528" y="1522461"/>
              <a:ext cx="1374465" cy="779700"/>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rPr>
                <a:t>01</a:t>
              </a:r>
              <a:endParaRPr lang="zh-CN" altLang="en-US"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endParaRPr>
            </a:p>
          </p:txBody>
        </p:sp>
      </p:grpSp>
      <p:grpSp>
        <p:nvGrpSpPr>
          <p:cNvPr id="89" name="组合 88"/>
          <p:cNvGrpSpPr/>
          <p:nvPr/>
        </p:nvGrpSpPr>
        <p:grpSpPr>
          <a:xfrm>
            <a:off x="3266689" y="2207172"/>
            <a:ext cx="1147890" cy="1147890"/>
            <a:chOff x="4546452" y="2726872"/>
            <a:chExt cx="1530321" cy="1530520"/>
          </a:xfrm>
        </p:grpSpPr>
        <p:grpSp>
          <p:nvGrpSpPr>
            <p:cNvPr id="90" name="组合 89"/>
            <p:cNvGrpSpPr/>
            <p:nvPr/>
          </p:nvGrpSpPr>
          <p:grpSpPr>
            <a:xfrm>
              <a:off x="4546452" y="2726872"/>
              <a:ext cx="1530321" cy="1530520"/>
              <a:chOff x="1200760" y="3842075"/>
              <a:chExt cx="1784148" cy="1784148"/>
            </a:xfrm>
          </p:grpSpPr>
          <p:sp>
            <p:nvSpPr>
              <p:cNvPr id="92" name="椭圆 91"/>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3" name="椭圆 92"/>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91" name="文本框 80"/>
            <p:cNvSpPr txBox="1"/>
            <p:nvPr/>
          </p:nvSpPr>
          <p:spPr>
            <a:xfrm>
              <a:off x="4628632" y="3083808"/>
              <a:ext cx="1374465" cy="779700"/>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rPr>
                <a:t>02</a:t>
              </a:r>
              <a:endParaRPr lang="zh-CN" altLang="en-US"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endParaRPr>
            </a:p>
          </p:txBody>
        </p:sp>
      </p:grpSp>
      <p:grpSp>
        <p:nvGrpSpPr>
          <p:cNvPr id="94" name="组合 93"/>
          <p:cNvGrpSpPr/>
          <p:nvPr/>
        </p:nvGrpSpPr>
        <p:grpSpPr>
          <a:xfrm>
            <a:off x="4458240" y="2943315"/>
            <a:ext cx="1057542" cy="1057542"/>
            <a:chOff x="6134980" y="3708396"/>
            <a:chExt cx="1409872" cy="1410056"/>
          </a:xfrm>
        </p:grpSpPr>
        <p:grpSp>
          <p:nvGrpSpPr>
            <p:cNvPr id="95" name="组合 94"/>
            <p:cNvGrpSpPr/>
            <p:nvPr/>
          </p:nvGrpSpPr>
          <p:grpSpPr>
            <a:xfrm>
              <a:off x="6134980" y="3708396"/>
              <a:ext cx="1409872" cy="1410056"/>
              <a:chOff x="1200760" y="3842075"/>
              <a:chExt cx="1784148" cy="1784148"/>
            </a:xfrm>
          </p:grpSpPr>
          <p:sp>
            <p:nvSpPr>
              <p:cNvPr id="97" name="椭圆 96"/>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8" name="椭圆 97"/>
              <p:cNvSpPr/>
              <p:nvPr/>
            </p:nvSpPr>
            <p:spPr>
              <a:xfrm>
                <a:off x="1475770" y="4117085"/>
                <a:ext cx="1234127" cy="1234127"/>
              </a:xfrm>
              <a:prstGeom prst="ellipse">
                <a:avLst/>
              </a:prstGeom>
              <a:solidFill>
                <a:srgbClr val="C00000"/>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96" name="文本框 81"/>
            <p:cNvSpPr txBox="1"/>
            <p:nvPr/>
          </p:nvSpPr>
          <p:spPr>
            <a:xfrm>
              <a:off x="6157689" y="4004035"/>
              <a:ext cx="1374465" cy="779700"/>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rPr>
                <a:t>03</a:t>
              </a:r>
              <a:endParaRPr lang="zh-CN" altLang="en-US"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endParaRPr>
            </a:p>
          </p:txBody>
        </p:sp>
      </p:grpSp>
      <p:grpSp>
        <p:nvGrpSpPr>
          <p:cNvPr id="99" name="组合 98"/>
          <p:cNvGrpSpPr/>
          <p:nvPr/>
        </p:nvGrpSpPr>
        <p:grpSpPr>
          <a:xfrm>
            <a:off x="3778911" y="3961158"/>
            <a:ext cx="917466" cy="917466"/>
            <a:chOff x="5229323" y="5065520"/>
            <a:chExt cx="1223129" cy="1223288"/>
          </a:xfrm>
        </p:grpSpPr>
        <p:grpSp>
          <p:nvGrpSpPr>
            <p:cNvPr id="100" name="组合 99"/>
            <p:cNvGrpSpPr/>
            <p:nvPr/>
          </p:nvGrpSpPr>
          <p:grpSpPr>
            <a:xfrm>
              <a:off x="5229323" y="5065520"/>
              <a:ext cx="1223129" cy="1223288"/>
              <a:chOff x="1200760" y="3842075"/>
              <a:chExt cx="1784148" cy="1784148"/>
            </a:xfrm>
          </p:grpSpPr>
          <p:sp>
            <p:nvSpPr>
              <p:cNvPr id="102" name="椭圆 101"/>
              <p:cNvSpPr/>
              <p:nvPr/>
            </p:nvSpPr>
            <p:spPr>
              <a:xfrm>
                <a:off x="1200760" y="3842075"/>
                <a:ext cx="1784148" cy="1784148"/>
              </a:xfrm>
              <a:prstGeom prst="ellipse">
                <a:avLst/>
              </a:prstGeom>
              <a:gradFill flip="none" rotWithShape="1">
                <a:gsLst>
                  <a:gs pos="0">
                    <a:srgbClr val="CBCBCB"/>
                  </a:gs>
                  <a:gs pos="100000">
                    <a:srgbClr val="F3F3F3"/>
                  </a:gs>
                </a:gsLst>
                <a:lin ang="2700000" scaled="1"/>
                <a:tileRect/>
              </a:gradFill>
              <a:ln w="31750">
                <a:gradFill flip="none" rotWithShape="1">
                  <a:gsLst>
                    <a:gs pos="0">
                      <a:schemeClr val="bg1"/>
                    </a:gs>
                    <a:gs pos="100000">
                      <a:srgbClr val="CBCBCB"/>
                    </a:gs>
                  </a:gsLst>
                  <a:lin ang="2700000" scaled="1"/>
                  <a:tileRect/>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3" name="椭圆 102"/>
              <p:cNvSpPr/>
              <p:nvPr/>
            </p:nvSpPr>
            <p:spPr>
              <a:xfrm>
                <a:off x="1475770" y="4117085"/>
                <a:ext cx="1234127" cy="1234127"/>
              </a:xfrm>
              <a:prstGeom prst="ellipse">
                <a:avLst/>
              </a:prstGeom>
              <a:solidFill>
                <a:srgbClr val="C00000"/>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grpSp>
        <p:sp>
          <p:nvSpPr>
            <p:cNvPr id="101" name="文本框 82"/>
            <p:cNvSpPr txBox="1"/>
            <p:nvPr/>
          </p:nvSpPr>
          <p:spPr>
            <a:xfrm>
              <a:off x="5384043" y="5259680"/>
              <a:ext cx="912753" cy="779700"/>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rPr>
                <a:t>04</a:t>
              </a:r>
              <a:endParaRPr lang="zh-CN" altLang="en-US" sz="3200" dirty="0">
                <a:solidFill>
                  <a:schemeClr val="bg1"/>
                </a:solidFill>
                <a:effectLst>
                  <a:outerShdw blurRad="76200" dist="63500" dir="2700000" algn="tl" rotWithShape="0">
                    <a:schemeClr val="tx1">
                      <a:lumMod val="65000"/>
                      <a:lumOff val="35000"/>
                      <a:alpha val="40000"/>
                    </a:schemeClr>
                  </a:outerShdw>
                </a:effectLst>
                <a:latin typeface="+mn-lt"/>
                <a:ea typeface="+mn-ea"/>
                <a:cs typeface="+mn-ea"/>
                <a:sym typeface="+mn-lt"/>
              </a:endParaRPr>
            </a:p>
          </p:txBody>
        </p:sp>
      </p:grpSp>
      <p:grpSp>
        <p:nvGrpSpPr>
          <p:cNvPr id="104" name="组合 103"/>
          <p:cNvGrpSpPr/>
          <p:nvPr/>
        </p:nvGrpSpPr>
        <p:grpSpPr>
          <a:xfrm>
            <a:off x="1295650" y="1221602"/>
            <a:ext cx="2140406" cy="929783"/>
            <a:chOff x="1200521" y="3028142"/>
            <a:chExt cx="2853873" cy="1239710"/>
          </a:xfrm>
        </p:grpSpPr>
        <p:sp>
          <p:nvSpPr>
            <p:cNvPr id="105"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06" name="文本框 119"/>
            <p:cNvSpPr txBox="1"/>
            <p:nvPr/>
          </p:nvSpPr>
          <p:spPr>
            <a:xfrm>
              <a:off x="1200521" y="3332211"/>
              <a:ext cx="2853873" cy="935641"/>
            </a:xfrm>
            <a:prstGeom prst="rect">
              <a:avLst/>
            </a:prstGeom>
            <a:noFill/>
          </p:spPr>
          <p:txBody>
            <a:bodyPr wrap="square" rtlCol="0">
              <a:spAutoFit/>
            </a:bodyPr>
            <a:lstStyle/>
            <a:p>
              <a:pPr algn="r">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grpSp>
        <p:nvGrpSpPr>
          <p:cNvPr id="107" name="组合 106"/>
          <p:cNvGrpSpPr/>
          <p:nvPr/>
        </p:nvGrpSpPr>
        <p:grpSpPr>
          <a:xfrm>
            <a:off x="1187624" y="3057803"/>
            <a:ext cx="2140406" cy="884379"/>
            <a:chOff x="1171648" y="3028142"/>
            <a:chExt cx="2853873" cy="1179173"/>
          </a:xfrm>
        </p:grpSpPr>
        <p:sp>
          <p:nvSpPr>
            <p:cNvPr id="108"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09" name="文本框 119"/>
            <p:cNvSpPr txBox="1"/>
            <p:nvPr/>
          </p:nvSpPr>
          <p:spPr>
            <a:xfrm>
              <a:off x="1171648" y="3271673"/>
              <a:ext cx="2853873" cy="935642"/>
            </a:xfrm>
            <a:prstGeom prst="rect">
              <a:avLst/>
            </a:prstGeom>
            <a:noFill/>
          </p:spPr>
          <p:txBody>
            <a:bodyPr wrap="square" rtlCol="0">
              <a:spAutoFit/>
            </a:bodyPr>
            <a:lstStyle/>
            <a:p>
              <a:pPr algn="r">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grpSp>
        <p:nvGrpSpPr>
          <p:cNvPr id="110" name="组合 109"/>
          <p:cNvGrpSpPr/>
          <p:nvPr/>
        </p:nvGrpSpPr>
        <p:grpSpPr>
          <a:xfrm>
            <a:off x="5603651" y="1318562"/>
            <a:ext cx="2140406" cy="884379"/>
            <a:chOff x="1200521" y="3028142"/>
            <a:chExt cx="2853873" cy="1179173"/>
          </a:xfrm>
        </p:grpSpPr>
        <p:sp>
          <p:nvSpPr>
            <p:cNvPr id="111"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12" name="文本框 119"/>
            <p:cNvSpPr txBox="1"/>
            <p:nvPr/>
          </p:nvSpPr>
          <p:spPr>
            <a:xfrm>
              <a:off x="1200521" y="3271673"/>
              <a:ext cx="2853873" cy="935642"/>
            </a:xfrm>
            <a:prstGeom prst="rect">
              <a:avLst/>
            </a:prstGeom>
            <a:noFill/>
          </p:spPr>
          <p:txBody>
            <a:bodyPr wrap="square" rtlCol="0">
              <a:spAutoFit/>
            </a:bodyPr>
            <a:lstStyle/>
            <a:p>
              <a:pPr algn="just">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grpSp>
        <p:nvGrpSpPr>
          <p:cNvPr id="113" name="组合 112"/>
          <p:cNvGrpSpPr/>
          <p:nvPr/>
        </p:nvGrpSpPr>
        <p:grpSpPr>
          <a:xfrm>
            <a:off x="5852860" y="3057803"/>
            <a:ext cx="2140406" cy="884379"/>
            <a:chOff x="1200521" y="3028142"/>
            <a:chExt cx="2853873" cy="1179173"/>
          </a:xfrm>
        </p:grpSpPr>
        <p:sp>
          <p:nvSpPr>
            <p:cNvPr id="114" name="文本框 118"/>
            <p:cNvSpPr txBox="1"/>
            <p:nvPr/>
          </p:nvSpPr>
          <p:spPr>
            <a:xfrm>
              <a:off x="1898501" y="3028142"/>
              <a:ext cx="1653624" cy="369332"/>
            </a:xfrm>
            <a:prstGeom prst="rect">
              <a:avLst/>
            </a:prstGeom>
            <a:noFill/>
          </p:spPr>
          <p:txBody>
            <a:bodyPr wrap="square" rtlCol="0">
              <a:spAutoFit/>
            </a:bodyPr>
            <a:lstStyle/>
            <a:p>
              <a:r>
                <a:rPr lang="zh-CN" altLang="en-US" sz="1200" dirty="0">
                  <a:solidFill>
                    <a:prstClr val="black">
                      <a:lumMod val="75000"/>
                      <a:lumOff val="25000"/>
                    </a:prstClr>
                  </a:solidFill>
                  <a:latin typeface="+mn-lt"/>
                  <a:ea typeface="+mn-ea"/>
                  <a:cs typeface="+mn-ea"/>
                  <a:sym typeface="+mn-lt"/>
                </a:rPr>
                <a:t>在此添加标题</a:t>
              </a:r>
            </a:p>
          </p:txBody>
        </p:sp>
        <p:sp>
          <p:nvSpPr>
            <p:cNvPr id="115" name="文本框 119"/>
            <p:cNvSpPr txBox="1"/>
            <p:nvPr/>
          </p:nvSpPr>
          <p:spPr>
            <a:xfrm>
              <a:off x="1200521" y="3271673"/>
              <a:ext cx="2853873" cy="935642"/>
            </a:xfrm>
            <a:prstGeom prst="rect">
              <a:avLst/>
            </a:prstGeom>
            <a:noFill/>
          </p:spPr>
          <p:txBody>
            <a:bodyPr wrap="square" rtlCol="0">
              <a:spAutoFit/>
            </a:bodyPr>
            <a:lstStyle/>
            <a:p>
              <a:pPr algn="just">
                <a:lnSpc>
                  <a:spcPct val="120000"/>
                </a:lnSpc>
              </a:pPr>
              <a:r>
                <a:rPr lang="zh-CN" altLang="en-US" sz="1100" dirty="0">
                  <a:solidFill>
                    <a:prstClr val="black"/>
                  </a:solidFill>
                  <a:latin typeface="+mn-lt"/>
                  <a:ea typeface="+mn-ea"/>
                  <a:cs typeface="+mn-ea"/>
                  <a:sym typeface="+mn-lt"/>
                </a:rPr>
                <a:t>单击此处添加文字阐述，添加简短问题说明文字，具体说明文字在此处添加此处。</a:t>
              </a:r>
              <a:endParaRPr lang="zh-CN" altLang="en-US" sz="800" dirty="0">
                <a:solidFill>
                  <a:prstClr val="black">
                    <a:lumMod val="65000"/>
                    <a:lumOff val="35000"/>
                  </a:prstClr>
                </a:solidFill>
                <a:latin typeface="+mn-lt"/>
                <a:ea typeface="+mn-ea"/>
                <a:cs typeface="+mn-ea"/>
                <a:sym typeface="+mn-lt"/>
              </a:endParaRPr>
            </a:p>
          </p:txBody>
        </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250"/>
                                        <p:tgtEl>
                                          <p:spTgt spid="82"/>
                                        </p:tgtEl>
                                      </p:cBhvr>
                                    </p:animEffect>
                                    <p:anim calcmode="lin" valueType="num">
                                      <p:cBhvr>
                                        <p:cTn id="12" dur="250" fill="hold"/>
                                        <p:tgtEl>
                                          <p:spTgt spid="82"/>
                                        </p:tgtEl>
                                        <p:attrNameLst>
                                          <p:attrName>ppt_x</p:attrName>
                                        </p:attrNameLst>
                                      </p:cBhvr>
                                      <p:tavLst>
                                        <p:tav tm="0">
                                          <p:val>
                                            <p:strVal val="#ppt_x"/>
                                          </p:val>
                                        </p:tav>
                                        <p:tav tm="100000">
                                          <p:val>
                                            <p:strVal val="#ppt_x"/>
                                          </p:val>
                                        </p:tav>
                                      </p:tavLst>
                                    </p:anim>
                                    <p:anim calcmode="lin" valueType="num">
                                      <p:cBhvr>
                                        <p:cTn id="13" dur="250" fill="hold"/>
                                        <p:tgtEl>
                                          <p:spTgt spid="8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250"/>
                                        <p:tgtEl>
                                          <p:spTgt spid="57"/>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barn(inVertical)">
                                      <p:cBhvr>
                                        <p:cTn id="21" dur="250"/>
                                        <p:tgtEl>
                                          <p:spTgt spid="11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250"/>
                                        <p:tgtEl>
                                          <p:spTgt spid="89"/>
                                        </p:tgtEl>
                                      </p:cBhvr>
                                    </p:animEffect>
                                    <p:anim calcmode="lin" valueType="num">
                                      <p:cBhvr>
                                        <p:cTn id="26" dur="250" fill="hold"/>
                                        <p:tgtEl>
                                          <p:spTgt spid="89"/>
                                        </p:tgtEl>
                                        <p:attrNameLst>
                                          <p:attrName>ppt_x</p:attrName>
                                        </p:attrNameLst>
                                      </p:cBhvr>
                                      <p:tavLst>
                                        <p:tav tm="0">
                                          <p:val>
                                            <p:strVal val="#ppt_x"/>
                                          </p:val>
                                        </p:tav>
                                        <p:tav tm="100000">
                                          <p:val>
                                            <p:strVal val="#ppt_x"/>
                                          </p:val>
                                        </p:tav>
                                      </p:tavLst>
                                    </p:anim>
                                    <p:anim calcmode="lin" valueType="num">
                                      <p:cBhvr>
                                        <p:cTn id="27" dur="250" fill="hold"/>
                                        <p:tgtEl>
                                          <p:spTgt spid="8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right)">
                                      <p:cBhvr>
                                        <p:cTn id="31" dur="250"/>
                                        <p:tgtEl>
                                          <p:spTgt spid="69"/>
                                        </p:tgtEl>
                                      </p:cBhvr>
                                    </p:animEffect>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barn(inVertical)">
                                      <p:cBhvr>
                                        <p:cTn id="35" dur="250"/>
                                        <p:tgtEl>
                                          <p:spTgt spid="104"/>
                                        </p:tgtEl>
                                      </p:cBhvr>
                                    </p:animEffect>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250"/>
                                        <p:tgtEl>
                                          <p:spTgt spid="94"/>
                                        </p:tgtEl>
                                      </p:cBhvr>
                                    </p:animEffect>
                                    <p:anim calcmode="lin" valueType="num">
                                      <p:cBhvr>
                                        <p:cTn id="40" dur="250" fill="hold"/>
                                        <p:tgtEl>
                                          <p:spTgt spid="94"/>
                                        </p:tgtEl>
                                        <p:attrNameLst>
                                          <p:attrName>ppt_x</p:attrName>
                                        </p:attrNameLst>
                                      </p:cBhvr>
                                      <p:tavLst>
                                        <p:tav tm="0">
                                          <p:val>
                                            <p:strVal val="#ppt_x"/>
                                          </p:val>
                                        </p:tav>
                                        <p:tav tm="100000">
                                          <p:val>
                                            <p:strVal val="#ppt_x"/>
                                          </p:val>
                                        </p:tav>
                                      </p:tavLst>
                                    </p:anim>
                                    <p:anim calcmode="lin" valueType="num">
                                      <p:cBhvr>
                                        <p:cTn id="41" dur="25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left)">
                                      <p:cBhvr>
                                        <p:cTn id="45" dur="250"/>
                                        <p:tgtEl>
                                          <p:spTgt spid="63"/>
                                        </p:tgtEl>
                                      </p:cBhvr>
                                    </p:animEffect>
                                  </p:childTnLst>
                                </p:cTn>
                              </p:par>
                            </p:childTnLst>
                          </p:cTn>
                        </p:par>
                        <p:par>
                          <p:cTn id="46" fill="hold">
                            <p:stCondLst>
                              <p:cond delay="4500"/>
                            </p:stCondLst>
                            <p:childTnLst>
                              <p:par>
                                <p:cTn id="47" presetID="16" presetClass="entr" presetSubtype="21" fill="hold" nodeType="after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barn(inVertical)">
                                      <p:cBhvr>
                                        <p:cTn id="49" dur="250"/>
                                        <p:tgtEl>
                                          <p:spTgt spid="113"/>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250"/>
                                        <p:tgtEl>
                                          <p:spTgt spid="99"/>
                                        </p:tgtEl>
                                      </p:cBhvr>
                                    </p:animEffect>
                                    <p:anim calcmode="lin" valueType="num">
                                      <p:cBhvr>
                                        <p:cTn id="54" dur="250" fill="hold"/>
                                        <p:tgtEl>
                                          <p:spTgt spid="99"/>
                                        </p:tgtEl>
                                        <p:attrNameLst>
                                          <p:attrName>ppt_x</p:attrName>
                                        </p:attrNameLst>
                                      </p:cBhvr>
                                      <p:tavLst>
                                        <p:tav tm="0">
                                          <p:val>
                                            <p:strVal val="#ppt_x"/>
                                          </p:val>
                                        </p:tav>
                                        <p:tav tm="100000">
                                          <p:val>
                                            <p:strVal val="#ppt_x"/>
                                          </p:val>
                                        </p:tav>
                                      </p:tavLst>
                                    </p:anim>
                                    <p:anim calcmode="lin" valueType="num">
                                      <p:cBhvr>
                                        <p:cTn id="55" dur="250" fill="hold"/>
                                        <p:tgtEl>
                                          <p:spTgt spid="99"/>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2" presetClass="entr" presetSubtype="2"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right)">
                                      <p:cBhvr>
                                        <p:cTn id="59" dur="250"/>
                                        <p:tgtEl>
                                          <p:spTgt spid="75"/>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barn(inVertical)">
                                      <p:cBhvr>
                                        <p:cTn id="63" dur="250"/>
                                        <p:tgtEl>
                                          <p:spTgt spid="107"/>
                                        </p:tgtEl>
                                      </p:cBhvr>
                                    </p:animEffect>
                                  </p:childTnLst>
                                </p:cTn>
                              </p:par>
                            </p:childTnLst>
                          </p:cTn>
                        </p:par>
                        <p:par>
                          <p:cTn id="64" fill="hold">
                            <p:stCondLst>
                              <p:cond delay="6500"/>
                            </p:stCondLst>
                            <p:childTnLst>
                              <p:par>
                                <p:cTn id="65" presetID="22" presetClass="entr" presetSubtype="4"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down)">
                                      <p:cBhvr>
                                        <p:cTn id="67"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88" name="组合 87"/>
          <p:cNvGrpSpPr/>
          <p:nvPr/>
        </p:nvGrpSpPr>
        <p:grpSpPr>
          <a:xfrm>
            <a:off x="1254179" y="1257275"/>
            <a:ext cx="1488592" cy="1485900"/>
            <a:chOff x="2308973" y="1408546"/>
            <a:chExt cx="1984789" cy="1981200"/>
          </a:xfrm>
        </p:grpSpPr>
        <p:grpSp>
          <p:nvGrpSpPr>
            <p:cNvPr id="138" name="组合 137"/>
            <p:cNvGrpSpPr/>
            <p:nvPr/>
          </p:nvGrpSpPr>
          <p:grpSpPr>
            <a:xfrm>
              <a:off x="2308973" y="1408546"/>
              <a:ext cx="1984789" cy="1981200"/>
              <a:chOff x="1824304" y="1596571"/>
              <a:chExt cx="1984789" cy="1981200"/>
            </a:xfrm>
          </p:grpSpPr>
          <p:sp>
            <p:nvSpPr>
              <p:cNvPr id="140" name="任意多边形 13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2700000" scaled="1"/>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任意多边形 140"/>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39" name="任意多边形 138"/>
            <p:cNvSpPr/>
            <p:nvPr/>
          </p:nvSpPr>
          <p:spPr>
            <a:xfrm>
              <a:off x="2378023"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2" name="组合 141"/>
          <p:cNvGrpSpPr/>
          <p:nvPr/>
        </p:nvGrpSpPr>
        <p:grpSpPr>
          <a:xfrm>
            <a:off x="2885646" y="1257275"/>
            <a:ext cx="1488592" cy="1485900"/>
            <a:chOff x="4484262" y="1408546"/>
            <a:chExt cx="1984789" cy="1981200"/>
          </a:xfrm>
        </p:grpSpPr>
        <p:grpSp>
          <p:nvGrpSpPr>
            <p:cNvPr id="143" name="组合 142"/>
            <p:cNvGrpSpPr/>
            <p:nvPr/>
          </p:nvGrpSpPr>
          <p:grpSpPr>
            <a:xfrm flipH="1">
              <a:off x="4484262" y="1408546"/>
              <a:ext cx="1984789" cy="1981200"/>
              <a:chOff x="1824304" y="1596571"/>
              <a:chExt cx="1984789" cy="1981200"/>
            </a:xfrm>
          </p:grpSpPr>
          <p:sp>
            <p:nvSpPr>
              <p:cNvPr id="145" name="任意多边形 14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81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6" name="任意多边形 145"/>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4" name="任意多边形 143"/>
            <p:cNvSpPr/>
            <p:nvPr/>
          </p:nvSpPr>
          <p:spPr>
            <a:xfrm flipH="1">
              <a:off x="4554230"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7" name="组合 146"/>
          <p:cNvGrpSpPr/>
          <p:nvPr/>
        </p:nvGrpSpPr>
        <p:grpSpPr>
          <a:xfrm>
            <a:off x="1256871" y="2885955"/>
            <a:ext cx="1485900" cy="1485995"/>
            <a:chOff x="2312562" y="3580120"/>
            <a:chExt cx="1981200" cy="1981326"/>
          </a:xfrm>
        </p:grpSpPr>
        <p:grpSp>
          <p:nvGrpSpPr>
            <p:cNvPr id="148" name="组合 147"/>
            <p:cNvGrpSpPr/>
            <p:nvPr/>
          </p:nvGrpSpPr>
          <p:grpSpPr>
            <a:xfrm flipV="1">
              <a:off x="2312562" y="3580120"/>
              <a:ext cx="1981200" cy="1981326"/>
              <a:chOff x="1827893" y="1596571"/>
              <a:chExt cx="1981200" cy="1981326"/>
            </a:xfrm>
          </p:grpSpPr>
          <p:sp>
            <p:nvSpPr>
              <p:cNvPr id="150" name="任意多边形 14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89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任意多边形 150"/>
              <p:cNvSpPr/>
              <p:nvPr/>
            </p:nvSpPr>
            <p:spPr>
              <a:xfrm>
                <a:off x="1827893" y="1596697"/>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9" name="任意多边形 148"/>
            <p:cNvSpPr/>
            <p:nvPr/>
          </p:nvSpPr>
          <p:spPr>
            <a:xfrm flipV="1">
              <a:off x="2378023"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2" name="组合 151"/>
          <p:cNvGrpSpPr/>
          <p:nvPr/>
        </p:nvGrpSpPr>
        <p:grpSpPr>
          <a:xfrm>
            <a:off x="2885646" y="2886050"/>
            <a:ext cx="1485900" cy="1485900"/>
            <a:chOff x="4484262" y="3580246"/>
            <a:chExt cx="1981200" cy="1981200"/>
          </a:xfrm>
        </p:grpSpPr>
        <p:grpSp>
          <p:nvGrpSpPr>
            <p:cNvPr id="153" name="组合 152"/>
            <p:cNvGrpSpPr/>
            <p:nvPr/>
          </p:nvGrpSpPr>
          <p:grpSpPr>
            <a:xfrm flipH="1" flipV="1">
              <a:off x="4484262" y="3580246"/>
              <a:ext cx="1981200" cy="1981200"/>
              <a:chOff x="1827893" y="1596571"/>
              <a:chExt cx="1981200" cy="1981200"/>
            </a:xfrm>
          </p:grpSpPr>
          <p:sp>
            <p:nvSpPr>
              <p:cNvPr id="155" name="任意多边形 15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35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6" name="任意多边形 155"/>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4" name="任意多边形 153"/>
            <p:cNvSpPr/>
            <p:nvPr/>
          </p:nvSpPr>
          <p:spPr>
            <a:xfrm flipH="1" flipV="1">
              <a:off x="4554230"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C0000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7" name="组合 156"/>
          <p:cNvGrpSpPr/>
          <p:nvPr/>
        </p:nvGrpSpPr>
        <p:grpSpPr>
          <a:xfrm>
            <a:off x="1846386" y="1844847"/>
            <a:ext cx="1932108" cy="1923413"/>
            <a:chOff x="3098582" y="2191976"/>
            <a:chExt cx="2576144" cy="2564550"/>
          </a:xfrm>
          <a:solidFill>
            <a:schemeClr val="bg1">
              <a:lumMod val="95000"/>
              <a:alpha val="62000"/>
            </a:schemeClr>
          </a:solidFill>
        </p:grpSpPr>
        <p:sp>
          <p:nvSpPr>
            <p:cNvPr id="158" name="任意多边形 157"/>
            <p:cNvSpPr/>
            <p:nvPr/>
          </p:nvSpPr>
          <p:spPr>
            <a:xfrm>
              <a:off x="309858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9" name="任意多边形 158"/>
            <p:cNvSpPr/>
            <p:nvPr/>
          </p:nvSpPr>
          <p:spPr>
            <a:xfrm flipH="1">
              <a:off x="454767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0" name="任意多边形 159"/>
            <p:cNvSpPr/>
            <p:nvPr/>
          </p:nvSpPr>
          <p:spPr>
            <a:xfrm flipV="1">
              <a:off x="3098582" y="3638789"/>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1" name="任意多边形 160"/>
            <p:cNvSpPr/>
            <p:nvPr/>
          </p:nvSpPr>
          <p:spPr>
            <a:xfrm flipH="1" flipV="1">
              <a:off x="4554022" y="3639582"/>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grp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2" name="组合 161"/>
          <p:cNvGrpSpPr/>
          <p:nvPr/>
        </p:nvGrpSpPr>
        <p:grpSpPr>
          <a:xfrm>
            <a:off x="1699011" y="1672521"/>
            <a:ext cx="2203707" cy="2242418"/>
            <a:chOff x="2902081" y="1962209"/>
            <a:chExt cx="2938276" cy="2989886"/>
          </a:xfrm>
        </p:grpSpPr>
        <p:grpSp>
          <p:nvGrpSpPr>
            <p:cNvPr id="163" name="组合 162"/>
            <p:cNvGrpSpPr/>
            <p:nvPr/>
          </p:nvGrpSpPr>
          <p:grpSpPr>
            <a:xfrm>
              <a:off x="2902081" y="1972309"/>
              <a:ext cx="427610" cy="433346"/>
              <a:chOff x="2902081" y="1972309"/>
              <a:chExt cx="427610" cy="433346"/>
            </a:xfrm>
          </p:grpSpPr>
          <p:sp>
            <p:nvSpPr>
              <p:cNvPr id="176" name="椭圆 175"/>
              <p:cNvSpPr/>
              <p:nvPr/>
            </p:nvSpPr>
            <p:spPr>
              <a:xfrm>
                <a:off x="2902081" y="1978045"/>
                <a:ext cx="427610" cy="42761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椭圆 176"/>
              <p:cNvSpPr/>
              <p:nvPr/>
            </p:nvSpPr>
            <p:spPr>
              <a:xfrm>
                <a:off x="2964782"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文本框 71"/>
              <p:cNvSpPr txBox="1"/>
              <p:nvPr/>
            </p:nvSpPr>
            <p:spPr>
              <a:xfrm>
                <a:off x="2983000" y="1972309"/>
                <a:ext cx="275653" cy="430886"/>
              </a:xfrm>
              <a:prstGeom prst="rect">
                <a:avLst/>
              </a:prstGeom>
              <a:noFill/>
            </p:spPr>
            <p:txBody>
              <a:bodyPr wrap="square" rtlCol="0">
                <a:spAutoFit/>
              </a:bodyPr>
              <a:lstStyle/>
              <a:p>
                <a:pPr algn="ctr"/>
                <a:r>
                  <a:rPr lang="en-US" altLang="zh-CN" sz="1500" dirty="0">
                    <a:solidFill>
                      <a:srgbClr val="C00000"/>
                    </a:solidFill>
                    <a:latin typeface="+mn-lt"/>
                    <a:ea typeface="+mn-ea"/>
                    <a:cs typeface="+mn-ea"/>
                    <a:sym typeface="+mn-lt"/>
                  </a:rPr>
                  <a:t>1</a:t>
                </a:r>
                <a:endParaRPr lang="zh-CN" altLang="en-US" sz="1500" dirty="0">
                  <a:solidFill>
                    <a:srgbClr val="C00000"/>
                  </a:solidFill>
                  <a:latin typeface="+mn-lt"/>
                  <a:ea typeface="+mn-ea"/>
                  <a:cs typeface="+mn-ea"/>
                  <a:sym typeface="+mn-lt"/>
                </a:endParaRPr>
              </a:p>
            </p:txBody>
          </p:sp>
        </p:grpSp>
        <p:grpSp>
          <p:nvGrpSpPr>
            <p:cNvPr id="164" name="组合 163"/>
            <p:cNvGrpSpPr/>
            <p:nvPr/>
          </p:nvGrpSpPr>
          <p:grpSpPr>
            <a:xfrm>
              <a:off x="5412747" y="1962209"/>
              <a:ext cx="427610" cy="443446"/>
              <a:chOff x="5412747" y="1962209"/>
              <a:chExt cx="427610" cy="443446"/>
            </a:xfrm>
          </p:grpSpPr>
          <p:sp>
            <p:nvSpPr>
              <p:cNvPr id="173" name="椭圆 172"/>
              <p:cNvSpPr/>
              <p:nvPr/>
            </p:nvSpPr>
            <p:spPr>
              <a:xfrm>
                <a:off x="5412747" y="1978045"/>
                <a:ext cx="427610" cy="427610"/>
              </a:xfrm>
              <a:prstGeom prst="ellipse">
                <a:avLst/>
              </a:prstGeom>
              <a:solidFill>
                <a:srgbClr val="F7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p:cNvSpPr/>
              <p:nvPr/>
            </p:nvSpPr>
            <p:spPr>
              <a:xfrm>
                <a:off x="5470416"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5" name="文本框 72"/>
              <p:cNvSpPr txBox="1"/>
              <p:nvPr/>
            </p:nvSpPr>
            <p:spPr>
              <a:xfrm>
                <a:off x="5529148" y="1962209"/>
                <a:ext cx="188273" cy="430886"/>
              </a:xfrm>
              <a:prstGeom prst="rect">
                <a:avLst/>
              </a:prstGeom>
              <a:noFill/>
            </p:spPr>
            <p:txBody>
              <a:bodyPr wrap="square" rtlCol="0">
                <a:spAutoFit/>
              </a:bodyPr>
              <a:lstStyle/>
              <a:p>
                <a:pPr algn="ctr"/>
                <a:r>
                  <a:rPr lang="en-US" altLang="zh-CN" sz="1500" dirty="0">
                    <a:solidFill>
                      <a:srgbClr val="C00000"/>
                    </a:solidFill>
                    <a:latin typeface="+mn-lt"/>
                    <a:ea typeface="+mn-ea"/>
                    <a:cs typeface="+mn-ea"/>
                    <a:sym typeface="+mn-lt"/>
                  </a:rPr>
                  <a:t>2</a:t>
                </a:r>
                <a:endParaRPr lang="zh-CN" altLang="en-US" sz="1500" dirty="0">
                  <a:solidFill>
                    <a:srgbClr val="C00000"/>
                  </a:solidFill>
                  <a:latin typeface="+mn-lt"/>
                  <a:ea typeface="+mn-ea"/>
                  <a:cs typeface="+mn-ea"/>
                  <a:sym typeface="+mn-lt"/>
                </a:endParaRPr>
              </a:p>
            </p:txBody>
          </p:sp>
        </p:grpSp>
        <p:grpSp>
          <p:nvGrpSpPr>
            <p:cNvPr id="165" name="组合 164"/>
            <p:cNvGrpSpPr/>
            <p:nvPr/>
          </p:nvGrpSpPr>
          <p:grpSpPr>
            <a:xfrm>
              <a:off x="2902081" y="4513734"/>
              <a:ext cx="427610" cy="438361"/>
              <a:chOff x="2902081" y="4513734"/>
              <a:chExt cx="427610" cy="438361"/>
            </a:xfrm>
          </p:grpSpPr>
          <p:sp>
            <p:nvSpPr>
              <p:cNvPr id="170" name="椭圆 169"/>
              <p:cNvSpPr/>
              <p:nvPr/>
            </p:nvSpPr>
            <p:spPr>
              <a:xfrm>
                <a:off x="2902081" y="4513734"/>
                <a:ext cx="427610" cy="42761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1" name="椭圆 170"/>
              <p:cNvSpPr/>
              <p:nvPr/>
            </p:nvSpPr>
            <p:spPr>
              <a:xfrm>
                <a:off x="2964782"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2" name="文本框 73"/>
              <p:cNvSpPr txBox="1"/>
              <p:nvPr/>
            </p:nvSpPr>
            <p:spPr>
              <a:xfrm>
                <a:off x="2995530" y="4521209"/>
                <a:ext cx="250593" cy="430886"/>
              </a:xfrm>
              <a:prstGeom prst="rect">
                <a:avLst/>
              </a:prstGeom>
              <a:noFill/>
            </p:spPr>
            <p:txBody>
              <a:bodyPr wrap="square" rtlCol="0">
                <a:spAutoFit/>
              </a:bodyPr>
              <a:lstStyle/>
              <a:p>
                <a:pPr algn="ctr"/>
                <a:r>
                  <a:rPr lang="en-US" altLang="zh-CN" sz="1500" dirty="0">
                    <a:solidFill>
                      <a:srgbClr val="C00000"/>
                    </a:solidFill>
                    <a:latin typeface="+mn-lt"/>
                    <a:ea typeface="+mn-ea"/>
                    <a:cs typeface="+mn-ea"/>
                    <a:sym typeface="+mn-lt"/>
                  </a:rPr>
                  <a:t>3</a:t>
                </a:r>
                <a:endParaRPr lang="zh-CN" altLang="en-US" sz="1500" dirty="0">
                  <a:solidFill>
                    <a:srgbClr val="C00000"/>
                  </a:solidFill>
                  <a:latin typeface="+mn-lt"/>
                  <a:ea typeface="+mn-ea"/>
                  <a:cs typeface="+mn-ea"/>
                  <a:sym typeface="+mn-lt"/>
                </a:endParaRPr>
              </a:p>
            </p:txBody>
          </p:sp>
        </p:grpSp>
        <p:grpSp>
          <p:nvGrpSpPr>
            <p:cNvPr id="166" name="组合 165"/>
            <p:cNvGrpSpPr/>
            <p:nvPr/>
          </p:nvGrpSpPr>
          <p:grpSpPr>
            <a:xfrm>
              <a:off x="5412747" y="4513734"/>
              <a:ext cx="427610" cy="438360"/>
              <a:chOff x="5412747" y="4513734"/>
              <a:chExt cx="427610" cy="438360"/>
            </a:xfrm>
          </p:grpSpPr>
          <p:sp>
            <p:nvSpPr>
              <p:cNvPr id="167" name="椭圆 166"/>
              <p:cNvSpPr/>
              <p:nvPr/>
            </p:nvSpPr>
            <p:spPr>
              <a:xfrm>
                <a:off x="5412747" y="4513734"/>
                <a:ext cx="427610" cy="42761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8" name="椭圆 167"/>
              <p:cNvSpPr/>
              <p:nvPr/>
            </p:nvSpPr>
            <p:spPr>
              <a:xfrm>
                <a:off x="5470416"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文本框 74"/>
              <p:cNvSpPr txBox="1"/>
              <p:nvPr/>
            </p:nvSpPr>
            <p:spPr>
              <a:xfrm>
                <a:off x="5497988" y="4521209"/>
                <a:ext cx="250593" cy="430885"/>
              </a:xfrm>
              <a:prstGeom prst="rect">
                <a:avLst/>
              </a:prstGeom>
              <a:noFill/>
            </p:spPr>
            <p:txBody>
              <a:bodyPr wrap="square" rtlCol="0">
                <a:spAutoFit/>
              </a:bodyPr>
              <a:lstStyle/>
              <a:p>
                <a:pPr algn="ctr"/>
                <a:r>
                  <a:rPr lang="en-US" altLang="zh-CN" sz="1500" dirty="0">
                    <a:solidFill>
                      <a:srgbClr val="C00000"/>
                    </a:solidFill>
                    <a:latin typeface="+mn-lt"/>
                    <a:ea typeface="+mn-ea"/>
                    <a:cs typeface="+mn-ea"/>
                    <a:sym typeface="+mn-lt"/>
                  </a:rPr>
                  <a:t>4</a:t>
                </a:r>
                <a:endParaRPr lang="zh-CN" altLang="en-US" sz="1500" dirty="0">
                  <a:solidFill>
                    <a:srgbClr val="C00000"/>
                  </a:solidFill>
                  <a:latin typeface="+mn-lt"/>
                  <a:ea typeface="+mn-ea"/>
                  <a:cs typeface="+mn-ea"/>
                  <a:sym typeface="+mn-lt"/>
                </a:endParaRPr>
              </a:p>
            </p:txBody>
          </p:sp>
        </p:grpSp>
      </p:grpSp>
      <p:sp>
        <p:nvSpPr>
          <p:cNvPr id="179" name="文本框 76"/>
          <p:cNvSpPr txBox="1"/>
          <p:nvPr/>
        </p:nvSpPr>
        <p:spPr>
          <a:xfrm>
            <a:off x="1188700" y="1388905"/>
            <a:ext cx="1615479" cy="315471"/>
          </a:xfrm>
          <a:prstGeom prst="rect">
            <a:avLst/>
          </a:prstGeom>
          <a:noFill/>
        </p:spPr>
        <p:txBody>
          <a:bodyPr wrap="square" lIns="68580" tIns="34290" rIns="68580" bIns="34290" rtlCol="0">
            <a:spAutoFit/>
          </a:bodyPr>
          <a:lstStyle/>
          <a:p>
            <a:pPr algn="ctr"/>
            <a:r>
              <a:rPr lang="zh-CN" altLang="en-US" sz="1600" dirty="0">
                <a:solidFill>
                  <a:schemeClr val="bg1"/>
                </a:solidFill>
                <a:latin typeface="+mn-lt"/>
                <a:ea typeface="+mn-ea"/>
                <a:cs typeface="+mn-ea"/>
                <a:sym typeface="+mn-lt"/>
              </a:rPr>
              <a:t>在此添加标题</a:t>
            </a:r>
          </a:p>
        </p:txBody>
      </p:sp>
      <p:sp>
        <p:nvSpPr>
          <p:cNvPr id="180" name="文本框 77"/>
          <p:cNvSpPr txBox="1"/>
          <p:nvPr/>
        </p:nvSpPr>
        <p:spPr>
          <a:xfrm>
            <a:off x="2890953" y="1388905"/>
            <a:ext cx="1468617" cy="315471"/>
          </a:xfrm>
          <a:prstGeom prst="rect">
            <a:avLst/>
          </a:prstGeom>
          <a:noFill/>
        </p:spPr>
        <p:txBody>
          <a:bodyPr wrap="square" lIns="68580" tIns="34290" rIns="68580" bIns="34290" rtlCol="0">
            <a:spAutoFit/>
          </a:bodyPr>
          <a:lstStyle/>
          <a:p>
            <a:pPr algn="ctr"/>
            <a:r>
              <a:rPr lang="zh-CN" altLang="en-US" sz="1600" dirty="0">
                <a:solidFill>
                  <a:schemeClr val="bg1"/>
                </a:solidFill>
                <a:latin typeface="+mn-lt"/>
                <a:ea typeface="+mn-ea"/>
                <a:cs typeface="+mn-ea"/>
                <a:sym typeface="+mn-lt"/>
              </a:rPr>
              <a:t>在此添加标题</a:t>
            </a:r>
          </a:p>
        </p:txBody>
      </p:sp>
      <p:sp>
        <p:nvSpPr>
          <p:cNvPr id="181" name="文本框 78"/>
          <p:cNvSpPr txBox="1"/>
          <p:nvPr/>
        </p:nvSpPr>
        <p:spPr>
          <a:xfrm>
            <a:off x="1262131" y="3917216"/>
            <a:ext cx="1468617" cy="315471"/>
          </a:xfrm>
          <a:prstGeom prst="rect">
            <a:avLst/>
          </a:prstGeom>
          <a:noFill/>
        </p:spPr>
        <p:txBody>
          <a:bodyPr wrap="square" lIns="68580" tIns="34290" rIns="68580" bIns="34290" rtlCol="0">
            <a:spAutoFit/>
          </a:bodyPr>
          <a:lstStyle/>
          <a:p>
            <a:pPr algn="ctr"/>
            <a:r>
              <a:rPr lang="zh-CN" altLang="en-US" sz="1600" dirty="0">
                <a:solidFill>
                  <a:schemeClr val="bg1"/>
                </a:solidFill>
                <a:latin typeface="+mn-lt"/>
                <a:ea typeface="+mn-ea"/>
                <a:cs typeface="+mn-ea"/>
                <a:sym typeface="+mn-lt"/>
              </a:rPr>
              <a:t>在此添加标题</a:t>
            </a:r>
          </a:p>
        </p:txBody>
      </p:sp>
      <p:sp>
        <p:nvSpPr>
          <p:cNvPr id="182" name="文本框 79"/>
          <p:cNvSpPr txBox="1"/>
          <p:nvPr/>
        </p:nvSpPr>
        <p:spPr>
          <a:xfrm>
            <a:off x="2890953" y="3917216"/>
            <a:ext cx="1468617" cy="315471"/>
          </a:xfrm>
          <a:prstGeom prst="rect">
            <a:avLst/>
          </a:prstGeom>
          <a:noFill/>
        </p:spPr>
        <p:txBody>
          <a:bodyPr wrap="square" lIns="68580" tIns="34290" rIns="68580" bIns="34290" rtlCol="0">
            <a:spAutoFit/>
          </a:bodyPr>
          <a:lstStyle/>
          <a:p>
            <a:pPr algn="ctr"/>
            <a:r>
              <a:rPr lang="zh-CN" altLang="en-US" sz="1600" dirty="0">
                <a:solidFill>
                  <a:schemeClr val="bg1"/>
                </a:solidFill>
                <a:latin typeface="+mn-lt"/>
                <a:ea typeface="+mn-ea"/>
                <a:cs typeface="+mn-ea"/>
                <a:sym typeface="+mn-lt"/>
              </a:rPr>
              <a:t>在此添加标题</a:t>
            </a:r>
          </a:p>
        </p:txBody>
      </p:sp>
      <p:grpSp>
        <p:nvGrpSpPr>
          <p:cNvPr id="183" name="Group 8"/>
          <p:cNvGrpSpPr>
            <a:grpSpLocks noChangeAspect="1"/>
          </p:cNvGrpSpPr>
          <p:nvPr/>
        </p:nvGrpSpPr>
        <p:grpSpPr bwMode="auto">
          <a:xfrm>
            <a:off x="1499754" y="2175406"/>
            <a:ext cx="190508" cy="192564"/>
            <a:chOff x="4313" y="1262"/>
            <a:chExt cx="463" cy="468"/>
          </a:xfrm>
          <a:solidFill>
            <a:schemeClr val="bg1"/>
          </a:solidFill>
        </p:grpSpPr>
        <p:sp>
          <p:nvSpPr>
            <p:cNvPr id="18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8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91" name="Freeform 19"/>
          <p:cNvSpPr/>
          <p:nvPr/>
        </p:nvSpPr>
        <p:spPr bwMode="auto">
          <a:xfrm>
            <a:off x="3978857" y="2146274"/>
            <a:ext cx="128153" cy="25082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68580" tIns="34290" rIns="68580" bIns="34290" numCol="1" anchor="t" anchorCtr="0" compatLnSpc="1"/>
          <a:lstStyle/>
          <a:p>
            <a:endParaRPr lang="zh-CN" altLang="en-US">
              <a:latin typeface="+mn-lt"/>
              <a:ea typeface="+mn-ea"/>
              <a:cs typeface="+mn-ea"/>
              <a:sym typeface="+mn-lt"/>
            </a:endParaRPr>
          </a:p>
        </p:txBody>
      </p:sp>
      <p:grpSp>
        <p:nvGrpSpPr>
          <p:cNvPr id="192" name="Group 22"/>
          <p:cNvGrpSpPr>
            <a:grpSpLocks noChangeAspect="1"/>
          </p:cNvGrpSpPr>
          <p:nvPr/>
        </p:nvGrpSpPr>
        <p:grpSpPr bwMode="auto">
          <a:xfrm>
            <a:off x="1476473" y="3165183"/>
            <a:ext cx="237071" cy="237071"/>
            <a:chOff x="3617" y="1935"/>
            <a:chExt cx="446" cy="446"/>
          </a:xfrm>
          <a:solidFill>
            <a:schemeClr val="bg1"/>
          </a:solidFill>
        </p:grpSpPr>
        <p:sp>
          <p:nvSpPr>
            <p:cNvPr id="193"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94"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195" name="Freeform 28"/>
          <p:cNvSpPr>
            <a:spLocks noEditPoints="1"/>
          </p:cNvSpPr>
          <p:nvPr/>
        </p:nvSpPr>
        <p:spPr bwMode="auto">
          <a:xfrm>
            <a:off x="3911770" y="3177474"/>
            <a:ext cx="262326" cy="21248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68580" tIns="34290" rIns="68580" bIns="34290" numCol="1" anchor="t" anchorCtr="0" compatLnSpc="1"/>
          <a:lstStyle/>
          <a:p>
            <a:endParaRPr lang="zh-CN" altLang="en-US">
              <a:latin typeface="+mn-lt"/>
              <a:ea typeface="+mn-ea"/>
              <a:cs typeface="+mn-ea"/>
              <a:sym typeface="+mn-lt"/>
            </a:endParaRPr>
          </a:p>
        </p:txBody>
      </p:sp>
      <p:grpSp>
        <p:nvGrpSpPr>
          <p:cNvPr id="196" name="组合 195"/>
          <p:cNvGrpSpPr/>
          <p:nvPr/>
        </p:nvGrpSpPr>
        <p:grpSpPr>
          <a:xfrm>
            <a:off x="1991678" y="1992082"/>
            <a:ext cx="1645063" cy="1645063"/>
            <a:chOff x="3292304" y="2388288"/>
            <a:chExt cx="2193417" cy="2193417"/>
          </a:xfrm>
        </p:grpSpPr>
        <p:grpSp>
          <p:nvGrpSpPr>
            <p:cNvPr id="197" name="组合 196"/>
            <p:cNvGrpSpPr/>
            <p:nvPr/>
          </p:nvGrpSpPr>
          <p:grpSpPr>
            <a:xfrm>
              <a:off x="3292304" y="2388288"/>
              <a:ext cx="2193417" cy="2193417"/>
              <a:chOff x="4999292" y="2332292"/>
              <a:chExt cx="2193417" cy="2193417"/>
            </a:xfrm>
          </p:grpSpPr>
          <p:sp>
            <p:nvSpPr>
              <p:cNvPr id="199" name="椭圆 198"/>
              <p:cNvSpPr/>
              <p:nvPr/>
            </p:nvSpPr>
            <p:spPr>
              <a:xfrm>
                <a:off x="4999292" y="2332292"/>
                <a:ext cx="2193417" cy="2193417"/>
              </a:xfrm>
              <a:prstGeom prst="ellipse">
                <a:avLst/>
              </a:prstGeom>
              <a:gradFill flip="none" rotWithShape="1">
                <a:gsLst>
                  <a:gs pos="0">
                    <a:schemeClr val="bg1"/>
                  </a:gs>
                  <a:gs pos="100000">
                    <a:srgbClr val="D9D9D9"/>
                  </a:gs>
                </a:gsLst>
                <a:lin ang="2700000" scaled="1"/>
                <a:tileRect/>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0" name="椭圆 199"/>
              <p:cNvSpPr/>
              <p:nvPr/>
            </p:nvSpPr>
            <p:spPr>
              <a:xfrm>
                <a:off x="4999292" y="2332292"/>
                <a:ext cx="2193417" cy="2193417"/>
              </a:xfrm>
              <a:prstGeom prst="ellipse">
                <a:avLst/>
              </a:prstGeom>
              <a:solidFill>
                <a:srgbClr val="F7F7F7"/>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8" name="Freeform 48"/>
            <p:cNvSpPr>
              <a:spLocks noEditPoints="1"/>
            </p:cNvSpPr>
            <p:nvPr/>
          </p:nvSpPr>
          <p:spPr bwMode="auto">
            <a:xfrm>
              <a:off x="4192005" y="2781556"/>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201" name="组合 200"/>
          <p:cNvGrpSpPr/>
          <p:nvPr/>
        </p:nvGrpSpPr>
        <p:grpSpPr>
          <a:xfrm>
            <a:off x="2272082" y="2632055"/>
            <a:ext cx="1165513" cy="680999"/>
            <a:chOff x="3666179" y="3241589"/>
            <a:chExt cx="1554017" cy="907999"/>
          </a:xfrm>
        </p:grpSpPr>
        <p:sp>
          <p:nvSpPr>
            <p:cNvPr id="202" name="文本框 97"/>
            <p:cNvSpPr txBox="1"/>
            <p:nvPr/>
          </p:nvSpPr>
          <p:spPr>
            <a:xfrm>
              <a:off x="3666179" y="3241589"/>
              <a:ext cx="1554017" cy="369332"/>
            </a:xfrm>
            <a:prstGeom prst="rect">
              <a:avLst/>
            </a:prstGeom>
            <a:noFill/>
          </p:spPr>
          <p:txBody>
            <a:bodyPr wrap="square" rtlCol="0">
              <a:spAutoFit/>
            </a:bodyPr>
            <a:lstStyle/>
            <a:p>
              <a:r>
                <a:rPr lang="zh-CN" altLang="en-US" sz="1200" dirty="0">
                  <a:solidFill>
                    <a:schemeClr val="tx1">
                      <a:lumMod val="50000"/>
                      <a:lumOff val="50000"/>
                    </a:schemeClr>
                  </a:solidFill>
                  <a:latin typeface="+mn-lt"/>
                  <a:ea typeface="+mn-ea"/>
                  <a:cs typeface="+mn-ea"/>
                  <a:sym typeface="+mn-lt"/>
                </a:rPr>
                <a:t>在此添加标题</a:t>
              </a:r>
            </a:p>
          </p:txBody>
        </p:sp>
        <p:sp>
          <p:nvSpPr>
            <p:cNvPr id="203" name="文本框 98"/>
            <p:cNvSpPr txBox="1"/>
            <p:nvPr/>
          </p:nvSpPr>
          <p:spPr>
            <a:xfrm>
              <a:off x="3687089" y="3534035"/>
              <a:ext cx="1411666" cy="615553"/>
            </a:xfrm>
            <a:prstGeom prst="rect">
              <a:avLst/>
            </a:prstGeom>
            <a:noFill/>
          </p:spPr>
          <p:txBody>
            <a:bodyPr wrap="square" rtlCol="0">
              <a:spAutoFit/>
            </a:bodyPr>
            <a:lstStyle/>
            <a:p>
              <a:pPr algn="ctr"/>
              <a:r>
                <a:rPr lang="zh-CN" altLang="en-US" sz="800" dirty="0">
                  <a:solidFill>
                    <a:prstClr val="black">
                      <a:lumMod val="50000"/>
                      <a:lumOff val="50000"/>
                    </a:prstClr>
                  </a:solidFill>
                  <a:latin typeface="+mn-lt"/>
                  <a:ea typeface="+mn-ea"/>
                  <a:cs typeface="+mn-ea"/>
                  <a:sym typeface="+mn-lt"/>
                </a:rPr>
                <a:t>点击添加文字说明或复制文本黏贴自此内容要言简意赅</a:t>
              </a:r>
            </a:p>
          </p:txBody>
        </p:sp>
      </p:grpSp>
      <p:grpSp>
        <p:nvGrpSpPr>
          <p:cNvPr id="204" name="Group 8"/>
          <p:cNvGrpSpPr>
            <a:grpSpLocks noChangeAspect="1"/>
          </p:cNvGrpSpPr>
          <p:nvPr/>
        </p:nvGrpSpPr>
        <p:grpSpPr bwMode="auto">
          <a:xfrm>
            <a:off x="4988206" y="1487796"/>
            <a:ext cx="309704" cy="313048"/>
            <a:chOff x="4313" y="1262"/>
            <a:chExt cx="463" cy="468"/>
          </a:xfrm>
          <a:solidFill>
            <a:srgbClr val="C00000"/>
          </a:solidFill>
        </p:grpSpPr>
        <p:sp>
          <p:nvSpPr>
            <p:cNvPr id="20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0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1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1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12" name="Freeform 19"/>
          <p:cNvSpPr/>
          <p:nvPr/>
        </p:nvSpPr>
        <p:spPr bwMode="auto">
          <a:xfrm>
            <a:off x="5024833" y="2209015"/>
            <a:ext cx="208335" cy="40776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C00000"/>
          </a:solidFill>
          <a:ln>
            <a:noFill/>
          </a:ln>
        </p:spPr>
        <p:txBody>
          <a:bodyPr vert="horz" wrap="square" lIns="68580" tIns="34290" rIns="68580" bIns="34290" numCol="1" anchor="t" anchorCtr="0" compatLnSpc="1"/>
          <a:lstStyle/>
          <a:p>
            <a:endParaRPr lang="zh-CN" altLang="en-US">
              <a:latin typeface="+mn-lt"/>
              <a:ea typeface="+mn-ea"/>
              <a:cs typeface="+mn-ea"/>
              <a:sym typeface="+mn-lt"/>
            </a:endParaRPr>
          </a:p>
        </p:txBody>
      </p:sp>
      <p:grpSp>
        <p:nvGrpSpPr>
          <p:cNvPr id="213" name="Group 22"/>
          <p:cNvGrpSpPr>
            <a:grpSpLocks noChangeAspect="1"/>
          </p:cNvGrpSpPr>
          <p:nvPr/>
        </p:nvGrpSpPr>
        <p:grpSpPr bwMode="auto">
          <a:xfrm>
            <a:off x="4992314" y="3084253"/>
            <a:ext cx="298333" cy="298333"/>
            <a:chOff x="3617" y="1935"/>
            <a:chExt cx="446" cy="446"/>
          </a:xfrm>
          <a:solidFill>
            <a:srgbClr val="C00000"/>
          </a:solidFill>
        </p:grpSpPr>
        <p:sp>
          <p:nvSpPr>
            <p:cNvPr id="21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21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216" name="Freeform 28"/>
          <p:cNvSpPr>
            <a:spLocks noEditPoints="1"/>
          </p:cNvSpPr>
          <p:nvPr/>
        </p:nvSpPr>
        <p:spPr bwMode="auto">
          <a:xfrm>
            <a:off x="4946020" y="3793491"/>
            <a:ext cx="426460" cy="34544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C00000"/>
          </a:solidFill>
          <a:ln>
            <a:noFill/>
          </a:ln>
        </p:spPr>
        <p:txBody>
          <a:bodyPr vert="horz" wrap="square" lIns="68580" tIns="34290" rIns="68580" bIns="34290" numCol="1" anchor="t" anchorCtr="0" compatLnSpc="1"/>
          <a:lstStyle/>
          <a:p>
            <a:endParaRPr lang="zh-CN" altLang="en-US">
              <a:latin typeface="+mn-lt"/>
              <a:ea typeface="+mn-ea"/>
              <a:cs typeface="+mn-ea"/>
              <a:sym typeface="+mn-lt"/>
            </a:endParaRPr>
          </a:p>
        </p:txBody>
      </p:sp>
      <p:cxnSp>
        <p:nvCxnSpPr>
          <p:cNvPr id="217" name="直接连接符 216"/>
          <p:cNvCxnSpPr/>
          <p:nvPr/>
        </p:nvCxnSpPr>
        <p:spPr>
          <a:xfrm>
            <a:off x="5459051" y="1447629"/>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5459051" y="2203071"/>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5459051" y="3038769"/>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5459051" y="3765028"/>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1" name="文本框 116"/>
          <p:cNvSpPr txBox="1"/>
          <p:nvPr/>
        </p:nvSpPr>
        <p:spPr>
          <a:xfrm>
            <a:off x="5603430" y="1437587"/>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mn-lt"/>
                <a:ea typeface="+mn-ea"/>
                <a:cs typeface="+mn-ea"/>
                <a:sym typeface="+mn-lt"/>
              </a:rPr>
              <a:t>点击添加文字说明或复制文本黏贴自此内容要言简意赅点击添加文字说明或复制文本黏贴自此内容要言简意赅</a:t>
            </a:r>
          </a:p>
        </p:txBody>
      </p:sp>
      <p:sp>
        <p:nvSpPr>
          <p:cNvPr id="222" name="文本框 117"/>
          <p:cNvSpPr txBox="1"/>
          <p:nvPr/>
        </p:nvSpPr>
        <p:spPr>
          <a:xfrm>
            <a:off x="5603430" y="2185838"/>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mn-lt"/>
                <a:ea typeface="+mn-ea"/>
                <a:cs typeface="+mn-ea"/>
                <a:sym typeface="+mn-lt"/>
              </a:rPr>
              <a:t>点击添加文字说明或复制文本黏贴自此内容要言简意赅点击添加文字说明或复制文本黏贴自此内容要言简意赅</a:t>
            </a:r>
          </a:p>
        </p:txBody>
      </p:sp>
      <p:sp>
        <p:nvSpPr>
          <p:cNvPr id="223" name="文本框 118"/>
          <p:cNvSpPr txBox="1"/>
          <p:nvPr/>
        </p:nvSpPr>
        <p:spPr>
          <a:xfrm>
            <a:off x="5603430" y="3030463"/>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mn-lt"/>
                <a:ea typeface="+mn-ea"/>
                <a:cs typeface="+mn-ea"/>
                <a:sym typeface="+mn-lt"/>
              </a:rPr>
              <a:t>点击添加文字说明或复制文本黏贴自此内容要言简意赅点击添加文字说明或复制文本黏贴自此内容要言简意赅</a:t>
            </a:r>
          </a:p>
        </p:txBody>
      </p:sp>
      <p:sp>
        <p:nvSpPr>
          <p:cNvPr id="224" name="文本框 119"/>
          <p:cNvSpPr txBox="1"/>
          <p:nvPr/>
        </p:nvSpPr>
        <p:spPr>
          <a:xfrm>
            <a:off x="5603430" y="3748539"/>
            <a:ext cx="2280938" cy="450123"/>
          </a:xfrm>
          <a:prstGeom prst="rect">
            <a:avLst/>
          </a:prstGeom>
          <a:noFill/>
        </p:spPr>
        <p:txBody>
          <a:bodyPr wrap="square" lIns="68580" tIns="34290" rIns="68580" bIns="34290" rtlCol="0">
            <a:spAutoFit/>
          </a:bodyPr>
          <a:lstStyle/>
          <a:p>
            <a:r>
              <a:rPr lang="zh-CN" altLang="en-US" sz="800" dirty="0">
                <a:solidFill>
                  <a:prstClr val="black">
                    <a:lumMod val="50000"/>
                    <a:lumOff val="50000"/>
                  </a:prstClr>
                </a:solidFill>
                <a:latin typeface="+mn-lt"/>
                <a:ea typeface="+mn-ea"/>
                <a:cs typeface="+mn-ea"/>
                <a:sym typeface="+mn-lt"/>
              </a:rPr>
              <a:t>点击添加文字说明或复制文本黏贴自此内容要言简意赅点击添加文字说明或复制文本黏贴自此内容要言简意赅</a:t>
            </a: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 calcmode="lin" valueType="num">
                                          <p:cBhvr>
                                            <p:cTn id="11" dur="100" fill="hold"/>
                                            <p:tgtEl>
                                              <p:spTgt spid="196"/>
                                            </p:tgtEl>
                                            <p:attrNameLst>
                                              <p:attrName>ppt_w</p:attrName>
                                            </p:attrNameLst>
                                          </p:cBhvr>
                                          <p:tavLst>
                                            <p:tav tm="0">
                                              <p:val>
                                                <p:fltVal val="0"/>
                                              </p:val>
                                            </p:tav>
                                            <p:tav tm="100000">
                                              <p:val>
                                                <p:strVal val="#ppt_w"/>
                                              </p:val>
                                            </p:tav>
                                          </p:tavLst>
                                        </p:anim>
                                        <p:anim calcmode="lin" valueType="num">
                                          <p:cBhvr>
                                            <p:cTn id="12" dur="100" fill="hold"/>
                                            <p:tgtEl>
                                              <p:spTgt spid="196"/>
                                            </p:tgtEl>
                                            <p:attrNameLst>
                                              <p:attrName>ppt_h</p:attrName>
                                            </p:attrNameLst>
                                          </p:cBhvr>
                                          <p:tavLst>
                                            <p:tav tm="0">
                                              <p:val>
                                                <p:fltVal val="0"/>
                                              </p:val>
                                            </p:tav>
                                            <p:tav tm="100000">
                                              <p:val>
                                                <p:strVal val="#ppt_h"/>
                                              </p:val>
                                            </p:tav>
                                          </p:tavLst>
                                        </p:anim>
                                        <p:animEffect transition="in" filter="fade">
                                          <p:cBhvr>
                                            <p:cTn id="13" dur="100"/>
                                            <p:tgtEl>
                                              <p:spTgt spid="196"/>
                                            </p:tgtEl>
                                          </p:cBhvr>
                                        </p:animEffect>
                                      </p:childTnLst>
                                    </p:cTn>
                                  </p:par>
                                  <p:par>
                                    <p:cTn id="14" presetID="6" presetClass="emph" presetSubtype="0" fill="hold" nodeType="withEffect">
                                      <p:stCondLst>
                                        <p:cond delay="100"/>
                                      </p:stCondLst>
                                      <p:childTnLst>
                                        <p:animScale>
                                          <p:cBhvr>
                                            <p:cTn id="15" dur="100" fill="hold"/>
                                            <p:tgtEl>
                                              <p:spTgt spid="196"/>
                                            </p:tgtEl>
                                          </p:cBhvr>
                                          <p:by x="110000" y="110000"/>
                                        </p:animScale>
                                      </p:childTnLst>
                                    </p:cTn>
                                  </p:par>
                                  <p:par>
                                    <p:cTn id="16" presetID="6" presetClass="emph" presetSubtype="0" fill="hold" nodeType="withEffect">
                                      <p:stCondLst>
                                        <p:cond delay="200"/>
                                      </p:stCondLst>
                                      <p:childTnLst>
                                        <p:animScale>
                                          <p:cBhvr>
                                            <p:cTn id="17" dur="200" fill="hold"/>
                                            <p:tgtEl>
                                              <p:spTgt spid="196"/>
                                            </p:tgtEl>
                                          </p:cBhvr>
                                          <p:by x="90000" y="90000"/>
                                        </p:animScale>
                                      </p:childTnLst>
                                    </p:cTn>
                                  </p:par>
                                  <p:par>
                                    <p:cTn id="18" presetID="6" presetClass="emph" presetSubtype="0" fill="hold" nodeType="withEffect">
                                      <p:stCondLst>
                                        <p:cond delay="400"/>
                                      </p:stCondLst>
                                      <p:childTnLst>
                                        <p:animScale>
                                          <p:cBhvr>
                                            <p:cTn id="19" dur="100" fill="hold"/>
                                            <p:tgtEl>
                                              <p:spTgt spid="196"/>
                                            </p:tgtEl>
                                          </p:cBhvr>
                                          <p:by x="105000" y="105000"/>
                                        </p:animScale>
                                      </p:childTnLst>
                                    </p:cTn>
                                  </p:par>
                                  <p:par>
                                    <p:cTn id="20" presetID="6" presetClass="emph" presetSubtype="0" fill="hold" nodeType="withEffect">
                                      <p:stCondLst>
                                        <p:cond delay="500"/>
                                      </p:stCondLst>
                                      <p:childTnLst>
                                        <p:animScale>
                                          <p:cBhvr>
                                            <p:cTn id="21" dur="200" fill="hold"/>
                                            <p:tgtEl>
                                              <p:spTgt spid="196"/>
                                            </p:tgtEl>
                                          </p:cBhvr>
                                          <p:by x="95000" y="95000"/>
                                        </p:animScale>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barn(outVertical)">
                                          <p:cBhvr>
                                            <p:cTn id="25" dur="500"/>
                                            <p:tgtEl>
                                              <p:spTgt spid="201"/>
                                            </p:tgtEl>
                                          </p:cBhvr>
                                        </p:animEffect>
                                      </p:childTnLst>
                                    </p:cTn>
                                  </p:par>
                                </p:childTnLst>
                              </p:cTn>
                            </p:par>
                            <p:par>
                              <p:cTn id="26" fill="hold">
                                <p:stCondLst>
                                  <p:cond delay="1500"/>
                                </p:stCondLst>
                                <p:childTnLst>
                                  <p:par>
                                    <p:cTn id="27" presetID="2" presetClass="entr" presetSubtype="9" accel="40000" fill="hold" nodeType="afterEffect" p14:presetBounceEnd="40000">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14:bounceEnd="40000">
                                          <p:cBhvr additive="base">
                                            <p:cTn id="29" dur="1250" fill="hold"/>
                                            <p:tgtEl>
                                              <p:spTgt spid="88"/>
                                            </p:tgtEl>
                                            <p:attrNameLst>
                                              <p:attrName>ppt_x</p:attrName>
                                            </p:attrNameLst>
                                          </p:cBhvr>
                                          <p:tavLst>
                                            <p:tav tm="0">
                                              <p:val>
                                                <p:strVal val="0-#ppt_w/2"/>
                                              </p:val>
                                            </p:tav>
                                            <p:tav tm="100000">
                                              <p:val>
                                                <p:strVal val="#ppt_x"/>
                                              </p:val>
                                            </p:tav>
                                          </p:tavLst>
                                        </p:anim>
                                        <p:anim calcmode="lin" valueType="num" p14:bounceEnd="40000">
                                          <p:cBhvr additive="base">
                                            <p:cTn id="30" dur="1250" fill="hold"/>
                                            <p:tgtEl>
                                              <p:spTgt spid="88"/>
                                            </p:tgtEl>
                                            <p:attrNameLst>
                                              <p:attrName>ppt_y</p:attrName>
                                            </p:attrNameLst>
                                          </p:cBhvr>
                                          <p:tavLst>
                                            <p:tav tm="0">
                                              <p:val>
                                                <p:strVal val="0-#ppt_h/2"/>
                                              </p:val>
                                            </p:tav>
                                            <p:tav tm="100000">
                                              <p:val>
                                                <p:strVal val="#ppt_y"/>
                                              </p:val>
                                            </p:tav>
                                          </p:tavLst>
                                        </p:anim>
                                      </p:childTnLst>
                                    </p:cTn>
                                  </p:par>
                                  <p:par>
                                    <p:cTn id="31" presetID="2" presetClass="entr" presetSubtype="3" accel="40000" fill="hold" nodeType="withEffect" p14:presetBounceEnd="40000">
                                      <p:stCondLst>
                                        <p:cond delay="0"/>
                                      </p:stCondLst>
                                      <p:childTnLst>
                                        <p:set>
                                          <p:cBhvr>
                                            <p:cTn id="32" dur="1" fill="hold">
                                              <p:stCondLst>
                                                <p:cond delay="0"/>
                                              </p:stCondLst>
                                            </p:cTn>
                                            <p:tgtEl>
                                              <p:spTgt spid="142"/>
                                            </p:tgtEl>
                                            <p:attrNameLst>
                                              <p:attrName>style.visibility</p:attrName>
                                            </p:attrNameLst>
                                          </p:cBhvr>
                                          <p:to>
                                            <p:strVal val="visible"/>
                                          </p:to>
                                        </p:set>
                                        <p:anim calcmode="lin" valueType="num" p14:bounceEnd="40000">
                                          <p:cBhvr additive="base">
                                            <p:cTn id="33" dur="1250" fill="hold"/>
                                            <p:tgtEl>
                                              <p:spTgt spid="142"/>
                                            </p:tgtEl>
                                            <p:attrNameLst>
                                              <p:attrName>ppt_x</p:attrName>
                                            </p:attrNameLst>
                                          </p:cBhvr>
                                          <p:tavLst>
                                            <p:tav tm="0">
                                              <p:val>
                                                <p:strVal val="1+#ppt_w/2"/>
                                              </p:val>
                                            </p:tav>
                                            <p:tav tm="100000">
                                              <p:val>
                                                <p:strVal val="#ppt_x"/>
                                              </p:val>
                                            </p:tav>
                                          </p:tavLst>
                                        </p:anim>
                                        <p:anim calcmode="lin" valueType="num" p14:bounceEnd="40000">
                                          <p:cBhvr additive="base">
                                            <p:cTn id="34" dur="1250" fill="hold"/>
                                            <p:tgtEl>
                                              <p:spTgt spid="142"/>
                                            </p:tgtEl>
                                            <p:attrNameLst>
                                              <p:attrName>ppt_y</p:attrName>
                                            </p:attrNameLst>
                                          </p:cBhvr>
                                          <p:tavLst>
                                            <p:tav tm="0">
                                              <p:val>
                                                <p:strVal val="0-#ppt_h/2"/>
                                              </p:val>
                                            </p:tav>
                                            <p:tav tm="100000">
                                              <p:val>
                                                <p:strVal val="#ppt_y"/>
                                              </p:val>
                                            </p:tav>
                                          </p:tavLst>
                                        </p:anim>
                                      </p:childTnLst>
                                    </p:cTn>
                                  </p:par>
                                  <p:par>
                                    <p:cTn id="35" presetID="2" presetClass="entr" presetSubtype="12" accel="40000" fill="hold" nodeType="withEffect" p14:presetBounceEnd="40000">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14:bounceEnd="40000">
                                          <p:cBhvr additive="base">
                                            <p:cTn id="37" dur="1250" fill="hold"/>
                                            <p:tgtEl>
                                              <p:spTgt spid="147"/>
                                            </p:tgtEl>
                                            <p:attrNameLst>
                                              <p:attrName>ppt_x</p:attrName>
                                            </p:attrNameLst>
                                          </p:cBhvr>
                                          <p:tavLst>
                                            <p:tav tm="0">
                                              <p:val>
                                                <p:strVal val="0-#ppt_w/2"/>
                                              </p:val>
                                            </p:tav>
                                            <p:tav tm="100000">
                                              <p:val>
                                                <p:strVal val="#ppt_x"/>
                                              </p:val>
                                            </p:tav>
                                          </p:tavLst>
                                        </p:anim>
                                        <p:anim calcmode="lin" valueType="num" p14:bounceEnd="40000">
                                          <p:cBhvr additive="base">
                                            <p:cTn id="38" dur="1250" fill="hold"/>
                                            <p:tgtEl>
                                              <p:spTgt spid="147"/>
                                            </p:tgtEl>
                                            <p:attrNameLst>
                                              <p:attrName>ppt_y</p:attrName>
                                            </p:attrNameLst>
                                          </p:cBhvr>
                                          <p:tavLst>
                                            <p:tav tm="0">
                                              <p:val>
                                                <p:strVal val="1+#ppt_h/2"/>
                                              </p:val>
                                            </p:tav>
                                            <p:tav tm="100000">
                                              <p:val>
                                                <p:strVal val="#ppt_y"/>
                                              </p:val>
                                            </p:tav>
                                          </p:tavLst>
                                        </p:anim>
                                      </p:childTnLst>
                                    </p:cTn>
                                  </p:par>
                                  <p:par>
                                    <p:cTn id="39" presetID="2" presetClass="entr" presetSubtype="6" accel="40000" fill="hold" nodeType="withEffect" p14:presetBounceEnd="40000">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14:bounceEnd="40000">
                                          <p:cBhvr additive="base">
                                            <p:cTn id="41" dur="1250" fill="hold"/>
                                            <p:tgtEl>
                                              <p:spTgt spid="152"/>
                                            </p:tgtEl>
                                            <p:attrNameLst>
                                              <p:attrName>ppt_x</p:attrName>
                                            </p:attrNameLst>
                                          </p:cBhvr>
                                          <p:tavLst>
                                            <p:tav tm="0">
                                              <p:val>
                                                <p:strVal val="1+#ppt_w/2"/>
                                              </p:val>
                                            </p:tav>
                                            <p:tav tm="100000">
                                              <p:val>
                                                <p:strVal val="#ppt_x"/>
                                              </p:val>
                                            </p:tav>
                                          </p:tavLst>
                                        </p:anim>
                                        <p:anim calcmode="lin" valueType="num" p14:bounceEnd="40000">
                                          <p:cBhvr additive="base">
                                            <p:cTn id="42" dur="125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p:cTn id="46" dur="500" fill="hold"/>
                                            <p:tgtEl>
                                              <p:spTgt spid="157"/>
                                            </p:tgtEl>
                                            <p:attrNameLst>
                                              <p:attrName>ppt_w</p:attrName>
                                            </p:attrNameLst>
                                          </p:cBhvr>
                                          <p:tavLst>
                                            <p:tav tm="0">
                                              <p:val>
                                                <p:fltVal val="0"/>
                                              </p:val>
                                            </p:tav>
                                            <p:tav tm="100000">
                                              <p:val>
                                                <p:strVal val="#ppt_w"/>
                                              </p:val>
                                            </p:tav>
                                          </p:tavLst>
                                        </p:anim>
                                        <p:anim calcmode="lin" valueType="num">
                                          <p:cBhvr>
                                            <p:cTn id="47" dur="500" fill="hold"/>
                                            <p:tgtEl>
                                              <p:spTgt spid="157"/>
                                            </p:tgtEl>
                                            <p:attrNameLst>
                                              <p:attrName>ppt_h</p:attrName>
                                            </p:attrNameLst>
                                          </p:cBhvr>
                                          <p:tavLst>
                                            <p:tav tm="0">
                                              <p:val>
                                                <p:fltVal val="0"/>
                                              </p:val>
                                            </p:tav>
                                            <p:tav tm="100000">
                                              <p:val>
                                                <p:strVal val="#ppt_h"/>
                                              </p:val>
                                            </p:tav>
                                          </p:tavLst>
                                        </p:anim>
                                        <p:animEffect transition="in" filter="fade">
                                          <p:cBhvr>
                                            <p:cTn id="48" dur="500"/>
                                            <p:tgtEl>
                                              <p:spTgt spid="15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62"/>
                                            </p:tgtEl>
                                            <p:attrNameLst>
                                              <p:attrName>style.visibility</p:attrName>
                                            </p:attrNameLst>
                                          </p:cBhvr>
                                          <p:to>
                                            <p:strVal val="visible"/>
                                          </p:to>
                                        </p:set>
                                        <p:anim calcmode="lin" valueType="num">
                                          <p:cBhvr>
                                            <p:cTn id="52" dur="500" fill="hold"/>
                                            <p:tgtEl>
                                              <p:spTgt spid="162"/>
                                            </p:tgtEl>
                                            <p:attrNameLst>
                                              <p:attrName>ppt_w</p:attrName>
                                            </p:attrNameLst>
                                          </p:cBhvr>
                                          <p:tavLst>
                                            <p:tav tm="0">
                                              <p:val>
                                                <p:fltVal val="0"/>
                                              </p:val>
                                            </p:tav>
                                            <p:tav tm="100000">
                                              <p:val>
                                                <p:strVal val="#ppt_w"/>
                                              </p:val>
                                            </p:tav>
                                          </p:tavLst>
                                        </p:anim>
                                        <p:anim calcmode="lin" valueType="num">
                                          <p:cBhvr>
                                            <p:cTn id="53" dur="500" fill="hold"/>
                                            <p:tgtEl>
                                              <p:spTgt spid="162"/>
                                            </p:tgtEl>
                                            <p:attrNameLst>
                                              <p:attrName>ppt_h</p:attrName>
                                            </p:attrNameLst>
                                          </p:cBhvr>
                                          <p:tavLst>
                                            <p:tav tm="0">
                                              <p:val>
                                                <p:fltVal val="0"/>
                                              </p:val>
                                            </p:tav>
                                            <p:tav tm="100000">
                                              <p:val>
                                                <p:strVal val="#ppt_h"/>
                                              </p:val>
                                            </p:tav>
                                          </p:tavLst>
                                        </p:anim>
                                        <p:animEffect transition="in" filter="fade">
                                          <p:cBhvr>
                                            <p:cTn id="54" dur="500"/>
                                            <p:tgtEl>
                                              <p:spTgt spid="162"/>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500"/>
                                            <p:tgtEl>
                                              <p:spTgt spid="192"/>
                                            </p:tgtEl>
                                          </p:cBhvr>
                                        </p:animEffect>
                                      </p:childTnLst>
                                    </p:cTn>
                                  </p:par>
                                  <p:par>
                                    <p:cTn id="59" presetID="10" presetClass="entr" presetSubtype="0" fill="hold" nodeType="with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fade">
                                          <p:cBhvr>
                                            <p:cTn id="61" dur="500"/>
                                            <p:tgtEl>
                                              <p:spTgt spid="1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5"/>
                                            </p:tgtEl>
                                            <p:attrNameLst>
                                              <p:attrName>style.visibility</p:attrName>
                                            </p:attrNameLst>
                                          </p:cBhvr>
                                          <p:to>
                                            <p:strVal val="visible"/>
                                          </p:to>
                                        </p:set>
                                        <p:animEffect transition="in" filter="fade">
                                          <p:cBhvr>
                                            <p:cTn id="67" dur="500"/>
                                            <p:tgtEl>
                                              <p:spTgt spid="195"/>
                                            </p:tgtEl>
                                          </p:cBhvr>
                                        </p:animEffect>
                                      </p:childTnLst>
                                    </p:cTn>
                                  </p:par>
                                </p:childTnLst>
                              </p:cTn>
                            </p:par>
                            <p:par>
                              <p:cTn id="68" fill="hold">
                                <p:stCondLst>
                                  <p:cond delay="4500"/>
                                </p:stCondLst>
                                <p:childTnLst>
                                  <p:par>
                                    <p:cTn id="69" presetID="16" presetClass="entr" presetSubtype="21" fill="hold" grpId="0" nodeType="afterEffect">
                                      <p:stCondLst>
                                        <p:cond delay="0"/>
                                      </p:stCondLst>
                                      <p:childTnLst>
                                        <p:set>
                                          <p:cBhvr>
                                            <p:cTn id="70" dur="1" fill="hold">
                                              <p:stCondLst>
                                                <p:cond delay="0"/>
                                              </p:stCondLst>
                                            </p:cTn>
                                            <p:tgtEl>
                                              <p:spTgt spid="179"/>
                                            </p:tgtEl>
                                            <p:attrNameLst>
                                              <p:attrName>style.visibility</p:attrName>
                                            </p:attrNameLst>
                                          </p:cBhvr>
                                          <p:to>
                                            <p:strVal val="visible"/>
                                          </p:to>
                                        </p:set>
                                        <p:animEffect transition="in" filter="barn(inVertical)">
                                          <p:cBhvr>
                                            <p:cTn id="71" dur="500"/>
                                            <p:tgtEl>
                                              <p:spTgt spid="17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80"/>
                                            </p:tgtEl>
                                            <p:attrNameLst>
                                              <p:attrName>style.visibility</p:attrName>
                                            </p:attrNameLst>
                                          </p:cBhvr>
                                          <p:to>
                                            <p:strVal val="visible"/>
                                          </p:to>
                                        </p:set>
                                        <p:animEffect transition="in" filter="barn(inVertical)">
                                          <p:cBhvr>
                                            <p:cTn id="74" dur="500"/>
                                            <p:tgtEl>
                                              <p:spTgt spid="18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82"/>
                                            </p:tgtEl>
                                            <p:attrNameLst>
                                              <p:attrName>style.visibility</p:attrName>
                                            </p:attrNameLst>
                                          </p:cBhvr>
                                          <p:to>
                                            <p:strVal val="visible"/>
                                          </p:to>
                                        </p:set>
                                        <p:animEffect transition="in" filter="barn(inVertical)">
                                          <p:cBhvr>
                                            <p:cTn id="77" dur="500"/>
                                            <p:tgtEl>
                                              <p:spTgt spid="182"/>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81"/>
                                            </p:tgtEl>
                                            <p:attrNameLst>
                                              <p:attrName>style.visibility</p:attrName>
                                            </p:attrNameLst>
                                          </p:cBhvr>
                                          <p:to>
                                            <p:strVal val="visible"/>
                                          </p:to>
                                        </p:set>
                                        <p:animEffect transition="in" filter="barn(inVertical)">
                                          <p:cBhvr>
                                            <p:cTn id="80" dur="500"/>
                                            <p:tgtEl>
                                              <p:spTgt spid="181"/>
                                            </p:tgtEl>
                                          </p:cBhvr>
                                        </p:animEffect>
                                      </p:childTnLst>
                                    </p:cTn>
                                  </p:par>
                                </p:childTnLst>
                              </p:cTn>
                            </p:par>
                            <p:par>
                              <p:cTn id="81" fill="hold">
                                <p:stCondLst>
                                  <p:cond delay="5000"/>
                                </p:stCondLst>
                                <p:childTnLst>
                                  <p:par>
                                    <p:cTn id="82" presetID="16" presetClass="entr" presetSubtype="42" fill="hold" nodeType="afterEffect">
                                      <p:stCondLst>
                                        <p:cond delay="0"/>
                                      </p:stCondLst>
                                      <p:childTnLst>
                                        <p:set>
                                          <p:cBhvr>
                                            <p:cTn id="83" dur="1" fill="hold">
                                              <p:stCondLst>
                                                <p:cond delay="0"/>
                                              </p:stCondLst>
                                            </p:cTn>
                                            <p:tgtEl>
                                              <p:spTgt spid="217"/>
                                            </p:tgtEl>
                                            <p:attrNameLst>
                                              <p:attrName>style.visibility</p:attrName>
                                            </p:attrNameLst>
                                          </p:cBhvr>
                                          <p:to>
                                            <p:strVal val="visible"/>
                                          </p:to>
                                        </p:set>
                                        <p:animEffect transition="in" filter="barn(outHorizontal)">
                                          <p:cBhvr>
                                            <p:cTn id="84" dur="500"/>
                                            <p:tgtEl>
                                              <p:spTgt spid="217"/>
                                            </p:tgtEl>
                                          </p:cBhvr>
                                        </p:animEffect>
                                      </p:childTnLst>
                                    </p:cTn>
                                  </p:par>
                                  <p:par>
                                    <p:cTn id="85" presetID="16" presetClass="entr" presetSubtype="42" fill="hold" nodeType="withEffect">
                                      <p:stCondLst>
                                        <p:cond delay="0"/>
                                      </p:stCondLst>
                                      <p:childTnLst>
                                        <p:set>
                                          <p:cBhvr>
                                            <p:cTn id="86" dur="1" fill="hold">
                                              <p:stCondLst>
                                                <p:cond delay="0"/>
                                              </p:stCondLst>
                                            </p:cTn>
                                            <p:tgtEl>
                                              <p:spTgt spid="218"/>
                                            </p:tgtEl>
                                            <p:attrNameLst>
                                              <p:attrName>style.visibility</p:attrName>
                                            </p:attrNameLst>
                                          </p:cBhvr>
                                          <p:to>
                                            <p:strVal val="visible"/>
                                          </p:to>
                                        </p:set>
                                        <p:animEffect transition="in" filter="barn(outHorizontal)">
                                          <p:cBhvr>
                                            <p:cTn id="87" dur="500"/>
                                            <p:tgtEl>
                                              <p:spTgt spid="218"/>
                                            </p:tgtEl>
                                          </p:cBhvr>
                                        </p:animEffect>
                                      </p:childTnLst>
                                    </p:cTn>
                                  </p:par>
                                  <p:par>
                                    <p:cTn id="88" presetID="16" presetClass="entr" presetSubtype="42" fill="hold" nodeType="withEffect">
                                      <p:stCondLst>
                                        <p:cond delay="0"/>
                                      </p:stCondLst>
                                      <p:childTnLst>
                                        <p:set>
                                          <p:cBhvr>
                                            <p:cTn id="89" dur="1" fill="hold">
                                              <p:stCondLst>
                                                <p:cond delay="0"/>
                                              </p:stCondLst>
                                            </p:cTn>
                                            <p:tgtEl>
                                              <p:spTgt spid="219"/>
                                            </p:tgtEl>
                                            <p:attrNameLst>
                                              <p:attrName>style.visibility</p:attrName>
                                            </p:attrNameLst>
                                          </p:cBhvr>
                                          <p:to>
                                            <p:strVal val="visible"/>
                                          </p:to>
                                        </p:set>
                                        <p:animEffect transition="in" filter="barn(outHorizontal)">
                                          <p:cBhvr>
                                            <p:cTn id="90" dur="500"/>
                                            <p:tgtEl>
                                              <p:spTgt spid="219"/>
                                            </p:tgtEl>
                                          </p:cBhvr>
                                        </p:animEffect>
                                      </p:childTnLst>
                                    </p:cTn>
                                  </p:par>
                                  <p:par>
                                    <p:cTn id="91" presetID="16" presetClass="entr" presetSubtype="42" fill="hold" nodeType="withEffect">
                                      <p:stCondLst>
                                        <p:cond delay="0"/>
                                      </p:stCondLst>
                                      <p:childTnLst>
                                        <p:set>
                                          <p:cBhvr>
                                            <p:cTn id="92" dur="1" fill="hold">
                                              <p:stCondLst>
                                                <p:cond delay="0"/>
                                              </p:stCondLst>
                                            </p:cTn>
                                            <p:tgtEl>
                                              <p:spTgt spid="220"/>
                                            </p:tgtEl>
                                            <p:attrNameLst>
                                              <p:attrName>style.visibility</p:attrName>
                                            </p:attrNameLst>
                                          </p:cBhvr>
                                          <p:to>
                                            <p:strVal val="visible"/>
                                          </p:to>
                                        </p:set>
                                        <p:animEffect transition="in" filter="barn(outHorizontal)">
                                          <p:cBhvr>
                                            <p:cTn id="93" dur="500"/>
                                            <p:tgtEl>
                                              <p:spTgt spid="220"/>
                                            </p:tgtEl>
                                          </p:cBhvr>
                                        </p:animEffect>
                                      </p:childTnLst>
                                    </p:cTn>
                                  </p:par>
                                </p:childTnLst>
                              </p:cTn>
                            </p:par>
                            <p:par>
                              <p:cTn id="94" fill="hold">
                                <p:stCondLst>
                                  <p:cond delay="5500"/>
                                </p:stCondLst>
                                <p:childTnLst>
                                  <p:par>
                                    <p:cTn id="95" presetID="12" presetClass="entr" presetSubtype="2" fill="hold" nodeType="afterEffect">
                                      <p:stCondLst>
                                        <p:cond delay="0"/>
                                      </p:stCondLst>
                                      <p:childTnLst>
                                        <p:set>
                                          <p:cBhvr>
                                            <p:cTn id="96" dur="1" fill="hold">
                                              <p:stCondLst>
                                                <p:cond delay="0"/>
                                              </p:stCondLst>
                                            </p:cTn>
                                            <p:tgtEl>
                                              <p:spTgt spid="204"/>
                                            </p:tgtEl>
                                            <p:attrNameLst>
                                              <p:attrName>style.visibility</p:attrName>
                                            </p:attrNameLst>
                                          </p:cBhvr>
                                          <p:to>
                                            <p:strVal val="visible"/>
                                          </p:to>
                                        </p:set>
                                        <p:anim calcmode="lin" valueType="num">
                                          <p:cBhvr additive="base">
                                            <p:cTn id="97" dur="500"/>
                                            <p:tgtEl>
                                              <p:spTgt spid="204"/>
                                            </p:tgtEl>
                                            <p:attrNameLst>
                                              <p:attrName>ppt_x</p:attrName>
                                            </p:attrNameLst>
                                          </p:cBhvr>
                                          <p:tavLst>
                                            <p:tav tm="0">
                                              <p:val>
                                                <p:strVal val="#ppt_x+#ppt_w*1.125000"/>
                                              </p:val>
                                            </p:tav>
                                            <p:tav tm="100000">
                                              <p:val>
                                                <p:strVal val="#ppt_x"/>
                                              </p:val>
                                            </p:tav>
                                          </p:tavLst>
                                        </p:anim>
                                        <p:animEffect transition="in" filter="wipe(left)">
                                          <p:cBhvr>
                                            <p:cTn id="98" dur="500"/>
                                            <p:tgtEl>
                                              <p:spTgt spid="204"/>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221"/>
                                            </p:tgtEl>
                                            <p:attrNameLst>
                                              <p:attrName>style.visibility</p:attrName>
                                            </p:attrNameLst>
                                          </p:cBhvr>
                                          <p:to>
                                            <p:strVal val="visible"/>
                                          </p:to>
                                        </p:set>
                                        <p:anim calcmode="lin" valueType="num">
                                          <p:cBhvr additive="base">
                                            <p:cTn id="101" dur="500"/>
                                            <p:tgtEl>
                                              <p:spTgt spid="221"/>
                                            </p:tgtEl>
                                            <p:attrNameLst>
                                              <p:attrName>ppt_x</p:attrName>
                                            </p:attrNameLst>
                                          </p:cBhvr>
                                          <p:tavLst>
                                            <p:tav tm="0">
                                              <p:val>
                                                <p:strVal val="#ppt_x-#ppt_w*1.125000"/>
                                              </p:val>
                                            </p:tav>
                                            <p:tav tm="100000">
                                              <p:val>
                                                <p:strVal val="#ppt_x"/>
                                              </p:val>
                                            </p:tav>
                                          </p:tavLst>
                                        </p:anim>
                                        <p:animEffect transition="in" filter="wipe(right)">
                                          <p:cBhvr>
                                            <p:cTn id="102" dur="500"/>
                                            <p:tgtEl>
                                              <p:spTgt spid="221"/>
                                            </p:tgtEl>
                                          </p:cBhvr>
                                        </p:animEffect>
                                      </p:childTnLst>
                                    </p:cTn>
                                  </p:par>
                                </p:childTnLst>
                              </p:cTn>
                            </p:par>
                            <p:par>
                              <p:cTn id="103" fill="hold">
                                <p:stCondLst>
                                  <p:cond delay="6000"/>
                                </p:stCondLst>
                                <p:childTnLst>
                                  <p:par>
                                    <p:cTn id="104" presetID="12" presetClass="entr" presetSubtype="2" fill="hold" grpId="0" nodeType="afterEffect">
                                      <p:stCondLst>
                                        <p:cond delay="0"/>
                                      </p:stCondLst>
                                      <p:childTnLst>
                                        <p:set>
                                          <p:cBhvr>
                                            <p:cTn id="105" dur="1" fill="hold">
                                              <p:stCondLst>
                                                <p:cond delay="0"/>
                                              </p:stCondLst>
                                            </p:cTn>
                                            <p:tgtEl>
                                              <p:spTgt spid="212"/>
                                            </p:tgtEl>
                                            <p:attrNameLst>
                                              <p:attrName>style.visibility</p:attrName>
                                            </p:attrNameLst>
                                          </p:cBhvr>
                                          <p:to>
                                            <p:strVal val="visible"/>
                                          </p:to>
                                        </p:set>
                                        <p:anim calcmode="lin" valueType="num">
                                          <p:cBhvr additive="base">
                                            <p:cTn id="106" dur="500"/>
                                            <p:tgtEl>
                                              <p:spTgt spid="212"/>
                                            </p:tgtEl>
                                            <p:attrNameLst>
                                              <p:attrName>ppt_x</p:attrName>
                                            </p:attrNameLst>
                                          </p:cBhvr>
                                          <p:tavLst>
                                            <p:tav tm="0">
                                              <p:val>
                                                <p:strVal val="#ppt_x+#ppt_w*1.125000"/>
                                              </p:val>
                                            </p:tav>
                                            <p:tav tm="100000">
                                              <p:val>
                                                <p:strVal val="#ppt_x"/>
                                              </p:val>
                                            </p:tav>
                                          </p:tavLst>
                                        </p:anim>
                                        <p:animEffect transition="in" filter="wipe(left)">
                                          <p:cBhvr>
                                            <p:cTn id="107" dur="500"/>
                                            <p:tgtEl>
                                              <p:spTgt spid="212"/>
                                            </p:tgtEl>
                                          </p:cBhvr>
                                        </p:animEffect>
                                      </p:childTnLst>
                                    </p:cTn>
                                  </p:par>
                                  <p:par>
                                    <p:cTn id="108" presetID="12" presetClass="entr" presetSubtype="8" fill="hold" grpId="0" nodeType="withEffect">
                                      <p:stCondLst>
                                        <p:cond delay="0"/>
                                      </p:stCondLst>
                                      <p:childTnLst>
                                        <p:set>
                                          <p:cBhvr>
                                            <p:cTn id="109" dur="1" fill="hold">
                                              <p:stCondLst>
                                                <p:cond delay="0"/>
                                              </p:stCondLst>
                                            </p:cTn>
                                            <p:tgtEl>
                                              <p:spTgt spid="222"/>
                                            </p:tgtEl>
                                            <p:attrNameLst>
                                              <p:attrName>style.visibility</p:attrName>
                                            </p:attrNameLst>
                                          </p:cBhvr>
                                          <p:to>
                                            <p:strVal val="visible"/>
                                          </p:to>
                                        </p:set>
                                        <p:anim calcmode="lin" valueType="num">
                                          <p:cBhvr additive="base">
                                            <p:cTn id="110" dur="500"/>
                                            <p:tgtEl>
                                              <p:spTgt spid="222"/>
                                            </p:tgtEl>
                                            <p:attrNameLst>
                                              <p:attrName>ppt_x</p:attrName>
                                            </p:attrNameLst>
                                          </p:cBhvr>
                                          <p:tavLst>
                                            <p:tav tm="0">
                                              <p:val>
                                                <p:strVal val="#ppt_x-#ppt_w*1.125000"/>
                                              </p:val>
                                            </p:tav>
                                            <p:tav tm="100000">
                                              <p:val>
                                                <p:strVal val="#ppt_x"/>
                                              </p:val>
                                            </p:tav>
                                          </p:tavLst>
                                        </p:anim>
                                        <p:animEffect transition="in" filter="wipe(right)">
                                          <p:cBhvr>
                                            <p:cTn id="111" dur="500"/>
                                            <p:tgtEl>
                                              <p:spTgt spid="222"/>
                                            </p:tgtEl>
                                          </p:cBhvr>
                                        </p:animEffect>
                                      </p:childTnLst>
                                    </p:cTn>
                                  </p:par>
                                </p:childTnLst>
                              </p:cTn>
                            </p:par>
                            <p:par>
                              <p:cTn id="112" fill="hold">
                                <p:stCondLst>
                                  <p:cond delay="6500"/>
                                </p:stCondLst>
                                <p:childTnLst>
                                  <p:par>
                                    <p:cTn id="113" presetID="12" presetClass="entr" presetSubtype="2" fill="hold" nodeType="after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500"/>
                                            <p:tgtEl>
                                              <p:spTgt spid="213"/>
                                            </p:tgtEl>
                                            <p:attrNameLst>
                                              <p:attrName>ppt_x</p:attrName>
                                            </p:attrNameLst>
                                          </p:cBhvr>
                                          <p:tavLst>
                                            <p:tav tm="0">
                                              <p:val>
                                                <p:strVal val="#ppt_x+#ppt_w*1.125000"/>
                                              </p:val>
                                            </p:tav>
                                            <p:tav tm="100000">
                                              <p:val>
                                                <p:strVal val="#ppt_x"/>
                                              </p:val>
                                            </p:tav>
                                          </p:tavLst>
                                        </p:anim>
                                        <p:animEffect transition="in" filter="wipe(left)">
                                          <p:cBhvr>
                                            <p:cTn id="116" dur="500"/>
                                            <p:tgtEl>
                                              <p:spTgt spid="213"/>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223"/>
                                            </p:tgtEl>
                                            <p:attrNameLst>
                                              <p:attrName>style.visibility</p:attrName>
                                            </p:attrNameLst>
                                          </p:cBhvr>
                                          <p:to>
                                            <p:strVal val="visible"/>
                                          </p:to>
                                        </p:set>
                                        <p:anim calcmode="lin" valueType="num">
                                          <p:cBhvr additive="base">
                                            <p:cTn id="119" dur="500"/>
                                            <p:tgtEl>
                                              <p:spTgt spid="223"/>
                                            </p:tgtEl>
                                            <p:attrNameLst>
                                              <p:attrName>ppt_x</p:attrName>
                                            </p:attrNameLst>
                                          </p:cBhvr>
                                          <p:tavLst>
                                            <p:tav tm="0">
                                              <p:val>
                                                <p:strVal val="#ppt_x-#ppt_w*1.125000"/>
                                              </p:val>
                                            </p:tav>
                                            <p:tav tm="100000">
                                              <p:val>
                                                <p:strVal val="#ppt_x"/>
                                              </p:val>
                                            </p:tav>
                                          </p:tavLst>
                                        </p:anim>
                                        <p:animEffect transition="in" filter="wipe(right)">
                                          <p:cBhvr>
                                            <p:cTn id="120" dur="500"/>
                                            <p:tgtEl>
                                              <p:spTgt spid="223"/>
                                            </p:tgtEl>
                                          </p:cBhvr>
                                        </p:animEffect>
                                      </p:childTnLst>
                                    </p:cTn>
                                  </p:par>
                                </p:childTnLst>
                              </p:cTn>
                            </p:par>
                            <p:par>
                              <p:cTn id="121" fill="hold">
                                <p:stCondLst>
                                  <p:cond delay="7000"/>
                                </p:stCondLst>
                                <p:childTnLst>
                                  <p:par>
                                    <p:cTn id="122" presetID="12" presetClass="entr" presetSubtype="2" fill="hold" grpId="0" nodeType="afterEffect">
                                      <p:stCondLst>
                                        <p:cond delay="0"/>
                                      </p:stCondLst>
                                      <p:childTnLst>
                                        <p:set>
                                          <p:cBhvr>
                                            <p:cTn id="123" dur="1" fill="hold">
                                              <p:stCondLst>
                                                <p:cond delay="0"/>
                                              </p:stCondLst>
                                            </p:cTn>
                                            <p:tgtEl>
                                              <p:spTgt spid="216"/>
                                            </p:tgtEl>
                                            <p:attrNameLst>
                                              <p:attrName>style.visibility</p:attrName>
                                            </p:attrNameLst>
                                          </p:cBhvr>
                                          <p:to>
                                            <p:strVal val="visible"/>
                                          </p:to>
                                        </p:set>
                                        <p:anim calcmode="lin" valueType="num">
                                          <p:cBhvr additive="base">
                                            <p:cTn id="124" dur="500"/>
                                            <p:tgtEl>
                                              <p:spTgt spid="216"/>
                                            </p:tgtEl>
                                            <p:attrNameLst>
                                              <p:attrName>ppt_x</p:attrName>
                                            </p:attrNameLst>
                                          </p:cBhvr>
                                          <p:tavLst>
                                            <p:tav tm="0">
                                              <p:val>
                                                <p:strVal val="#ppt_x+#ppt_w*1.125000"/>
                                              </p:val>
                                            </p:tav>
                                            <p:tav tm="100000">
                                              <p:val>
                                                <p:strVal val="#ppt_x"/>
                                              </p:val>
                                            </p:tav>
                                          </p:tavLst>
                                        </p:anim>
                                        <p:animEffect transition="in" filter="wipe(left)">
                                          <p:cBhvr>
                                            <p:cTn id="125" dur="500"/>
                                            <p:tgtEl>
                                              <p:spTgt spid="216"/>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224"/>
                                            </p:tgtEl>
                                            <p:attrNameLst>
                                              <p:attrName>style.visibility</p:attrName>
                                            </p:attrNameLst>
                                          </p:cBhvr>
                                          <p:to>
                                            <p:strVal val="visible"/>
                                          </p:to>
                                        </p:set>
                                        <p:anim calcmode="lin" valueType="num">
                                          <p:cBhvr additive="base">
                                            <p:cTn id="128" dur="500"/>
                                            <p:tgtEl>
                                              <p:spTgt spid="224"/>
                                            </p:tgtEl>
                                            <p:attrNameLst>
                                              <p:attrName>ppt_x</p:attrName>
                                            </p:attrNameLst>
                                          </p:cBhvr>
                                          <p:tavLst>
                                            <p:tav tm="0">
                                              <p:val>
                                                <p:strVal val="#ppt_x-#ppt_w*1.125000"/>
                                              </p:val>
                                            </p:tav>
                                            <p:tav tm="100000">
                                              <p:val>
                                                <p:strVal val="#ppt_x"/>
                                              </p:val>
                                            </p:tav>
                                          </p:tavLst>
                                        </p:anim>
                                        <p:animEffect transition="in" filter="wipe(right)">
                                          <p:cBhvr>
                                            <p:cTn id="129"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9" grpId="0"/>
          <p:bldP spid="180" grpId="0"/>
          <p:bldP spid="181" grpId="0"/>
          <p:bldP spid="182" grpId="0"/>
          <p:bldP spid="191" grpId="0" animBg="1"/>
          <p:bldP spid="195" grpId="0" animBg="1"/>
          <p:bldP spid="212" grpId="0" animBg="1"/>
          <p:bldP spid="216" grpId="0" animBg="1"/>
          <p:bldP spid="221" grpId="0"/>
          <p:bldP spid="222" grpId="0"/>
          <p:bldP spid="223" grpId="0"/>
          <p:bldP spid="2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 calcmode="lin" valueType="num">
                                          <p:cBhvr>
                                            <p:cTn id="11" dur="100" fill="hold"/>
                                            <p:tgtEl>
                                              <p:spTgt spid="196"/>
                                            </p:tgtEl>
                                            <p:attrNameLst>
                                              <p:attrName>ppt_w</p:attrName>
                                            </p:attrNameLst>
                                          </p:cBhvr>
                                          <p:tavLst>
                                            <p:tav tm="0">
                                              <p:val>
                                                <p:fltVal val="0"/>
                                              </p:val>
                                            </p:tav>
                                            <p:tav tm="100000">
                                              <p:val>
                                                <p:strVal val="#ppt_w"/>
                                              </p:val>
                                            </p:tav>
                                          </p:tavLst>
                                        </p:anim>
                                        <p:anim calcmode="lin" valueType="num">
                                          <p:cBhvr>
                                            <p:cTn id="12" dur="100" fill="hold"/>
                                            <p:tgtEl>
                                              <p:spTgt spid="196"/>
                                            </p:tgtEl>
                                            <p:attrNameLst>
                                              <p:attrName>ppt_h</p:attrName>
                                            </p:attrNameLst>
                                          </p:cBhvr>
                                          <p:tavLst>
                                            <p:tav tm="0">
                                              <p:val>
                                                <p:fltVal val="0"/>
                                              </p:val>
                                            </p:tav>
                                            <p:tav tm="100000">
                                              <p:val>
                                                <p:strVal val="#ppt_h"/>
                                              </p:val>
                                            </p:tav>
                                          </p:tavLst>
                                        </p:anim>
                                        <p:animEffect transition="in" filter="fade">
                                          <p:cBhvr>
                                            <p:cTn id="13" dur="100"/>
                                            <p:tgtEl>
                                              <p:spTgt spid="196"/>
                                            </p:tgtEl>
                                          </p:cBhvr>
                                        </p:animEffect>
                                      </p:childTnLst>
                                    </p:cTn>
                                  </p:par>
                                  <p:par>
                                    <p:cTn id="14" presetID="6" presetClass="emph" presetSubtype="0" fill="hold" nodeType="withEffect">
                                      <p:stCondLst>
                                        <p:cond delay="100"/>
                                      </p:stCondLst>
                                      <p:childTnLst>
                                        <p:animScale>
                                          <p:cBhvr>
                                            <p:cTn id="15" dur="100" fill="hold"/>
                                            <p:tgtEl>
                                              <p:spTgt spid="196"/>
                                            </p:tgtEl>
                                          </p:cBhvr>
                                          <p:by x="110000" y="110000"/>
                                        </p:animScale>
                                      </p:childTnLst>
                                    </p:cTn>
                                  </p:par>
                                  <p:par>
                                    <p:cTn id="16" presetID="6" presetClass="emph" presetSubtype="0" fill="hold" nodeType="withEffect">
                                      <p:stCondLst>
                                        <p:cond delay="200"/>
                                      </p:stCondLst>
                                      <p:childTnLst>
                                        <p:animScale>
                                          <p:cBhvr>
                                            <p:cTn id="17" dur="200" fill="hold"/>
                                            <p:tgtEl>
                                              <p:spTgt spid="196"/>
                                            </p:tgtEl>
                                          </p:cBhvr>
                                          <p:by x="90000" y="90000"/>
                                        </p:animScale>
                                      </p:childTnLst>
                                    </p:cTn>
                                  </p:par>
                                  <p:par>
                                    <p:cTn id="18" presetID="6" presetClass="emph" presetSubtype="0" fill="hold" nodeType="withEffect">
                                      <p:stCondLst>
                                        <p:cond delay="400"/>
                                      </p:stCondLst>
                                      <p:childTnLst>
                                        <p:animScale>
                                          <p:cBhvr>
                                            <p:cTn id="19" dur="100" fill="hold"/>
                                            <p:tgtEl>
                                              <p:spTgt spid="196"/>
                                            </p:tgtEl>
                                          </p:cBhvr>
                                          <p:by x="105000" y="105000"/>
                                        </p:animScale>
                                      </p:childTnLst>
                                    </p:cTn>
                                  </p:par>
                                  <p:par>
                                    <p:cTn id="20" presetID="6" presetClass="emph" presetSubtype="0" fill="hold" nodeType="withEffect">
                                      <p:stCondLst>
                                        <p:cond delay="500"/>
                                      </p:stCondLst>
                                      <p:childTnLst>
                                        <p:animScale>
                                          <p:cBhvr>
                                            <p:cTn id="21" dur="200" fill="hold"/>
                                            <p:tgtEl>
                                              <p:spTgt spid="196"/>
                                            </p:tgtEl>
                                          </p:cBhvr>
                                          <p:by x="95000" y="95000"/>
                                        </p:animScale>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201"/>
                                            </p:tgtEl>
                                            <p:attrNameLst>
                                              <p:attrName>style.visibility</p:attrName>
                                            </p:attrNameLst>
                                          </p:cBhvr>
                                          <p:to>
                                            <p:strVal val="visible"/>
                                          </p:to>
                                        </p:set>
                                        <p:animEffect transition="in" filter="barn(outVertical)">
                                          <p:cBhvr>
                                            <p:cTn id="25" dur="500"/>
                                            <p:tgtEl>
                                              <p:spTgt spid="201"/>
                                            </p:tgtEl>
                                          </p:cBhvr>
                                        </p:animEffect>
                                      </p:childTnLst>
                                    </p:cTn>
                                  </p:par>
                                </p:childTnLst>
                              </p:cTn>
                            </p:par>
                            <p:par>
                              <p:cTn id="26" fill="hold">
                                <p:stCondLst>
                                  <p:cond delay="1500"/>
                                </p:stCondLst>
                                <p:childTnLst>
                                  <p:par>
                                    <p:cTn id="27" presetID="2" presetClass="entr" presetSubtype="9" accel="40000" fill="hold"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additive="base">
                                            <p:cTn id="29" dur="1250" fill="hold"/>
                                            <p:tgtEl>
                                              <p:spTgt spid="88"/>
                                            </p:tgtEl>
                                            <p:attrNameLst>
                                              <p:attrName>ppt_x</p:attrName>
                                            </p:attrNameLst>
                                          </p:cBhvr>
                                          <p:tavLst>
                                            <p:tav tm="0">
                                              <p:val>
                                                <p:strVal val="0-#ppt_w/2"/>
                                              </p:val>
                                            </p:tav>
                                            <p:tav tm="100000">
                                              <p:val>
                                                <p:strVal val="#ppt_x"/>
                                              </p:val>
                                            </p:tav>
                                          </p:tavLst>
                                        </p:anim>
                                        <p:anim calcmode="lin" valueType="num">
                                          <p:cBhvr additive="base">
                                            <p:cTn id="30" dur="1250" fill="hold"/>
                                            <p:tgtEl>
                                              <p:spTgt spid="88"/>
                                            </p:tgtEl>
                                            <p:attrNameLst>
                                              <p:attrName>ppt_y</p:attrName>
                                            </p:attrNameLst>
                                          </p:cBhvr>
                                          <p:tavLst>
                                            <p:tav tm="0">
                                              <p:val>
                                                <p:strVal val="0-#ppt_h/2"/>
                                              </p:val>
                                            </p:tav>
                                            <p:tav tm="100000">
                                              <p:val>
                                                <p:strVal val="#ppt_y"/>
                                              </p:val>
                                            </p:tav>
                                          </p:tavLst>
                                        </p:anim>
                                      </p:childTnLst>
                                    </p:cTn>
                                  </p:par>
                                  <p:par>
                                    <p:cTn id="31" presetID="2" presetClass="entr" presetSubtype="3" accel="40000" fill="hold" nodeType="withEffect">
                                      <p:stCondLst>
                                        <p:cond delay="0"/>
                                      </p:stCondLst>
                                      <p:childTnLst>
                                        <p:set>
                                          <p:cBhvr>
                                            <p:cTn id="32" dur="1" fill="hold">
                                              <p:stCondLst>
                                                <p:cond delay="0"/>
                                              </p:stCondLst>
                                            </p:cTn>
                                            <p:tgtEl>
                                              <p:spTgt spid="142"/>
                                            </p:tgtEl>
                                            <p:attrNameLst>
                                              <p:attrName>style.visibility</p:attrName>
                                            </p:attrNameLst>
                                          </p:cBhvr>
                                          <p:to>
                                            <p:strVal val="visible"/>
                                          </p:to>
                                        </p:set>
                                        <p:anim calcmode="lin" valueType="num">
                                          <p:cBhvr additive="base">
                                            <p:cTn id="33" dur="1250" fill="hold"/>
                                            <p:tgtEl>
                                              <p:spTgt spid="142"/>
                                            </p:tgtEl>
                                            <p:attrNameLst>
                                              <p:attrName>ppt_x</p:attrName>
                                            </p:attrNameLst>
                                          </p:cBhvr>
                                          <p:tavLst>
                                            <p:tav tm="0">
                                              <p:val>
                                                <p:strVal val="1+#ppt_w/2"/>
                                              </p:val>
                                            </p:tav>
                                            <p:tav tm="100000">
                                              <p:val>
                                                <p:strVal val="#ppt_x"/>
                                              </p:val>
                                            </p:tav>
                                          </p:tavLst>
                                        </p:anim>
                                        <p:anim calcmode="lin" valueType="num">
                                          <p:cBhvr additive="base">
                                            <p:cTn id="34" dur="1250" fill="hold"/>
                                            <p:tgtEl>
                                              <p:spTgt spid="142"/>
                                            </p:tgtEl>
                                            <p:attrNameLst>
                                              <p:attrName>ppt_y</p:attrName>
                                            </p:attrNameLst>
                                          </p:cBhvr>
                                          <p:tavLst>
                                            <p:tav tm="0">
                                              <p:val>
                                                <p:strVal val="0-#ppt_h/2"/>
                                              </p:val>
                                            </p:tav>
                                            <p:tav tm="100000">
                                              <p:val>
                                                <p:strVal val="#ppt_y"/>
                                              </p:val>
                                            </p:tav>
                                          </p:tavLst>
                                        </p:anim>
                                      </p:childTnLst>
                                    </p:cTn>
                                  </p:par>
                                  <p:par>
                                    <p:cTn id="35" presetID="2" presetClass="entr" presetSubtype="12" accel="40000" fill="hold" nodeType="withEffect">
                                      <p:stCondLst>
                                        <p:cond delay="0"/>
                                      </p:stCondLst>
                                      <p:childTnLst>
                                        <p:set>
                                          <p:cBhvr>
                                            <p:cTn id="36" dur="1" fill="hold">
                                              <p:stCondLst>
                                                <p:cond delay="0"/>
                                              </p:stCondLst>
                                            </p:cTn>
                                            <p:tgtEl>
                                              <p:spTgt spid="147"/>
                                            </p:tgtEl>
                                            <p:attrNameLst>
                                              <p:attrName>style.visibility</p:attrName>
                                            </p:attrNameLst>
                                          </p:cBhvr>
                                          <p:to>
                                            <p:strVal val="visible"/>
                                          </p:to>
                                        </p:set>
                                        <p:anim calcmode="lin" valueType="num">
                                          <p:cBhvr additive="base">
                                            <p:cTn id="37" dur="1250" fill="hold"/>
                                            <p:tgtEl>
                                              <p:spTgt spid="147"/>
                                            </p:tgtEl>
                                            <p:attrNameLst>
                                              <p:attrName>ppt_x</p:attrName>
                                            </p:attrNameLst>
                                          </p:cBhvr>
                                          <p:tavLst>
                                            <p:tav tm="0">
                                              <p:val>
                                                <p:strVal val="0-#ppt_w/2"/>
                                              </p:val>
                                            </p:tav>
                                            <p:tav tm="100000">
                                              <p:val>
                                                <p:strVal val="#ppt_x"/>
                                              </p:val>
                                            </p:tav>
                                          </p:tavLst>
                                        </p:anim>
                                        <p:anim calcmode="lin" valueType="num">
                                          <p:cBhvr additive="base">
                                            <p:cTn id="38" dur="1250" fill="hold"/>
                                            <p:tgtEl>
                                              <p:spTgt spid="147"/>
                                            </p:tgtEl>
                                            <p:attrNameLst>
                                              <p:attrName>ppt_y</p:attrName>
                                            </p:attrNameLst>
                                          </p:cBhvr>
                                          <p:tavLst>
                                            <p:tav tm="0">
                                              <p:val>
                                                <p:strVal val="1+#ppt_h/2"/>
                                              </p:val>
                                            </p:tav>
                                            <p:tav tm="100000">
                                              <p:val>
                                                <p:strVal val="#ppt_y"/>
                                              </p:val>
                                            </p:tav>
                                          </p:tavLst>
                                        </p:anim>
                                      </p:childTnLst>
                                    </p:cTn>
                                  </p:par>
                                  <p:par>
                                    <p:cTn id="39" presetID="2" presetClass="entr" presetSubtype="6" accel="40000" fill="hold" nodeType="with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250" fill="hold"/>
                                            <p:tgtEl>
                                              <p:spTgt spid="152"/>
                                            </p:tgtEl>
                                            <p:attrNameLst>
                                              <p:attrName>ppt_x</p:attrName>
                                            </p:attrNameLst>
                                          </p:cBhvr>
                                          <p:tavLst>
                                            <p:tav tm="0">
                                              <p:val>
                                                <p:strVal val="1+#ppt_w/2"/>
                                              </p:val>
                                            </p:tav>
                                            <p:tav tm="100000">
                                              <p:val>
                                                <p:strVal val="#ppt_x"/>
                                              </p:val>
                                            </p:tav>
                                          </p:tavLst>
                                        </p:anim>
                                        <p:anim calcmode="lin" valueType="num">
                                          <p:cBhvr additive="base">
                                            <p:cTn id="42" dur="125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p:cTn id="46" dur="500" fill="hold"/>
                                            <p:tgtEl>
                                              <p:spTgt spid="157"/>
                                            </p:tgtEl>
                                            <p:attrNameLst>
                                              <p:attrName>ppt_w</p:attrName>
                                            </p:attrNameLst>
                                          </p:cBhvr>
                                          <p:tavLst>
                                            <p:tav tm="0">
                                              <p:val>
                                                <p:fltVal val="0"/>
                                              </p:val>
                                            </p:tav>
                                            <p:tav tm="100000">
                                              <p:val>
                                                <p:strVal val="#ppt_w"/>
                                              </p:val>
                                            </p:tav>
                                          </p:tavLst>
                                        </p:anim>
                                        <p:anim calcmode="lin" valueType="num">
                                          <p:cBhvr>
                                            <p:cTn id="47" dur="500" fill="hold"/>
                                            <p:tgtEl>
                                              <p:spTgt spid="157"/>
                                            </p:tgtEl>
                                            <p:attrNameLst>
                                              <p:attrName>ppt_h</p:attrName>
                                            </p:attrNameLst>
                                          </p:cBhvr>
                                          <p:tavLst>
                                            <p:tav tm="0">
                                              <p:val>
                                                <p:fltVal val="0"/>
                                              </p:val>
                                            </p:tav>
                                            <p:tav tm="100000">
                                              <p:val>
                                                <p:strVal val="#ppt_h"/>
                                              </p:val>
                                            </p:tav>
                                          </p:tavLst>
                                        </p:anim>
                                        <p:animEffect transition="in" filter="fade">
                                          <p:cBhvr>
                                            <p:cTn id="48" dur="500"/>
                                            <p:tgtEl>
                                              <p:spTgt spid="157"/>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62"/>
                                            </p:tgtEl>
                                            <p:attrNameLst>
                                              <p:attrName>style.visibility</p:attrName>
                                            </p:attrNameLst>
                                          </p:cBhvr>
                                          <p:to>
                                            <p:strVal val="visible"/>
                                          </p:to>
                                        </p:set>
                                        <p:anim calcmode="lin" valueType="num">
                                          <p:cBhvr>
                                            <p:cTn id="52" dur="500" fill="hold"/>
                                            <p:tgtEl>
                                              <p:spTgt spid="162"/>
                                            </p:tgtEl>
                                            <p:attrNameLst>
                                              <p:attrName>ppt_w</p:attrName>
                                            </p:attrNameLst>
                                          </p:cBhvr>
                                          <p:tavLst>
                                            <p:tav tm="0">
                                              <p:val>
                                                <p:fltVal val="0"/>
                                              </p:val>
                                            </p:tav>
                                            <p:tav tm="100000">
                                              <p:val>
                                                <p:strVal val="#ppt_w"/>
                                              </p:val>
                                            </p:tav>
                                          </p:tavLst>
                                        </p:anim>
                                        <p:anim calcmode="lin" valueType="num">
                                          <p:cBhvr>
                                            <p:cTn id="53" dur="500" fill="hold"/>
                                            <p:tgtEl>
                                              <p:spTgt spid="162"/>
                                            </p:tgtEl>
                                            <p:attrNameLst>
                                              <p:attrName>ppt_h</p:attrName>
                                            </p:attrNameLst>
                                          </p:cBhvr>
                                          <p:tavLst>
                                            <p:tav tm="0">
                                              <p:val>
                                                <p:fltVal val="0"/>
                                              </p:val>
                                            </p:tav>
                                            <p:tav tm="100000">
                                              <p:val>
                                                <p:strVal val="#ppt_h"/>
                                              </p:val>
                                            </p:tav>
                                          </p:tavLst>
                                        </p:anim>
                                        <p:animEffect transition="in" filter="fade">
                                          <p:cBhvr>
                                            <p:cTn id="54" dur="500"/>
                                            <p:tgtEl>
                                              <p:spTgt spid="162"/>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Effect transition="in" filter="fade">
                                          <p:cBhvr>
                                            <p:cTn id="58" dur="500"/>
                                            <p:tgtEl>
                                              <p:spTgt spid="192"/>
                                            </p:tgtEl>
                                          </p:cBhvr>
                                        </p:animEffect>
                                      </p:childTnLst>
                                    </p:cTn>
                                  </p:par>
                                  <p:par>
                                    <p:cTn id="59" presetID="10" presetClass="entr" presetSubtype="0" fill="hold" nodeType="withEffect">
                                      <p:stCondLst>
                                        <p:cond delay="0"/>
                                      </p:stCondLst>
                                      <p:childTnLst>
                                        <p:set>
                                          <p:cBhvr>
                                            <p:cTn id="60" dur="1" fill="hold">
                                              <p:stCondLst>
                                                <p:cond delay="0"/>
                                              </p:stCondLst>
                                            </p:cTn>
                                            <p:tgtEl>
                                              <p:spTgt spid="183"/>
                                            </p:tgtEl>
                                            <p:attrNameLst>
                                              <p:attrName>style.visibility</p:attrName>
                                            </p:attrNameLst>
                                          </p:cBhvr>
                                          <p:to>
                                            <p:strVal val="visible"/>
                                          </p:to>
                                        </p:set>
                                        <p:animEffect transition="in" filter="fade">
                                          <p:cBhvr>
                                            <p:cTn id="61" dur="500"/>
                                            <p:tgtEl>
                                              <p:spTgt spid="1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95"/>
                                            </p:tgtEl>
                                            <p:attrNameLst>
                                              <p:attrName>style.visibility</p:attrName>
                                            </p:attrNameLst>
                                          </p:cBhvr>
                                          <p:to>
                                            <p:strVal val="visible"/>
                                          </p:to>
                                        </p:set>
                                        <p:animEffect transition="in" filter="fade">
                                          <p:cBhvr>
                                            <p:cTn id="67" dur="500"/>
                                            <p:tgtEl>
                                              <p:spTgt spid="195"/>
                                            </p:tgtEl>
                                          </p:cBhvr>
                                        </p:animEffect>
                                      </p:childTnLst>
                                    </p:cTn>
                                  </p:par>
                                </p:childTnLst>
                              </p:cTn>
                            </p:par>
                            <p:par>
                              <p:cTn id="68" fill="hold">
                                <p:stCondLst>
                                  <p:cond delay="4500"/>
                                </p:stCondLst>
                                <p:childTnLst>
                                  <p:par>
                                    <p:cTn id="69" presetID="16" presetClass="entr" presetSubtype="21" fill="hold" grpId="0" nodeType="afterEffect">
                                      <p:stCondLst>
                                        <p:cond delay="0"/>
                                      </p:stCondLst>
                                      <p:childTnLst>
                                        <p:set>
                                          <p:cBhvr>
                                            <p:cTn id="70" dur="1" fill="hold">
                                              <p:stCondLst>
                                                <p:cond delay="0"/>
                                              </p:stCondLst>
                                            </p:cTn>
                                            <p:tgtEl>
                                              <p:spTgt spid="179"/>
                                            </p:tgtEl>
                                            <p:attrNameLst>
                                              <p:attrName>style.visibility</p:attrName>
                                            </p:attrNameLst>
                                          </p:cBhvr>
                                          <p:to>
                                            <p:strVal val="visible"/>
                                          </p:to>
                                        </p:set>
                                        <p:animEffect transition="in" filter="barn(inVertical)">
                                          <p:cBhvr>
                                            <p:cTn id="71" dur="500"/>
                                            <p:tgtEl>
                                              <p:spTgt spid="17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80"/>
                                            </p:tgtEl>
                                            <p:attrNameLst>
                                              <p:attrName>style.visibility</p:attrName>
                                            </p:attrNameLst>
                                          </p:cBhvr>
                                          <p:to>
                                            <p:strVal val="visible"/>
                                          </p:to>
                                        </p:set>
                                        <p:animEffect transition="in" filter="barn(inVertical)">
                                          <p:cBhvr>
                                            <p:cTn id="74" dur="500"/>
                                            <p:tgtEl>
                                              <p:spTgt spid="180"/>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82"/>
                                            </p:tgtEl>
                                            <p:attrNameLst>
                                              <p:attrName>style.visibility</p:attrName>
                                            </p:attrNameLst>
                                          </p:cBhvr>
                                          <p:to>
                                            <p:strVal val="visible"/>
                                          </p:to>
                                        </p:set>
                                        <p:animEffect transition="in" filter="barn(inVertical)">
                                          <p:cBhvr>
                                            <p:cTn id="77" dur="500"/>
                                            <p:tgtEl>
                                              <p:spTgt spid="182"/>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81"/>
                                            </p:tgtEl>
                                            <p:attrNameLst>
                                              <p:attrName>style.visibility</p:attrName>
                                            </p:attrNameLst>
                                          </p:cBhvr>
                                          <p:to>
                                            <p:strVal val="visible"/>
                                          </p:to>
                                        </p:set>
                                        <p:animEffect transition="in" filter="barn(inVertical)">
                                          <p:cBhvr>
                                            <p:cTn id="80" dur="500"/>
                                            <p:tgtEl>
                                              <p:spTgt spid="181"/>
                                            </p:tgtEl>
                                          </p:cBhvr>
                                        </p:animEffect>
                                      </p:childTnLst>
                                    </p:cTn>
                                  </p:par>
                                </p:childTnLst>
                              </p:cTn>
                            </p:par>
                            <p:par>
                              <p:cTn id="81" fill="hold">
                                <p:stCondLst>
                                  <p:cond delay="5000"/>
                                </p:stCondLst>
                                <p:childTnLst>
                                  <p:par>
                                    <p:cTn id="82" presetID="16" presetClass="entr" presetSubtype="42" fill="hold" nodeType="afterEffect">
                                      <p:stCondLst>
                                        <p:cond delay="0"/>
                                      </p:stCondLst>
                                      <p:childTnLst>
                                        <p:set>
                                          <p:cBhvr>
                                            <p:cTn id="83" dur="1" fill="hold">
                                              <p:stCondLst>
                                                <p:cond delay="0"/>
                                              </p:stCondLst>
                                            </p:cTn>
                                            <p:tgtEl>
                                              <p:spTgt spid="217"/>
                                            </p:tgtEl>
                                            <p:attrNameLst>
                                              <p:attrName>style.visibility</p:attrName>
                                            </p:attrNameLst>
                                          </p:cBhvr>
                                          <p:to>
                                            <p:strVal val="visible"/>
                                          </p:to>
                                        </p:set>
                                        <p:animEffect transition="in" filter="barn(outHorizontal)">
                                          <p:cBhvr>
                                            <p:cTn id="84" dur="500"/>
                                            <p:tgtEl>
                                              <p:spTgt spid="217"/>
                                            </p:tgtEl>
                                          </p:cBhvr>
                                        </p:animEffect>
                                      </p:childTnLst>
                                    </p:cTn>
                                  </p:par>
                                  <p:par>
                                    <p:cTn id="85" presetID="16" presetClass="entr" presetSubtype="42" fill="hold" nodeType="withEffect">
                                      <p:stCondLst>
                                        <p:cond delay="0"/>
                                      </p:stCondLst>
                                      <p:childTnLst>
                                        <p:set>
                                          <p:cBhvr>
                                            <p:cTn id="86" dur="1" fill="hold">
                                              <p:stCondLst>
                                                <p:cond delay="0"/>
                                              </p:stCondLst>
                                            </p:cTn>
                                            <p:tgtEl>
                                              <p:spTgt spid="218"/>
                                            </p:tgtEl>
                                            <p:attrNameLst>
                                              <p:attrName>style.visibility</p:attrName>
                                            </p:attrNameLst>
                                          </p:cBhvr>
                                          <p:to>
                                            <p:strVal val="visible"/>
                                          </p:to>
                                        </p:set>
                                        <p:animEffect transition="in" filter="barn(outHorizontal)">
                                          <p:cBhvr>
                                            <p:cTn id="87" dur="500"/>
                                            <p:tgtEl>
                                              <p:spTgt spid="218"/>
                                            </p:tgtEl>
                                          </p:cBhvr>
                                        </p:animEffect>
                                      </p:childTnLst>
                                    </p:cTn>
                                  </p:par>
                                  <p:par>
                                    <p:cTn id="88" presetID="16" presetClass="entr" presetSubtype="42" fill="hold" nodeType="withEffect">
                                      <p:stCondLst>
                                        <p:cond delay="0"/>
                                      </p:stCondLst>
                                      <p:childTnLst>
                                        <p:set>
                                          <p:cBhvr>
                                            <p:cTn id="89" dur="1" fill="hold">
                                              <p:stCondLst>
                                                <p:cond delay="0"/>
                                              </p:stCondLst>
                                            </p:cTn>
                                            <p:tgtEl>
                                              <p:spTgt spid="219"/>
                                            </p:tgtEl>
                                            <p:attrNameLst>
                                              <p:attrName>style.visibility</p:attrName>
                                            </p:attrNameLst>
                                          </p:cBhvr>
                                          <p:to>
                                            <p:strVal val="visible"/>
                                          </p:to>
                                        </p:set>
                                        <p:animEffect transition="in" filter="barn(outHorizontal)">
                                          <p:cBhvr>
                                            <p:cTn id="90" dur="500"/>
                                            <p:tgtEl>
                                              <p:spTgt spid="219"/>
                                            </p:tgtEl>
                                          </p:cBhvr>
                                        </p:animEffect>
                                      </p:childTnLst>
                                    </p:cTn>
                                  </p:par>
                                  <p:par>
                                    <p:cTn id="91" presetID="16" presetClass="entr" presetSubtype="42" fill="hold" nodeType="withEffect">
                                      <p:stCondLst>
                                        <p:cond delay="0"/>
                                      </p:stCondLst>
                                      <p:childTnLst>
                                        <p:set>
                                          <p:cBhvr>
                                            <p:cTn id="92" dur="1" fill="hold">
                                              <p:stCondLst>
                                                <p:cond delay="0"/>
                                              </p:stCondLst>
                                            </p:cTn>
                                            <p:tgtEl>
                                              <p:spTgt spid="220"/>
                                            </p:tgtEl>
                                            <p:attrNameLst>
                                              <p:attrName>style.visibility</p:attrName>
                                            </p:attrNameLst>
                                          </p:cBhvr>
                                          <p:to>
                                            <p:strVal val="visible"/>
                                          </p:to>
                                        </p:set>
                                        <p:animEffect transition="in" filter="barn(outHorizontal)">
                                          <p:cBhvr>
                                            <p:cTn id="93" dur="500"/>
                                            <p:tgtEl>
                                              <p:spTgt spid="220"/>
                                            </p:tgtEl>
                                          </p:cBhvr>
                                        </p:animEffect>
                                      </p:childTnLst>
                                    </p:cTn>
                                  </p:par>
                                </p:childTnLst>
                              </p:cTn>
                            </p:par>
                            <p:par>
                              <p:cTn id="94" fill="hold">
                                <p:stCondLst>
                                  <p:cond delay="5500"/>
                                </p:stCondLst>
                                <p:childTnLst>
                                  <p:par>
                                    <p:cTn id="95" presetID="12" presetClass="entr" presetSubtype="2" fill="hold" nodeType="afterEffect">
                                      <p:stCondLst>
                                        <p:cond delay="0"/>
                                      </p:stCondLst>
                                      <p:childTnLst>
                                        <p:set>
                                          <p:cBhvr>
                                            <p:cTn id="96" dur="1" fill="hold">
                                              <p:stCondLst>
                                                <p:cond delay="0"/>
                                              </p:stCondLst>
                                            </p:cTn>
                                            <p:tgtEl>
                                              <p:spTgt spid="204"/>
                                            </p:tgtEl>
                                            <p:attrNameLst>
                                              <p:attrName>style.visibility</p:attrName>
                                            </p:attrNameLst>
                                          </p:cBhvr>
                                          <p:to>
                                            <p:strVal val="visible"/>
                                          </p:to>
                                        </p:set>
                                        <p:anim calcmode="lin" valueType="num">
                                          <p:cBhvr additive="base">
                                            <p:cTn id="97" dur="500"/>
                                            <p:tgtEl>
                                              <p:spTgt spid="204"/>
                                            </p:tgtEl>
                                            <p:attrNameLst>
                                              <p:attrName>ppt_x</p:attrName>
                                            </p:attrNameLst>
                                          </p:cBhvr>
                                          <p:tavLst>
                                            <p:tav tm="0">
                                              <p:val>
                                                <p:strVal val="#ppt_x+#ppt_w*1.125000"/>
                                              </p:val>
                                            </p:tav>
                                            <p:tav tm="100000">
                                              <p:val>
                                                <p:strVal val="#ppt_x"/>
                                              </p:val>
                                            </p:tav>
                                          </p:tavLst>
                                        </p:anim>
                                        <p:animEffect transition="in" filter="wipe(left)">
                                          <p:cBhvr>
                                            <p:cTn id="98" dur="500"/>
                                            <p:tgtEl>
                                              <p:spTgt spid="204"/>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221"/>
                                            </p:tgtEl>
                                            <p:attrNameLst>
                                              <p:attrName>style.visibility</p:attrName>
                                            </p:attrNameLst>
                                          </p:cBhvr>
                                          <p:to>
                                            <p:strVal val="visible"/>
                                          </p:to>
                                        </p:set>
                                        <p:anim calcmode="lin" valueType="num">
                                          <p:cBhvr additive="base">
                                            <p:cTn id="101" dur="500"/>
                                            <p:tgtEl>
                                              <p:spTgt spid="221"/>
                                            </p:tgtEl>
                                            <p:attrNameLst>
                                              <p:attrName>ppt_x</p:attrName>
                                            </p:attrNameLst>
                                          </p:cBhvr>
                                          <p:tavLst>
                                            <p:tav tm="0">
                                              <p:val>
                                                <p:strVal val="#ppt_x-#ppt_w*1.125000"/>
                                              </p:val>
                                            </p:tav>
                                            <p:tav tm="100000">
                                              <p:val>
                                                <p:strVal val="#ppt_x"/>
                                              </p:val>
                                            </p:tav>
                                          </p:tavLst>
                                        </p:anim>
                                        <p:animEffect transition="in" filter="wipe(right)">
                                          <p:cBhvr>
                                            <p:cTn id="102" dur="500"/>
                                            <p:tgtEl>
                                              <p:spTgt spid="221"/>
                                            </p:tgtEl>
                                          </p:cBhvr>
                                        </p:animEffect>
                                      </p:childTnLst>
                                    </p:cTn>
                                  </p:par>
                                </p:childTnLst>
                              </p:cTn>
                            </p:par>
                            <p:par>
                              <p:cTn id="103" fill="hold">
                                <p:stCondLst>
                                  <p:cond delay="6000"/>
                                </p:stCondLst>
                                <p:childTnLst>
                                  <p:par>
                                    <p:cTn id="104" presetID="12" presetClass="entr" presetSubtype="2" fill="hold" grpId="0" nodeType="afterEffect">
                                      <p:stCondLst>
                                        <p:cond delay="0"/>
                                      </p:stCondLst>
                                      <p:childTnLst>
                                        <p:set>
                                          <p:cBhvr>
                                            <p:cTn id="105" dur="1" fill="hold">
                                              <p:stCondLst>
                                                <p:cond delay="0"/>
                                              </p:stCondLst>
                                            </p:cTn>
                                            <p:tgtEl>
                                              <p:spTgt spid="212"/>
                                            </p:tgtEl>
                                            <p:attrNameLst>
                                              <p:attrName>style.visibility</p:attrName>
                                            </p:attrNameLst>
                                          </p:cBhvr>
                                          <p:to>
                                            <p:strVal val="visible"/>
                                          </p:to>
                                        </p:set>
                                        <p:anim calcmode="lin" valueType="num">
                                          <p:cBhvr additive="base">
                                            <p:cTn id="106" dur="500"/>
                                            <p:tgtEl>
                                              <p:spTgt spid="212"/>
                                            </p:tgtEl>
                                            <p:attrNameLst>
                                              <p:attrName>ppt_x</p:attrName>
                                            </p:attrNameLst>
                                          </p:cBhvr>
                                          <p:tavLst>
                                            <p:tav tm="0">
                                              <p:val>
                                                <p:strVal val="#ppt_x+#ppt_w*1.125000"/>
                                              </p:val>
                                            </p:tav>
                                            <p:tav tm="100000">
                                              <p:val>
                                                <p:strVal val="#ppt_x"/>
                                              </p:val>
                                            </p:tav>
                                          </p:tavLst>
                                        </p:anim>
                                        <p:animEffect transition="in" filter="wipe(left)">
                                          <p:cBhvr>
                                            <p:cTn id="107" dur="500"/>
                                            <p:tgtEl>
                                              <p:spTgt spid="212"/>
                                            </p:tgtEl>
                                          </p:cBhvr>
                                        </p:animEffect>
                                      </p:childTnLst>
                                    </p:cTn>
                                  </p:par>
                                  <p:par>
                                    <p:cTn id="108" presetID="12" presetClass="entr" presetSubtype="8" fill="hold" grpId="0" nodeType="withEffect">
                                      <p:stCondLst>
                                        <p:cond delay="0"/>
                                      </p:stCondLst>
                                      <p:childTnLst>
                                        <p:set>
                                          <p:cBhvr>
                                            <p:cTn id="109" dur="1" fill="hold">
                                              <p:stCondLst>
                                                <p:cond delay="0"/>
                                              </p:stCondLst>
                                            </p:cTn>
                                            <p:tgtEl>
                                              <p:spTgt spid="222"/>
                                            </p:tgtEl>
                                            <p:attrNameLst>
                                              <p:attrName>style.visibility</p:attrName>
                                            </p:attrNameLst>
                                          </p:cBhvr>
                                          <p:to>
                                            <p:strVal val="visible"/>
                                          </p:to>
                                        </p:set>
                                        <p:anim calcmode="lin" valueType="num">
                                          <p:cBhvr additive="base">
                                            <p:cTn id="110" dur="500"/>
                                            <p:tgtEl>
                                              <p:spTgt spid="222"/>
                                            </p:tgtEl>
                                            <p:attrNameLst>
                                              <p:attrName>ppt_x</p:attrName>
                                            </p:attrNameLst>
                                          </p:cBhvr>
                                          <p:tavLst>
                                            <p:tav tm="0">
                                              <p:val>
                                                <p:strVal val="#ppt_x-#ppt_w*1.125000"/>
                                              </p:val>
                                            </p:tav>
                                            <p:tav tm="100000">
                                              <p:val>
                                                <p:strVal val="#ppt_x"/>
                                              </p:val>
                                            </p:tav>
                                          </p:tavLst>
                                        </p:anim>
                                        <p:animEffect transition="in" filter="wipe(right)">
                                          <p:cBhvr>
                                            <p:cTn id="111" dur="500"/>
                                            <p:tgtEl>
                                              <p:spTgt spid="222"/>
                                            </p:tgtEl>
                                          </p:cBhvr>
                                        </p:animEffect>
                                      </p:childTnLst>
                                    </p:cTn>
                                  </p:par>
                                </p:childTnLst>
                              </p:cTn>
                            </p:par>
                            <p:par>
                              <p:cTn id="112" fill="hold">
                                <p:stCondLst>
                                  <p:cond delay="6500"/>
                                </p:stCondLst>
                                <p:childTnLst>
                                  <p:par>
                                    <p:cTn id="113" presetID="12" presetClass="entr" presetSubtype="2" fill="hold" nodeType="after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500"/>
                                            <p:tgtEl>
                                              <p:spTgt spid="213"/>
                                            </p:tgtEl>
                                            <p:attrNameLst>
                                              <p:attrName>ppt_x</p:attrName>
                                            </p:attrNameLst>
                                          </p:cBhvr>
                                          <p:tavLst>
                                            <p:tav tm="0">
                                              <p:val>
                                                <p:strVal val="#ppt_x+#ppt_w*1.125000"/>
                                              </p:val>
                                            </p:tav>
                                            <p:tav tm="100000">
                                              <p:val>
                                                <p:strVal val="#ppt_x"/>
                                              </p:val>
                                            </p:tav>
                                          </p:tavLst>
                                        </p:anim>
                                        <p:animEffect transition="in" filter="wipe(left)">
                                          <p:cBhvr>
                                            <p:cTn id="116" dur="500"/>
                                            <p:tgtEl>
                                              <p:spTgt spid="213"/>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223"/>
                                            </p:tgtEl>
                                            <p:attrNameLst>
                                              <p:attrName>style.visibility</p:attrName>
                                            </p:attrNameLst>
                                          </p:cBhvr>
                                          <p:to>
                                            <p:strVal val="visible"/>
                                          </p:to>
                                        </p:set>
                                        <p:anim calcmode="lin" valueType="num">
                                          <p:cBhvr additive="base">
                                            <p:cTn id="119" dur="500"/>
                                            <p:tgtEl>
                                              <p:spTgt spid="223"/>
                                            </p:tgtEl>
                                            <p:attrNameLst>
                                              <p:attrName>ppt_x</p:attrName>
                                            </p:attrNameLst>
                                          </p:cBhvr>
                                          <p:tavLst>
                                            <p:tav tm="0">
                                              <p:val>
                                                <p:strVal val="#ppt_x-#ppt_w*1.125000"/>
                                              </p:val>
                                            </p:tav>
                                            <p:tav tm="100000">
                                              <p:val>
                                                <p:strVal val="#ppt_x"/>
                                              </p:val>
                                            </p:tav>
                                          </p:tavLst>
                                        </p:anim>
                                        <p:animEffect transition="in" filter="wipe(right)">
                                          <p:cBhvr>
                                            <p:cTn id="120" dur="500"/>
                                            <p:tgtEl>
                                              <p:spTgt spid="223"/>
                                            </p:tgtEl>
                                          </p:cBhvr>
                                        </p:animEffect>
                                      </p:childTnLst>
                                    </p:cTn>
                                  </p:par>
                                </p:childTnLst>
                              </p:cTn>
                            </p:par>
                            <p:par>
                              <p:cTn id="121" fill="hold">
                                <p:stCondLst>
                                  <p:cond delay="7000"/>
                                </p:stCondLst>
                                <p:childTnLst>
                                  <p:par>
                                    <p:cTn id="122" presetID="12" presetClass="entr" presetSubtype="2" fill="hold" grpId="0" nodeType="afterEffect">
                                      <p:stCondLst>
                                        <p:cond delay="0"/>
                                      </p:stCondLst>
                                      <p:childTnLst>
                                        <p:set>
                                          <p:cBhvr>
                                            <p:cTn id="123" dur="1" fill="hold">
                                              <p:stCondLst>
                                                <p:cond delay="0"/>
                                              </p:stCondLst>
                                            </p:cTn>
                                            <p:tgtEl>
                                              <p:spTgt spid="216"/>
                                            </p:tgtEl>
                                            <p:attrNameLst>
                                              <p:attrName>style.visibility</p:attrName>
                                            </p:attrNameLst>
                                          </p:cBhvr>
                                          <p:to>
                                            <p:strVal val="visible"/>
                                          </p:to>
                                        </p:set>
                                        <p:anim calcmode="lin" valueType="num">
                                          <p:cBhvr additive="base">
                                            <p:cTn id="124" dur="500"/>
                                            <p:tgtEl>
                                              <p:spTgt spid="216"/>
                                            </p:tgtEl>
                                            <p:attrNameLst>
                                              <p:attrName>ppt_x</p:attrName>
                                            </p:attrNameLst>
                                          </p:cBhvr>
                                          <p:tavLst>
                                            <p:tav tm="0">
                                              <p:val>
                                                <p:strVal val="#ppt_x+#ppt_w*1.125000"/>
                                              </p:val>
                                            </p:tav>
                                            <p:tav tm="100000">
                                              <p:val>
                                                <p:strVal val="#ppt_x"/>
                                              </p:val>
                                            </p:tav>
                                          </p:tavLst>
                                        </p:anim>
                                        <p:animEffect transition="in" filter="wipe(left)">
                                          <p:cBhvr>
                                            <p:cTn id="125" dur="500"/>
                                            <p:tgtEl>
                                              <p:spTgt spid="216"/>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224"/>
                                            </p:tgtEl>
                                            <p:attrNameLst>
                                              <p:attrName>style.visibility</p:attrName>
                                            </p:attrNameLst>
                                          </p:cBhvr>
                                          <p:to>
                                            <p:strVal val="visible"/>
                                          </p:to>
                                        </p:set>
                                        <p:anim calcmode="lin" valueType="num">
                                          <p:cBhvr additive="base">
                                            <p:cTn id="128" dur="500"/>
                                            <p:tgtEl>
                                              <p:spTgt spid="224"/>
                                            </p:tgtEl>
                                            <p:attrNameLst>
                                              <p:attrName>ppt_x</p:attrName>
                                            </p:attrNameLst>
                                          </p:cBhvr>
                                          <p:tavLst>
                                            <p:tav tm="0">
                                              <p:val>
                                                <p:strVal val="#ppt_x-#ppt_w*1.125000"/>
                                              </p:val>
                                            </p:tav>
                                            <p:tav tm="100000">
                                              <p:val>
                                                <p:strVal val="#ppt_x"/>
                                              </p:val>
                                            </p:tav>
                                          </p:tavLst>
                                        </p:anim>
                                        <p:animEffect transition="in" filter="wipe(right)">
                                          <p:cBhvr>
                                            <p:cTn id="129"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9" grpId="0"/>
          <p:bldP spid="180" grpId="0"/>
          <p:bldP spid="181" grpId="0"/>
          <p:bldP spid="182" grpId="0"/>
          <p:bldP spid="191" grpId="0" animBg="1"/>
          <p:bldP spid="195" grpId="0" animBg="1"/>
          <p:bldP spid="212" grpId="0" animBg="1"/>
          <p:bldP spid="216" grpId="0" animBg="1"/>
          <p:bldP spid="221" grpId="0"/>
          <p:bldP spid="222" grpId="0"/>
          <p:bldP spid="223" grpId="0"/>
          <p:bldP spid="224"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401986" y="2487759"/>
            <a:ext cx="1664094" cy="802273"/>
            <a:chOff x="1965817" y="3284984"/>
            <a:chExt cx="2218503" cy="1069697"/>
          </a:xfrm>
        </p:grpSpPr>
        <p:sp>
          <p:nvSpPr>
            <p:cNvPr id="58" name="文本框 65"/>
            <p:cNvSpPr txBox="1"/>
            <p:nvPr/>
          </p:nvSpPr>
          <p:spPr>
            <a:xfrm>
              <a:off x="1969303" y="3284984"/>
              <a:ext cx="1752692" cy="369332"/>
            </a:xfrm>
            <a:prstGeom prst="rect">
              <a:avLst/>
            </a:prstGeom>
            <a:noFill/>
          </p:spPr>
          <p:txBody>
            <a:bodyPr wrap="square" rtlCol="0">
              <a:spAutoFit/>
            </a:bodyPr>
            <a:lstStyle/>
            <a:p>
              <a:r>
                <a:rPr lang="zh-CN" altLang="en-US" sz="1200" dirty="0">
                  <a:solidFill>
                    <a:schemeClr val="tx1">
                      <a:lumMod val="75000"/>
                      <a:lumOff val="25000"/>
                    </a:schemeClr>
                  </a:solidFill>
                  <a:latin typeface="+mn-lt"/>
                  <a:ea typeface="+mn-ea"/>
                  <a:cs typeface="+mn-ea"/>
                  <a:sym typeface="+mn-lt"/>
                </a:rPr>
                <a:t>在此</a:t>
              </a:r>
              <a:r>
                <a:rPr lang="zh-CN" altLang="en-US" sz="1200" dirty="0" smtClean="0">
                  <a:solidFill>
                    <a:schemeClr val="tx1">
                      <a:lumMod val="75000"/>
                      <a:lumOff val="25000"/>
                    </a:schemeClr>
                  </a:solidFill>
                  <a:latin typeface="+mn-lt"/>
                  <a:ea typeface="+mn-ea"/>
                  <a:cs typeface="+mn-ea"/>
                  <a:sym typeface="+mn-lt"/>
                </a:rPr>
                <a:t>添加标题</a:t>
              </a:r>
              <a:endParaRPr lang="zh-CN" altLang="en-US" sz="1200" dirty="0">
                <a:solidFill>
                  <a:schemeClr val="tx1">
                    <a:lumMod val="75000"/>
                    <a:lumOff val="25000"/>
                  </a:schemeClr>
                </a:solidFill>
                <a:latin typeface="+mn-lt"/>
                <a:ea typeface="+mn-ea"/>
                <a:cs typeface="+mn-ea"/>
                <a:sym typeface="+mn-lt"/>
              </a:endParaRPr>
            </a:p>
          </p:txBody>
        </p:sp>
        <p:sp>
          <p:nvSpPr>
            <p:cNvPr id="59" name="文本框 66"/>
            <p:cNvSpPr txBox="1"/>
            <p:nvPr/>
          </p:nvSpPr>
          <p:spPr>
            <a:xfrm>
              <a:off x="1965817" y="3566773"/>
              <a:ext cx="2218503" cy="787908"/>
            </a:xfrm>
            <a:prstGeom prst="rect">
              <a:avLst/>
            </a:prstGeom>
            <a:noFill/>
          </p:spPr>
          <p:txBody>
            <a:bodyPr wrap="square" rtlCol="0">
              <a:spAutoFit/>
            </a:bodyPr>
            <a:lstStyle/>
            <a:p>
              <a:pPr lvl="0">
                <a:lnSpc>
                  <a:spcPct val="120000"/>
                </a:lnSpc>
              </a:pPr>
              <a:r>
                <a:rPr lang="zh-CN" altLang="en-US" sz="900" dirty="0">
                  <a:solidFill>
                    <a:prstClr val="black"/>
                  </a:solidFill>
                  <a:latin typeface="+mn-lt"/>
                  <a:ea typeface="+mn-ea"/>
                  <a:cs typeface="+mn-ea"/>
                  <a:sym typeface="+mn-lt"/>
                </a:rPr>
                <a:t>单击此处添加文字阐述，添加简短问题说明文字，具体说明文字在此处添加此处。</a:t>
              </a:r>
              <a:endParaRPr lang="zh-CN" altLang="en-US" sz="500" dirty="0">
                <a:solidFill>
                  <a:prstClr val="black">
                    <a:lumMod val="65000"/>
                    <a:lumOff val="35000"/>
                  </a:prstClr>
                </a:solidFill>
                <a:latin typeface="+mn-lt"/>
                <a:ea typeface="+mn-ea"/>
                <a:cs typeface="+mn-ea"/>
                <a:sym typeface="+mn-lt"/>
              </a:endParaRPr>
            </a:p>
          </p:txBody>
        </p:sp>
      </p:grpSp>
      <p:sp>
        <p:nvSpPr>
          <p:cNvPr id="60" name="Freeform 979"/>
          <p:cNvSpPr>
            <a:spLocks noEditPoints="1"/>
          </p:cNvSpPr>
          <p:nvPr/>
        </p:nvSpPr>
        <p:spPr bwMode="auto">
          <a:xfrm>
            <a:off x="772531" y="2621589"/>
            <a:ext cx="583406" cy="521711"/>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C00000"/>
          </a:solidFill>
          <a:ln>
            <a:noFill/>
          </a:ln>
          <a:effectLst/>
        </p:spPr>
        <p:txBody>
          <a:bodyPr vert="horz" wrap="square" lIns="68580" tIns="34290" rIns="68580" bIns="34290" numCol="1" anchor="t" anchorCtr="0" compatLnSpc="1"/>
          <a:lstStyle/>
          <a:p>
            <a:endParaRPr lang="zh-CN" altLang="en-US" sz="1200">
              <a:solidFill>
                <a:prstClr val="black"/>
              </a:solidFill>
              <a:latin typeface="+mn-lt"/>
              <a:ea typeface="+mn-ea"/>
              <a:cs typeface="+mn-ea"/>
              <a:sym typeface="+mn-lt"/>
            </a:endParaRPr>
          </a:p>
        </p:txBody>
      </p:sp>
      <p:cxnSp>
        <p:nvCxnSpPr>
          <p:cNvPr id="61" name="直接连接符 60"/>
          <p:cNvCxnSpPr/>
          <p:nvPr/>
        </p:nvCxnSpPr>
        <p:spPr>
          <a:xfrm>
            <a:off x="1409051" y="2563310"/>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Group 17"/>
          <p:cNvGrpSpPr>
            <a:grpSpLocks noChangeAspect="1"/>
          </p:cNvGrpSpPr>
          <p:nvPr/>
        </p:nvGrpSpPr>
        <p:grpSpPr bwMode="auto">
          <a:xfrm>
            <a:off x="6214555" y="2695559"/>
            <a:ext cx="414899" cy="445368"/>
            <a:chOff x="231" y="1205"/>
            <a:chExt cx="640" cy="687"/>
          </a:xfrm>
          <a:solidFill>
            <a:srgbClr val="C00000"/>
          </a:solidFill>
          <a:effectLst/>
        </p:grpSpPr>
        <p:sp>
          <p:nvSpPr>
            <p:cNvPr id="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latin typeface="+mn-lt"/>
                <a:ea typeface="+mn-ea"/>
                <a:cs typeface="+mn-ea"/>
                <a:sym typeface="+mn-lt"/>
              </a:endParaRPr>
            </a:p>
          </p:txBody>
        </p:sp>
        <p:sp>
          <p:nvSpPr>
            <p:cNvPr id="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latin typeface="+mn-lt"/>
                <a:ea typeface="+mn-ea"/>
                <a:cs typeface="+mn-ea"/>
                <a:sym typeface="+mn-lt"/>
              </a:endParaRPr>
            </a:p>
          </p:txBody>
        </p:sp>
      </p:grpSp>
      <p:grpSp>
        <p:nvGrpSpPr>
          <p:cNvPr id="65" name="组合 64"/>
          <p:cNvGrpSpPr/>
          <p:nvPr/>
        </p:nvGrpSpPr>
        <p:grpSpPr>
          <a:xfrm>
            <a:off x="6666661" y="2522788"/>
            <a:ext cx="1667697" cy="802273"/>
            <a:chOff x="8984468" y="3331690"/>
            <a:chExt cx="2223306" cy="1069697"/>
          </a:xfrm>
        </p:grpSpPr>
        <p:sp>
          <p:nvSpPr>
            <p:cNvPr id="66" name="文本框 74"/>
            <p:cNvSpPr txBox="1"/>
            <p:nvPr/>
          </p:nvSpPr>
          <p:spPr>
            <a:xfrm>
              <a:off x="8987954" y="3331690"/>
              <a:ext cx="1752691" cy="369332"/>
            </a:xfrm>
            <a:prstGeom prst="rect">
              <a:avLst/>
            </a:prstGeom>
            <a:noFill/>
          </p:spPr>
          <p:txBody>
            <a:bodyPr wrap="square" rtlCol="0">
              <a:spAutoFit/>
            </a:bodyPr>
            <a:lstStyle/>
            <a:p>
              <a:r>
                <a:rPr lang="zh-CN" altLang="en-US" sz="1200" dirty="0">
                  <a:solidFill>
                    <a:schemeClr val="tx1">
                      <a:lumMod val="75000"/>
                      <a:lumOff val="25000"/>
                    </a:schemeClr>
                  </a:solidFill>
                  <a:latin typeface="+mn-lt"/>
                  <a:ea typeface="+mn-ea"/>
                  <a:cs typeface="+mn-ea"/>
                  <a:sym typeface="+mn-lt"/>
                </a:rPr>
                <a:t>在此</a:t>
              </a:r>
              <a:r>
                <a:rPr lang="zh-CN" altLang="en-US" sz="1200" dirty="0" smtClean="0">
                  <a:solidFill>
                    <a:schemeClr val="tx1">
                      <a:lumMod val="75000"/>
                      <a:lumOff val="25000"/>
                    </a:schemeClr>
                  </a:solidFill>
                  <a:latin typeface="+mn-lt"/>
                  <a:ea typeface="+mn-ea"/>
                  <a:cs typeface="+mn-ea"/>
                  <a:sym typeface="+mn-lt"/>
                </a:rPr>
                <a:t>添加标题</a:t>
              </a:r>
              <a:endParaRPr lang="zh-CN" altLang="en-US" sz="1200" dirty="0">
                <a:solidFill>
                  <a:schemeClr val="tx1">
                    <a:lumMod val="75000"/>
                    <a:lumOff val="25000"/>
                  </a:schemeClr>
                </a:solidFill>
                <a:latin typeface="+mn-lt"/>
                <a:ea typeface="+mn-ea"/>
                <a:cs typeface="+mn-ea"/>
                <a:sym typeface="+mn-lt"/>
              </a:endParaRPr>
            </a:p>
          </p:txBody>
        </p:sp>
        <p:sp>
          <p:nvSpPr>
            <p:cNvPr id="67" name="文本框 75"/>
            <p:cNvSpPr txBox="1"/>
            <p:nvPr/>
          </p:nvSpPr>
          <p:spPr>
            <a:xfrm>
              <a:off x="8984468" y="3613479"/>
              <a:ext cx="2223306" cy="787908"/>
            </a:xfrm>
            <a:prstGeom prst="rect">
              <a:avLst/>
            </a:prstGeom>
            <a:noFill/>
          </p:spPr>
          <p:txBody>
            <a:bodyPr wrap="square" rtlCol="0">
              <a:spAutoFit/>
            </a:bodyPr>
            <a:lstStyle/>
            <a:p>
              <a:pPr lvl="0">
                <a:lnSpc>
                  <a:spcPct val="120000"/>
                </a:lnSpc>
              </a:pPr>
              <a:r>
                <a:rPr lang="zh-CN" altLang="en-US" sz="900" dirty="0">
                  <a:solidFill>
                    <a:prstClr val="black"/>
                  </a:solidFill>
                  <a:latin typeface="+mn-lt"/>
                  <a:ea typeface="+mn-ea"/>
                  <a:cs typeface="+mn-ea"/>
                  <a:sym typeface="+mn-lt"/>
                </a:rPr>
                <a:t>单击此处添加文字阐述，添加简短问题说明文字，具体说明文字在此处添加此处。</a:t>
              </a:r>
              <a:endParaRPr lang="zh-CN" altLang="en-US" sz="500" dirty="0">
                <a:solidFill>
                  <a:prstClr val="black">
                    <a:lumMod val="65000"/>
                    <a:lumOff val="35000"/>
                  </a:prstClr>
                </a:solidFill>
                <a:latin typeface="+mn-lt"/>
                <a:ea typeface="+mn-ea"/>
                <a:cs typeface="+mn-ea"/>
                <a:sym typeface="+mn-lt"/>
              </a:endParaRPr>
            </a:p>
          </p:txBody>
        </p:sp>
      </p:grpSp>
      <p:cxnSp>
        <p:nvCxnSpPr>
          <p:cNvPr id="68" name="直接连接符 67"/>
          <p:cNvCxnSpPr/>
          <p:nvPr/>
        </p:nvCxnSpPr>
        <p:spPr>
          <a:xfrm>
            <a:off x="6676563" y="2598339"/>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2014830" y="1222930"/>
            <a:ext cx="1620391" cy="802273"/>
            <a:chOff x="2782838" y="1598548"/>
            <a:chExt cx="2160240" cy="1069697"/>
          </a:xfrm>
        </p:grpSpPr>
        <p:sp>
          <p:nvSpPr>
            <p:cNvPr id="70" name="文本框 62"/>
            <p:cNvSpPr txBox="1"/>
            <p:nvPr/>
          </p:nvSpPr>
          <p:spPr>
            <a:xfrm>
              <a:off x="2786323" y="1598548"/>
              <a:ext cx="1752692" cy="369332"/>
            </a:xfrm>
            <a:prstGeom prst="rect">
              <a:avLst/>
            </a:prstGeom>
            <a:noFill/>
          </p:spPr>
          <p:txBody>
            <a:bodyPr wrap="square" rtlCol="0">
              <a:spAutoFit/>
            </a:bodyPr>
            <a:lstStyle/>
            <a:p>
              <a:r>
                <a:rPr lang="zh-CN" altLang="en-US" sz="1200" dirty="0">
                  <a:solidFill>
                    <a:schemeClr val="tx1">
                      <a:lumMod val="75000"/>
                      <a:lumOff val="25000"/>
                    </a:schemeClr>
                  </a:solidFill>
                  <a:latin typeface="+mn-lt"/>
                  <a:ea typeface="+mn-ea"/>
                  <a:cs typeface="+mn-ea"/>
                  <a:sym typeface="+mn-lt"/>
                </a:rPr>
                <a:t>在此</a:t>
              </a:r>
              <a:r>
                <a:rPr lang="zh-CN" altLang="en-US" sz="1200" dirty="0" smtClean="0">
                  <a:solidFill>
                    <a:schemeClr val="tx1">
                      <a:lumMod val="75000"/>
                      <a:lumOff val="25000"/>
                    </a:schemeClr>
                  </a:solidFill>
                  <a:latin typeface="+mn-lt"/>
                  <a:ea typeface="+mn-ea"/>
                  <a:cs typeface="+mn-ea"/>
                  <a:sym typeface="+mn-lt"/>
                </a:rPr>
                <a:t>添加标题</a:t>
              </a:r>
              <a:endParaRPr lang="zh-CN" altLang="en-US" sz="1200" dirty="0">
                <a:solidFill>
                  <a:schemeClr val="tx1">
                    <a:lumMod val="75000"/>
                    <a:lumOff val="25000"/>
                  </a:schemeClr>
                </a:solidFill>
                <a:latin typeface="+mn-lt"/>
                <a:ea typeface="+mn-ea"/>
                <a:cs typeface="+mn-ea"/>
                <a:sym typeface="+mn-lt"/>
              </a:endParaRPr>
            </a:p>
          </p:txBody>
        </p:sp>
        <p:sp>
          <p:nvSpPr>
            <p:cNvPr id="71" name="文本框 63"/>
            <p:cNvSpPr txBox="1"/>
            <p:nvPr/>
          </p:nvSpPr>
          <p:spPr>
            <a:xfrm>
              <a:off x="2782838" y="1880337"/>
              <a:ext cx="2160240" cy="787908"/>
            </a:xfrm>
            <a:prstGeom prst="rect">
              <a:avLst/>
            </a:prstGeom>
            <a:noFill/>
          </p:spPr>
          <p:txBody>
            <a:bodyPr wrap="square" rtlCol="0">
              <a:spAutoFit/>
            </a:bodyPr>
            <a:lstStyle/>
            <a:p>
              <a:pPr lvl="0">
                <a:lnSpc>
                  <a:spcPct val="120000"/>
                </a:lnSpc>
              </a:pPr>
              <a:r>
                <a:rPr lang="zh-CN" altLang="en-US" sz="900" dirty="0">
                  <a:solidFill>
                    <a:prstClr val="black"/>
                  </a:solidFill>
                  <a:latin typeface="+mn-lt"/>
                  <a:ea typeface="+mn-ea"/>
                  <a:cs typeface="+mn-ea"/>
                  <a:sym typeface="+mn-lt"/>
                </a:rPr>
                <a:t>单击此处添加文字阐述，添加简短问题说明文字，具体说明文字在此处添加此处。</a:t>
              </a:r>
              <a:endParaRPr lang="zh-CN" altLang="en-US" sz="500" dirty="0">
                <a:solidFill>
                  <a:prstClr val="black">
                    <a:lumMod val="65000"/>
                    <a:lumOff val="35000"/>
                  </a:prstClr>
                </a:solidFill>
                <a:latin typeface="+mn-lt"/>
                <a:ea typeface="+mn-ea"/>
                <a:cs typeface="+mn-ea"/>
                <a:sym typeface="+mn-lt"/>
              </a:endParaRPr>
            </a:p>
          </p:txBody>
        </p:sp>
      </p:grpSp>
      <p:sp>
        <p:nvSpPr>
          <p:cNvPr id="72" name="Freeform 987"/>
          <p:cNvSpPr>
            <a:spLocks noEditPoints="1"/>
          </p:cNvSpPr>
          <p:nvPr/>
        </p:nvSpPr>
        <p:spPr bwMode="auto">
          <a:xfrm>
            <a:off x="1541640" y="1242245"/>
            <a:ext cx="405465" cy="652211"/>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C00000"/>
          </a:solidFill>
          <a:ln>
            <a:noFill/>
          </a:ln>
          <a:effectLst/>
        </p:spPr>
        <p:txBody>
          <a:bodyPr vert="horz" wrap="square" lIns="68580" tIns="34290" rIns="68580" bIns="34290" numCol="1" anchor="t" anchorCtr="0" compatLnSpc="1"/>
          <a:lstStyle/>
          <a:p>
            <a:endParaRPr lang="zh-CN" altLang="en-US" sz="1200">
              <a:solidFill>
                <a:prstClr val="black"/>
              </a:solidFill>
              <a:latin typeface="+mn-lt"/>
              <a:ea typeface="+mn-ea"/>
              <a:cs typeface="+mn-ea"/>
              <a:sym typeface="+mn-lt"/>
            </a:endParaRPr>
          </a:p>
        </p:txBody>
      </p:sp>
      <p:cxnSp>
        <p:nvCxnSpPr>
          <p:cNvPr id="73" name="直接连接符 72"/>
          <p:cNvCxnSpPr/>
          <p:nvPr/>
        </p:nvCxnSpPr>
        <p:spPr>
          <a:xfrm>
            <a:off x="2007175" y="1292754"/>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3836652" y="867579"/>
            <a:ext cx="1419333" cy="1601426"/>
            <a:chOff x="8220075" y="3296921"/>
            <a:chExt cx="2050264" cy="2313302"/>
          </a:xfrm>
        </p:grpSpPr>
        <p:sp>
          <p:nvSpPr>
            <p:cNvPr id="75"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7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7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78" name="文本框 15"/>
            <p:cNvSpPr txBox="1"/>
            <p:nvPr/>
          </p:nvSpPr>
          <p:spPr>
            <a:xfrm>
              <a:off x="8869325" y="4099628"/>
              <a:ext cx="751763" cy="533510"/>
            </a:xfrm>
            <a:prstGeom prst="rect">
              <a:avLst/>
            </a:prstGeom>
            <a:noFill/>
          </p:spPr>
          <p:txBody>
            <a:bodyPr wrap="square" rtlCol="0">
              <a:spAutoFit/>
            </a:bodyPr>
            <a:lstStyle/>
            <a:p>
              <a:pPr algn="ctr"/>
              <a:r>
                <a:rPr lang="en-US" altLang="zh-CN" dirty="0">
                  <a:solidFill>
                    <a:schemeClr val="bg1"/>
                  </a:solidFill>
                  <a:latin typeface="+mn-lt"/>
                  <a:ea typeface="+mn-ea"/>
                  <a:cs typeface="+mn-ea"/>
                  <a:sym typeface="+mn-lt"/>
                </a:rPr>
                <a:t>01</a:t>
              </a:r>
              <a:endParaRPr lang="zh-CN" altLang="en-US" dirty="0">
                <a:solidFill>
                  <a:schemeClr val="bg1"/>
                </a:solidFill>
                <a:latin typeface="+mn-lt"/>
                <a:ea typeface="+mn-ea"/>
                <a:cs typeface="+mn-ea"/>
                <a:sym typeface="+mn-lt"/>
              </a:endParaRPr>
            </a:p>
          </p:txBody>
        </p:sp>
      </p:grpSp>
      <p:grpSp>
        <p:nvGrpSpPr>
          <p:cNvPr id="79" name="组合 78"/>
          <p:cNvGrpSpPr/>
          <p:nvPr/>
        </p:nvGrpSpPr>
        <p:grpSpPr>
          <a:xfrm>
            <a:off x="3126987" y="2111669"/>
            <a:ext cx="1419333" cy="1601426"/>
            <a:chOff x="8220075" y="3296921"/>
            <a:chExt cx="2050264" cy="2313302"/>
          </a:xfrm>
        </p:grpSpPr>
        <p:sp>
          <p:nvSpPr>
            <p:cNvPr id="80"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8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8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83" name="文本框 54"/>
            <p:cNvSpPr txBox="1"/>
            <p:nvPr/>
          </p:nvSpPr>
          <p:spPr>
            <a:xfrm>
              <a:off x="8869325" y="4099628"/>
              <a:ext cx="751763" cy="533510"/>
            </a:xfrm>
            <a:prstGeom prst="rect">
              <a:avLst/>
            </a:prstGeom>
            <a:noFill/>
          </p:spPr>
          <p:txBody>
            <a:bodyPr wrap="square" rtlCol="0">
              <a:spAutoFit/>
            </a:bodyPr>
            <a:lstStyle/>
            <a:p>
              <a:pPr algn="ctr"/>
              <a:r>
                <a:rPr lang="en-US" altLang="zh-CN" dirty="0">
                  <a:solidFill>
                    <a:schemeClr val="bg1"/>
                  </a:solidFill>
                  <a:latin typeface="+mn-lt"/>
                  <a:ea typeface="+mn-ea"/>
                  <a:cs typeface="+mn-ea"/>
                  <a:sym typeface="+mn-lt"/>
                </a:rPr>
                <a:t>02</a:t>
              </a:r>
              <a:endParaRPr lang="zh-CN" altLang="en-US" dirty="0">
                <a:solidFill>
                  <a:schemeClr val="bg1"/>
                </a:solidFill>
                <a:latin typeface="+mn-lt"/>
                <a:ea typeface="+mn-ea"/>
                <a:cs typeface="+mn-ea"/>
                <a:sym typeface="+mn-lt"/>
              </a:endParaRPr>
            </a:p>
          </p:txBody>
        </p:sp>
      </p:grpSp>
      <p:grpSp>
        <p:nvGrpSpPr>
          <p:cNvPr id="84" name="组合 83"/>
          <p:cNvGrpSpPr/>
          <p:nvPr/>
        </p:nvGrpSpPr>
        <p:grpSpPr>
          <a:xfrm>
            <a:off x="4551595" y="2106392"/>
            <a:ext cx="1419333" cy="1601426"/>
            <a:chOff x="8220075" y="3296921"/>
            <a:chExt cx="2050264" cy="2313302"/>
          </a:xfrm>
        </p:grpSpPr>
        <p:sp>
          <p:nvSpPr>
            <p:cNvPr id="85"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8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8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90" name="文本框 59"/>
            <p:cNvSpPr txBox="1"/>
            <p:nvPr/>
          </p:nvSpPr>
          <p:spPr>
            <a:xfrm>
              <a:off x="8803279" y="4099628"/>
              <a:ext cx="921510" cy="533510"/>
            </a:xfrm>
            <a:prstGeom prst="rect">
              <a:avLst/>
            </a:prstGeom>
            <a:noFill/>
          </p:spPr>
          <p:txBody>
            <a:bodyPr wrap="square" rtlCol="0">
              <a:spAutoFit/>
            </a:bodyPr>
            <a:lstStyle/>
            <a:p>
              <a:pPr algn="ctr"/>
              <a:r>
                <a:rPr lang="en-US" altLang="zh-CN" dirty="0">
                  <a:solidFill>
                    <a:schemeClr val="bg1"/>
                  </a:solidFill>
                  <a:latin typeface="+mn-lt"/>
                  <a:ea typeface="+mn-ea"/>
                  <a:cs typeface="+mn-ea"/>
                  <a:sym typeface="+mn-lt"/>
                </a:rPr>
                <a:t>03</a:t>
              </a:r>
              <a:endParaRPr lang="zh-CN" altLang="en-US" dirty="0">
                <a:solidFill>
                  <a:schemeClr val="bg1"/>
                </a:solidFill>
                <a:latin typeface="+mn-lt"/>
                <a:ea typeface="+mn-ea"/>
                <a:cs typeface="+mn-ea"/>
                <a:sym typeface="+mn-lt"/>
              </a:endParaRPr>
            </a:p>
          </p:txBody>
        </p:sp>
      </p:grpSp>
      <p:grpSp>
        <p:nvGrpSpPr>
          <p:cNvPr id="91" name="组合 90"/>
          <p:cNvGrpSpPr/>
          <p:nvPr/>
        </p:nvGrpSpPr>
        <p:grpSpPr>
          <a:xfrm>
            <a:off x="3836652" y="3346588"/>
            <a:ext cx="1419333" cy="1601426"/>
            <a:chOff x="8220075" y="3296921"/>
            <a:chExt cx="2050264" cy="2313302"/>
          </a:xfrm>
        </p:grpSpPr>
        <p:sp>
          <p:nvSpPr>
            <p:cNvPr id="92" name="Freeform 5"/>
            <p:cNvSpPr/>
            <p:nvPr/>
          </p:nvSpPr>
          <p:spPr bwMode="auto">
            <a:xfrm rot="5400000">
              <a:off x="8088556" y="3428440"/>
              <a:ext cx="2313302" cy="205026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9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9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lt"/>
                <a:ea typeface="+mn-ea"/>
                <a:cs typeface="+mn-ea"/>
                <a:sym typeface="+mn-lt"/>
              </a:endParaRPr>
            </a:p>
          </p:txBody>
        </p:sp>
        <p:sp>
          <p:nvSpPr>
            <p:cNvPr id="95" name="文本框 87"/>
            <p:cNvSpPr txBox="1"/>
            <p:nvPr/>
          </p:nvSpPr>
          <p:spPr>
            <a:xfrm>
              <a:off x="8869325" y="4099628"/>
              <a:ext cx="751763" cy="533510"/>
            </a:xfrm>
            <a:prstGeom prst="rect">
              <a:avLst/>
            </a:prstGeom>
            <a:noFill/>
          </p:spPr>
          <p:txBody>
            <a:bodyPr wrap="square" rtlCol="0">
              <a:spAutoFit/>
            </a:bodyPr>
            <a:lstStyle/>
            <a:p>
              <a:pPr algn="ctr"/>
              <a:r>
                <a:rPr lang="en-US" altLang="zh-CN" dirty="0">
                  <a:solidFill>
                    <a:schemeClr val="bg1"/>
                  </a:solidFill>
                  <a:latin typeface="+mn-lt"/>
                  <a:ea typeface="+mn-ea"/>
                  <a:cs typeface="+mn-ea"/>
                  <a:sym typeface="+mn-lt"/>
                </a:rPr>
                <a:t>04</a:t>
              </a:r>
              <a:endParaRPr lang="zh-CN" altLang="en-US" dirty="0">
                <a:solidFill>
                  <a:schemeClr val="bg1"/>
                </a:solidFill>
                <a:latin typeface="+mn-lt"/>
                <a:ea typeface="+mn-ea"/>
                <a:cs typeface="+mn-ea"/>
                <a:sym typeface="+mn-lt"/>
              </a:endParaRPr>
            </a:p>
          </p:txBody>
        </p:sp>
      </p:grpSp>
      <p:grpSp>
        <p:nvGrpSpPr>
          <p:cNvPr id="96" name="组合 95"/>
          <p:cNvGrpSpPr/>
          <p:nvPr/>
        </p:nvGrpSpPr>
        <p:grpSpPr>
          <a:xfrm>
            <a:off x="6144524" y="3816760"/>
            <a:ext cx="1703713" cy="802273"/>
            <a:chOff x="8288380" y="5056985"/>
            <a:chExt cx="2271322" cy="1069697"/>
          </a:xfrm>
        </p:grpSpPr>
        <p:sp>
          <p:nvSpPr>
            <p:cNvPr id="97" name="文本框 99"/>
            <p:cNvSpPr txBox="1"/>
            <p:nvPr/>
          </p:nvSpPr>
          <p:spPr>
            <a:xfrm>
              <a:off x="8291865" y="5056985"/>
              <a:ext cx="1752692" cy="369332"/>
            </a:xfrm>
            <a:prstGeom prst="rect">
              <a:avLst/>
            </a:prstGeom>
            <a:noFill/>
          </p:spPr>
          <p:txBody>
            <a:bodyPr wrap="square" rtlCol="0">
              <a:spAutoFit/>
            </a:bodyPr>
            <a:lstStyle/>
            <a:p>
              <a:r>
                <a:rPr lang="zh-CN" altLang="en-US" sz="1200" dirty="0">
                  <a:solidFill>
                    <a:schemeClr val="tx1">
                      <a:lumMod val="75000"/>
                      <a:lumOff val="25000"/>
                    </a:schemeClr>
                  </a:solidFill>
                  <a:latin typeface="+mn-lt"/>
                  <a:ea typeface="+mn-ea"/>
                  <a:cs typeface="+mn-ea"/>
                  <a:sym typeface="+mn-lt"/>
                </a:rPr>
                <a:t>在此</a:t>
              </a:r>
              <a:r>
                <a:rPr lang="zh-CN" altLang="en-US" sz="1200" dirty="0" smtClean="0">
                  <a:solidFill>
                    <a:schemeClr val="tx1">
                      <a:lumMod val="75000"/>
                      <a:lumOff val="25000"/>
                    </a:schemeClr>
                  </a:solidFill>
                  <a:latin typeface="+mn-lt"/>
                  <a:ea typeface="+mn-ea"/>
                  <a:cs typeface="+mn-ea"/>
                  <a:sym typeface="+mn-lt"/>
                </a:rPr>
                <a:t>添加标题</a:t>
              </a:r>
              <a:endParaRPr lang="zh-CN" altLang="en-US" sz="1200" dirty="0">
                <a:solidFill>
                  <a:schemeClr val="tx1">
                    <a:lumMod val="75000"/>
                    <a:lumOff val="25000"/>
                  </a:schemeClr>
                </a:solidFill>
                <a:latin typeface="+mn-lt"/>
                <a:ea typeface="+mn-ea"/>
                <a:cs typeface="+mn-ea"/>
                <a:sym typeface="+mn-lt"/>
              </a:endParaRPr>
            </a:p>
          </p:txBody>
        </p:sp>
        <p:sp>
          <p:nvSpPr>
            <p:cNvPr id="98" name="文本框 100"/>
            <p:cNvSpPr txBox="1"/>
            <p:nvPr/>
          </p:nvSpPr>
          <p:spPr>
            <a:xfrm>
              <a:off x="8288380" y="5338774"/>
              <a:ext cx="2271322" cy="787908"/>
            </a:xfrm>
            <a:prstGeom prst="rect">
              <a:avLst/>
            </a:prstGeom>
            <a:noFill/>
          </p:spPr>
          <p:txBody>
            <a:bodyPr wrap="square" rtlCol="0">
              <a:spAutoFit/>
            </a:bodyPr>
            <a:lstStyle/>
            <a:p>
              <a:pPr lvl="0">
                <a:lnSpc>
                  <a:spcPct val="120000"/>
                </a:lnSpc>
              </a:pPr>
              <a:r>
                <a:rPr lang="zh-CN" altLang="en-US" sz="900" dirty="0">
                  <a:solidFill>
                    <a:prstClr val="black"/>
                  </a:solidFill>
                  <a:latin typeface="+mn-lt"/>
                  <a:ea typeface="+mn-ea"/>
                  <a:cs typeface="+mn-ea"/>
                  <a:sym typeface="+mn-lt"/>
                </a:rPr>
                <a:t>单击此处添加文字阐述，添加简短问题说明文字，具体说明文字在此处添加此处。</a:t>
              </a:r>
              <a:endParaRPr lang="zh-CN" altLang="en-US" sz="500" dirty="0">
                <a:solidFill>
                  <a:prstClr val="black">
                    <a:lumMod val="65000"/>
                    <a:lumOff val="35000"/>
                  </a:prstClr>
                </a:solidFill>
                <a:latin typeface="+mn-lt"/>
                <a:ea typeface="+mn-ea"/>
                <a:cs typeface="+mn-ea"/>
                <a:sym typeface="+mn-lt"/>
              </a:endParaRPr>
            </a:p>
          </p:txBody>
        </p:sp>
      </p:grpSp>
      <p:cxnSp>
        <p:nvCxnSpPr>
          <p:cNvPr id="99" name="直接连接符 98"/>
          <p:cNvCxnSpPr/>
          <p:nvPr/>
        </p:nvCxnSpPr>
        <p:spPr>
          <a:xfrm>
            <a:off x="6151591" y="3892310"/>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0" name="Freeform 983"/>
          <p:cNvSpPr>
            <a:spLocks noEditPoints="1"/>
          </p:cNvSpPr>
          <p:nvPr/>
        </p:nvSpPr>
        <p:spPr bwMode="auto">
          <a:xfrm>
            <a:off x="5574210" y="3965492"/>
            <a:ext cx="490732" cy="503498"/>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C00000"/>
          </a:solidFill>
          <a:ln>
            <a:noFill/>
          </a:ln>
          <a:effectLst/>
        </p:spPr>
        <p:txBody>
          <a:bodyPr vert="horz" wrap="square" lIns="68580" tIns="34290" rIns="68580" bIns="34290" numCol="1" anchor="t" anchorCtr="0" compatLnSpc="1"/>
          <a:lstStyle/>
          <a:p>
            <a:endParaRPr lang="zh-CN" altLang="en-US" sz="1200">
              <a:solidFill>
                <a:prstClr val="black"/>
              </a:solidFill>
              <a:latin typeface="+mn-lt"/>
              <a:ea typeface="+mn-ea"/>
              <a:cs typeface="+mn-ea"/>
              <a:sym typeface="+mn-lt"/>
            </a:endParaRPr>
          </a:p>
        </p:txBody>
      </p:sp>
      <p:sp>
        <p:nvSpPr>
          <p:cNvPr id="101" name="文本框 80"/>
          <p:cNvSpPr txBox="1"/>
          <p:nvPr/>
        </p:nvSpPr>
        <p:spPr>
          <a:xfrm>
            <a:off x="5788104" y="1109728"/>
            <a:ext cx="3032368" cy="807913"/>
          </a:xfrm>
          <a:prstGeom prst="rect">
            <a:avLst/>
          </a:prstGeom>
          <a:noFill/>
        </p:spPr>
        <p:txBody>
          <a:bodyPr wrap="square" lIns="68580" tIns="34290" rIns="68580" bIns="34290" rtlCol="0">
            <a:spAutoFit/>
          </a:bodyPr>
          <a:lstStyle/>
          <a:p>
            <a:pPr algn="just"/>
            <a:r>
              <a:rPr lang="zh-CN" altLang="en-US" sz="1200" dirty="0">
                <a:solidFill>
                  <a:prstClr val="black"/>
                </a:solidFill>
                <a:latin typeface="+mn-lt"/>
                <a:ea typeface="+mn-ea"/>
                <a:cs typeface="+mn-ea"/>
                <a:sym typeface="+mn-lt"/>
              </a:rPr>
              <a:t> </a:t>
            </a:r>
            <a:r>
              <a:rPr lang="zh-CN" altLang="en-US" sz="1200" dirty="0" smtClean="0">
                <a:solidFill>
                  <a:prstClr val="black"/>
                </a:solidFill>
                <a:latin typeface="+mn-lt"/>
                <a:ea typeface="+mn-ea"/>
                <a:cs typeface="+mn-ea"/>
                <a:sym typeface="+mn-lt"/>
              </a:rPr>
              <a:t>    单击</a:t>
            </a:r>
            <a:r>
              <a:rPr lang="zh-CN" altLang="en-US" sz="1200" dirty="0">
                <a:solidFill>
                  <a:prstClr val="black"/>
                </a:solidFill>
                <a:latin typeface="+mn-lt"/>
                <a:ea typeface="+mn-ea"/>
                <a:cs typeface="+mn-ea"/>
                <a:sym typeface="+mn-lt"/>
              </a:rPr>
              <a:t>此处添加文字阐述，添加简短问题说明文字，具体说明文字在此处添加此处。单击此处添加文字阐述，添加简短问题说明文字，具体说明文字在此处添加此处</a:t>
            </a:r>
            <a:r>
              <a:rPr lang="zh-CN" altLang="en-US" sz="1200" dirty="0" smtClean="0">
                <a:solidFill>
                  <a:prstClr val="black"/>
                </a:solidFill>
                <a:latin typeface="+mn-lt"/>
                <a:ea typeface="+mn-ea"/>
                <a:cs typeface="+mn-ea"/>
                <a:sym typeface="+mn-lt"/>
              </a:rPr>
              <a:t>。</a:t>
            </a:r>
            <a:endParaRPr lang="zh-CN" altLang="en-US" sz="1200" dirty="0">
              <a:solidFill>
                <a:prstClr val="black">
                  <a:lumMod val="50000"/>
                  <a:lumOff val="50000"/>
                </a:prstClr>
              </a:solidFill>
              <a:latin typeface="+mn-lt"/>
              <a:ea typeface="+mn-ea"/>
              <a:cs typeface="+mn-ea"/>
              <a:sym typeface="+mn-lt"/>
            </a:endParaRPr>
          </a:p>
        </p:txBody>
      </p:sp>
      <p:sp>
        <p:nvSpPr>
          <p:cNvPr id="102" name="文本框 80"/>
          <p:cNvSpPr txBox="1"/>
          <p:nvPr/>
        </p:nvSpPr>
        <p:spPr>
          <a:xfrm>
            <a:off x="397884" y="3783898"/>
            <a:ext cx="3032368" cy="807913"/>
          </a:xfrm>
          <a:prstGeom prst="rect">
            <a:avLst/>
          </a:prstGeom>
          <a:noFill/>
        </p:spPr>
        <p:txBody>
          <a:bodyPr wrap="square" lIns="68580" tIns="34290" rIns="68580" bIns="34290" rtlCol="0">
            <a:spAutoFit/>
          </a:bodyPr>
          <a:lstStyle/>
          <a:p>
            <a:pPr algn="just"/>
            <a:r>
              <a:rPr lang="zh-CN" altLang="en-US" sz="1200" dirty="0">
                <a:solidFill>
                  <a:prstClr val="black"/>
                </a:solidFill>
                <a:latin typeface="+mn-lt"/>
                <a:ea typeface="+mn-ea"/>
                <a:cs typeface="+mn-ea"/>
                <a:sym typeface="+mn-lt"/>
              </a:rPr>
              <a:t> </a:t>
            </a:r>
            <a:r>
              <a:rPr lang="zh-CN" altLang="en-US" sz="1200" dirty="0" smtClean="0">
                <a:solidFill>
                  <a:prstClr val="black"/>
                </a:solidFill>
                <a:latin typeface="+mn-lt"/>
                <a:ea typeface="+mn-ea"/>
                <a:cs typeface="+mn-ea"/>
                <a:sym typeface="+mn-lt"/>
              </a:rPr>
              <a:t>    单击</a:t>
            </a:r>
            <a:r>
              <a:rPr lang="zh-CN" altLang="en-US" sz="1200" dirty="0">
                <a:solidFill>
                  <a:prstClr val="black"/>
                </a:solidFill>
                <a:latin typeface="+mn-lt"/>
                <a:ea typeface="+mn-ea"/>
                <a:cs typeface="+mn-ea"/>
                <a:sym typeface="+mn-lt"/>
              </a:rPr>
              <a:t>此处添加文字阐述，添加简短问题说明文字，具体说明文字在此处添加此处。单击此处添加文字阐述，添加简短问题说明文字，具体说明文字在此处添加此处</a:t>
            </a:r>
            <a:r>
              <a:rPr lang="zh-CN" altLang="en-US" sz="1200" dirty="0" smtClean="0">
                <a:solidFill>
                  <a:prstClr val="black"/>
                </a:solidFill>
                <a:latin typeface="+mn-lt"/>
                <a:ea typeface="+mn-ea"/>
                <a:cs typeface="+mn-ea"/>
                <a:sym typeface="+mn-lt"/>
              </a:rPr>
              <a:t>。</a:t>
            </a:r>
            <a:endParaRPr lang="zh-CN" altLang="en-US" sz="1200" dirty="0">
              <a:solidFill>
                <a:prstClr val="black">
                  <a:lumMod val="50000"/>
                  <a:lumOff val="50000"/>
                </a:prstClr>
              </a:solidFill>
              <a:latin typeface="+mn-lt"/>
              <a:ea typeface="+mn-ea"/>
              <a:cs typeface="+mn-ea"/>
              <a:sym typeface="+mn-lt"/>
            </a:endParaRPr>
          </a:p>
        </p:txBody>
      </p:sp>
      <p:sp>
        <p:nvSpPr>
          <p:cNvPr id="47" name="TextBox 4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250" fill="hold"/>
                                        <p:tgtEl>
                                          <p:spTgt spid="74"/>
                                        </p:tgtEl>
                                        <p:attrNameLst>
                                          <p:attrName>ppt_x</p:attrName>
                                        </p:attrNameLst>
                                      </p:cBhvr>
                                      <p:tavLst>
                                        <p:tav tm="0">
                                          <p:val>
                                            <p:strVal val="0-#ppt_w/2"/>
                                          </p:val>
                                        </p:tav>
                                        <p:tav tm="100000">
                                          <p:val>
                                            <p:strVal val="#ppt_x"/>
                                          </p:val>
                                        </p:tav>
                                      </p:tavLst>
                                    </p:anim>
                                    <p:anim calcmode="lin" valueType="num">
                                      <p:cBhvr additive="base">
                                        <p:cTn id="12" dur="250" fill="hold"/>
                                        <p:tgtEl>
                                          <p:spTgt spid="7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250" fill="hold"/>
                                        <p:tgtEl>
                                          <p:spTgt spid="79"/>
                                        </p:tgtEl>
                                        <p:attrNameLst>
                                          <p:attrName>ppt_x</p:attrName>
                                        </p:attrNameLst>
                                      </p:cBhvr>
                                      <p:tavLst>
                                        <p:tav tm="0">
                                          <p:val>
                                            <p:strVal val="#ppt_x"/>
                                          </p:val>
                                        </p:tav>
                                        <p:tav tm="100000">
                                          <p:val>
                                            <p:strVal val="#ppt_x"/>
                                          </p:val>
                                        </p:tav>
                                      </p:tavLst>
                                    </p:anim>
                                    <p:anim calcmode="lin" valueType="num">
                                      <p:cBhvr additive="base">
                                        <p:cTn id="17" dur="250" fill="hold"/>
                                        <p:tgtEl>
                                          <p:spTgt spid="7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additive="base">
                                        <p:cTn id="21" dur="250" fill="hold"/>
                                        <p:tgtEl>
                                          <p:spTgt spid="84"/>
                                        </p:tgtEl>
                                        <p:attrNameLst>
                                          <p:attrName>ppt_x</p:attrName>
                                        </p:attrNameLst>
                                      </p:cBhvr>
                                      <p:tavLst>
                                        <p:tav tm="0">
                                          <p:val>
                                            <p:strVal val="1+#ppt_w/2"/>
                                          </p:val>
                                        </p:tav>
                                        <p:tav tm="100000">
                                          <p:val>
                                            <p:strVal val="#ppt_x"/>
                                          </p:val>
                                        </p:tav>
                                      </p:tavLst>
                                    </p:anim>
                                    <p:anim calcmode="lin" valueType="num">
                                      <p:cBhvr additive="base">
                                        <p:cTn id="22" dur="250" fill="hold"/>
                                        <p:tgtEl>
                                          <p:spTgt spid="8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nodeType="after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additive="base">
                                        <p:cTn id="26" dur="250" fill="hold"/>
                                        <p:tgtEl>
                                          <p:spTgt spid="91"/>
                                        </p:tgtEl>
                                        <p:attrNameLst>
                                          <p:attrName>ppt_x</p:attrName>
                                        </p:attrNameLst>
                                      </p:cBhvr>
                                      <p:tavLst>
                                        <p:tav tm="0">
                                          <p:val>
                                            <p:strVal val="1+#ppt_w/2"/>
                                          </p:val>
                                        </p:tav>
                                        <p:tav tm="100000">
                                          <p:val>
                                            <p:strVal val="#ppt_x"/>
                                          </p:val>
                                        </p:tav>
                                      </p:tavLst>
                                    </p:anim>
                                    <p:anim calcmode="lin" valueType="num">
                                      <p:cBhvr additive="base">
                                        <p:cTn id="27" dur="250" fill="hold"/>
                                        <p:tgtEl>
                                          <p:spTgt spid="9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250"/>
                                        <p:tgtEl>
                                          <p:spTgt spid="72"/>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250"/>
                                        <p:tgtEl>
                                          <p:spTgt spid="7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250"/>
                                        <p:tgtEl>
                                          <p:spTgt spid="6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250"/>
                                        <p:tgtEl>
                                          <p:spTgt spid="60"/>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250"/>
                                        <p:tgtEl>
                                          <p:spTgt spid="61"/>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250"/>
                                        <p:tgtEl>
                                          <p:spTgt spid="57"/>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250"/>
                                        <p:tgtEl>
                                          <p:spTgt spid="62"/>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250"/>
                                        <p:tgtEl>
                                          <p:spTgt spid="68"/>
                                        </p:tgtEl>
                                      </p:cBhvr>
                                    </p:animEffect>
                                  </p:childTnLst>
                                </p:cTn>
                              </p:par>
                            </p:childTnLst>
                          </p:cTn>
                        </p:par>
                        <p:par>
                          <p:cTn id="60" fill="hold">
                            <p:stCondLst>
                              <p:cond delay="6500"/>
                            </p:stCondLst>
                            <p:childTnLst>
                              <p:par>
                                <p:cTn id="61" presetID="22" presetClass="entr" presetSubtype="8"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250"/>
                                        <p:tgtEl>
                                          <p:spTgt spid="65"/>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wipe(left)">
                                      <p:cBhvr>
                                        <p:cTn id="67" dur="250"/>
                                        <p:tgtEl>
                                          <p:spTgt spid="100"/>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250"/>
                                        <p:tgtEl>
                                          <p:spTgt spid="99"/>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left)">
                                      <p:cBhvr>
                                        <p:cTn id="75" dur="250"/>
                                        <p:tgtEl>
                                          <p:spTgt spid="96"/>
                                        </p:tgtEl>
                                      </p:cBhvr>
                                    </p:animEffect>
                                  </p:childTnLst>
                                </p:cTn>
                              </p:par>
                            </p:childTnLst>
                          </p:cTn>
                        </p:par>
                        <p:par>
                          <p:cTn id="76" fill="hold">
                            <p:stCondLst>
                              <p:cond delay="8500"/>
                            </p:stCondLst>
                            <p:childTnLst>
                              <p:par>
                                <p:cTn id="77" presetID="42" presetClass="entr" presetSubtype="0" fill="hold" grpId="0" nodeType="after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fade">
                                      <p:cBhvr>
                                        <p:cTn id="79" dur="250"/>
                                        <p:tgtEl>
                                          <p:spTgt spid="102"/>
                                        </p:tgtEl>
                                      </p:cBhvr>
                                    </p:animEffect>
                                    <p:anim calcmode="lin" valueType="num">
                                      <p:cBhvr>
                                        <p:cTn id="80" dur="250" fill="hold"/>
                                        <p:tgtEl>
                                          <p:spTgt spid="102"/>
                                        </p:tgtEl>
                                        <p:attrNameLst>
                                          <p:attrName>ppt_x</p:attrName>
                                        </p:attrNameLst>
                                      </p:cBhvr>
                                      <p:tavLst>
                                        <p:tav tm="0">
                                          <p:val>
                                            <p:strVal val="#ppt_x"/>
                                          </p:val>
                                        </p:tav>
                                        <p:tav tm="100000">
                                          <p:val>
                                            <p:strVal val="#ppt_x"/>
                                          </p:val>
                                        </p:tav>
                                      </p:tavLst>
                                    </p:anim>
                                    <p:anim calcmode="lin" valueType="num">
                                      <p:cBhvr>
                                        <p:cTn id="81" dur="250" fill="hold"/>
                                        <p:tgtEl>
                                          <p:spTgt spid="10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fade">
                                      <p:cBhvr>
                                        <p:cTn id="85" dur="250"/>
                                        <p:tgtEl>
                                          <p:spTgt spid="101"/>
                                        </p:tgtEl>
                                      </p:cBhvr>
                                    </p:animEffect>
                                    <p:anim calcmode="lin" valueType="num">
                                      <p:cBhvr>
                                        <p:cTn id="86" dur="250" fill="hold"/>
                                        <p:tgtEl>
                                          <p:spTgt spid="101"/>
                                        </p:tgtEl>
                                        <p:attrNameLst>
                                          <p:attrName>ppt_x</p:attrName>
                                        </p:attrNameLst>
                                      </p:cBhvr>
                                      <p:tavLst>
                                        <p:tav tm="0">
                                          <p:val>
                                            <p:strVal val="#ppt_x"/>
                                          </p:val>
                                        </p:tav>
                                        <p:tav tm="100000">
                                          <p:val>
                                            <p:strVal val="#ppt_x"/>
                                          </p:val>
                                        </p:tav>
                                      </p:tavLst>
                                    </p:anim>
                                    <p:anim calcmode="lin" valueType="num">
                                      <p:cBhvr>
                                        <p:cTn id="87" dur="25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animBg="1"/>
      <p:bldP spid="100" grpId="0" animBg="1"/>
      <p:bldP spid="101" grpId="0"/>
      <p:bldP spid="102"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3653778" cy="5143500"/>
          </a:xfrm>
          <a:prstGeom prst="rect">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tileRect/>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20" name="TextBox 19"/>
          <p:cNvSpPr txBox="1"/>
          <p:nvPr/>
        </p:nvSpPr>
        <p:spPr>
          <a:xfrm>
            <a:off x="4355976" y="1765402"/>
            <a:ext cx="4452801" cy="806348"/>
          </a:xfrm>
          <a:prstGeom prst="rect">
            <a:avLst/>
          </a:prstGeom>
          <a:noFill/>
          <a:effectLst/>
        </p:spPr>
        <p:txBody>
          <a:bodyPr wrap="square" lIns="72572" tIns="36286" rIns="72572" bIns="36286" rtlCol="0">
            <a:spAutoFit/>
          </a:bodyPr>
          <a:lstStyle/>
          <a:p>
            <a:pPr algn="ctr"/>
            <a:r>
              <a:rPr lang="zh-CN" altLang="en-US" sz="4700" dirty="0" smtClean="0">
                <a:solidFill>
                  <a:srgbClr val="C00000"/>
                </a:solidFill>
                <a:latin typeface="+mn-lt"/>
                <a:ea typeface="+mn-ea"/>
                <a:cs typeface="+mn-ea"/>
                <a:sym typeface="+mn-lt"/>
              </a:rPr>
              <a:t>添加文字标题</a:t>
            </a:r>
            <a:endParaRPr lang="zh-CN" altLang="en-US" sz="4700" dirty="0">
              <a:solidFill>
                <a:srgbClr val="C00000"/>
              </a:solidFill>
              <a:latin typeface="+mn-lt"/>
              <a:ea typeface="+mn-ea"/>
              <a:cs typeface="+mn-ea"/>
              <a:sym typeface="+mn-lt"/>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bwMode="auto">
            <a:xfrm>
              <a:off x="3276600" y="3649663"/>
              <a:ext cx="282575" cy="282575"/>
              <a:chOff x="0" y="0"/>
              <a:chExt cx="2494" cy="2494"/>
            </a:xfrm>
          </p:grpSpPr>
          <p:sp>
            <p:nvSpPr>
              <p:cNvPr id="2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bwMode="auto">
            <a:xfrm>
              <a:off x="3276600" y="3649663"/>
              <a:ext cx="282575" cy="282575"/>
              <a:chOff x="0" y="0"/>
              <a:chExt cx="2494" cy="2494"/>
            </a:xfrm>
          </p:grpSpPr>
          <p:sp>
            <p:nvSpPr>
              <p:cNvPr id="3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bwMode="auto">
            <a:xfrm>
              <a:off x="3276600" y="3649663"/>
              <a:ext cx="282575" cy="282575"/>
              <a:chOff x="0" y="0"/>
              <a:chExt cx="2494" cy="2494"/>
            </a:xfrm>
          </p:grpSpPr>
          <p:sp>
            <p:nvSpPr>
              <p:cNvPr id="4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lt"/>
                  <a:ea typeface="+mn-ea"/>
                  <a:cs typeface="+mn-ea"/>
                  <a:sym typeface="+mn-lt"/>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dirty="0">
                  <a:solidFill>
                    <a:schemeClr val="tx1">
                      <a:lumMod val="65000"/>
                      <a:lumOff val="35000"/>
                    </a:schemeClr>
                  </a:solidFill>
                  <a:latin typeface="+mn-lt"/>
                  <a:ea typeface="+mn-ea"/>
                  <a:cs typeface="+mn-ea"/>
                  <a:sym typeface="+mn-lt"/>
                </a:rPr>
                <a:t>文字标题</a:t>
              </a: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105"/>
          <p:cNvGrpSpPr/>
          <p:nvPr/>
        </p:nvGrpSpPr>
        <p:grpSpPr bwMode="auto">
          <a:xfrm>
            <a:off x="3160974" y="2148103"/>
            <a:ext cx="824733" cy="827846"/>
            <a:chOff x="0" y="0"/>
            <a:chExt cx="492125" cy="490538"/>
          </a:xfrm>
          <a:solidFill>
            <a:schemeClr val="accent2"/>
          </a:solidFill>
        </p:grpSpPr>
        <p:sp>
          <p:nvSpPr>
            <p:cNvPr id="59" name="Freeform 9"/>
            <p:cNvSpPr>
              <a:spLocks noEditPoints="1" noChangeArrowheads="1"/>
            </p:cNvSpPr>
            <p:nvPr/>
          </p:nvSpPr>
          <p:spPr bwMode="auto">
            <a:xfrm>
              <a:off x="0" y="0"/>
              <a:ext cx="492125" cy="490538"/>
            </a:xfrm>
            <a:custGeom>
              <a:avLst/>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0" name="Freeform 10"/>
            <p:cNvSpPr>
              <a:spLocks noChangeArrowheads="1"/>
            </p:cNvSpPr>
            <p:nvPr/>
          </p:nvSpPr>
          <p:spPr bwMode="auto">
            <a:xfrm>
              <a:off x="292100" y="184150"/>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1" name="Freeform 11"/>
            <p:cNvSpPr>
              <a:spLocks noChangeArrowheads="1"/>
            </p:cNvSpPr>
            <p:nvPr/>
          </p:nvSpPr>
          <p:spPr bwMode="auto">
            <a:xfrm>
              <a:off x="292100" y="138112"/>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2" name="Freeform 12"/>
            <p:cNvSpPr>
              <a:spLocks noChangeArrowheads="1"/>
            </p:cNvSpPr>
            <p:nvPr/>
          </p:nvSpPr>
          <p:spPr bwMode="auto">
            <a:xfrm>
              <a:off x="292100" y="92075"/>
              <a:ext cx="138113" cy="14288"/>
            </a:xfrm>
            <a:custGeom>
              <a:avLst/>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3" name="Freeform 13"/>
            <p:cNvSpPr>
              <a:spLocks noChangeArrowheads="1"/>
            </p:cNvSpPr>
            <p:nvPr/>
          </p:nvSpPr>
          <p:spPr bwMode="auto">
            <a:xfrm>
              <a:off x="122238"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4" name="Freeform 14"/>
            <p:cNvSpPr>
              <a:spLocks noChangeArrowheads="1"/>
            </p:cNvSpPr>
            <p:nvPr/>
          </p:nvSpPr>
          <p:spPr bwMode="auto">
            <a:xfrm>
              <a:off x="122238"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5" name="Freeform 15"/>
            <p:cNvSpPr>
              <a:spLocks noChangeArrowheads="1"/>
            </p:cNvSpPr>
            <p:nvPr/>
          </p:nvSpPr>
          <p:spPr bwMode="auto">
            <a:xfrm>
              <a:off x="122238"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6" name="Freeform 16"/>
            <p:cNvSpPr>
              <a:spLocks noChangeArrowheads="1"/>
            </p:cNvSpPr>
            <p:nvPr/>
          </p:nvSpPr>
          <p:spPr bwMode="auto">
            <a:xfrm>
              <a:off x="292100" y="414337"/>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7" name="Freeform 17"/>
            <p:cNvSpPr>
              <a:spLocks noChangeArrowheads="1"/>
            </p:cNvSpPr>
            <p:nvPr/>
          </p:nvSpPr>
          <p:spPr bwMode="auto">
            <a:xfrm>
              <a:off x="292100" y="368300"/>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8" name="Freeform 18"/>
            <p:cNvSpPr>
              <a:spLocks noChangeArrowheads="1"/>
            </p:cNvSpPr>
            <p:nvPr/>
          </p:nvSpPr>
          <p:spPr bwMode="auto">
            <a:xfrm>
              <a:off x="292100" y="322262"/>
              <a:ext cx="138113" cy="14288"/>
            </a:xfrm>
            <a:custGeom>
              <a:avLst/>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69" name="Freeform 19"/>
            <p:cNvSpPr>
              <a:spLocks noChangeArrowheads="1"/>
            </p:cNvSpPr>
            <p:nvPr/>
          </p:nvSpPr>
          <p:spPr bwMode="auto">
            <a:xfrm>
              <a:off x="122238" y="230187"/>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70" name="Freeform 20"/>
            <p:cNvSpPr>
              <a:spLocks noChangeArrowheads="1"/>
            </p:cNvSpPr>
            <p:nvPr/>
          </p:nvSpPr>
          <p:spPr bwMode="auto">
            <a:xfrm>
              <a:off x="122238" y="276225"/>
              <a:ext cx="307975" cy="14288"/>
            </a:xfrm>
            <a:custGeom>
              <a:avLst/>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sp>
          <p:nvSpPr>
            <p:cNvPr id="71" name="Freeform 21"/>
            <p:cNvSpPr>
              <a:spLocks noEditPoints="1" noChangeArrowheads="1"/>
            </p:cNvSpPr>
            <p:nvPr/>
          </p:nvSpPr>
          <p:spPr bwMode="auto">
            <a:xfrm>
              <a:off x="122238" y="60325"/>
              <a:ext cx="138113" cy="138113"/>
            </a:xfrm>
            <a:custGeom>
              <a:avLst/>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mn-lt"/>
                <a:ea typeface="+mn-ea"/>
                <a:cs typeface="+mn-ea"/>
                <a:sym typeface="+mn-lt"/>
              </a:endParaRPr>
            </a:p>
          </p:txBody>
        </p:sp>
      </p:grpSp>
      <p:sp>
        <p:nvSpPr>
          <p:cNvPr id="72"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dirty="0">
                <a:solidFill>
                  <a:schemeClr val="bg1"/>
                </a:solidFill>
                <a:latin typeface="+mn-lt"/>
                <a:ea typeface="+mn-ea"/>
                <a:cs typeface="+mn-ea"/>
                <a:sym typeface="+mn-lt"/>
              </a:rPr>
              <a:t>Part 1</a:t>
            </a:r>
          </a:p>
        </p:txBody>
      </p:sp>
      <p:sp>
        <p:nvSpPr>
          <p:cNvPr id="73"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dirty="0">
                <a:solidFill>
                  <a:schemeClr val="bg1"/>
                </a:solidFill>
                <a:latin typeface="+mn-lt"/>
                <a:ea typeface="+mn-ea"/>
                <a:cs typeface="+mn-ea"/>
                <a:sym typeface="+mn-lt"/>
              </a:rPr>
              <a:t>第一部分</a:t>
            </a:r>
            <a:endParaRPr lang="zh-CN" altLang="zh-CN" sz="3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 calcmode="lin" valueType="num">
                                      <p:cBhvr>
                                        <p:cTn id="14" dur="500" fill="hold"/>
                                        <p:tgtEl>
                                          <p:spTgt spid="73"/>
                                        </p:tgtEl>
                                        <p:attrNameLst>
                                          <p:attrName>style.rotation</p:attrName>
                                        </p:attrNameLst>
                                      </p:cBhvr>
                                      <p:tavLst>
                                        <p:tav tm="0">
                                          <p:val>
                                            <p:fltVal val="360"/>
                                          </p:val>
                                        </p:tav>
                                        <p:tav tm="100000">
                                          <p:val>
                                            <p:fltVal val="0"/>
                                          </p:val>
                                        </p:tav>
                                      </p:tavLst>
                                    </p:anim>
                                    <p:animEffect transition="in" filter="fade">
                                      <p:cBhvr>
                                        <p:cTn id="15" dur="500"/>
                                        <p:tgtEl>
                                          <p:spTgt spid="73"/>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 calcmode="lin" valueType="num">
                                      <p:cBhvr>
                                        <p:cTn id="21" dur="500" fill="hold"/>
                                        <p:tgtEl>
                                          <p:spTgt spid="72"/>
                                        </p:tgtEl>
                                        <p:attrNameLst>
                                          <p:attrName>style.rotation</p:attrName>
                                        </p:attrNameLst>
                                      </p:cBhvr>
                                      <p:tavLst>
                                        <p:tav tm="0">
                                          <p:val>
                                            <p:fltVal val="360"/>
                                          </p:val>
                                        </p:tav>
                                        <p:tav tm="100000">
                                          <p:val>
                                            <p:fltVal val="0"/>
                                          </p:val>
                                        </p:tav>
                                      </p:tavLst>
                                    </p:anim>
                                    <p:animEffect transition="in" filter="fade">
                                      <p:cBhvr>
                                        <p:cTn id="22" dur="500"/>
                                        <p:tgtEl>
                                          <p:spTgt spid="72"/>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375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57" name="组合 56"/>
          <p:cNvGrpSpPr/>
          <p:nvPr/>
        </p:nvGrpSpPr>
        <p:grpSpPr>
          <a:xfrm>
            <a:off x="5285035" y="1561025"/>
            <a:ext cx="1134214" cy="385763"/>
            <a:chOff x="4452173" y="720606"/>
            <a:chExt cx="1134214" cy="385763"/>
          </a:xfrm>
        </p:grpSpPr>
        <p:grpSp>
          <p:nvGrpSpPr>
            <p:cNvPr id="58" name="组合 57"/>
            <p:cNvGrpSpPr/>
            <p:nvPr/>
          </p:nvGrpSpPr>
          <p:grpSpPr>
            <a:xfrm>
              <a:off x="4452173" y="720606"/>
              <a:ext cx="1134214" cy="385763"/>
              <a:chOff x="2099498" y="1186788"/>
              <a:chExt cx="1134214" cy="385763"/>
            </a:xfrm>
          </p:grpSpPr>
          <p:sp>
            <p:nvSpPr>
              <p:cNvPr id="60" name="圆角矩形 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1" name="圆角矩形 60"/>
              <p:cNvSpPr/>
              <p:nvPr/>
            </p:nvSpPr>
            <p:spPr>
              <a:xfrm>
                <a:off x="2140499" y="1219916"/>
                <a:ext cx="1052212" cy="319506"/>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latin typeface="+mn-lt"/>
                  <a:ea typeface="+mn-ea"/>
                  <a:cs typeface="+mn-ea"/>
                  <a:sym typeface="+mn-lt"/>
                </a:endParaRPr>
              </a:p>
            </p:txBody>
          </p:sp>
        </p:grpSp>
        <p:sp>
          <p:nvSpPr>
            <p:cNvPr id="59" name="矩形 58"/>
            <p:cNvSpPr/>
            <p:nvPr/>
          </p:nvSpPr>
          <p:spPr>
            <a:xfrm>
              <a:off x="4516579" y="759599"/>
              <a:ext cx="1005403" cy="338554"/>
            </a:xfrm>
            <a:prstGeom prst="rect">
              <a:avLst/>
            </a:prstGeom>
          </p:spPr>
          <p:txBody>
            <a:bodyPr wrap="none">
              <a:spAutoFit/>
            </a:bodyPr>
            <a:lstStyle/>
            <a:p>
              <a:pPr algn="ctr"/>
              <a:r>
                <a:rPr lang="zh-CN" altLang="en-US" sz="1600" dirty="0">
                  <a:solidFill>
                    <a:prstClr val="white"/>
                  </a:solidFill>
                  <a:latin typeface="+mn-lt"/>
                  <a:ea typeface="+mn-ea"/>
                  <a:cs typeface="+mn-ea"/>
                  <a:sym typeface="+mn-lt"/>
                </a:rPr>
                <a:t>添加标题</a:t>
              </a:r>
            </a:p>
          </p:txBody>
        </p:sp>
      </p:grpSp>
      <p:sp>
        <p:nvSpPr>
          <p:cNvPr id="62" name="Oval 5"/>
          <p:cNvSpPr/>
          <p:nvPr/>
        </p:nvSpPr>
        <p:spPr>
          <a:xfrm>
            <a:off x="3727414" y="1240195"/>
            <a:ext cx="306303" cy="306303"/>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cs typeface="+mn-ea"/>
              <a:sym typeface="+mn-lt"/>
            </a:endParaRPr>
          </a:p>
        </p:txBody>
      </p:sp>
      <p:grpSp>
        <p:nvGrpSpPr>
          <p:cNvPr id="63" name="Group 40"/>
          <p:cNvGrpSpPr/>
          <p:nvPr/>
        </p:nvGrpSpPr>
        <p:grpSpPr>
          <a:xfrm>
            <a:off x="1075266" y="1383037"/>
            <a:ext cx="3080036" cy="3086265"/>
            <a:chOff x="3692576" y="1742634"/>
            <a:chExt cx="2790379" cy="2796023"/>
          </a:xfrm>
        </p:grpSpPr>
        <p:grpSp>
          <p:nvGrpSpPr>
            <p:cNvPr id="64"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65" name="椭圆 80"/>
            <p:cNvSpPr/>
            <p:nvPr/>
          </p:nvSpPr>
          <p:spPr bwMode="auto">
            <a:xfrm>
              <a:off x="4101618" y="2137562"/>
              <a:ext cx="2017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68" name="Oval 9"/>
          <p:cNvSpPr/>
          <p:nvPr/>
        </p:nvSpPr>
        <p:spPr>
          <a:xfrm>
            <a:off x="2160729" y="1276548"/>
            <a:ext cx="414906" cy="414906"/>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cs typeface="+mn-ea"/>
              <a:sym typeface="+mn-lt"/>
            </a:endParaRPr>
          </a:p>
        </p:txBody>
      </p:sp>
      <p:sp>
        <p:nvSpPr>
          <p:cNvPr id="69" name="Oval 12"/>
          <p:cNvSpPr/>
          <p:nvPr/>
        </p:nvSpPr>
        <p:spPr>
          <a:xfrm>
            <a:off x="2403060" y="4478654"/>
            <a:ext cx="172575" cy="172575"/>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cs typeface="+mn-ea"/>
              <a:sym typeface="+mn-lt"/>
            </a:endParaRPr>
          </a:p>
        </p:txBody>
      </p:sp>
      <p:sp>
        <p:nvSpPr>
          <p:cNvPr id="70" name="Oval 14"/>
          <p:cNvSpPr/>
          <p:nvPr/>
        </p:nvSpPr>
        <p:spPr>
          <a:xfrm>
            <a:off x="4653103" y="3021370"/>
            <a:ext cx="354168" cy="354168"/>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cs typeface="+mn-ea"/>
              <a:sym typeface="+mn-lt"/>
            </a:endParaRPr>
          </a:p>
        </p:txBody>
      </p:sp>
      <p:sp>
        <p:nvSpPr>
          <p:cNvPr id="71" name="Oval 6"/>
          <p:cNvSpPr/>
          <p:nvPr/>
        </p:nvSpPr>
        <p:spPr>
          <a:xfrm>
            <a:off x="6106260" y="4254896"/>
            <a:ext cx="201018" cy="201018"/>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cs typeface="+mn-ea"/>
              <a:sym typeface="+mn-lt"/>
            </a:endParaRPr>
          </a:p>
        </p:txBody>
      </p:sp>
      <p:sp>
        <p:nvSpPr>
          <p:cNvPr id="72" name="矩形 71"/>
          <p:cNvSpPr/>
          <p:nvPr/>
        </p:nvSpPr>
        <p:spPr>
          <a:xfrm>
            <a:off x="5269795" y="2121211"/>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mn-lt"/>
                <a:ea typeface="+mn-ea"/>
                <a:cs typeface="+mn-ea"/>
                <a:sym typeface="+mn-lt"/>
              </a:rPr>
              <a:t>单击此处添加段落文本单击此处添加段落文本单击此处添加段落</a:t>
            </a:r>
            <a:r>
              <a:rPr lang="zh-CN" altLang="en-US" sz="1000" dirty="0" smtClean="0">
                <a:solidFill>
                  <a:srgbClr val="7F7F7F"/>
                </a:solidFill>
                <a:latin typeface="+mn-lt"/>
                <a:ea typeface="+mn-ea"/>
                <a:cs typeface="+mn-ea"/>
                <a:sym typeface="+mn-lt"/>
              </a:rPr>
              <a:t>文本</a:t>
            </a:r>
            <a:r>
              <a:rPr lang="zh-CN" altLang="en-US" sz="1000" dirty="0">
                <a:solidFill>
                  <a:srgbClr val="7F7F7F"/>
                </a:solidFill>
                <a:latin typeface="+mn-lt"/>
                <a:ea typeface="+mn-ea"/>
                <a:cs typeface="+mn-ea"/>
                <a:sym typeface="+mn-lt"/>
              </a:rPr>
              <a:t>单击此处添加段落</a:t>
            </a:r>
            <a:r>
              <a:rPr lang="zh-CN" altLang="en-US" sz="1000" dirty="0" smtClean="0">
                <a:solidFill>
                  <a:srgbClr val="7F7F7F"/>
                </a:solidFill>
                <a:latin typeface="+mn-lt"/>
                <a:ea typeface="+mn-ea"/>
                <a:cs typeface="+mn-ea"/>
                <a:sym typeface="+mn-lt"/>
              </a:rPr>
              <a:t>文本</a:t>
            </a:r>
            <a:endParaRPr lang="zh-CN" altLang="en-US" sz="1000" dirty="0">
              <a:solidFill>
                <a:srgbClr val="7F7F7F"/>
              </a:solidFill>
              <a:latin typeface="+mn-lt"/>
              <a:ea typeface="+mn-ea"/>
              <a:cs typeface="+mn-ea"/>
              <a:sym typeface="+mn-lt"/>
            </a:endParaRPr>
          </a:p>
        </p:txBody>
      </p:sp>
      <p:sp>
        <p:nvSpPr>
          <p:cNvPr id="73" name="矩形 72"/>
          <p:cNvSpPr/>
          <p:nvPr/>
        </p:nvSpPr>
        <p:spPr>
          <a:xfrm>
            <a:off x="5269795" y="2746099"/>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mn-lt"/>
                <a:ea typeface="+mn-ea"/>
                <a:cs typeface="+mn-ea"/>
                <a:sym typeface="+mn-lt"/>
              </a:rPr>
              <a:t>单击此处添加段落文本单击此处添加段落文本单击此处添加段落</a:t>
            </a:r>
            <a:r>
              <a:rPr lang="zh-CN" altLang="en-US" sz="1000" dirty="0" smtClean="0">
                <a:solidFill>
                  <a:srgbClr val="7F7F7F"/>
                </a:solidFill>
                <a:latin typeface="+mn-lt"/>
                <a:ea typeface="+mn-ea"/>
                <a:cs typeface="+mn-ea"/>
                <a:sym typeface="+mn-lt"/>
              </a:rPr>
              <a:t>文本</a:t>
            </a:r>
            <a:r>
              <a:rPr lang="zh-CN" altLang="en-US" sz="1000" dirty="0">
                <a:solidFill>
                  <a:srgbClr val="7F7F7F"/>
                </a:solidFill>
                <a:latin typeface="+mn-lt"/>
                <a:ea typeface="+mn-ea"/>
                <a:cs typeface="+mn-ea"/>
                <a:sym typeface="+mn-lt"/>
              </a:rPr>
              <a:t>单击此处添加段落</a:t>
            </a:r>
            <a:r>
              <a:rPr lang="zh-CN" altLang="en-US" sz="1000" dirty="0" smtClean="0">
                <a:solidFill>
                  <a:srgbClr val="7F7F7F"/>
                </a:solidFill>
                <a:latin typeface="+mn-lt"/>
                <a:ea typeface="+mn-ea"/>
                <a:cs typeface="+mn-ea"/>
                <a:sym typeface="+mn-lt"/>
              </a:rPr>
              <a:t>文本</a:t>
            </a:r>
            <a:endParaRPr lang="zh-CN" altLang="en-US" sz="1000" dirty="0">
              <a:solidFill>
                <a:srgbClr val="7F7F7F"/>
              </a:solidFill>
              <a:latin typeface="+mn-lt"/>
              <a:ea typeface="+mn-ea"/>
              <a:cs typeface="+mn-ea"/>
              <a:sym typeface="+mn-lt"/>
            </a:endParaRPr>
          </a:p>
        </p:txBody>
      </p:sp>
      <p:grpSp>
        <p:nvGrpSpPr>
          <p:cNvPr id="74" name="组合 73"/>
          <p:cNvGrpSpPr/>
          <p:nvPr/>
        </p:nvGrpSpPr>
        <p:grpSpPr>
          <a:xfrm>
            <a:off x="3876039" y="1858498"/>
            <a:ext cx="748923" cy="739868"/>
            <a:chOff x="3787139" y="1894685"/>
            <a:chExt cx="748923" cy="739868"/>
          </a:xfrm>
        </p:grpSpPr>
        <p:sp>
          <p:nvSpPr>
            <p:cNvPr id="75" name="Oval 32"/>
            <p:cNvSpPr/>
            <p:nvPr/>
          </p:nvSpPr>
          <p:spPr>
            <a:xfrm>
              <a:off x="3791666" y="1894685"/>
              <a:ext cx="739868" cy="739868"/>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cs typeface="+mn-ea"/>
                <a:sym typeface="+mn-lt"/>
              </a:endParaRPr>
            </a:p>
          </p:txBody>
        </p:sp>
        <p:sp>
          <p:nvSpPr>
            <p:cNvPr id="76" name="矩形 75"/>
            <p:cNvSpPr/>
            <p:nvPr/>
          </p:nvSpPr>
          <p:spPr>
            <a:xfrm>
              <a:off x="3787139" y="2057369"/>
              <a:ext cx="748923" cy="430887"/>
            </a:xfrm>
            <a:prstGeom prst="rect">
              <a:avLst/>
            </a:prstGeom>
          </p:spPr>
          <p:txBody>
            <a:bodyPr wrap="none">
              <a:spAutoFit/>
            </a:bodyPr>
            <a:lstStyle/>
            <a:p>
              <a:pPr algn="ctr"/>
              <a:r>
                <a:rPr lang="zh-CN" altLang="en-US" sz="2200" b="1" dirty="0" smtClean="0">
                  <a:solidFill>
                    <a:prstClr val="white"/>
                  </a:solidFill>
                  <a:latin typeface="+mn-lt"/>
                  <a:ea typeface="+mn-ea"/>
                  <a:cs typeface="+mn-ea"/>
                  <a:sym typeface="+mn-lt"/>
                </a:rPr>
                <a:t>专业</a:t>
              </a:r>
              <a:endParaRPr lang="zh-CN" altLang="en-US" sz="2200" b="1" dirty="0">
                <a:solidFill>
                  <a:prstClr val="white"/>
                </a:solidFill>
                <a:latin typeface="+mn-lt"/>
                <a:ea typeface="+mn-ea"/>
                <a:cs typeface="+mn-ea"/>
                <a:sym typeface="+mn-lt"/>
              </a:endParaRPr>
            </a:p>
          </p:txBody>
        </p:sp>
      </p:grpSp>
      <p:grpSp>
        <p:nvGrpSpPr>
          <p:cNvPr id="77" name="组合 76"/>
          <p:cNvGrpSpPr/>
          <p:nvPr/>
        </p:nvGrpSpPr>
        <p:grpSpPr>
          <a:xfrm>
            <a:off x="1041693" y="1203598"/>
            <a:ext cx="761747" cy="685800"/>
            <a:chOff x="952793" y="1239785"/>
            <a:chExt cx="761747" cy="685800"/>
          </a:xfrm>
        </p:grpSpPr>
        <p:sp>
          <p:nvSpPr>
            <p:cNvPr id="78" name="Oval 35"/>
            <p:cNvSpPr/>
            <p:nvPr/>
          </p:nvSpPr>
          <p:spPr>
            <a:xfrm>
              <a:off x="999188" y="1239785"/>
              <a:ext cx="685800" cy="685800"/>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cs typeface="+mn-ea"/>
                <a:sym typeface="+mn-lt"/>
              </a:endParaRPr>
            </a:p>
          </p:txBody>
        </p:sp>
        <p:sp>
          <p:nvSpPr>
            <p:cNvPr id="79" name="矩形 78"/>
            <p:cNvSpPr/>
            <p:nvPr/>
          </p:nvSpPr>
          <p:spPr>
            <a:xfrm>
              <a:off x="952793" y="1399022"/>
              <a:ext cx="761747" cy="323165"/>
            </a:xfrm>
            <a:prstGeom prst="rect">
              <a:avLst/>
            </a:prstGeom>
          </p:spPr>
          <p:txBody>
            <a:bodyPr wrap="none">
              <a:spAutoFit/>
            </a:bodyPr>
            <a:lstStyle/>
            <a:p>
              <a:pPr algn="ctr"/>
              <a:r>
                <a:rPr lang="zh-CN" altLang="en-US" sz="1500" b="1" dirty="0" smtClean="0">
                  <a:solidFill>
                    <a:prstClr val="white"/>
                  </a:solidFill>
                  <a:latin typeface="+mn-lt"/>
                  <a:ea typeface="+mn-ea"/>
                  <a:cs typeface="+mn-ea"/>
                  <a:sym typeface="+mn-lt"/>
                </a:rPr>
                <a:t>有梦想</a:t>
              </a:r>
              <a:endParaRPr lang="zh-CN" altLang="en-US" sz="1500" b="1" dirty="0">
                <a:solidFill>
                  <a:prstClr val="white"/>
                </a:solidFill>
                <a:latin typeface="+mn-lt"/>
                <a:ea typeface="+mn-ea"/>
                <a:cs typeface="+mn-ea"/>
                <a:sym typeface="+mn-lt"/>
              </a:endParaRPr>
            </a:p>
          </p:txBody>
        </p:sp>
      </p:grpSp>
      <p:grpSp>
        <p:nvGrpSpPr>
          <p:cNvPr id="80" name="组合 79"/>
          <p:cNvGrpSpPr/>
          <p:nvPr/>
        </p:nvGrpSpPr>
        <p:grpSpPr>
          <a:xfrm>
            <a:off x="497337" y="2236626"/>
            <a:ext cx="646331" cy="569592"/>
            <a:chOff x="408437" y="2272813"/>
            <a:chExt cx="646331" cy="569592"/>
          </a:xfrm>
        </p:grpSpPr>
        <p:sp>
          <p:nvSpPr>
            <p:cNvPr id="81" name="Oval 13"/>
            <p:cNvSpPr/>
            <p:nvPr/>
          </p:nvSpPr>
          <p:spPr>
            <a:xfrm>
              <a:off x="440281" y="2272813"/>
              <a:ext cx="569592" cy="569592"/>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cs typeface="+mn-ea"/>
                <a:sym typeface="+mn-lt"/>
              </a:endParaRPr>
            </a:p>
          </p:txBody>
        </p:sp>
        <p:sp>
          <p:nvSpPr>
            <p:cNvPr id="82" name="矩形 81"/>
            <p:cNvSpPr/>
            <p:nvPr/>
          </p:nvSpPr>
          <p:spPr>
            <a:xfrm>
              <a:off x="408437" y="2355726"/>
              <a:ext cx="646331" cy="369332"/>
            </a:xfrm>
            <a:prstGeom prst="rect">
              <a:avLst/>
            </a:prstGeom>
          </p:spPr>
          <p:txBody>
            <a:bodyPr wrap="none">
              <a:spAutoFit/>
            </a:bodyPr>
            <a:lstStyle/>
            <a:p>
              <a:pPr algn="ctr"/>
              <a:r>
                <a:rPr lang="zh-CN" altLang="en-US" b="1" dirty="0" smtClean="0">
                  <a:solidFill>
                    <a:prstClr val="white"/>
                  </a:solidFill>
                  <a:latin typeface="+mn-lt"/>
                  <a:ea typeface="+mn-ea"/>
                  <a:cs typeface="+mn-ea"/>
                  <a:sym typeface="+mn-lt"/>
                </a:rPr>
                <a:t>年轻</a:t>
              </a:r>
              <a:endParaRPr lang="zh-CN" altLang="en-US" b="1" dirty="0">
                <a:solidFill>
                  <a:prstClr val="white"/>
                </a:solidFill>
                <a:latin typeface="+mn-lt"/>
                <a:ea typeface="+mn-ea"/>
                <a:cs typeface="+mn-ea"/>
                <a:sym typeface="+mn-lt"/>
              </a:endParaRPr>
            </a:p>
          </p:txBody>
        </p:sp>
      </p:grpSp>
      <p:grpSp>
        <p:nvGrpSpPr>
          <p:cNvPr id="83" name="组合 82"/>
          <p:cNvGrpSpPr/>
          <p:nvPr/>
        </p:nvGrpSpPr>
        <p:grpSpPr>
          <a:xfrm>
            <a:off x="4223787" y="3680285"/>
            <a:ext cx="650955" cy="574611"/>
            <a:chOff x="5094905" y="4056086"/>
            <a:chExt cx="650955" cy="574611"/>
          </a:xfrm>
          <a:solidFill>
            <a:srgbClr val="C00000"/>
          </a:solidFill>
        </p:grpSpPr>
        <p:sp>
          <p:nvSpPr>
            <p:cNvPr id="84" name="Oval 6"/>
            <p:cNvSpPr/>
            <p:nvPr/>
          </p:nvSpPr>
          <p:spPr>
            <a:xfrm>
              <a:off x="5094905" y="4056086"/>
              <a:ext cx="574611" cy="574611"/>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cs typeface="+mn-ea"/>
                <a:sym typeface="+mn-lt"/>
              </a:endParaRPr>
            </a:p>
          </p:txBody>
        </p:sp>
        <p:sp>
          <p:nvSpPr>
            <p:cNvPr id="85" name="矩形 84"/>
            <p:cNvSpPr/>
            <p:nvPr/>
          </p:nvSpPr>
          <p:spPr>
            <a:xfrm>
              <a:off x="5099529" y="4158725"/>
              <a:ext cx="646331" cy="369332"/>
            </a:xfrm>
            <a:prstGeom prst="rect">
              <a:avLst/>
            </a:prstGeom>
            <a:noFill/>
          </p:spPr>
          <p:txBody>
            <a:bodyPr wrap="none">
              <a:spAutoFit/>
            </a:bodyPr>
            <a:lstStyle/>
            <a:p>
              <a:pPr algn="ctr"/>
              <a:r>
                <a:rPr lang="zh-CN" altLang="en-US" b="1" dirty="0" smtClean="0">
                  <a:solidFill>
                    <a:prstClr val="white"/>
                  </a:solidFill>
                  <a:latin typeface="+mn-lt"/>
                  <a:ea typeface="+mn-ea"/>
                  <a:cs typeface="+mn-ea"/>
                  <a:sym typeface="+mn-lt"/>
                </a:rPr>
                <a:t>潜力</a:t>
              </a:r>
              <a:endParaRPr lang="zh-CN" altLang="en-US" b="1" dirty="0">
                <a:solidFill>
                  <a:prstClr val="white"/>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fltVal val="0"/>
                                          </p:val>
                                        </p:tav>
                                        <p:tav tm="100000">
                                          <p:val>
                                            <p:strVal val="#ppt_w"/>
                                          </p:val>
                                        </p:tav>
                                      </p:tavLst>
                                    </p:anim>
                                    <p:anim calcmode="lin" valueType="num">
                                      <p:cBhvr>
                                        <p:cTn id="12" dur="500" fill="hold"/>
                                        <p:tgtEl>
                                          <p:spTgt spid="63"/>
                                        </p:tgtEl>
                                        <p:attrNameLst>
                                          <p:attrName>ppt_h</p:attrName>
                                        </p:attrNameLst>
                                      </p:cBhvr>
                                      <p:tavLst>
                                        <p:tav tm="0">
                                          <p:val>
                                            <p:fltVal val="0"/>
                                          </p:val>
                                        </p:tav>
                                        <p:tav tm="100000">
                                          <p:val>
                                            <p:strVal val="#ppt_h"/>
                                          </p:val>
                                        </p:tav>
                                      </p:tavLst>
                                    </p:anim>
                                    <p:animEffect transition="in" filter="fade">
                                      <p:cBhvr>
                                        <p:cTn id="13" dur="500"/>
                                        <p:tgtEl>
                                          <p:spTgt spid="6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ppt_x"/>
                                          </p:val>
                                        </p:tav>
                                        <p:tav tm="100000">
                                          <p:val>
                                            <p:strVal val="#ppt_x"/>
                                          </p:val>
                                        </p:tav>
                                      </p:tavLst>
                                    </p:anim>
                                    <p:anim calcmode="lin" valueType="num">
                                      <p:cBhvr additive="base">
                                        <p:cTn id="17" dur="500" fill="hold"/>
                                        <p:tgtEl>
                                          <p:spTgt spid="68"/>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ppt_x"/>
                                          </p:val>
                                        </p:tav>
                                        <p:tav tm="100000">
                                          <p:val>
                                            <p:strVal val="#ppt_x"/>
                                          </p:val>
                                        </p:tav>
                                      </p:tavLst>
                                    </p:anim>
                                    <p:anim calcmode="lin" valueType="num">
                                      <p:cBhvr additive="base">
                                        <p:cTn id="21" dur="500" fill="hold"/>
                                        <p:tgtEl>
                                          <p:spTgt spid="62"/>
                                        </p:tgtEl>
                                        <p:attrNameLst>
                                          <p:attrName>ppt_y</p:attrName>
                                        </p:attrNameLst>
                                      </p:cBhvr>
                                      <p:tavLst>
                                        <p:tav tm="0">
                                          <p:val>
                                            <p:strVal val="0-#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childTnLst>
                                </p:cTn>
                              </p:par>
                              <p:par>
                                <p:cTn id="27" presetID="53" presetClass="entr" presetSubtype="16"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fltVal val="0"/>
                                          </p:val>
                                        </p:tav>
                                        <p:tav tm="100000">
                                          <p:val>
                                            <p:strVal val="#ppt_w"/>
                                          </p:val>
                                        </p:tav>
                                      </p:tavLst>
                                    </p:anim>
                                    <p:anim calcmode="lin" valueType="num">
                                      <p:cBhvr>
                                        <p:cTn id="30" dur="500" fill="hold"/>
                                        <p:tgtEl>
                                          <p:spTgt spid="74"/>
                                        </p:tgtEl>
                                        <p:attrNameLst>
                                          <p:attrName>ppt_h</p:attrName>
                                        </p:attrNameLst>
                                      </p:cBhvr>
                                      <p:tavLst>
                                        <p:tav tm="0">
                                          <p:val>
                                            <p:fltVal val="0"/>
                                          </p:val>
                                        </p:tav>
                                        <p:tav tm="100000">
                                          <p:val>
                                            <p:strVal val="#ppt_h"/>
                                          </p:val>
                                        </p:tav>
                                      </p:tavLst>
                                    </p:anim>
                                    <p:animEffect transition="in" filter="fade">
                                      <p:cBhvr>
                                        <p:cTn id="31" dur="500"/>
                                        <p:tgtEl>
                                          <p:spTgt spid="74"/>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par>
                                <p:cTn id="37" presetID="53" presetClass="entr" presetSubtype="16"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Effect transition="in" filter="fade">
                                      <p:cBhvr>
                                        <p:cTn id="41" dur="500"/>
                                        <p:tgtEl>
                                          <p:spTgt spid="80"/>
                                        </p:tgtEl>
                                      </p:cBhvr>
                                    </p:animEffect>
                                  </p:childTnLst>
                                </p:cTn>
                              </p:par>
                              <p:par>
                                <p:cTn id="42" presetID="2" presetClass="entr" presetSubtype="1"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fill="hold"/>
                                        <p:tgtEl>
                                          <p:spTgt spid="69"/>
                                        </p:tgtEl>
                                        <p:attrNameLst>
                                          <p:attrName>ppt_x</p:attrName>
                                        </p:attrNameLst>
                                      </p:cBhvr>
                                      <p:tavLst>
                                        <p:tav tm="0">
                                          <p:val>
                                            <p:strVal val="#ppt_x"/>
                                          </p:val>
                                        </p:tav>
                                        <p:tav tm="100000">
                                          <p:val>
                                            <p:strVal val="#ppt_x"/>
                                          </p:val>
                                        </p:tav>
                                      </p:tavLst>
                                    </p:anim>
                                    <p:anim calcmode="lin" valueType="num">
                                      <p:cBhvr additive="base">
                                        <p:cTn id="49" dur="500" fill="hold"/>
                                        <p:tgtEl>
                                          <p:spTgt spid="69"/>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1+#ppt_w/2"/>
                                          </p:val>
                                        </p:tav>
                                        <p:tav tm="100000">
                                          <p:val>
                                            <p:strVal val="#ppt_x"/>
                                          </p:val>
                                        </p:tav>
                                      </p:tavLst>
                                    </p:anim>
                                    <p:anim calcmode="lin" valueType="num">
                                      <p:cBhvr additive="base">
                                        <p:cTn id="66"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1+#ppt_w/2"/>
                                          </p:val>
                                        </p:tav>
                                        <p:tav tm="100000">
                                          <p:val>
                                            <p:strVal val="#ppt_x"/>
                                          </p:val>
                                        </p:tav>
                                      </p:tavLst>
                                    </p:anim>
                                    <p:anim calcmode="lin" valueType="num">
                                      <p:cBhvr additive="base">
                                        <p:cTn id="72"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2" grpId="0" animBg="1"/>
      <p:bldP spid="68" grpId="0" animBg="1"/>
      <p:bldP spid="69" grpId="0" animBg="1"/>
      <p:bldP spid="70" grpId="0" animBg="1"/>
      <p:bldP spid="71" grpId="0" animBg="1"/>
      <p:bldP spid="72" grpId="0"/>
      <p:bldP spid="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18"/>
          <p:cNvSpPr txBox="1"/>
          <p:nvPr/>
        </p:nvSpPr>
        <p:spPr>
          <a:xfrm>
            <a:off x="7092280" y="1375518"/>
            <a:ext cx="1368152" cy="511037"/>
          </a:xfrm>
          <a:prstGeom prst="rect">
            <a:avLst/>
          </a:prstGeom>
          <a:noFill/>
        </p:spPr>
        <p:txBody>
          <a:bodyPr wrap="square" rtlCol="0">
            <a:spAutoFit/>
          </a:bodyPr>
          <a:lstStyle/>
          <a:p>
            <a:pPr>
              <a:lnSpc>
                <a:spcPct val="130000"/>
              </a:lnSpc>
              <a:defRPr/>
            </a:pPr>
            <a:r>
              <a:rPr lang="en-US" altLang="zh-CN" sz="1100" dirty="0">
                <a:solidFill>
                  <a:prstClr val="black"/>
                </a:solidFill>
                <a:latin typeface="+mn-lt"/>
                <a:ea typeface="+mn-ea"/>
                <a:cs typeface="+mn-ea"/>
                <a:sym typeface="+mn-lt"/>
              </a:rPr>
              <a:t>01</a:t>
            </a:r>
            <a:r>
              <a:rPr lang="zh-CN" altLang="en-US" sz="1100" dirty="0">
                <a:solidFill>
                  <a:prstClr val="black"/>
                </a:solidFill>
                <a:latin typeface="+mn-lt"/>
                <a:ea typeface="+mn-ea"/>
                <a:cs typeface="+mn-ea"/>
                <a:sym typeface="+mn-lt"/>
              </a:rPr>
              <a:t>、点击输入简要文字内容，</a:t>
            </a:r>
            <a:r>
              <a:rPr lang="zh-CN" altLang="en-US" sz="1100" dirty="0" smtClean="0">
                <a:solidFill>
                  <a:prstClr val="black"/>
                </a:solidFill>
                <a:latin typeface="+mn-lt"/>
                <a:ea typeface="+mn-ea"/>
                <a:cs typeface="+mn-ea"/>
                <a:sym typeface="+mn-lt"/>
              </a:rPr>
              <a:t>文字</a:t>
            </a:r>
            <a:endParaRPr lang="zh-CN" altLang="en-US" sz="1100" dirty="0">
              <a:solidFill>
                <a:prstClr val="black"/>
              </a:solidFill>
              <a:latin typeface="+mn-lt"/>
              <a:ea typeface="+mn-ea"/>
              <a:cs typeface="+mn-ea"/>
              <a:sym typeface="+mn-lt"/>
            </a:endParaRPr>
          </a:p>
        </p:txBody>
      </p:sp>
      <p:sp>
        <p:nvSpPr>
          <p:cNvPr id="58" name="TextBox 19"/>
          <p:cNvSpPr txBox="1"/>
          <p:nvPr/>
        </p:nvSpPr>
        <p:spPr>
          <a:xfrm>
            <a:off x="7092280" y="2508144"/>
            <a:ext cx="1368152" cy="511037"/>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smtClean="0">
                <a:solidFill>
                  <a:prstClr val="black"/>
                </a:solidFill>
                <a:latin typeface="+mn-lt"/>
                <a:ea typeface="+mn-ea"/>
                <a:cs typeface="+mn-ea"/>
                <a:sym typeface="+mn-lt"/>
              </a:rPr>
              <a:t>02</a:t>
            </a:r>
            <a:r>
              <a:rPr lang="zh-CN" altLang="en-US" sz="1100" dirty="0" smtClean="0">
                <a:solidFill>
                  <a:prstClr val="black"/>
                </a:solidFill>
                <a:latin typeface="+mn-lt"/>
                <a:ea typeface="+mn-ea"/>
                <a:cs typeface="+mn-ea"/>
                <a:sym typeface="+mn-lt"/>
              </a:rPr>
              <a:t>、</a:t>
            </a:r>
            <a:r>
              <a:rPr lang="zh-CN" altLang="en-US" sz="1100" dirty="0">
                <a:solidFill>
                  <a:prstClr val="black"/>
                </a:solidFill>
                <a:latin typeface="+mn-lt"/>
                <a:ea typeface="+mn-ea"/>
                <a:cs typeface="+mn-ea"/>
                <a:sym typeface="+mn-lt"/>
              </a:rPr>
              <a:t>点击输入简要文字内容，文字</a:t>
            </a:r>
          </a:p>
        </p:txBody>
      </p:sp>
      <p:sp>
        <p:nvSpPr>
          <p:cNvPr id="59" name="TextBox 20"/>
          <p:cNvSpPr txBox="1"/>
          <p:nvPr/>
        </p:nvSpPr>
        <p:spPr>
          <a:xfrm>
            <a:off x="7092280" y="3720528"/>
            <a:ext cx="1368152" cy="511037"/>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dirty="0" smtClean="0">
                <a:solidFill>
                  <a:prstClr val="black"/>
                </a:solidFill>
                <a:latin typeface="+mn-lt"/>
                <a:ea typeface="+mn-ea"/>
                <a:cs typeface="+mn-ea"/>
                <a:sym typeface="+mn-lt"/>
              </a:rPr>
              <a:t>03</a:t>
            </a:r>
            <a:r>
              <a:rPr lang="zh-CN" altLang="en-US" sz="1100" dirty="0" smtClean="0">
                <a:solidFill>
                  <a:prstClr val="black"/>
                </a:solidFill>
                <a:latin typeface="+mn-lt"/>
                <a:ea typeface="+mn-ea"/>
                <a:cs typeface="+mn-ea"/>
                <a:sym typeface="+mn-lt"/>
              </a:rPr>
              <a:t>、</a:t>
            </a:r>
            <a:r>
              <a:rPr lang="zh-CN" altLang="en-US" sz="1100" dirty="0">
                <a:solidFill>
                  <a:prstClr val="black"/>
                </a:solidFill>
                <a:latin typeface="+mn-lt"/>
                <a:ea typeface="+mn-ea"/>
                <a:cs typeface="+mn-ea"/>
                <a:sym typeface="+mn-lt"/>
              </a:rPr>
              <a:t>点击输入简要文字内容，文字</a:t>
            </a:r>
          </a:p>
        </p:txBody>
      </p:sp>
      <p:sp>
        <p:nvSpPr>
          <p:cNvPr id="60" name="TextBox 22"/>
          <p:cNvSpPr txBox="1"/>
          <p:nvPr/>
        </p:nvSpPr>
        <p:spPr>
          <a:xfrm>
            <a:off x="689306" y="1607249"/>
            <a:ext cx="2952328" cy="511037"/>
          </a:xfrm>
          <a:prstGeom prst="rect">
            <a:avLst/>
          </a:prstGeom>
          <a:noFill/>
        </p:spPr>
        <p:txBody>
          <a:bodyPr wrap="square" rtlCol="0">
            <a:spAutoFit/>
          </a:bodyPr>
          <a:lstStyle/>
          <a:p>
            <a:pPr>
              <a:lnSpc>
                <a:spcPct val="130000"/>
              </a:lnSpc>
              <a:defRPr/>
            </a:pPr>
            <a:r>
              <a:rPr lang="zh-CN" altLang="en-US" sz="1100" dirty="0" smtClean="0">
                <a:solidFill>
                  <a:prstClr val="black"/>
                </a:solidFill>
                <a:latin typeface="+mn-lt"/>
                <a:ea typeface="+mn-ea"/>
                <a:cs typeface="+mn-ea"/>
                <a:sym typeface="+mn-lt"/>
              </a:rPr>
              <a:t>点击</a:t>
            </a:r>
            <a:r>
              <a:rPr lang="zh-CN" altLang="en-US" sz="1100" dirty="0">
                <a:solidFill>
                  <a:prstClr val="black"/>
                </a:solidFill>
                <a:latin typeface="+mn-lt"/>
                <a:ea typeface="+mn-ea"/>
                <a:cs typeface="+mn-ea"/>
                <a:sym typeface="+mn-lt"/>
              </a:rPr>
              <a:t>输入简要文字内容，文字内容需概括精炼，不用多余的文字修饰，言简意赅的</a:t>
            </a:r>
            <a:r>
              <a:rPr lang="zh-CN" altLang="en-US" sz="1100" dirty="0" smtClean="0">
                <a:solidFill>
                  <a:prstClr val="black"/>
                </a:solidFill>
                <a:latin typeface="+mn-lt"/>
                <a:ea typeface="+mn-ea"/>
                <a:cs typeface="+mn-ea"/>
                <a:sym typeface="+mn-lt"/>
              </a:rPr>
              <a:t>说明</a:t>
            </a:r>
            <a:endParaRPr lang="zh-CN" altLang="en-US" sz="1100" dirty="0">
              <a:solidFill>
                <a:prstClr val="black"/>
              </a:solidFill>
              <a:latin typeface="+mn-lt"/>
              <a:ea typeface="+mn-ea"/>
              <a:cs typeface="+mn-ea"/>
              <a:sym typeface="+mn-lt"/>
            </a:endParaRPr>
          </a:p>
        </p:txBody>
      </p:sp>
      <p:cxnSp>
        <p:nvCxnSpPr>
          <p:cNvPr id="61" name="直接连接符 60"/>
          <p:cNvCxnSpPr/>
          <p:nvPr/>
        </p:nvCxnSpPr>
        <p:spPr>
          <a:xfrm flipV="1">
            <a:off x="5093920" y="1618569"/>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148064" y="2933872"/>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093920" y="3243628"/>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5926809" y="1103193"/>
            <a:ext cx="1090590" cy="1068059"/>
            <a:chOff x="2470425" y="1106543"/>
            <a:chExt cx="1090590" cy="1068059"/>
          </a:xfrm>
        </p:grpSpPr>
        <p:grpSp>
          <p:nvGrpSpPr>
            <p:cNvPr id="65" name="组合 64"/>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sp>
            <p:nvSpPr>
              <p:cNvPr id="68" name="椭圆 6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grpSp>
        <p:sp>
          <p:nvSpPr>
            <p:cNvPr id="66" name="TextBox 43"/>
            <p:cNvSpPr txBox="1"/>
            <p:nvPr/>
          </p:nvSpPr>
          <p:spPr>
            <a:xfrm>
              <a:off x="2470425" y="1396843"/>
              <a:ext cx="1053935" cy="461665"/>
            </a:xfrm>
            <a:prstGeom prst="rect">
              <a:avLst/>
            </a:prstGeom>
            <a:noFill/>
          </p:spPr>
          <p:txBody>
            <a:bodyPr wrap="square" lIns="0" tIns="0" rIns="0" bIns="0" rtlCol="0">
              <a:spAutoFit/>
            </a:bodyPr>
            <a:lstStyle/>
            <a:p>
              <a:pPr algn="ctr"/>
              <a:r>
                <a:rPr lang="zh-CN" altLang="en-US" sz="1500" b="1" dirty="0" smtClean="0">
                  <a:solidFill>
                    <a:schemeClr val="accent1"/>
                  </a:solidFill>
                  <a:latin typeface="+mn-lt"/>
                  <a:ea typeface="+mn-ea"/>
                  <a:cs typeface="+mn-ea"/>
                  <a:sym typeface="+mn-lt"/>
                </a:rPr>
                <a:t>标题</a:t>
              </a:r>
              <a:endParaRPr lang="en-US" altLang="zh-CN" sz="1500" b="1" dirty="0" smtClean="0">
                <a:solidFill>
                  <a:schemeClr val="accent1"/>
                </a:solidFill>
                <a:latin typeface="+mn-lt"/>
                <a:ea typeface="+mn-ea"/>
                <a:cs typeface="+mn-ea"/>
                <a:sym typeface="+mn-lt"/>
              </a:endParaRPr>
            </a:p>
            <a:p>
              <a:pPr algn="ctr"/>
              <a:r>
                <a:rPr lang="zh-CN" altLang="en-US" sz="1500" b="1" dirty="0" smtClean="0">
                  <a:solidFill>
                    <a:schemeClr val="accent1"/>
                  </a:solidFill>
                  <a:latin typeface="+mn-lt"/>
                  <a:ea typeface="+mn-ea"/>
                  <a:cs typeface="+mn-ea"/>
                  <a:sym typeface="+mn-lt"/>
                </a:rPr>
                <a:t>内容</a:t>
              </a:r>
            </a:p>
          </p:txBody>
        </p:sp>
      </p:grpSp>
      <p:grpSp>
        <p:nvGrpSpPr>
          <p:cNvPr id="69" name="组合 68"/>
          <p:cNvGrpSpPr/>
          <p:nvPr/>
        </p:nvGrpSpPr>
        <p:grpSpPr>
          <a:xfrm>
            <a:off x="5965869" y="2334309"/>
            <a:ext cx="1068059" cy="1068059"/>
            <a:chOff x="2509485" y="2337659"/>
            <a:chExt cx="1068059" cy="1068059"/>
          </a:xfrm>
        </p:grpSpPr>
        <p:grpSp>
          <p:nvGrpSpPr>
            <p:cNvPr id="70" name="组合 69"/>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sp>
            <p:nvSpPr>
              <p:cNvPr id="73" name="椭圆 7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grpSp>
        <p:sp>
          <p:nvSpPr>
            <p:cNvPr id="71" name="TextBox 52"/>
            <p:cNvSpPr txBox="1"/>
            <p:nvPr/>
          </p:nvSpPr>
          <p:spPr>
            <a:xfrm>
              <a:off x="2535078" y="2643055"/>
              <a:ext cx="1025937" cy="461665"/>
            </a:xfrm>
            <a:prstGeom prst="rect">
              <a:avLst/>
            </a:prstGeom>
            <a:noFill/>
          </p:spPr>
          <p:txBody>
            <a:bodyPr wrap="square" lIns="0" tIns="0" rIns="0" bIns="0" rtlCol="0">
              <a:spAutoFit/>
            </a:bodyPr>
            <a:lstStyle/>
            <a:p>
              <a:pPr algn="ctr"/>
              <a:r>
                <a:rPr lang="zh-CN" altLang="en-US" sz="1500" b="1" dirty="0">
                  <a:solidFill>
                    <a:schemeClr val="accent2"/>
                  </a:solidFill>
                  <a:latin typeface="+mn-lt"/>
                  <a:ea typeface="+mn-ea"/>
                  <a:cs typeface="+mn-ea"/>
                  <a:sym typeface="+mn-lt"/>
                </a:rPr>
                <a:t>标题</a:t>
              </a:r>
              <a:endParaRPr lang="en-US" altLang="zh-CN" sz="1500" b="1" dirty="0">
                <a:solidFill>
                  <a:schemeClr val="accent2"/>
                </a:solidFill>
                <a:latin typeface="+mn-lt"/>
                <a:ea typeface="+mn-ea"/>
                <a:cs typeface="+mn-ea"/>
                <a:sym typeface="+mn-lt"/>
              </a:endParaRPr>
            </a:p>
            <a:p>
              <a:pPr algn="ctr"/>
              <a:r>
                <a:rPr lang="zh-CN" altLang="en-US" sz="1500" b="1" dirty="0">
                  <a:solidFill>
                    <a:schemeClr val="accent2"/>
                  </a:solidFill>
                  <a:latin typeface="+mn-lt"/>
                  <a:ea typeface="+mn-ea"/>
                  <a:cs typeface="+mn-ea"/>
                  <a:sym typeface="+mn-lt"/>
                </a:rPr>
                <a:t>内容</a:t>
              </a:r>
            </a:p>
          </p:txBody>
        </p:sp>
      </p:grpSp>
      <p:grpSp>
        <p:nvGrpSpPr>
          <p:cNvPr id="74" name="组合 73"/>
          <p:cNvGrpSpPr/>
          <p:nvPr/>
        </p:nvGrpSpPr>
        <p:grpSpPr>
          <a:xfrm>
            <a:off x="5939228" y="3576512"/>
            <a:ext cx="1081044" cy="1068059"/>
            <a:chOff x="2482844" y="3579862"/>
            <a:chExt cx="1081044" cy="1068059"/>
          </a:xfrm>
        </p:grpSpPr>
        <p:grpSp>
          <p:nvGrpSpPr>
            <p:cNvPr id="75" name="组合 74"/>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sp>
            <p:nvSpPr>
              <p:cNvPr id="78" name="椭圆 7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grpSp>
        <p:sp>
          <p:nvSpPr>
            <p:cNvPr id="76" name="TextBox 56"/>
            <p:cNvSpPr txBox="1"/>
            <p:nvPr/>
          </p:nvSpPr>
          <p:spPr>
            <a:xfrm>
              <a:off x="2482844" y="3853085"/>
              <a:ext cx="1076003" cy="461665"/>
            </a:xfrm>
            <a:prstGeom prst="rect">
              <a:avLst/>
            </a:prstGeom>
            <a:noFill/>
          </p:spPr>
          <p:txBody>
            <a:bodyPr wrap="square" lIns="0" tIns="0" rIns="0" bIns="0" rtlCol="0">
              <a:spAutoFit/>
            </a:bodyPr>
            <a:lstStyle/>
            <a:p>
              <a:pPr algn="ctr"/>
              <a:r>
                <a:rPr lang="zh-CN" altLang="en-US" sz="1500" b="1" dirty="0">
                  <a:solidFill>
                    <a:schemeClr val="accent3"/>
                  </a:solidFill>
                  <a:latin typeface="+mn-lt"/>
                  <a:ea typeface="+mn-ea"/>
                  <a:cs typeface="+mn-ea"/>
                  <a:sym typeface="+mn-lt"/>
                </a:rPr>
                <a:t>标题</a:t>
              </a:r>
              <a:endParaRPr lang="en-US" altLang="zh-CN" sz="1500" b="1" dirty="0">
                <a:solidFill>
                  <a:schemeClr val="accent3"/>
                </a:solidFill>
                <a:latin typeface="+mn-lt"/>
                <a:ea typeface="+mn-ea"/>
                <a:cs typeface="+mn-ea"/>
                <a:sym typeface="+mn-lt"/>
              </a:endParaRPr>
            </a:p>
            <a:p>
              <a:pPr algn="ctr"/>
              <a:r>
                <a:rPr lang="zh-CN" altLang="en-US" sz="1500" b="1" dirty="0">
                  <a:solidFill>
                    <a:schemeClr val="accent3"/>
                  </a:solidFill>
                  <a:latin typeface="+mn-lt"/>
                  <a:ea typeface="+mn-ea"/>
                  <a:cs typeface="+mn-ea"/>
                  <a:sym typeface="+mn-lt"/>
                </a:rPr>
                <a:t>内容</a:t>
              </a:r>
            </a:p>
          </p:txBody>
        </p:sp>
      </p:grpSp>
      <p:grpSp>
        <p:nvGrpSpPr>
          <p:cNvPr id="79" name="组合 78"/>
          <p:cNvGrpSpPr/>
          <p:nvPr/>
        </p:nvGrpSpPr>
        <p:grpSpPr>
          <a:xfrm>
            <a:off x="3834056" y="2071264"/>
            <a:ext cx="1458024" cy="1458024"/>
            <a:chOff x="792868" y="618113"/>
            <a:chExt cx="1314008" cy="1314008"/>
          </a:xfrm>
        </p:grpSpPr>
        <p:grpSp>
          <p:nvGrpSpPr>
            <p:cNvPr id="80" name="组合 7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1" name="椭圆 80"/>
            <p:cNvSpPr/>
            <p:nvPr/>
          </p:nvSpPr>
          <p:spPr>
            <a:xfrm>
              <a:off x="859391" y="680166"/>
              <a:ext cx="1188000" cy="1188000"/>
            </a:xfrm>
            <a:prstGeom prst="ellipse">
              <a:avLst/>
            </a:prstGeom>
            <a:blipFill dpi="0" rotWithShape="1">
              <a:blip r:embed="rId3"/>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4" name="组合 83"/>
          <p:cNvGrpSpPr/>
          <p:nvPr/>
        </p:nvGrpSpPr>
        <p:grpSpPr>
          <a:xfrm>
            <a:off x="1553402" y="1103193"/>
            <a:ext cx="1356392" cy="432536"/>
            <a:chOff x="814328" y="3219334"/>
            <a:chExt cx="1356392" cy="432536"/>
          </a:xfrm>
        </p:grpSpPr>
        <p:grpSp>
          <p:nvGrpSpPr>
            <p:cNvPr id="85" name="组合 84"/>
            <p:cNvGrpSpPr/>
            <p:nvPr/>
          </p:nvGrpSpPr>
          <p:grpSpPr>
            <a:xfrm>
              <a:off x="814328" y="3219334"/>
              <a:ext cx="1356392" cy="432536"/>
              <a:chOff x="2173927" y="3285519"/>
              <a:chExt cx="1721136" cy="548848"/>
            </a:xfrm>
          </p:grpSpPr>
          <p:grpSp>
            <p:nvGrpSpPr>
              <p:cNvPr id="89" name="组合 8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0" name="椭圆 89"/>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6"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accent1"/>
                  </a:solidFill>
                  <a:latin typeface="+mn-lt"/>
                  <a:ea typeface="+mn-ea"/>
                  <a:cs typeface="+mn-ea"/>
                  <a:sym typeface="+mn-lt"/>
                </a:rPr>
                <a:t>标题内容</a:t>
              </a:r>
              <a:endParaRPr lang="zh-CN" altLang="en-US" dirty="0">
                <a:solidFill>
                  <a:schemeClr val="accent1"/>
                </a:solidFill>
                <a:latin typeface="+mn-lt"/>
                <a:ea typeface="+mn-ea"/>
                <a:cs typeface="+mn-ea"/>
                <a:sym typeface="+mn-lt"/>
              </a:endParaRPr>
            </a:p>
          </p:txBody>
        </p:sp>
      </p:grpSp>
      <p:sp>
        <p:nvSpPr>
          <p:cNvPr id="93" name="TextBox 81"/>
          <p:cNvSpPr txBox="1"/>
          <p:nvPr/>
        </p:nvSpPr>
        <p:spPr>
          <a:xfrm>
            <a:off x="689306" y="2903393"/>
            <a:ext cx="2952328"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mn-lt"/>
                <a:ea typeface="+mn-ea"/>
                <a:cs typeface="+mn-ea"/>
                <a:sym typeface="+mn-lt"/>
              </a:rPr>
              <a:t>点击输入简要文字内容，文字内容需概括精炼，不用多余的文字修饰，言简意赅的说明</a:t>
            </a:r>
          </a:p>
        </p:txBody>
      </p:sp>
      <p:sp>
        <p:nvSpPr>
          <p:cNvPr id="94" name="TextBox 82"/>
          <p:cNvSpPr txBox="1"/>
          <p:nvPr/>
        </p:nvSpPr>
        <p:spPr>
          <a:xfrm>
            <a:off x="689306" y="4127529"/>
            <a:ext cx="2952328" cy="511037"/>
          </a:xfrm>
          <a:prstGeom prst="rect">
            <a:avLst/>
          </a:prstGeom>
          <a:noFill/>
        </p:spPr>
        <p:txBody>
          <a:bodyPr wrap="square" rtlCol="0">
            <a:spAutoFit/>
          </a:bodyPr>
          <a:lstStyle/>
          <a:p>
            <a:pPr>
              <a:lnSpc>
                <a:spcPct val="130000"/>
              </a:lnSpc>
              <a:defRPr/>
            </a:pPr>
            <a:r>
              <a:rPr lang="zh-CN" altLang="en-US" sz="1100" dirty="0">
                <a:solidFill>
                  <a:prstClr val="black"/>
                </a:solidFill>
                <a:latin typeface="+mn-lt"/>
                <a:ea typeface="+mn-ea"/>
                <a:cs typeface="+mn-ea"/>
                <a:sym typeface="+mn-lt"/>
              </a:rPr>
              <a:t>点击输入简要文字内容，文字内容需概括精炼，不用多余的文字修饰，言简意赅的说明</a:t>
            </a:r>
          </a:p>
        </p:txBody>
      </p:sp>
      <p:grpSp>
        <p:nvGrpSpPr>
          <p:cNvPr id="95" name="组合 94"/>
          <p:cNvGrpSpPr/>
          <p:nvPr/>
        </p:nvGrpSpPr>
        <p:grpSpPr>
          <a:xfrm>
            <a:off x="1553402" y="2336273"/>
            <a:ext cx="1356392" cy="432536"/>
            <a:chOff x="814328" y="3219334"/>
            <a:chExt cx="1356392" cy="432536"/>
          </a:xfrm>
        </p:grpSpPr>
        <p:grpSp>
          <p:nvGrpSpPr>
            <p:cNvPr id="96" name="组合 95"/>
            <p:cNvGrpSpPr/>
            <p:nvPr/>
          </p:nvGrpSpPr>
          <p:grpSpPr>
            <a:xfrm>
              <a:off x="814328" y="3219334"/>
              <a:ext cx="1356392" cy="432536"/>
              <a:chOff x="2173927" y="3285519"/>
              <a:chExt cx="1721136" cy="548848"/>
            </a:xfrm>
          </p:grpSpPr>
          <p:grpSp>
            <p:nvGrpSpPr>
              <p:cNvPr id="98" name="组合 9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00" name="圆角矩形 9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1" name="圆角矩形 10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9" name="椭圆 98"/>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97"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accent2"/>
                  </a:solidFill>
                  <a:latin typeface="+mn-lt"/>
                  <a:ea typeface="+mn-ea"/>
                  <a:cs typeface="+mn-ea"/>
                  <a:sym typeface="+mn-lt"/>
                </a:rPr>
                <a:t>标题内容</a:t>
              </a:r>
              <a:endParaRPr lang="zh-CN" altLang="en-US" dirty="0">
                <a:solidFill>
                  <a:schemeClr val="accent2"/>
                </a:solidFill>
                <a:latin typeface="+mn-lt"/>
                <a:ea typeface="+mn-ea"/>
                <a:cs typeface="+mn-ea"/>
                <a:sym typeface="+mn-lt"/>
              </a:endParaRPr>
            </a:p>
          </p:txBody>
        </p:sp>
      </p:grpSp>
      <p:grpSp>
        <p:nvGrpSpPr>
          <p:cNvPr id="102" name="组合 101"/>
          <p:cNvGrpSpPr/>
          <p:nvPr/>
        </p:nvGrpSpPr>
        <p:grpSpPr>
          <a:xfrm>
            <a:off x="1553401" y="3558320"/>
            <a:ext cx="1356392" cy="432536"/>
            <a:chOff x="814328" y="3219334"/>
            <a:chExt cx="1356392" cy="432536"/>
          </a:xfrm>
        </p:grpSpPr>
        <p:grpSp>
          <p:nvGrpSpPr>
            <p:cNvPr id="103" name="组合 102"/>
            <p:cNvGrpSpPr/>
            <p:nvPr/>
          </p:nvGrpSpPr>
          <p:grpSpPr>
            <a:xfrm>
              <a:off x="814328" y="3219334"/>
              <a:ext cx="1356392" cy="432536"/>
              <a:chOff x="2173927" y="3285519"/>
              <a:chExt cx="1721136" cy="548848"/>
            </a:xfrm>
          </p:grpSpPr>
          <p:grpSp>
            <p:nvGrpSpPr>
              <p:cNvPr id="105" name="组合 10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07" name="圆角矩形 10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08" name="圆角矩形 10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6" name="椭圆 105"/>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4"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chemeClr val="accent3"/>
                  </a:solidFill>
                  <a:latin typeface="+mn-lt"/>
                  <a:ea typeface="+mn-ea"/>
                  <a:cs typeface="+mn-ea"/>
                  <a:sym typeface="+mn-lt"/>
                </a:rPr>
                <a:t>标题内容</a:t>
              </a:r>
              <a:endParaRPr lang="zh-CN" altLang="en-US" dirty="0">
                <a:solidFill>
                  <a:schemeClr val="accent3"/>
                </a:solidFill>
                <a:latin typeface="+mn-lt"/>
                <a:ea typeface="+mn-ea"/>
                <a:cs typeface="+mn-ea"/>
                <a:sym typeface="+mn-lt"/>
              </a:endParaRPr>
            </a:p>
          </p:txBody>
        </p:sp>
      </p:grpSp>
      <p:sp>
        <p:nvSpPr>
          <p:cNvPr id="53" name="TextBox 5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300" fill="hold"/>
                                        <p:tgtEl>
                                          <p:spTgt spid="84"/>
                                        </p:tgtEl>
                                        <p:attrNameLst>
                                          <p:attrName>ppt_x</p:attrName>
                                        </p:attrNameLst>
                                      </p:cBhvr>
                                      <p:tavLst>
                                        <p:tav tm="0">
                                          <p:val>
                                            <p:strVal val="1+#ppt_w/2"/>
                                          </p:val>
                                        </p:tav>
                                        <p:tav tm="100000">
                                          <p:val>
                                            <p:strVal val="#ppt_x"/>
                                          </p:val>
                                        </p:tav>
                                      </p:tavLst>
                                    </p:anim>
                                    <p:anim calcmode="lin" valueType="num">
                                      <p:cBhvr additive="base">
                                        <p:cTn id="12" dur="300" fill="hold"/>
                                        <p:tgtEl>
                                          <p:spTgt spid="8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300"/>
                                        <p:tgtEl>
                                          <p:spTgt spid="6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300" fill="hold"/>
                                        <p:tgtEl>
                                          <p:spTgt spid="95"/>
                                        </p:tgtEl>
                                        <p:attrNameLst>
                                          <p:attrName>ppt_x</p:attrName>
                                        </p:attrNameLst>
                                      </p:cBhvr>
                                      <p:tavLst>
                                        <p:tav tm="0">
                                          <p:val>
                                            <p:strVal val="1+#ppt_w/2"/>
                                          </p:val>
                                        </p:tav>
                                        <p:tav tm="100000">
                                          <p:val>
                                            <p:strVal val="#ppt_x"/>
                                          </p:val>
                                        </p:tav>
                                      </p:tavLst>
                                    </p:anim>
                                    <p:anim calcmode="lin" valueType="num">
                                      <p:cBhvr additive="base">
                                        <p:cTn id="21" dur="300" fill="hold"/>
                                        <p:tgtEl>
                                          <p:spTgt spid="9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up)">
                                      <p:cBhvr>
                                        <p:cTn id="25" dur="300"/>
                                        <p:tgtEl>
                                          <p:spTgt spid="93"/>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102"/>
                                        </p:tgtEl>
                                        <p:attrNameLst>
                                          <p:attrName>style.visibility</p:attrName>
                                        </p:attrNameLst>
                                      </p:cBhvr>
                                      <p:to>
                                        <p:strVal val="visible"/>
                                      </p:to>
                                    </p:set>
                                    <p:anim calcmode="lin" valueType="num">
                                      <p:cBhvr additive="base">
                                        <p:cTn id="29" dur="300" fill="hold"/>
                                        <p:tgtEl>
                                          <p:spTgt spid="102"/>
                                        </p:tgtEl>
                                        <p:attrNameLst>
                                          <p:attrName>ppt_x</p:attrName>
                                        </p:attrNameLst>
                                      </p:cBhvr>
                                      <p:tavLst>
                                        <p:tav tm="0">
                                          <p:val>
                                            <p:strVal val="1+#ppt_w/2"/>
                                          </p:val>
                                        </p:tav>
                                        <p:tav tm="100000">
                                          <p:val>
                                            <p:strVal val="#ppt_x"/>
                                          </p:val>
                                        </p:tav>
                                      </p:tavLst>
                                    </p:anim>
                                    <p:anim calcmode="lin" valueType="num">
                                      <p:cBhvr additive="base">
                                        <p:cTn id="30" dur="300" fill="hold"/>
                                        <p:tgtEl>
                                          <p:spTgt spid="10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ipe(up)">
                                      <p:cBhvr>
                                        <p:cTn id="34" dur="300"/>
                                        <p:tgtEl>
                                          <p:spTgt spid="94"/>
                                        </p:tgtEl>
                                      </p:cBhvr>
                                    </p:animEffec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49" presetClass="path" presetSubtype="0" accel="50000" fill="hold" nodeType="withEffect">
                                  <p:stCondLst>
                                    <p:cond delay="0"/>
                                  </p:stCondLst>
                                  <p:childTnLst>
                                    <p:animMotion origin="layout" path="M 3.05556E-6 -4.93827E-6 L 0.17847 0.88797 " pathEditMode="relative" rAng="0" ptsTypes="AA">
                                      <p:cBhvr>
                                        <p:cTn id="38" dur="600" spd="-100000" fill="hold"/>
                                        <p:tgtEl>
                                          <p:spTgt spid="79"/>
                                        </p:tgtEl>
                                        <p:attrNameLst>
                                          <p:attrName>ppt_x</p:attrName>
                                          <p:attrName>ppt_y</p:attrName>
                                        </p:attrNameLst>
                                      </p:cBhvr>
                                      <p:rCtr x="8924" y="44383"/>
                                    </p:animMotion>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par>
                                <p:cTn id="43" presetID="22" presetClass="entr" presetSubtype="8"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500"/>
                                        <p:tgtEl>
                                          <p:spTgt spid="62"/>
                                        </p:tgtEl>
                                      </p:cBhvr>
                                    </p:animEffect>
                                  </p:childTnLst>
                                </p:cTn>
                              </p:par>
                              <p:par>
                                <p:cTn id="46" presetID="22" presetClass="entr" presetSubtype="8"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par>
                                <p:cTn id="69" presetID="22" presetClass="entr" presetSubtype="8" fill="hold" grpId="0" nodeType="withEffect">
                                  <p:stCondLst>
                                    <p:cond delay="100"/>
                                  </p:stCondLst>
                                  <p:childTnLst>
                                    <p:set>
                                      <p:cBhvr>
                                        <p:cTn id="70" dur="1" fill="hold">
                                          <p:stCondLst>
                                            <p:cond delay="0"/>
                                          </p:stCondLst>
                                        </p:cTn>
                                        <p:tgtEl>
                                          <p:spTgt spid="58"/>
                                        </p:tgtEl>
                                        <p:attrNameLst>
                                          <p:attrName>style.visibility</p:attrName>
                                        </p:attrNameLst>
                                      </p:cBhvr>
                                      <p:to>
                                        <p:strVal val="visible"/>
                                      </p:to>
                                    </p:set>
                                    <p:animEffect transition="in" filter="wipe(left)">
                                      <p:cBhvr>
                                        <p:cTn id="71" dur="500"/>
                                        <p:tgtEl>
                                          <p:spTgt spid="58"/>
                                        </p:tgtEl>
                                      </p:cBhvr>
                                    </p:animEffect>
                                  </p:childTnLst>
                                </p:cTn>
                              </p:par>
                              <p:par>
                                <p:cTn id="72" presetID="22" presetClass="entr" presetSubtype="8" fill="hold" grpId="0" nodeType="withEffect">
                                  <p:stCondLst>
                                    <p:cond delay="20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93" grpId="0"/>
      <p:bldP spid="94" grpId="0"/>
      <p:bldP spid="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7"/>
          <p:cNvSpPr>
            <a:spLocks noChangeArrowheads="1"/>
          </p:cNvSpPr>
          <p:nvPr/>
        </p:nvSpPr>
        <p:spPr bwMode="auto">
          <a:xfrm>
            <a:off x="2747189" y="2807134"/>
            <a:ext cx="3625011" cy="992981"/>
          </a:xfrm>
          <a:prstGeom prst="rect">
            <a:avLst/>
          </a:prstGeom>
          <a:noFill/>
          <a:ln>
            <a:noFill/>
          </a:ln>
        </p:spPr>
        <p:txBody>
          <a:bodyPr lIns="68576" tIns="34289" rIns="68576"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685800" fontAlgn="auto">
              <a:spcBef>
                <a:spcPct val="0"/>
              </a:spcBef>
              <a:spcAft>
                <a:spcPts val="0"/>
              </a:spcAft>
              <a:buNone/>
              <a:defRPr/>
            </a:pPr>
            <a:r>
              <a:rPr lang="zh-CN" altLang="en-US" sz="6000" b="1" dirty="0">
                <a:solidFill>
                  <a:srgbClr val="C00000"/>
                </a:solidFill>
                <a:latin typeface="+mn-lt"/>
                <a:ea typeface="+mn-ea"/>
                <a:cs typeface="+mn-ea"/>
                <a:sym typeface="+mn-lt"/>
              </a:rPr>
              <a:t>谢谢欣赏</a:t>
            </a:r>
          </a:p>
        </p:txBody>
      </p:sp>
      <p:sp>
        <p:nvSpPr>
          <p:cNvPr id="36" name="TextBox 138"/>
          <p:cNvSpPr txBox="1"/>
          <p:nvPr/>
        </p:nvSpPr>
        <p:spPr>
          <a:xfrm>
            <a:off x="3709589" y="3788208"/>
            <a:ext cx="1683544" cy="253604"/>
          </a:xfrm>
          <a:prstGeom prst="rect">
            <a:avLst/>
          </a:prstGeom>
          <a:noFill/>
        </p:spPr>
        <p:txBody>
          <a:bodyPr wrap="none" lIns="68576" tIns="34288" rIns="68576" bIns="34288">
            <a:spAutoFit/>
          </a:bodyPr>
          <a:lstStyle/>
          <a:p>
            <a:pPr algn="ctr" defTabSz="685800" fontAlgn="auto">
              <a:spcBef>
                <a:spcPts val="0"/>
              </a:spcBef>
              <a:spcAft>
                <a:spcPts val="0"/>
              </a:spcAft>
              <a:defRPr/>
            </a:pPr>
            <a:r>
              <a:rPr lang="en-US" altLang="zh-CN" sz="1200" dirty="0">
                <a:solidFill>
                  <a:srgbClr val="C00000"/>
                </a:solidFill>
                <a:latin typeface="+mn-lt"/>
                <a:ea typeface="+mn-ea"/>
                <a:cs typeface="+mn-ea"/>
                <a:sym typeface="+mn-lt"/>
              </a:rPr>
              <a:t>Thanks</a:t>
            </a:r>
            <a:r>
              <a:rPr lang="zh-CN" altLang="en-US" sz="1200" dirty="0">
                <a:solidFill>
                  <a:srgbClr val="C00000"/>
                </a:solidFill>
                <a:latin typeface="+mn-lt"/>
                <a:ea typeface="+mn-ea"/>
                <a:cs typeface="+mn-ea"/>
                <a:sym typeface="+mn-lt"/>
              </a:rPr>
              <a:t> </a:t>
            </a:r>
            <a:r>
              <a:rPr lang="en-US" altLang="zh-CN" sz="1200" dirty="0">
                <a:solidFill>
                  <a:srgbClr val="C00000"/>
                </a:solidFill>
                <a:latin typeface="+mn-lt"/>
                <a:ea typeface="+mn-ea"/>
                <a:cs typeface="+mn-ea"/>
                <a:sym typeface="+mn-lt"/>
              </a:rPr>
              <a:t>For</a:t>
            </a:r>
            <a:r>
              <a:rPr lang="zh-CN" altLang="en-US" sz="1200" dirty="0">
                <a:solidFill>
                  <a:srgbClr val="C00000"/>
                </a:solidFill>
                <a:latin typeface="+mn-lt"/>
                <a:ea typeface="+mn-ea"/>
                <a:cs typeface="+mn-ea"/>
                <a:sym typeface="+mn-lt"/>
              </a:rPr>
              <a:t> </a:t>
            </a:r>
            <a:r>
              <a:rPr lang="en-US" altLang="zh-CN" sz="1200" dirty="0">
                <a:solidFill>
                  <a:srgbClr val="C00000"/>
                </a:solidFill>
                <a:latin typeface="+mn-lt"/>
                <a:ea typeface="+mn-ea"/>
                <a:cs typeface="+mn-ea"/>
                <a:sym typeface="+mn-lt"/>
              </a:rPr>
              <a:t>Watching</a:t>
            </a:r>
            <a:endParaRPr lang="zh-CN" altLang="en-US" sz="1200" dirty="0">
              <a:solidFill>
                <a:srgbClr val="C00000"/>
              </a:solidFill>
              <a:latin typeface="+mn-lt"/>
              <a:ea typeface="+mn-ea"/>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4221" y="699542"/>
            <a:ext cx="2330946" cy="20114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750"/>
                                        <p:tgtEl>
                                          <p:spTgt spid="35"/>
                                        </p:tgtEl>
                                        <p:attrNameLst>
                                          <p:attrName>ppt_y</p:attrName>
                                        </p:attrNameLst>
                                      </p:cBhvr>
                                      <p:tavLst>
                                        <p:tav tm="0">
                                          <p:val>
                                            <p:strVal val="#ppt_y-#ppt_h*1.125000"/>
                                          </p:val>
                                        </p:tav>
                                        <p:tav tm="100000">
                                          <p:val>
                                            <p:strVal val="#ppt_y"/>
                                          </p:val>
                                        </p:tav>
                                      </p:tavLst>
                                    </p:anim>
                                    <p:animEffect transition="in" filter="wipe(down)">
                                      <p:cBhvr>
                                        <p:cTn id="15" dur="750"/>
                                        <p:tgtEl>
                                          <p:spTgt spid="35"/>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p:tgtEl>
                                          <p:spTgt spid="36"/>
                                        </p:tgtEl>
                                        <p:attrNameLst>
                                          <p:attrName>ppt_y</p:attrName>
                                        </p:attrNameLst>
                                      </p:cBhvr>
                                      <p:tavLst>
                                        <p:tav tm="0">
                                          <p:val>
                                            <p:strVal val="#ppt_y-#ppt_h*1.125000"/>
                                          </p:val>
                                        </p:tav>
                                        <p:tav tm="100000">
                                          <p:val>
                                            <p:strVal val="#ppt_y"/>
                                          </p:val>
                                        </p:tav>
                                      </p:tavLst>
                                    </p:anim>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Box 29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
        <p:nvSpPr>
          <p:cNvPr id="117" name="任意多边形 116"/>
          <p:cNvSpPr/>
          <p:nvPr/>
        </p:nvSpPr>
        <p:spPr>
          <a:xfrm flipH="1">
            <a:off x="2439105" y="3647210"/>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18" name="任意多边形 117"/>
          <p:cNvSpPr/>
          <p:nvPr/>
        </p:nvSpPr>
        <p:spPr>
          <a:xfrm flipH="1">
            <a:off x="2439105" y="195688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19" name="任意多边形 118"/>
          <p:cNvSpPr/>
          <p:nvPr/>
        </p:nvSpPr>
        <p:spPr>
          <a:xfrm>
            <a:off x="1981940" y="2803631"/>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20" name="任意多边形 119"/>
          <p:cNvSpPr/>
          <p:nvPr/>
        </p:nvSpPr>
        <p:spPr>
          <a:xfrm>
            <a:off x="2437622" y="4493961"/>
            <a:ext cx="4141703" cy="958109"/>
          </a:xfrm>
          <a:custGeom>
            <a:avLst/>
            <a:gdLst>
              <a:gd name="connsiteX0" fmla="*/ 0 w 5521552"/>
              <a:gd name="connsiteY0" fmla="*/ 1125265 h 1277774"/>
              <a:gd name="connsiteX1" fmla="*/ 7858 w 5521552"/>
              <a:gd name="connsiteY1" fmla="*/ 1126057 h 1277774"/>
              <a:gd name="connsiteX2" fmla="*/ 7858 w 5521552"/>
              <a:gd name="connsiteY2" fmla="*/ 1277774 h 1277774"/>
              <a:gd name="connsiteX3" fmla="*/ 0 w 5521552"/>
              <a:gd name="connsiteY3" fmla="*/ 1276982 h 1277774"/>
              <a:gd name="connsiteX4" fmla="*/ 32640 w 5521552"/>
              <a:gd name="connsiteY4" fmla="*/ 0 h 1277774"/>
              <a:gd name="connsiteX5" fmla="*/ 5501591 w 5521552"/>
              <a:gd name="connsiteY5" fmla="*/ 0 h 1277774"/>
              <a:gd name="connsiteX6" fmla="*/ 5521552 w 5521552"/>
              <a:gd name="connsiteY6" fmla="*/ 2012 h 1277774"/>
              <a:gd name="connsiteX7" fmla="*/ 5521552 w 5521552"/>
              <a:gd name="connsiteY7" fmla="*/ 149955 h 1277774"/>
              <a:gd name="connsiteX8" fmla="*/ 5472887 w 5521552"/>
              <a:gd name="connsiteY8" fmla="*/ 145049 h 1277774"/>
              <a:gd name="connsiteX9" fmla="*/ 61343 w 5521552"/>
              <a:gd name="connsiteY9" fmla="*/ 145049 h 1277774"/>
              <a:gd name="connsiteX10" fmla="*/ 0 w 5521552"/>
              <a:gd name="connsiteY10" fmla="*/ 151233 h 1277774"/>
              <a:gd name="connsiteX11" fmla="*/ 0 w 5521552"/>
              <a:gd name="connsiteY11" fmla="*/ 3291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1552" h="1277774">
                <a:moveTo>
                  <a:pt x="0" y="1125265"/>
                </a:moveTo>
                <a:lnTo>
                  <a:pt x="7858" y="1126057"/>
                </a:lnTo>
                <a:lnTo>
                  <a:pt x="7858" y="1277774"/>
                </a:lnTo>
                <a:lnTo>
                  <a:pt x="0" y="1276982"/>
                </a:lnTo>
                <a:close/>
                <a:moveTo>
                  <a:pt x="32640" y="0"/>
                </a:moveTo>
                <a:lnTo>
                  <a:pt x="5501591" y="0"/>
                </a:lnTo>
                <a:lnTo>
                  <a:pt x="5521552" y="2012"/>
                </a:lnTo>
                <a:lnTo>
                  <a:pt x="5521552" y="149955"/>
                </a:lnTo>
                <a:lnTo>
                  <a:pt x="5472887" y="145049"/>
                </a:lnTo>
                <a:lnTo>
                  <a:pt x="61343" y="145049"/>
                </a:lnTo>
                <a:lnTo>
                  <a:pt x="0" y="151233"/>
                </a:lnTo>
                <a:lnTo>
                  <a:pt x="0" y="3291"/>
                </a:ln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121" name="任意多边形 120"/>
          <p:cNvSpPr/>
          <p:nvPr/>
        </p:nvSpPr>
        <p:spPr>
          <a:xfrm>
            <a:off x="2003360" y="1104863"/>
            <a:ext cx="4597385" cy="958109"/>
          </a:xfrm>
          <a:custGeom>
            <a:avLst/>
            <a:gdLst>
              <a:gd name="connsiteX0" fmla="*/ 640136 w 6129048"/>
              <a:gd name="connsiteY0" fmla="*/ 0 h 1277774"/>
              <a:gd name="connsiteX1" fmla="*/ 6109087 w 6129048"/>
              <a:gd name="connsiteY1" fmla="*/ 0 h 1277774"/>
              <a:gd name="connsiteX2" fmla="*/ 6129048 w 6129048"/>
              <a:gd name="connsiteY2" fmla="*/ 2012 h 1277774"/>
              <a:gd name="connsiteX3" fmla="*/ 6129048 w 6129048"/>
              <a:gd name="connsiteY3" fmla="*/ 149955 h 1277774"/>
              <a:gd name="connsiteX4" fmla="*/ 6080383 w 6129048"/>
              <a:gd name="connsiteY4" fmla="*/ 145049 h 1277774"/>
              <a:gd name="connsiteX5" fmla="*/ 668839 w 6129048"/>
              <a:gd name="connsiteY5" fmla="*/ 145049 h 1277774"/>
              <a:gd name="connsiteX6" fmla="*/ 175639 w 6129048"/>
              <a:gd name="connsiteY6" fmla="*/ 638249 h 1277774"/>
              <a:gd name="connsiteX7" fmla="*/ 569442 w 6129048"/>
              <a:gd name="connsiteY7" fmla="*/ 1121429 h 1277774"/>
              <a:gd name="connsiteX8" fmla="*/ 615354 w 6129048"/>
              <a:gd name="connsiteY8" fmla="*/ 1126057 h 1277774"/>
              <a:gd name="connsiteX9" fmla="*/ 615354 w 6129048"/>
              <a:gd name="connsiteY9" fmla="*/ 1277774 h 1277774"/>
              <a:gd name="connsiteX10" fmla="*/ 511127 w 6129048"/>
              <a:gd name="connsiteY10" fmla="*/ 1267267 h 1277774"/>
              <a:gd name="connsiteX11" fmla="*/ 0 w 6129048"/>
              <a:gd name="connsiteY11" fmla="*/ 640136 h 1277774"/>
              <a:gd name="connsiteX12" fmla="*/ 640136 w 6129048"/>
              <a:gd name="connsiteY12" fmla="*/ 0 h 127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9048" h="1277774">
                <a:moveTo>
                  <a:pt x="640136" y="0"/>
                </a:moveTo>
                <a:lnTo>
                  <a:pt x="6109087" y="0"/>
                </a:lnTo>
                <a:lnTo>
                  <a:pt x="6129048" y="2012"/>
                </a:lnTo>
                <a:lnTo>
                  <a:pt x="6129048" y="149955"/>
                </a:lnTo>
                <a:lnTo>
                  <a:pt x="6080383" y="145049"/>
                </a:lnTo>
                <a:lnTo>
                  <a:pt x="668839" y="145049"/>
                </a:lnTo>
                <a:cubicBezTo>
                  <a:pt x="396452" y="145049"/>
                  <a:pt x="175639" y="365862"/>
                  <a:pt x="175639" y="638249"/>
                </a:cubicBezTo>
                <a:cubicBezTo>
                  <a:pt x="175639" y="876588"/>
                  <a:pt x="344699" y="1075440"/>
                  <a:pt x="569442" y="1121429"/>
                </a:cubicBezTo>
                <a:lnTo>
                  <a:pt x="615354" y="1126057"/>
                </a:lnTo>
                <a:lnTo>
                  <a:pt x="615354" y="1277774"/>
                </a:lnTo>
                <a:lnTo>
                  <a:pt x="511127" y="1267267"/>
                </a:lnTo>
                <a:cubicBezTo>
                  <a:pt x="219428" y="1207576"/>
                  <a:pt x="0" y="949481"/>
                  <a:pt x="0" y="640136"/>
                </a:cubicBezTo>
                <a:cubicBezTo>
                  <a:pt x="0" y="286599"/>
                  <a:pt x="286599" y="0"/>
                  <a:pt x="640136" y="0"/>
                </a:cubicBezTo>
                <a:close/>
              </a:path>
            </a:pathLst>
          </a:custGeom>
          <a:solidFill>
            <a:srgbClr val="C00000"/>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122" name="组合 121"/>
          <p:cNvGrpSpPr/>
          <p:nvPr/>
        </p:nvGrpSpPr>
        <p:grpSpPr>
          <a:xfrm>
            <a:off x="6057336" y="1588405"/>
            <a:ext cx="1389333" cy="2391972"/>
            <a:chOff x="5005992" y="4250111"/>
            <a:chExt cx="1852203" cy="3190034"/>
          </a:xfrm>
        </p:grpSpPr>
        <p:grpSp>
          <p:nvGrpSpPr>
            <p:cNvPr id="123" name="组合 122"/>
            <p:cNvGrpSpPr/>
            <p:nvPr/>
          </p:nvGrpSpPr>
          <p:grpSpPr>
            <a:xfrm>
              <a:off x="5005992" y="4250111"/>
              <a:ext cx="1852203" cy="3190034"/>
              <a:chOff x="2082059" y="3844831"/>
              <a:chExt cx="1852203" cy="3190034"/>
            </a:xfrm>
          </p:grpSpPr>
          <p:grpSp>
            <p:nvGrpSpPr>
              <p:cNvPr id="128" name="组合 127"/>
              <p:cNvGrpSpPr/>
              <p:nvPr/>
            </p:nvGrpSpPr>
            <p:grpSpPr>
              <a:xfrm>
                <a:off x="2082059" y="3844831"/>
                <a:ext cx="1852203" cy="3190034"/>
                <a:chOff x="2689225" y="814470"/>
                <a:chExt cx="2591963" cy="4464121"/>
              </a:xfrm>
            </p:grpSpPr>
            <p:sp>
              <p:nvSpPr>
                <p:cNvPr id="132" name="任意多边形 131"/>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3" name="椭圆 132"/>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9" name="组合 128"/>
              <p:cNvGrpSpPr/>
              <p:nvPr/>
            </p:nvGrpSpPr>
            <p:grpSpPr>
              <a:xfrm>
                <a:off x="2220839" y="4115429"/>
                <a:ext cx="1431499" cy="2455353"/>
                <a:chOff x="2689225" y="825137"/>
                <a:chExt cx="2602631" cy="4464121"/>
              </a:xfrm>
            </p:grpSpPr>
            <p:sp>
              <p:nvSpPr>
                <p:cNvPr id="130" name="任意多边形 129"/>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1" name="椭圆 130"/>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grpSp>
          <p:nvGrpSpPr>
            <p:cNvPr id="124" name="Group 11"/>
            <p:cNvGrpSpPr>
              <a:grpSpLocks noChangeAspect="1"/>
            </p:cNvGrpSpPr>
            <p:nvPr/>
          </p:nvGrpSpPr>
          <p:grpSpPr bwMode="auto">
            <a:xfrm>
              <a:off x="5357694" y="5111288"/>
              <a:ext cx="599139" cy="520781"/>
              <a:chOff x="4838" y="1902"/>
              <a:chExt cx="497" cy="432"/>
            </a:xfrm>
            <a:solidFill>
              <a:schemeClr val="tx1">
                <a:lumMod val="50000"/>
                <a:lumOff val="50000"/>
              </a:schemeClr>
            </a:solidFill>
          </p:grpSpPr>
          <p:sp>
            <p:nvSpPr>
              <p:cNvPr id="12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2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2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34" name="组合 133"/>
          <p:cNvGrpSpPr/>
          <p:nvPr/>
        </p:nvGrpSpPr>
        <p:grpSpPr>
          <a:xfrm>
            <a:off x="1979712" y="2438260"/>
            <a:ext cx="1389333" cy="2391972"/>
            <a:chOff x="7317392" y="4250111"/>
            <a:chExt cx="1852203" cy="3190034"/>
          </a:xfrm>
        </p:grpSpPr>
        <p:grpSp>
          <p:nvGrpSpPr>
            <p:cNvPr id="135" name="组合 134"/>
            <p:cNvGrpSpPr/>
            <p:nvPr/>
          </p:nvGrpSpPr>
          <p:grpSpPr>
            <a:xfrm>
              <a:off x="7317392" y="4250111"/>
              <a:ext cx="1852203" cy="3190034"/>
              <a:chOff x="2082059" y="3844831"/>
              <a:chExt cx="1852203" cy="3190034"/>
            </a:xfrm>
          </p:grpSpPr>
          <p:grpSp>
            <p:nvGrpSpPr>
              <p:cNvPr id="141" name="组合 140"/>
              <p:cNvGrpSpPr/>
              <p:nvPr/>
            </p:nvGrpSpPr>
            <p:grpSpPr>
              <a:xfrm>
                <a:off x="2082059" y="3844831"/>
                <a:ext cx="1852203" cy="3190034"/>
                <a:chOff x="2689225" y="814470"/>
                <a:chExt cx="2591963" cy="4464121"/>
              </a:xfrm>
            </p:grpSpPr>
            <p:sp>
              <p:nvSpPr>
                <p:cNvPr id="145" name="任意多边形 144"/>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6" name="椭圆 145"/>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42" name="组合 141"/>
              <p:cNvGrpSpPr/>
              <p:nvPr/>
            </p:nvGrpSpPr>
            <p:grpSpPr>
              <a:xfrm>
                <a:off x="2220839" y="4115429"/>
                <a:ext cx="1431499" cy="2455353"/>
                <a:chOff x="2689225" y="825137"/>
                <a:chExt cx="2602631" cy="4464121"/>
              </a:xfrm>
            </p:grpSpPr>
            <p:sp>
              <p:nvSpPr>
                <p:cNvPr id="143" name="任意多边形 142"/>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4" name="椭圆 143"/>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grpSp>
          <p:nvGrpSpPr>
            <p:cNvPr id="136" name="Group 4"/>
            <p:cNvGrpSpPr>
              <a:grpSpLocks noChangeAspect="1"/>
            </p:cNvGrpSpPr>
            <p:nvPr/>
          </p:nvGrpSpPr>
          <p:grpSpPr bwMode="auto">
            <a:xfrm>
              <a:off x="7766329" y="5067738"/>
              <a:ext cx="382400" cy="561513"/>
              <a:chOff x="3540" y="531"/>
              <a:chExt cx="348" cy="511"/>
            </a:xfrm>
            <a:solidFill>
              <a:schemeClr val="tx1">
                <a:lumMod val="50000"/>
                <a:lumOff val="50000"/>
              </a:schemeClr>
            </a:solidFill>
          </p:grpSpPr>
          <p:sp>
            <p:nvSpPr>
              <p:cNvPr id="137"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38"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39"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40"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grpSp>
        <p:nvGrpSpPr>
          <p:cNvPr id="147" name="组合 146"/>
          <p:cNvGrpSpPr/>
          <p:nvPr/>
        </p:nvGrpSpPr>
        <p:grpSpPr>
          <a:xfrm>
            <a:off x="2002095" y="733398"/>
            <a:ext cx="1389333" cy="2391972"/>
            <a:chOff x="2688996" y="4250111"/>
            <a:chExt cx="1852203" cy="3190034"/>
          </a:xfrm>
        </p:grpSpPr>
        <p:grpSp>
          <p:nvGrpSpPr>
            <p:cNvPr id="249" name="组合 248"/>
            <p:cNvGrpSpPr/>
            <p:nvPr/>
          </p:nvGrpSpPr>
          <p:grpSpPr>
            <a:xfrm>
              <a:off x="2688996" y="4250111"/>
              <a:ext cx="1852203" cy="3190034"/>
              <a:chOff x="2082059" y="3844831"/>
              <a:chExt cx="1852203" cy="3190034"/>
            </a:xfrm>
          </p:grpSpPr>
          <p:grpSp>
            <p:nvGrpSpPr>
              <p:cNvPr id="251" name="组合 250"/>
              <p:cNvGrpSpPr/>
              <p:nvPr/>
            </p:nvGrpSpPr>
            <p:grpSpPr>
              <a:xfrm>
                <a:off x="2082059" y="3844831"/>
                <a:ext cx="1852203" cy="3190034"/>
                <a:chOff x="2689225" y="814470"/>
                <a:chExt cx="2591963" cy="4464121"/>
              </a:xfrm>
            </p:grpSpPr>
            <p:sp>
              <p:nvSpPr>
                <p:cNvPr id="255" name="任意多边形 254"/>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6" name="椭圆 255"/>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52" name="组合 251"/>
              <p:cNvGrpSpPr/>
              <p:nvPr/>
            </p:nvGrpSpPr>
            <p:grpSpPr>
              <a:xfrm>
                <a:off x="2220839" y="4115429"/>
                <a:ext cx="1431499" cy="2455353"/>
                <a:chOff x="2689225" y="825137"/>
                <a:chExt cx="2602631" cy="4464121"/>
              </a:xfrm>
            </p:grpSpPr>
            <p:sp>
              <p:nvSpPr>
                <p:cNvPr id="253" name="任意多边形 252"/>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4" name="椭圆 253"/>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sp>
          <p:nvSpPr>
            <p:cNvPr id="250" name="Freeform 32"/>
            <p:cNvSpPr>
              <a:spLocks noEditPoints="1"/>
            </p:cNvSpPr>
            <p:nvPr/>
          </p:nvSpPr>
          <p:spPr bwMode="auto">
            <a:xfrm>
              <a:off x="3060843" y="5190521"/>
              <a:ext cx="507059" cy="362940"/>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2"/>
            </a:solidFill>
            <a:ln>
              <a:noFill/>
            </a:ln>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nvGrpSpPr>
          <p:cNvPr id="257" name="组合 256"/>
          <p:cNvGrpSpPr/>
          <p:nvPr/>
        </p:nvGrpSpPr>
        <p:grpSpPr>
          <a:xfrm>
            <a:off x="3191353" y="1251088"/>
            <a:ext cx="3696942" cy="650028"/>
            <a:chOff x="4319158" y="1565423"/>
            <a:chExt cx="4928614" cy="866904"/>
          </a:xfrm>
        </p:grpSpPr>
        <p:sp>
          <p:nvSpPr>
            <p:cNvPr id="258" name="文本框 112"/>
            <p:cNvSpPr txBox="1"/>
            <p:nvPr/>
          </p:nvSpPr>
          <p:spPr>
            <a:xfrm>
              <a:off x="4984079" y="1626058"/>
              <a:ext cx="1768273" cy="348894"/>
            </a:xfrm>
            <a:prstGeom prst="rect">
              <a:avLst/>
            </a:prstGeom>
            <a:noFill/>
          </p:spPr>
          <p:txBody>
            <a:bodyPr wrap="square" rtlCol="0">
              <a:spAutoFit/>
            </a:bodyPr>
            <a:lstStyle/>
            <a:p>
              <a:r>
                <a:rPr lang="zh-CN" altLang="en-US" sz="1100" dirty="0">
                  <a:solidFill>
                    <a:srgbClr val="C00000"/>
                  </a:solidFill>
                  <a:latin typeface="+mn-lt"/>
                  <a:ea typeface="+mn-ea"/>
                  <a:cs typeface="+mn-ea"/>
                  <a:sym typeface="+mn-lt"/>
                </a:rPr>
                <a:t>在此添加标题</a:t>
              </a:r>
            </a:p>
          </p:txBody>
        </p:sp>
        <p:sp>
          <p:nvSpPr>
            <p:cNvPr id="259" name="文本框 114"/>
            <p:cNvSpPr txBox="1"/>
            <p:nvPr/>
          </p:nvSpPr>
          <p:spPr>
            <a:xfrm>
              <a:off x="4319158" y="1565423"/>
              <a:ext cx="878898" cy="779880"/>
            </a:xfrm>
            <a:prstGeom prst="rect">
              <a:avLst/>
            </a:prstGeom>
            <a:noFill/>
          </p:spPr>
          <p:txBody>
            <a:bodyPr wrap="square" rtlCol="0">
              <a:spAutoFit/>
            </a:bodyPr>
            <a:lstStyle/>
            <a:p>
              <a:pPr algn="ctr"/>
              <a:r>
                <a:rPr lang="en-US" altLang="zh-CN" sz="3200" dirty="0">
                  <a:solidFill>
                    <a:srgbClr val="C00000"/>
                  </a:solidFill>
                  <a:latin typeface="+mn-lt"/>
                  <a:ea typeface="+mn-ea"/>
                  <a:cs typeface="+mn-ea"/>
                  <a:sym typeface="+mn-lt"/>
                </a:rPr>
                <a:t>01</a:t>
              </a:r>
              <a:endParaRPr lang="zh-CN" altLang="en-US" sz="3200" dirty="0">
                <a:solidFill>
                  <a:srgbClr val="C00000"/>
                </a:solidFill>
                <a:latin typeface="+mn-lt"/>
                <a:ea typeface="+mn-ea"/>
                <a:cs typeface="+mn-ea"/>
                <a:sym typeface="+mn-lt"/>
              </a:endParaRPr>
            </a:p>
          </p:txBody>
        </p:sp>
        <p:sp>
          <p:nvSpPr>
            <p:cNvPr id="260" name="文本框 113"/>
            <p:cNvSpPr txBox="1"/>
            <p:nvPr/>
          </p:nvSpPr>
          <p:spPr>
            <a:xfrm>
              <a:off x="5015086" y="1845619"/>
              <a:ext cx="4232686" cy="586708"/>
            </a:xfrm>
            <a:prstGeom prst="rect">
              <a:avLst/>
            </a:prstGeom>
            <a:noFill/>
          </p:spPr>
          <p:txBody>
            <a:bodyPr wrap="square" rtlCol="0">
              <a:spAutoFit/>
            </a:bodyPr>
            <a:lstStyle/>
            <a:p>
              <a:pPr algn="just">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单击添加详细文字说明，或复制文本黏贴自此右键只保留文字单击添加详细文字说明，或复制文本黏贴自此右键只保留文字</a:t>
              </a:r>
            </a:p>
          </p:txBody>
        </p:sp>
      </p:grpSp>
      <p:grpSp>
        <p:nvGrpSpPr>
          <p:cNvPr id="261" name="组合 260"/>
          <p:cNvGrpSpPr/>
          <p:nvPr/>
        </p:nvGrpSpPr>
        <p:grpSpPr>
          <a:xfrm>
            <a:off x="2106194" y="2122605"/>
            <a:ext cx="3758682" cy="642404"/>
            <a:chOff x="2872466" y="2727717"/>
            <a:chExt cx="5010923" cy="856736"/>
          </a:xfrm>
        </p:grpSpPr>
        <p:sp>
          <p:nvSpPr>
            <p:cNvPr id="262" name="文本框 116"/>
            <p:cNvSpPr txBox="1"/>
            <p:nvPr/>
          </p:nvSpPr>
          <p:spPr>
            <a:xfrm>
              <a:off x="5424801" y="2789477"/>
              <a:ext cx="1768274" cy="348894"/>
            </a:xfrm>
            <a:prstGeom prst="rect">
              <a:avLst/>
            </a:prstGeom>
            <a:noFill/>
          </p:spPr>
          <p:txBody>
            <a:bodyPr wrap="square" rtlCol="0">
              <a:spAutoFit/>
            </a:bodyPr>
            <a:lstStyle/>
            <a:p>
              <a:pPr algn="r"/>
              <a:r>
                <a:rPr lang="zh-CN" altLang="en-US" sz="1100" dirty="0">
                  <a:solidFill>
                    <a:srgbClr val="C00000"/>
                  </a:solidFill>
                  <a:latin typeface="+mn-lt"/>
                  <a:ea typeface="+mn-ea"/>
                  <a:cs typeface="+mn-ea"/>
                  <a:sym typeface="+mn-lt"/>
                </a:rPr>
                <a:t>在此添加标题</a:t>
              </a:r>
            </a:p>
          </p:txBody>
        </p:sp>
        <p:sp>
          <p:nvSpPr>
            <p:cNvPr id="263" name="文本框 118"/>
            <p:cNvSpPr txBox="1"/>
            <p:nvPr/>
          </p:nvSpPr>
          <p:spPr>
            <a:xfrm>
              <a:off x="7004492" y="2727717"/>
              <a:ext cx="878897" cy="779879"/>
            </a:xfrm>
            <a:prstGeom prst="rect">
              <a:avLst/>
            </a:prstGeom>
            <a:noFill/>
          </p:spPr>
          <p:txBody>
            <a:bodyPr wrap="square" rtlCol="0">
              <a:spAutoFit/>
            </a:bodyPr>
            <a:lstStyle>
              <a:defPPr>
                <a:defRPr lang="zh-CN"/>
              </a:defPPr>
              <a:lvl1pPr algn="ctr">
                <a:defRPr sz="3200">
                  <a:solidFill>
                    <a:srgbClr val="C00000"/>
                  </a:solidFill>
                  <a:latin typeface="+mn-lt"/>
                  <a:ea typeface="+mn-ea"/>
                  <a:cs typeface="+mn-ea"/>
                </a:defRPr>
              </a:lvl1pPr>
            </a:lstStyle>
            <a:p>
              <a:r>
                <a:rPr lang="en-US" altLang="zh-CN" dirty="0">
                  <a:sym typeface="+mn-lt"/>
                </a:rPr>
                <a:t>02</a:t>
              </a:r>
              <a:endParaRPr lang="zh-CN" altLang="en-US" dirty="0">
                <a:sym typeface="+mn-lt"/>
              </a:endParaRPr>
            </a:p>
          </p:txBody>
        </p:sp>
        <p:sp>
          <p:nvSpPr>
            <p:cNvPr id="264" name="文本框 113"/>
            <p:cNvSpPr txBox="1"/>
            <p:nvPr/>
          </p:nvSpPr>
          <p:spPr>
            <a:xfrm>
              <a:off x="2872466" y="2997746"/>
              <a:ext cx="4302861" cy="586707"/>
            </a:xfrm>
            <a:prstGeom prst="rect">
              <a:avLst/>
            </a:prstGeom>
            <a:noFill/>
          </p:spPr>
          <p:txBody>
            <a:bodyPr wrap="square" rtlCol="0">
              <a:spAutoFit/>
            </a:bodyPr>
            <a:lstStyle/>
            <a:p>
              <a:pPr algn="r">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单击添加详细文字说明，或复制文本黏贴自此右键只保留文字单击添加详细文字说明，或复制文本黏贴自此右键只保留文字</a:t>
              </a:r>
            </a:p>
          </p:txBody>
        </p:sp>
      </p:grpSp>
      <p:grpSp>
        <p:nvGrpSpPr>
          <p:cNvPr id="265" name="组合 264"/>
          <p:cNvGrpSpPr/>
          <p:nvPr/>
        </p:nvGrpSpPr>
        <p:grpSpPr>
          <a:xfrm>
            <a:off x="3259967" y="2933308"/>
            <a:ext cx="3637618" cy="695599"/>
            <a:chOff x="4410630" y="3808902"/>
            <a:chExt cx="4849526" cy="927680"/>
          </a:xfrm>
        </p:grpSpPr>
        <p:sp>
          <p:nvSpPr>
            <p:cNvPr id="266" name="文本框 120"/>
            <p:cNvSpPr txBox="1"/>
            <p:nvPr/>
          </p:nvSpPr>
          <p:spPr>
            <a:xfrm>
              <a:off x="5113651" y="3877158"/>
              <a:ext cx="1768273" cy="348894"/>
            </a:xfrm>
            <a:prstGeom prst="rect">
              <a:avLst/>
            </a:prstGeom>
            <a:noFill/>
          </p:spPr>
          <p:txBody>
            <a:bodyPr wrap="square" rtlCol="0">
              <a:spAutoFit/>
            </a:bodyPr>
            <a:lstStyle/>
            <a:p>
              <a:r>
                <a:rPr lang="zh-CN" altLang="en-US" sz="1100" dirty="0">
                  <a:solidFill>
                    <a:srgbClr val="C00000"/>
                  </a:solidFill>
                  <a:latin typeface="+mn-lt"/>
                  <a:ea typeface="+mn-ea"/>
                  <a:cs typeface="+mn-ea"/>
                  <a:sym typeface="+mn-lt"/>
                </a:rPr>
                <a:t>在此添加标题</a:t>
              </a:r>
            </a:p>
          </p:txBody>
        </p:sp>
        <p:sp>
          <p:nvSpPr>
            <p:cNvPr id="267" name="文本框 122"/>
            <p:cNvSpPr txBox="1"/>
            <p:nvPr/>
          </p:nvSpPr>
          <p:spPr>
            <a:xfrm>
              <a:off x="4410630" y="3808902"/>
              <a:ext cx="878898" cy="779880"/>
            </a:xfrm>
            <a:prstGeom prst="rect">
              <a:avLst/>
            </a:prstGeom>
            <a:noFill/>
          </p:spPr>
          <p:txBody>
            <a:bodyPr wrap="square" rtlCol="0">
              <a:spAutoFit/>
            </a:bodyPr>
            <a:lstStyle>
              <a:defPPr>
                <a:defRPr lang="zh-CN"/>
              </a:defPPr>
              <a:lvl1pPr algn="ctr">
                <a:defRPr sz="3200">
                  <a:solidFill>
                    <a:srgbClr val="C00000"/>
                  </a:solidFill>
                  <a:latin typeface="+mn-lt"/>
                  <a:ea typeface="+mn-ea"/>
                  <a:cs typeface="+mn-ea"/>
                </a:defRPr>
              </a:lvl1pPr>
            </a:lstStyle>
            <a:p>
              <a:r>
                <a:rPr lang="en-US" altLang="zh-CN" dirty="0">
                  <a:sym typeface="+mn-lt"/>
                </a:rPr>
                <a:t>03</a:t>
              </a:r>
              <a:endParaRPr lang="zh-CN" altLang="en-US" dirty="0">
                <a:sym typeface="+mn-lt"/>
              </a:endParaRPr>
            </a:p>
          </p:txBody>
        </p:sp>
        <p:sp>
          <p:nvSpPr>
            <p:cNvPr id="268" name="文本框 113"/>
            <p:cNvSpPr txBox="1"/>
            <p:nvPr/>
          </p:nvSpPr>
          <p:spPr>
            <a:xfrm>
              <a:off x="5159102" y="4149874"/>
              <a:ext cx="4101054" cy="586708"/>
            </a:xfrm>
            <a:prstGeom prst="rect">
              <a:avLst/>
            </a:prstGeom>
            <a:noFill/>
          </p:spPr>
          <p:txBody>
            <a:bodyPr wrap="square" rtlCol="0">
              <a:spAutoFit/>
            </a:bodyPr>
            <a:lstStyle/>
            <a:p>
              <a:pPr>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单击添加详细文字说明，或复制文本黏贴自此右键只保留文字单击添加详细文字说明，或复制文本黏贴自此右键只保留文字</a:t>
              </a:r>
            </a:p>
          </p:txBody>
        </p:sp>
      </p:grpSp>
      <p:grpSp>
        <p:nvGrpSpPr>
          <p:cNvPr id="269" name="组合 268"/>
          <p:cNvGrpSpPr/>
          <p:nvPr/>
        </p:nvGrpSpPr>
        <p:grpSpPr>
          <a:xfrm>
            <a:off x="2281017" y="3799885"/>
            <a:ext cx="3583859" cy="675854"/>
            <a:chOff x="3105533" y="4964609"/>
            <a:chExt cx="4777856" cy="901348"/>
          </a:xfrm>
        </p:grpSpPr>
        <p:sp>
          <p:nvSpPr>
            <p:cNvPr id="270" name="文本框 124"/>
            <p:cNvSpPr txBox="1"/>
            <p:nvPr/>
          </p:nvSpPr>
          <p:spPr>
            <a:xfrm>
              <a:off x="5424801" y="5026369"/>
              <a:ext cx="1768274" cy="348894"/>
            </a:xfrm>
            <a:prstGeom prst="rect">
              <a:avLst/>
            </a:prstGeom>
            <a:noFill/>
          </p:spPr>
          <p:txBody>
            <a:bodyPr wrap="square" rtlCol="0">
              <a:spAutoFit/>
            </a:bodyPr>
            <a:lstStyle/>
            <a:p>
              <a:pPr algn="r"/>
              <a:r>
                <a:rPr lang="zh-CN" altLang="en-US" sz="1100" dirty="0">
                  <a:solidFill>
                    <a:srgbClr val="C00000"/>
                  </a:solidFill>
                  <a:latin typeface="+mn-lt"/>
                  <a:ea typeface="+mn-ea"/>
                  <a:cs typeface="+mn-ea"/>
                  <a:sym typeface="+mn-lt"/>
                </a:rPr>
                <a:t>在此添加标题</a:t>
              </a:r>
            </a:p>
          </p:txBody>
        </p:sp>
        <p:sp>
          <p:nvSpPr>
            <p:cNvPr id="271" name="文本框 126"/>
            <p:cNvSpPr txBox="1"/>
            <p:nvPr/>
          </p:nvSpPr>
          <p:spPr>
            <a:xfrm>
              <a:off x="7004492" y="4964609"/>
              <a:ext cx="878897" cy="779882"/>
            </a:xfrm>
            <a:prstGeom prst="rect">
              <a:avLst/>
            </a:prstGeom>
            <a:noFill/>
          </p:spPr>
          <p:txBody>
            <a:bodyPr wrap="square" rtlCol="0">
              <a:spAutoFit/>
            </a:bodyPr>
            <a:lstStyle>
              <a:defPPr>
                <a:defRPr lang="zh-CN"/>
              </a:defPPr>
              <a:lvl1pPr algn="ctr">
                <a:defRPr sz="3200">
                  <a:solidFill>
                    <a:srgbClr val="C00000"/>
                  </a:solidFill>
                  <a:latin typeface="+mn-lt"/>
                  <a:ea typeface="+mn-ea"/>
                  <a:cs typeface="+mn-ea"/>
                </a:defRPr>
              </a:lvl1pPr>
            </a:lstStyle>
            <a:p>
              <a:r>
                <a:rPr lang="en-US" altLang="zh-CN" dirty="0">
                  <a:sym typeface="+mn-lt"/>
                </a:rPr>
                <a:t>04</a:t>
              </a:r>
              <a:endParaRPr lang="zh-CN" altLang="en-US" dirty="0">
                <a:sym typeface="+mn-lt"/>
              </a:endParaRPr>
            </a:p>
          </p:txBody>
        </p:sp>
        <p:sp>
          <p:nvSpPr>
            <p:cNvPr id="272" name="文本框 113"/>
            <p:cNvSpPr txBox="1"/>
            <p:nvPr/>
          </p:nvSpPr>
          <p:spPr>
            <a:xfrm>
              <a:off x="3105533" y="5279248"/>
              <a:ext cx="4069794" cy="586709"/>
            </a:xfrm>
            <a:prstGeom prst="rect">
              <a:avLst/>
            </a:prstGeom>
            <a:noFill/>
          </p:spPr>
          <p:txBody>
            <a:bodyPr wrap="square" rtlCol="0">
              <a:spAutoFit/>
            </a:bodyPr>
            <a:lstStyle/>
            <a:p>
              <a:pPr algn="r">
                <a:lnSpc>
                  <a:spcPct val="150000"/>
                </a:lnSpc>
              </a:pPr>
              <a:r>
                <a:rPr lang="zh-CN" altLang="en-US" sz="800" dirty="0">
                  <a:solidFill>
                    <a:schemeClr val="tx1">
                      <a:lumMod val="50000"/>
                      <a:lumOff val="50000"/>
                    </a:schemeClr>
                  </a:solidFill>
                  <a:latin typeface="+mn-lt"/>
                  <a:ea typeface="+mn-ea"/>
                  <a:cs typeface="+mn-ea"/>
                  <a:sym typeface="+mn-lt"/>
                </a:rPr>
                <a:t>单击添加详细文字说明，或复制文本黏贴自此右键只保留文字单击添加详细文字说明，或复制文本黏贴自此右键只保留文字</a:t>
              </a:r>
            </a:p>
          </p:txBody>
        </p:sp>
      </p:grpSp>
      <p:grpSp>
        <p:nvGrpSpPr>
          <p:cNvPr id="273" name="组合 272"/>
          <p:cNvGrpSpPr/>
          <p:nvPr/>
        </p:nvGrpSpPr>
        <p:grpSpPr>
          <a:xfrm>
            <a:off x="6102762" y="3276122"/>
            <a:ext cx="1389333" cy="2391972"/>
            <a:chOff x="3841800" y="317741"/>
            <a:chExt cx="1852203" cy="3190034"/>
          </a:xfrm>
        </p:grpSpPr>
        <p:grpSp>
          <p:nvGrpSpPr>
            <p:cNvPr id="274" name="组合 273"/>
            <p:cNvGrpSpPr/>
            <p:nvPr/>
          </p:nvGrpSpPr>
          <p:grpSpPr>
            <a:xfrm>
              <a:off x="3841800" y="317741"/>
              <a:ext cx="1852203" cy="3190034"/>
              <a:chOff x="2082059" y="3844831"/>
              <a:chExt cx="1852203" cy="3190034"/>
            </a:xfrm>
          </p:grpSpPr>
          <p:grpSp>
            <p:nvGrpSpPr>
              <p:cNvPr id="278" name="组合 277"/>
              <p:cNvGrpSpPr/>
              <p:nvPr/>
            </p:nvGrpSpPr>
            <p:grpSpPr>
              <a:xfrm>
                <a:off x="2082059" y="3844831"/>
                <a:ext cx="1852203" cy="3190034"/>
                <a:chOff x="2689225" y="814470"/>
                <a:chExt cx="2591963" cy="4464121"/>
              </a:xfrm>
            </p:grpSpPr>
            <p:sp>
              <p:nvSpPr>
                <p:cNvPr id="282" name="任意多边形 281"/>
                <p:cNvSpPr/>
                <p:nvPr/>
              </p:nvSpPr>
              <p:spPr>
                <a:xfrm rot="2700000">
                  <a:off x="2013033" y="2010436"/>
                  <a:ext cx="4464121"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3" name="椭圆 282"/>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79" name="组合 278"/>
              <p:cNvGrpSpPr/>
              <p:nvPr/>
            </p:nvGrpSpPr>
            <p:grpSpPr>
              <a:xfrm>
                <a:off x="2220839" y="4115429"/>
                <a:ext cx="1431499" cy="2455353"/>
                <a:chOff x="2689225" y="825137"/>
                <a:chExt cx="2602631" cy="4464121"/>
              </a:xfrm>
            </p:grpSpPr>
            <p:sp>
              <p:nvSpPr>
                <p:cNvPr id="280" name="任意多边形 279"/>
                <p:cNvSpPr/>
                <p:nvPr/>
              </p:nvSpPr>
              <p:spPr>
                <a:xfrm rot="2700000">
                  <a:off x="2023698" y="2021101"/>
                  <a:ext cx="4464121" cy="2072194"/>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chemeClr val="bg1">
                        <a:lumMod val="65000"/>
                        <a:alpha val="29000"/>
                      </a:schemeClr>
                    </a:gs>
                    <a:gs pos="0">
                      <a:schemeClr val="tx1"/>
                    </a:gs>
                    <a:gs pos="100000">
                      <a:schemeClr val="bg1">
                        <a:lumMod val="95000"/>
                        <a:alpha val="0"/>
                      </a:scheme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1" name="椭圆 280"/>
                <p:cNvSpPr/>
                <p:nvPr/>
              </p:nvSpPr>
              <p:spPr>
                <a:xfrm>
                  <a:off x="2689225" y="1488621"/>
                  <a:ext cx="1791608" cy="1791608"/>
                </a:xfrm>
                <a:prstGeom prst="ellipse">
                  <a:avLst/>
                </a:prstGeom>
                <a:gradFill>
                  <a:gsLst>
                    <a:gs pos="0">
                      <a:schemeClr val="bg1">
                        <a:lumMod val="65000"/>
                      </a:schemeClr>
                    </a:gs>
                    <a:gs pos="100000">
                      <a:schemeClr val="bg1">
                        <a:lumMod val="95000"/>
                      </a:schemeClr>
                    </a:gs>
                  </a:gsLst>
                  <a:lin ang="2700000" scaled="1"/>
                </a:gradFill>
                <a:ln w="25400">
                  <a:gradFill flip="none" rotWithShape="1">
                    <a:gsLst>
                      <a:gs pos="0">
                        <a:schemeClr val="bg1"/>
                      </a:gs>
                      <a:gs pos="100000">
                        <a:schemeClr val="bg1">
                          <a:lumMod val="65000"/>
                        </a:schemeClr>
                      </a:gs>
                    </a:gsLst>
                    <a:lin ang="2700000" scaled="1"/>
                    <a:tileRect/>
                  </a:gradFill>
                </a:ln>
                <a:effectLst>
                  <a:outerShdw blurRad="622300" dist="2159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grpSp>
          <p:nvGrpSpPr>
            <p:cNvPr id="275" name="组合 274"/>
            <p:cNvGrpSpPr/>
            <p:nvPr/>
          </p:nvGrpSpPr>
          <p:grpSpPr>
            <a:xfrm>
              <a:off x="4217675" y="1153730"/>
              <a:ext cx="526211" cy="593850"/>
              <a:chOff x="10815638" y="1174750"/>
              <a:chExt cx="728663" cy="822325"/>
            </a:xfrm>
            <a:solidFill>
              <a:schemeClr val="tx1">
                <a:lumMod val="50000"/>
                <a:lumOff val="50000"/>
              </a:schemeClr>
            </a:solidFill>
          </p:grpSpPr>
          <p:sp>
            <p:nvSpPr>
              <p:cNvPr id="276"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277"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wipe(left)">
                                      <p:cBhvr>
                                        <p:cTn id="7" dur="500"/>
                                        <p:tgtEl>
                                          <p:spTgt spid="29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right)">
                                      <p:cBhvr>
                                        <p:cTn id="11" dur="500"/>
                                        <p:tgtEl>
                                          <p:spTgt spid="12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7"/>
                                        </p:tgtEl>
                                        <p:attrNameLst>
                                          <p:attrName>style.visibility</p:attrName>
                                        </p:attrNameLst>
                                      </p:cBhvr>
                                      <p:to>
                                        <p:strVal val="visible"/>
                                      </p:to>
                                    </p:set>
                                    <p:anim calcmode="lin" valueType="num">
                                      <p:cBhvr>
                                        <p:cTn id="15" dur="100" fill="hold"/>
                                        <p:tgtEl>
                                          <p:spTgt spid="147"/>
                                        </p:tgtEl>
                                        <p:attrNameLst>
                                          <p:attrName>ppt_w</p:attrName>
                                        </p:attrNameLst>
                                      </p:cBhvr>
                                      <p:tavLst>
                                        <p:tav tm="0">
                                          <p:val>
                                            <p:fltVal val="0"/>
                                          </p:val>
                                        </p:tav>
                                        <p:tav tm="100000">
                                          <p:val>
                                            <p:strVal val="#ppt_w"/>
                                          </p:val>
                                        </p:tav>
                                      </p:tavLst>
                                    </p:anim>
                                    <p:anim calcmode="lin" valueType="num">
                                      <p:cBhvr>
                                        <p:cTn id="16" dur="100" fill="hold"/>
                                        <p:tgtEl>
                                          <p:spTgt spid="147"/>
                                        </p:tgtEl>
                                        <p:attrNameLst>
                                          <p:attrName>ppt_h</p:attrName>
                                        </p:attrNameLst>
                                      </p:cBhvr>
                                      <p:tavLst>
                                        <p:tav tm="0">
                                          <p:val>
                                            <p:fltVal val="0"/>
                                          </p:val>
                                        </p:tav>
                                        <p:tav tm="100000">
                                          <p:val>
                                            <p:strVal val="#ppt_h"/>
                                          </p:val>
                                        </p:tav>
                                      </p:tavLst>
                                    </p:anim>
                                    <p:animEffect transition="in" filter="fade">
                                      <p:cBhvr>
                                        <p:cTn id="17" dur="100"/>
                                        <p:tgtEl>
                                          <p:spTgt spid="147"/>
                                        </p:tgtEl>
                                      </p:cBhvr>
                                    </p:animEffect>
                                  </p:childTnLst>
                                </p:cTn>
                              </p:par>
                              <p:par>
                                <p:cTn id="18" presetID="6" presetClass="emph" presetSubtype="0" fill="hold" nodeType="withEffect">
                                  <p:stCondLst>
                                    <p:cond delay="100"/>
                                  </p:stCondLst>
                                  <p:childTnLst>
                                    <p:animScale>
                                      <p:cBhvr>
                                        <p:cTn id="19" dur="100" fill="hold"/>
                                        <p:tgtEl>
                                          <p:spTgt spid="147"/>
                                        </p:tgtEl>
                                      </p:cBhvr>
                                      <p:by x="110000" y="110000"/>
                                    </p:animScale>
                                  </p:childTnLst>
                                </p:cTn>
                              </p:par>
                              <p:par>
                                <p:cTn id="20" presetID="6" presetClass="emph" presetSubtype="0" fill="hold" nodeType="withEffect">
                                  <p:stCondLst>
                                    <p:cond delay="200"/>
                                  </p:stCondLst>
                                  <p:childTnLst>
                                    <p:animScale>
                                      <p:cBhvr>
                                        <p:cTn id="21" dur="200" fill="hold"/>
                                        <p:tgtEl>
                                          <p:spTgt spid="147"/>
                                        </p:tgtEl>
                                      </p:cBhvr>
                                      <p:by x="90000" y="90000"/>
                                    </p:animScale>
                                  </p:childTnLst>
                                </p:cTn>
                              </p:par>
                              <p:par>
                                <p:cTn id="22" presetID="6" presetClass="emph" presetSubtype="0" fill="hold" nodeType="withEffect">
                                  <p:stCondLst>
                                    <p:cond delay="400"/>
                                  </p:stCondLst>
                                  <p:childTnLst>
                                    <p:animScale>
                                      <p:cBhvr>
                                        <p:cTn id="23" dur="100" fill="hold"/>
                                        <p:tgtEl>
                                          <p:spTgt spid="147"/>
                                        </p:tgtEl>
                                      </p:cBhvr>
                                      <p:by x="105000" y="105000"/>
                                    </p:animScale>
                                  </p:childTnLst>
                                </p:cTn>
                              </p:par>
                              <p:par>
                                <p:cTn id="24" presetID="6" presetClass="emph" presetSubtype="0" fill="hold" nodeType="withEffect">
                                  <p:stCondLst>
                                    <p:cond delay="500"/>
                                  </p:stCondLst>
                                  <p:childTnLst>
                                    <p:animScale>
                                      <p:cBhvr>
                                        <p:cTn id="25" dur="200" fill="hold"/>
                                        <p:tgtEl>
                                          <p:spTgt spid="147"/>
                                        </p:tgtEl>
                                      </p:cBhvr>
                                      <p:by x="95000" y="95000"/>
                                    </p:animScale>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57"/>
                                        </p:tgtEl>
                                        <p:attrNameLst>
                                          <p:attrName>style.visibility</p:attrName>
                                        </p:attrNameLst>
                                      </p:cBhvr>
                                      <p:to>
                                        <p:strVal val="visible"/>
                                      </p:to>
                                    </p:set>
                                    <p:animEffect transition="in" filter="wipe(left)">
                                      <p:cBhvr>
                                        <p:cTn id="29" dur="500"/>
                                        <p:tgtEl>
                                          <p:spTgt spid="25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wipe(left)">
                                      <p:cBhvr>
                                        <p:cTn id="33" dur="500"/>
                                        <p:tgtEl>
                                          <p:spTgt spid="11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 calcmode="lin" valueType="num">
                                      <p:cBhvr>
                                        <p:cTn id="37" dur="100" fill="hold"/>
                                        <p:tgtEl>
                                          <p:spTgt spid="122"/>
                                        </p:tgtEl>
                                        <p:attrNameLst>
                                          <p:attrName>ppt_w</p:attrName>
                                        </p:attrNameLst>
                                      </p:cBhvr>
                                      <p:tavLst>
                                        <p:tav tm="0">
                                          <p:val>
                                            <p:fltVal val="0"/>
                                          </p:val>
                                        </p:tav>
                                        <p:tav tm="100000">
                                          <p:val>
                                            <p:strVal val="#ppt_w"/>
                                          </p:val>
                                        </p:tav>
                                      </p:tavLst>
                                    </p:anim>
                                    <p:anim calcmode="lin" valueType="num">
                                      <p:cBhvr>
                                        <p:cTn id="38" dur="100" fill="hold"/>
                                        <p:tgtEl>
                                          <p:spTgt spid="122"/>
                                        </p:tgtEl>
                                        <p:attrNameLst>
                                          <p:attrName>ppt_h</p:attrName>
                                        </p:attrNameLst>
                                      </p:cBhvr>
                                      <p:tavLst>
                                        <p:tav tm="0">
                                          <p:val>
                                            <p:fltVal val="0"/>
                                          </p:val>
                                        </p:tav>
                                        <p:tav tm="100000">
                                          <p:val>
                                            <p:strVal val="#ppt_h"/>
                                          </p:val>
                                        </p:tav>
                                      </p:tavLst>
                                    </p:anim>
                                    <p:animEffect transition="in" filter="fade">
                                      <p:cBhvr>
                                        <p:cTn id="39" dur="100"/>
                                        <p:tgtEl>
                                          <p:spTgt spid="122"/>
                                        </p:tgtEl>
                                      </p:cBhvr>
                                    </p:animEffect>
                                  </p:childTnLst>
                                </p:cTn>
                              </p:par>
                              <p:par>
                                <p:cTn id="40" presetID="6" presetClass="emph" presetSubtype="0" fill="hold" nodeType="withEffect">
                                  <p:stCondLst>
                                    <p:cond delay="100"/>
                                  </p:stCondLst>
                                  <p:childTnLst>
                                    <p:animScale>
                                      <p:cBhvr>
                                        <p:cTn id="41" dur="100" fill="hold"/>
                                        <p:tgtEl>
                                          <p:spTgt spid="122"/>
                                        </p:tgtEl>
                                      </p:cBhvr>
                                      <p:by x="110000" y="110000"/>
                                    </p:animScale>
                                  </p:childTnLst>
                                </p:cTn>
                              </p:par>
                              <p:par>
                                <p:cTn id="42" presetID="6" presetClass="emph" presetSubtype="0" fill="hold" nodeType="withEffect">
                                  <p:stCondLst>
                                    <p:cond delay="200"/>
                                  </p:stCondLst>
                                  <p:childTnLst>
                                    <p:animScale>
                                      <p:cBhvr>
                                        <p:cTn id="43" dur="200" fill="hold"/>
                                        <p:tgtEl>
                                          <p:spTgt spid="122"/>
                                        </p:tgtEl>
                                      </p:cBhvr>
                                      <p:by x="90000" y="90000"/>
                                    </p:animScale>
                                  </p:childTnLst>
                                </p:cTn>
                              </p:par>
                              <p:par>
                                <p:cTn id="44" presetID="6" presetClass="emph" presetSubtype="0" fill="hold" nodeType="withEffect">
                                  <p:stCondLst>
                                    <p:cond delay="400"/>
                                  </p:stCondLst>
                                  <p:childTnLst>
                                    <p:animScale>
                                      <p:cBhvr>
                                        <p:cTn id="45" dur="100" fill="hold"/>
                                        <p:tgtEl>
                                          <p:spTgt spid="122"/>
                                        </p:tgtEl>
                                      </p:cBhvr>
                                      <p:by x="105000" y="105000"/>
                                    </p:animScale>
                                  </p:childTnLst>
                                </p:cTn>
                              </p:par>
                              <p:par>
                                <p:cTn id="46" presetID="6" presetClass="emph" presetSubtype="0" fill="hold" nodeType="withEffect">
                                  <p:stCondLst>
                                    <p:cond delay="500"/>
                                  </p:stCondLst>
                                  <p:childTnLst>
                                    <p:animScale>
                                      <p:cBhvr>
                                        <p:cTn id="47" dur="200" fill="hold"/>
                                        <p:tgtEl>
                                          <p:spTgt spid="122"/>
                                        </p:tgtEl>
                                      </p:cBhvr>
                                      <p:by x="95000" y="95000"/>
                                    </p:animScale>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261"/>
                                        </p:tgtEl>
                                        <p:attrNameLst>
                                          <p:attrName>style.visibility</p:attrName>
                                        </p:attrNameLst>
                                      </p:cBhvr>
                                      <p:to>
                                        <p:strVal val="visible"/>
                                      </p:to>
                                    </p:set>
                                    <p:animEffect transition="in" filter="wipe(right)">
                                      <p:cBhvr>
                                        <p:cTn id="51" dur="500"/>
                                        <p:tgtEl>
                                          <p:spTgt spid="261"/>
                                        </p:tgtEl>
                                      </p:cBhvr>
                                    </p:animEffect>
                                  </p:childTnLst>
                                </p:cTn>
                              </p:par>
                            </p:childTnLst>
                          </p:cTn>
                        </p:par>
                        <p:par>
                          <p:cTn id="52" fill="hold">
                            <p:stCondLst>
                              <p:cond delay="3500"/>
                            </p:stCondLst>
                            <p:childTnLst>
                              <p:par>
                                <p:cTn id="53" presetID="22" presetClass="entr" presetSubtype="2" fill="hold" grpId="0" nodeType="after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right)">
                                      <p:cBhvr>
                                        <p:cTn id="55" dur="500"/>
                                        <p:tgtEl>
                                          <p:spTgt spid="119"/>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p:cTn id="59" dur="100" fill="hold"/>
                                        <p:tgtEl>
                                          <p:spTgt spid="134"/>
                                        </p:tgtEl>
                                        <p:attrNameLst>
                                          <p:attrName>ppt_w</p:attrName>
                                        </p:attrNameLst>
                                      </p:cBhvr>
                                      <p:tavLst>
                                        <p:tav tm="0">
                                          <p:val>
                                            <p:fltVal val="0"/>
                                          </p:val>
                                        </p:tav>
                                        <p:tav tm="100000">
                                          <p:val>
                                            <p:strVal val="#ppt_w"/>
                                          </p:val>
                                        </p:tav>
                                      </p:tavLst>
                                    </p:anim>
                                    <p:anim calcmode="lin" valueType="num">
                                      <p:cBhvr>
                                        <p:cTn id="60" dur="100" fill="hold"/>
                                        <p:tgtEl>
                                          <p:spTgt spid="134"/>
                                        </p:tgtEl>
                                        <p:attrNameLst>
                                          <p:attrName>ppt_h</p:attrName>
                                        </p:attrNameLst>
                                      </p:cBhvr>
                                      <p:tavLst>
                                        <p:tav tm="0">
                                          <p:val>
                                            <p:fltVal val="0"/>
                                          </p:val>
                                        </p:tav>
                                        <p:tav tm="100000">
                                          <p:val>
                                            <p:strVal val="#ppt_h"/>
                                          </p:val>
                                        </p:tav>
                                      </p:tavLst>
                                    </p:anim>
                                    <p:animEffect transition="in" filter="fade">
                                      <p:cBhvr>
                                        <p:cTn id="61" dur="100"/>
                                        <p:tgtEl>
                                          <p:spTgt spid="134"/>
                                        </p:tgtEl>
                                      </p:cBhvr>
                                    </p:animEffect>
                                  </p:childTnLst>
                                </p:cTn>
                              </p:par>
                              <p:par>
                                <p:cTn id="62" presetID="6" presetClass="emph" presetSubtype="0" fill="hold" nodeType="withEffect">
                                  <p:stCondLst>
                                    <p:cond delay="100"/>
                                  </p:stCondLst>
                                  <p:childTnLst>
                                    <p:animScale>
                                      <p:cBhvr>
                                        <p:cTn id="63" dur="100" fill="hold"/>
                                        <p:tgtEl>
                                          <p:spTgt spid="134"/>
                                        </p:tgtEl>
                                      </p:cBhvr>
                                      <p:by x="110000" y="110000"/>
                                    </p:animScale>
                                  </p:childTnLst>
                                </p:cTn>
                              </p:par>
                              <p:par>
                                <p:cTn id="64" presetID="6" presetClass="emph" presetSubtype="0" fill="hold" nodeType="withEffect">
                                  <p:stCondLst>
                                    <p:cond delay="200"/>
                                  </p:stCondLst>
                                  <p:childTnLst>
                                    <p:animScale>
                                      <p:cBhvr>
                                        <p:cTn id="65" dur="200" fill="hold"/>
                                        <p:tgtEl>
                                          <p:spTgt spid="134"/>
                                        </p:tgtEl>
                                      </p:cBhvr>
                                      <p:by x="90000" y="90000"/>
                                    </p:animScale>
                                  </p:childTnLst>
                                </p:cTn>
                              </p:par>
                              <p:par>
                                <p:cTn id="66" presetID="6" presetClass="emph" presetSubtype="0" fill="hold" nodeType="withEffect">
                                  <p:stCondLst>
                                    <p:cond delay="400"/>
                                  </p:stCondLst>
                                  <p:childTnLst>
                                    <p:animScale>
                                      <p:cBhvr>
                                        <p:cTn id="67" dur="100" fill="hold"/>
                                        <p:tgtEl>
                                          <p:spTgt spid="134"/>
                                        </p:tgtEl>
                                      </p:cBhvr>
                                      <p:by x="105000" y="105000"/>
                                    </p:animScale>
                                  </p:childTnLst>
                                </p:cTn>
                              </p:par>
                              <p:par>
                                <p:cTn id="68" presetID="6" presetClass="emph" presetSubtype="0" fill="hold" nodeType="withEffect">
                                  <p:stCondLst>
                                    <p:cond delay="500"/>
                                  </p:stCondLst>
                                  <p:childTnLst>
                                    <p:animScale>
                                      <p:cBhvr>
                                        <p:cTn id="69" dur="200" fill="hold"/>
                                        <p:tgtEl>
                                          <p:spTgt spid="134"/>
                                        </p:tgtEl>
                                      </p:cBhvr>
                                      <p:by x="95000" y="95000"/>
                                    </p:animScale>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265"/>
                                        </p:tgtEl>
                                        <p:attrNameLst>
                                          <p:attrName>style.visibility</p:attrName>
                                        </p:attrNameLst>
                                      </p:cBhvr>
                                      <p:to>
                                        <p:strVal val="visible"/>
                                      </p:to>
                                    </p:set>
                                    <p:animEffect transition="in" filter="wipe(left)">
                                      <p:cBhvr>
                                        <p:cTn id="73" dur="500"/>
                                        <p:tgtEl>
                                          <p:spTgt spid="265"/>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left)">
                                      <p:cBhvr>
                                        <p:cTn id="77" dur="500"/>
                                        <p:tgtEl>
                                          <p:spTgt spid="117"/>
                                        </p:tgtEl>
                                      </p:cBhvr>
                                    </p:animEffect>
                                  </p:childTnLst>
                                </p:cTn>
                              </p:par>
                            </p:childTnLst>
                          </p:cTn>
                        </p:par>
                        <p:par>
                          <p:cTn id="78" fill="hold">
                            <p:stCondLst>
                              <p:cond delay="5500"/>
                            </p:stCondLst>
                            <p:childTnLst>
                              <p:par>
                                <p:cTn id="79" presetID="53" presetClass="entr" presetSubtype="16" fill="hold" nodeType="afterEffect">
                                  <p:stCondLst>
                                    <p:cond delay="0"/>
                                  </p:stCondLst>
                                  <p:childTnLst>
                                    <p:set>
                                      <p:cBhvr>
                                        <p:cTn id="80" dur="1" fill="hold">
                                          <p:stCondLst>
                                            <p:cond delay="0"/>
                                          </p:stCondLst>
                                        </p:cTn>
                                        <p:tgtEl>
                                          <p:spTgt spid="273"/>
                                        </p:tgtEl>
                                        <p:attrNameLst>
                                          <p:attrName>style.visibility</p:attrName>
                                        </p:attrNameLst>
                                      </p:cBhvr>
                                      <p:to>
                                        <p:strVal val="visible"/>
                                      </p:to>
                                    </p:set>
                                    <p:anim calcmode="lin" valueType="num">
                                      <p:cBhvr>
                                        <p:cTn id="81" dur="100" fill="hold"/>
                                        <p:tgtEl>
                                          <p:spTgt spid="273"/>
                                        </p:tgtEl>
                                        <p:attrNameLst>
                                          <p:attrName>ppt_w</p:attrName>
                                        </p:attrNameLst>
                                      </p:cBhvr>
                                      <p:tavLst>
                                        <p:tav tm="0">
                                          <p:val>
                                            <p:fltVal val="0"/>
                                          </p:val>
                                        </p:tav>
                                        <p:tav tm="100000">
                                          <p:val>
                                            <p:strVal val="#ppt_w"/>
                                          </p:val>
                                        </p:tav>
                                      </p:tavLst>
                                    </p:anim>
                                    <p:anim calcmode="lin" valueType="num">
                                      <p:cBhvr>
                                        <p:cTn id="82" dur="100" fill="hold"/>
                                        <p:tgtEl>
                                          <p:spTgt spid="273"/>
                                        </p:tgtEl>
                                        <p:attrNameLst>
                                          <p:attrName>ppt_h</p:attrName>
                                        </p:attrNameLst>
                                      </p:cBhvr>
                                      <p:tavLst>
                                        <p:tav tm="0">
                                          <p:val>
                                            <p:fltVal val="0"/>
                                          </p:val>
                                        </p:tav>
                                        <p:tav tm="100000">
                                          <p:val>
                                            <p:strVal val="#ppt_h"/>
                                          </p:val>
                                        </p:tav>
                                      </p:tavLst>
                                    </p:anim>
                                    <p:animEffect transition="in" filter="fade">
                                      <p:cBhvr>
                                        <p:cTn id="83" dur="100"/>
                                        <p:tgtEl>
                                          <p:spTgt spid="273"/>
                                        </p:tgtEl>
                                      </p:cBhvr>
                                    </p:animEffect>
                                  </p:childTnLst>
                                </p:cTn>
                              </p:par>
                              <p:par>
                                <p:cTn id="84" presetID="6" presetClass="emph" presetSubtype="0" fill="hold" nodeType="withEffect">
                                  <p:stCondLst>
                                    <p:cond delay="100"/>
                                  </p:stCondLst>
                                  <p:childTnLst>
                                    <p:animScale>
                                      <p:cBhvr>
                                        <p:cTn id="85" dur="100" fill="hold"/>
                                        <p:tgtEl>
                                          <p:spTgt spid="273"/>
                                        </p:tgtEl>
                                      </p:cBhvr>
                                      <p:by x="110000" y="110000"/>
                                    </p:animScale>
                                  </p:childTnLst>
                                </p:cTn>
                              </p:par>
                              <p:par>
                                <p:cTn id="86" presetID="6" presetClass="emph" presetSubtype="0" fill="hold" nodeType="withEffect">
                                  <p:stCondLst>
                                    <p:cond delay="200"/>
                                  </p:stCondLst>
                                  <p:childTnLst>
                                    <p:animScale>
                                      <p:cBhvr>
                                        <p:cTn id="87" dur="200" fill="hold"/>
                                        <p:tgtEl>
                                          <p:spTgt spid="273"/>
                                        </p:tgtEl>
                                      </p:cBhvr>
                                      <p:by x="90000" y="90000"/>
                                    </p:animScale>
                                  </p:childTnLst>
                                </p:cTn>
                              </p:par>
                              <p:par>
                                <p:cTn id="88" presetID="6" presetClass="emph" presetSubtype="0" fill="hold" nodeType="withEffect">
                                  <p:stCondLst>
                                    <p:cond delay="400"/>
                                  </p:stCondLst>
                                  <p:childTnLst>
                                    <p:animScale>
                                      <p:cBhvr>
                                        <p:cTn id="89" dur="100" fill="hold"/>
                                        <p:tgtEl>
                                          <p:spTgt spid="273"/>
                                        </p:tgtEl>
                                      </p:cBhvr>
                                      <p:by x="105000" y="105000"/>
                                    </p:animScale>
                                  </p:childTnLst>
                                </p:cTn>
                              </p:par>
                              <p:par>
                                <p:cTn id="90" presetID="6" presetClass="emph" presetSubtype="0" fill="hold" nodeType="withEffect">
                                  <p:stCondLst>
                                    <p:cond delay="500"/>
                                  </p:stCondLst>
                                  <p:childTnLst>
                                    <p:animScale>
                                      <p:cBhvr>
                                        <p:cTn id="91" dur="200" fill="hold"/>
                                        <p:tgtEl>
                                          <p:spTgt spid="273"/>
                                        </p:tgtEl>
                                      </p:cBhvr>
                                      <p:by x="95000" y="95000"/>
                                    </p:animScale>
                                  </p:childTnLst>
                                </p:cTn>
                              </p:par>
                            </p:childTnLst>
                          </p:cTn>
                        </p:par>
                        <p:par>
                          <p:cTn id="92" fill="hold">
                            <p:stCondLst>
                              <p:cond delay="6000"/>
                            </p:stCondLst>
                            <p:childTnLst>
                              <p:par>
                                <p:cTn id="93" presetID="22" presetClass="entr" presetSubtype="2" fill="hold" nodeType="afterEffect">
                                  <p:stCondLst>
                                    <p:cond delay="0"/>
                                  </p:stCondLst>
                                  <p:childTnLst>
                                    <p:set>
                                      <p:cBhvr>
                                        <p:cTn id="94" dur="1" fill="hold">
                                          <p:stCondLst>
                                            <p:cond delay="0"/>
                                          </p:stCondLst>
                                        </p:cTn>
                                        <p:tgtEl>
                                          <p:spTgt spid="269"/>
                                        </p:tgtEl>
                                        <p:attrNameLst>
                                          <p:attrName>style.visibility</p:attrName>
                                        </p:attrNameLst>
                                      </p:cBhvr>
                                      <p:to>
                                        <p:strVal val="visible"/>
                                      </p:to>
                                    </p:set>
                                    <p:animEffect transition="in" filter="wipe(right)">
                                      <p:cBhvr>
                                        <p:cTn id="95" dur="500"/>
                                        <p:tgtEl>
                                          <p:spTgt spid="269"/>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20"/>
                                        </p:tgtEl>
                                        <p:attrNameLst>
                                          <p:attrName>style.visibility</p:attrName>
                                        </p:attrNameLst>
                                      </p:cBhvr>
                                      <p:to>
                                        <p:strVal val="visible"/>
                                      </p:to>
                                    </p:set>
                                    <p:animEffect transition="in" filter="wipe(right)">
                                      <p:cBhvr>
                                        <p:cTn id="9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117" grpId="0" animBg="1"/>
      <p:bldP spid="118" grpId="0" animBg="1"/>
      <p:bldP spid="119" grpId="0" animBg="1"/>
      <p:bldP spid="120" grpId="0" animBg="1"/>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103" name="组合 102"/>
          <p:cNvGrpSpPr/>
          <p:nvPr/>
        </p:nvGrpSpPr>
        <p:grpSpPr>
          <a:xfrm>
            <a:off x="599251" y="1237507"/>
            <a:ext cx="1812508" cy="1068839"/>
            <a:chOff x="6418103" y="3066017"/>
            <a:chExt cx="2416677" cy="1425119"/>
          </a:xfrm>
        </p:grpSpPr>
        <p:sp>
          <p:nvSpPr>
            <p:cNvPr id="104" name="文本框 45"/>
            <p:cNvSpPr txBox="1"/>
            <p:nvPr/>
          </p:nvSpPr>
          <p:spPr>
            <a:xfrm>
              <a:off x="6457834" y="3066017"/>
              <a:ext cx="2376946" cy="492443"/>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105" name="文本框 46"/>
            <p:cNvSpPr txBox="1"/>
            <p:nvPr/>
          </p:nvSpPr>
          <p:spPr>
            <a:xfrm>
              <a:off x="6418103" y="3465214"/>
              <a:ext cx="2137131" cy="1025922"/>
            </a:xfrm>
            <a:prstGeom prst="rect">
              <a:avLst/>
            </a:prstGeom>
            <a:noFill/>
          </p:spPr>
          <p:txBody>
            <a:bodyPr wrap="square" rtlCol="0">
              <a:spAutoFit/>
            </a:bodyPr>
            <a:lstStyle/>
            <a:p>
              <a:pPr algn="r" defTabSz="913130" fontAlgn="base">
                <a:spcBef>
                  <a:spcPct val="0"/>
                </a:spcBef>
                <a:spcAft>
                  <a:spcPct val="0"/>
                </a:spcAft>
              </a:pPr>
              <a:r>
                <a:rPr lang="zh-CN" altLang="en-US" sz="11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106" name="组合 105"/>
          <p:cNvGrpSpPr/>
          <p:nvPr/>
        </p:nvGrpSpPr>
        <p:grpSpPr>
          <a:xfrm>
            <a:off x="3120389" y="1023583"/>
            <a:ext cx="2759506" cy="2773061"/>
            <a:chOff x="4080387" y="1196752"/>
            <a:chExt cx="3678863" cy="3697415"/>
          </a:xfrm>
        </p:grpSpPr>
        <p:grpSp>
          <p:nvGrpSpPr>
            <p:cNvPr id="107" name="组合 106"/>
            <p:cNvGrpSpPr/>
            <p:nvPr/>
          </p:nvGrpSpPr>
          <p:grpSpPr>
            <a:xfrm>
              <a:off x="4080387" y="1196752"/>
              <a:ext cx="3678863" cy="3697415"/>
              <a:chOff x="4080387" y="1196752"/>
              <a:chExt cx="3678863" cy="3697415"/>
            </a:xfrm>
          </p:grpSpPr>
          <p:sp>
            <p:nvSpPr>
              <p:cNvPr id="109" name="任意多边形 108"/>
              <p:cNvSpPr/>
              <p:nvPr/>
            </p:nvSpPr>
            <p:spPr>
              <a:xfrm>
                <a:off x="4266674" y="2617514"/>
                <a:ext cx="886074"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6678047" y="2617514"/>
                <a:ext cx="886074" cy="859064"/>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rot="5400000">
                <a:off x="5436090" y="1410730"/>
                <a:ext cx="886189" cy="858952"/>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rot="5400000" flipH="1">
                <a:off x="5436090" y="3822417"/>
                <a:ext cx="886189" cy="858952"/>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a:off x="4080387" y="1196752"/>
                <a:ext cx="3678863" cy="3697415"/>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8" name="椭圆 107"/>
            <p:cNvSpPr/>
            <p:nvPr/>
          </p:nvSpPr>
          <p:spPr>
            <a:xfrm>
              <a:off x="5253155" y="2419939"/>
              <a:ext cx="1252057" cy="1252220"/>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4" name="文本框 29"/>
          <p:cNvSpPr txBox="1"/>
          <p:nvPr/>
        </p:nvSpPr>
        <p:spPr>
          <a:xfrm>
            <a:off x="4225504" y="1286066"/>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mn-lt"/>
                <a:ea typeface="+mn-ea"/>
                <a:cs typeface="+mn-ea"/>
                <a:sym typeface="+mn-lt"/>
              </a:rPr>
              <a:t>01</a:t>
            </a:r>
            <a:endParaRPr lang="zh-CN" altLang="en-US" sz="2100" dirty="0">
              <a:solidFill>
                <a:schemeClr val="bg1"/>
              </a:solidFill>
              <a:latin typeface="+mn-lt"/>
              <a:ea typeface="+mn-ea"/>
              <a:cs typeface="+mn-ea"/>
              <a:sym typeface="+mn-lt"/>
            </a:endParaRPr>
          </a:p>
        </p:txBody>
      </p:sp>
      <p:sp>
        <p:nvSpPr>
          <p:cNvPr id="115" name="文本框 30"/>
          <p:cNvSpPr txBox="1"/>
          <p:nvPr/>
        </p:nvSpPr>
        <p:spPr>
          <a:xfrm>
            <a:off x="4225504" y="3118729"/>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mn-lt"/>
                <a:ea typeface="+mn-ea"/>
                <a:cs typeface="+mn-ea"/>
                <a:sym typeface="+mn-lt"/>
              </a:rPr>
              <a:t>03</a:t>
            </a:r>
            <a:endParaRPr lang="zh-CN" altLang="en-US" sz="2100" dirty="0">
              <a:solidFill>
                <a:schemeClr val="bg1"/>
              </a:solidFill>
              <a:latin typeface="+mn-lt"/>
              <a:ea typeface="+mn-ea"/>
              <a:cs typeface="+mn-ea"/>
              <a:sym typeface="+mn-lt"/>
            </a:endParaRPr>
          </a:p>
        </p:txBody>
      </p:sp>
      <p:sp>
        <p:nvSpPr>
          <p:cNvPr id="116" name="文本框 31"/>
          <p:cNvSpPr txBox="1"/>
          <p:nvPr/>
        </p:nvSpPr>
        <p:spPr>
          <a:xfrm>
            <a:off x="5212243" y="2213902"/>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mn-lt"/>
                <a:ea typeface="+mn-ea"/>
                <a:cs typeface="+mn-ea"/>
                <a:sym typeface="+mn-lt"/>
              </a:rPr>
              <a:t>02</a:t>
            </a:r>
            <a:endParaRPr lang="zh-CN" altLang="en-US" sz="2100" dirty="0">
              <a:solidFill>
                <a:schemeClr val="bg1"/>
              </a:solidFill>
              <a:latin typeface="+mn-lt"/>
              <a:ea typeface="+mn-ea"/>
              <a:cs typeface="+mn-ea"/>
              <a:sym typeface="+mn-lt"/>
            </a:endParaRPr>
          </a:p>
        </p:txBody>
      </p:sp>
      <p:sp>
        <p:nvSpPr>
          <p:cNvPr id="117" name="文本框 32"/>
          <p:cNvSpPr txBox="1"/>
          <p:nvPr/>
        </p:nvSpPr>
        <p:spPr>
          <a:xfrm>
            <a:off x="3306551" y="2213902"/>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mn-lt"/>
                <a:ea typeface="+mn-ea"/>
                <a:cs typeface="+mn-ea"/>
                <a:sym typeface="+mn-lt"/>
              </a:rPr>
              <a:t>04</a:t>
            </a:r>
            <a:endParaRPr lang="zh-CN" altLang="en-US" sz="2100" dirty="0">
              <a:solidFill>
                <a:schemeClr val="bg1"/>
              </a:solidFill>
              <a:latin typeface="+mn-lt"/>
              <a:ea typeface="+mn-ea"/>
              <a:cs typeface="+mn-ea"/>
              <a:sym typeface="+mn-lt"/>
            </a:endParaRPr>
          </a:p>
        </p:txBody>
      </p:sp>
      <p:sp>
        <p:nvSpPr>
          <p:cNvPr id="118" name="文本框 33"/>
          <p:cNvSpPr txBox="1"/>
          <p:nvPr/>
        </p:nvSpPr>
        <p:spPr>
          <a:xfrm>
            <a:off x="4075327" y="2087726"/>
            <a:ext cx="788670" cy="623248"/>
          </a:xfrm>
          <a:prstGeom prst="rect">
            <a:avLst/>
          </a:prstGeom>
          <a:noFill/>
        </p:spPr>
        <p:txBody>
          <a:bodyPr wrap="square" lIns="68580" tIns="34290" rIns="68580" bIns="34290" rtlCol="0">
            <a:spAutoFit/>
          </a:bodyPr>
          <a:lstStyle/>
          <a:p>
            <a:pPr algn="ctr"/>
            <a:r>
              <a:rPr lang="zh-CN" altLang="en-US" sz="1800" dirty="0">
                <a:solidFill>
                  <a:schemeClr val="tx1">
                    <a:lumMod val="65000"/>
                    <a:lumOff val="35000"/>
                  </a:schemeClr>
                </a:solidFill>
                <a:latin typeface="+mn-lt"/>
                <a:ea typeface="+mn-ea"/>
                <a:cs typeface="+mn-ea"/>
                <a:sym typeface="+mn-lt"/>
              </a:rPr>
              <a:t>文字标题</a:t>
            </a:r>
          </a:p>
        </p:txBody>
      </p:sp>
      <p:grpSp>
        <p:nvGrpSpPr>
          <p:cNvPr id="119" name="组合 118"/>
          <p:cNvGrpSpPr/>
          <p:nvPr/>
        </p:nvGrpSpPr>
        <p:grpSpPr>
          <a:xfrm>
            <a:off x="5093556" y="1459077"/>
            <a:ext cx="295264" cy="359899"/>
            <a:chOff x="3683997" y="856343"/>
            <a:chExt cx="576394" cy="702571"/>
          </a:xfrm>
          <a:solidFill>
            <a:schemeClr val="accent2"/>
          </a:solidFill>
        </p:grpSpPr>
        <p:sp>
          <p:nvSpPr>
            <p:cNvPr id="120"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1"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22" name="组合 121"/>
          <p:cNvGrpSpPr/>
          <p:nvPr/>
        </p:nvGrpSpPr>
        <p:grpSpPr>
          <a:xfrm>
            <a:off x="3563314" y="1478561"/>
            <a:ext cx="345848" cy="320930"/>
            <a:chOff x="7903081" y="894379"/>
            <a:chExt cx="675141" cy="626498"/>
          </a:xfrm>
          <a:solidFill>
            <a:schemeClr val="accent2"/>
          </a:solidFill>
        </p:grpSpPr>
        <p:sp>
          <p:nvSpPr>
            <p:cNvPr id="123"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4"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5"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26" name="组合 125"/>
          <p:cNvGrpSpPr/>
          <p:nvPr/>
        </p:nvGrpSpPr>
        <p:grpSpPr>
          <a:xfrm>
            <a:off x="5058056" y="2983077"/>
            <a:ext cx="366269" cy="359899"/>
            <a:chOff x="5037571" y="856343"/>
            <a:chExt cx="715006" cy="702571"/>
          </a:xfrm>
          <a:solidFill>
            <a:schemeClr val="accent2"/>
          </a:solidFill>
        </p:grpSpPr>
        <p:sp>
          <p:nvSpPr>
            <p:cNvPr id="127"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8"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29"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30" name="组合 129"/>
          <p:cNvGrpSpPr/>
          <p:nvPr/>
        </p:nvGrpSpPr>
        <p:grpSpPr>
          <a:xfrm>
            <a:off x="3554601" y="2991507"/>
            <a:ext cx="363271" cy="343038"/>
            <a:chOff x="6460269" y="872801"/>
            <a:chExt cx="709154" cy="669655"/>
          </a:xfrm>
          <a:solidFill>
            <a:schemeClr val="accent2"/>
          </a:solidFill>
        </p:grpSpPr>
        <p:sp>
          <p:nvSpPr>
            <p:cNvPr id="131"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32"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grpSp>
        <p:nvGrpSpPr>
          <p:cNvPr id="133" name="组合 132"/>
          <p:cNvGrpSpPr/>
          <p:nvPr/>
        </p:nvGrpSpPr>
        <p:grpSpPr>
          <a:xfrm>
            <a:off x="2275102" y="1369037"/>
            <a:ext cx="1215866" cy="555048"/>
            <a:chOff x="3169920" y="2040315"/>
            <a:chExt cx="1621155" cy="740064"/>
          </a:xfrm>
        </p:grpSpPr>
        <p:sp>
          <p:nvSpPr>
            <p:cNvPr id="134" name="椭圆 133"/>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5" name="直接连接符 134"/>
            <p:cNvCxnSpPr>
              <a:stCxn id="13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7" name="组合 136"/>
          <p:cNvGrpSpPr/>
          <p:nvPr/>
        </p:nvGrpSpPr>
        <p:grpSpPr>
          <a:xfrm>
            <a:off x="527244" y="2714718"/>
            <a:ext cx="1880789" cy="1078726"/>
            <a:chOff x="6322090" y="3052834"/>
            <a:chExt cx="2507719" cy="1438302"/>
          </a:xfrm>
        </p:grpSpPr>
        <p:sp>
          <p:nvSpPr>
            <p:cNvPr id="138" name="文本框 48"/>
            <p:cNvSpPr txBox="1"/>
            <p:nvPr/>
          </p:nvSpPr>
          <p:spPr>
            <a:xfrm>
              <a:off x="6430799" y="3052834"/>
              <a:ext cx="2399010" cy="492443"/>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139" name="文本框 49"/>
            <p:cNvSpPr txBox="1"/>
            <p:nvPr/>
          </p:nvSpPr>
          <p:spPr>
            <a:xfrm>
              <a:off x="6322090" y="3465214"/>
              <a:ext cx="2137130" cy="1025922"/>
            </a:xfrm>
            <a:prstGeom prst="rect">
              <a:avLst/>
            </a:prstGeom>
            <a:noFill/>
          </p:spPr>
          <p:txBody>
            <a:bodyPr wrap="square" rtlCol="0">
              <a:spAutoFit/>
            </a:bodyPr>
            <a:lstStyle/>
            <a:p>
              <a:pPr algn="r" defTabSz="913130" fontAlgn="base">
                <a:spcBef>
                  <a:spcPct val="0"/>
                </a:spcBef>
                <a:spcAft>
                  <a:spcPct val="0"/>
                </a:spcAft>
              </a:pPr>
              <a:r>
                <a:rPr lang="zh-CN" altLang="en-US" sz="11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140" name="组合 139"/>
          <p:cNvGrpSpPr/>
          <p:nvPr/>
        </p:nvGrpSpPr>
        <p:grpSpPr>
          <a:xfrm>
            <a:off x="2275102" y="2856136"/>
            <a:ext cx="1215866" cy="555048"/>
            <a:chOff x="3169920" y="2040315"/>
            <a:chExt cx="1621155" cy="740064"/>
          </a:xfrm>
        </p:grpSpPr>
        <p:sp>
          <p:nvSpPr>
            <p:cNvPr id="141" name="椭圆 140"/>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2" name="直接连接符 141"/>
            <p:cNvCxnSpPr>
              <a:stCxn id="141"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组合 143"/>
          <p:cNvGrpSpPr/>
          <p:nvPr/>
        </p:nvGrpSpPr>
        <p:grpSpPr>
          <a:xfrm flipH="1">
            <a:off x="5488312" y="1369037"/>
            <a:ext cx="1215866" cy="555048"/>
            <a:chOff x="3169920" y="2040315"/>
            <a:chExt cx="1621155" cy="740064"/>
          </a:xfrm>
        </p:grpSpPr>
        <p:sp>
          <p:nvSpPr>
            <p:cNvPr id="145" name="椭圆 144"/>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6" name="直接连接符 145"/>
            <p:cNvCxnSpPr>
              <a:stCxn id="145"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8" name="组合 147"/>
          <p:cNvGrpSpPr/>
          <p:nvPr/>
        </p:nvGrpSpPr>
        <p:grpSpPr>
          <a:xfrm flipH="1">
            <a:off x="5488312" y="2856136"/>
            <a:ext cx="1215866" cy="555048"/>
            <a:chOff x="3169920" y="2040315"/>
            <a:chExt cx="1621155" cy="740064"/>
          </a:xfrm>
        </p:grpSpPr>
        <p:sp>
          <p:nvSpPr>
            <p:cNvPr id="149" name="椭圆 148"/>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0" name="直接连接符 149"/>
            <p:cNvCxnSpPr>
              <a:stCxn id="149"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6708758" y="1237144"/>
            <a:ext cx="1703856" cy="1069201"/>
            <a:chOff x="7109327" y="3065534"/>
            <a:chExt cx="2271808" cy="1425602"/>
          </a:xfrm>
        </p:grpSpPr>
        <p:sp>
          <p:nvSpPr>
            <p:cNvPr id="153" name="文本框 80"/>
            <p:cNvSpPr txBox="1"/>
            <p:nvPr/>
          </p:nvSpPr>
          <p:spPr>
            <a:xfrm>
              <a:off x="7109327" y="3065534"/>
              <a:ext cx="2271808" cy="492443"/>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214" name="文本框 81"/>
            <p:cNvSpPr txBox="1"/>
            <p:nvPr/>
          </p:nvSpPr>
          <p:spPr>
            <a:xfrm>
              <a:off x="7115248" y="3465214"/>
              <a:ext cx="2265884" cy="1025922"/>
            </a:xfrm>
            <a:prstGeom prst="rect">
              <a:avLst/>
            </a:prstGeom>
            <a:noFill/>
          </p:spPr>
          <p:txBody>
            <a:bodyPr wrap="square" rtlCol="0">
              <a:spAutoFit/>
            </a:bodyPr>
            <a:lstStyle/>
            <a:p>
              <a:pPr algn="just" defTabSz="913130" fontAlgn="base">
                <a:spcBef>
                  <a:spcPct val="0"/>
                </a:spcBef>
                <a:spcAft>
                  <a:spcPct val="0"/>
                </a:spcAft>
              </a:pPr>
              <a:r>
                <a:rPr lang="zh-CN" altLang="en-US" sz="11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grpSp>
        <p:nvGrpSpPr>
          <p:cNvPr id="215" name="组合 214"/>
          <p:cNvGrpSpPr/>
          <p:nvPr/>
        </p:nvGrpSpPr>
        <p:grpSpPr>
          <a:xfrm>
            <a:off x="6708759" y="2743293"/>
            <a:ext cx="1703856" cy="1050151"/>
            <a:chOff x="7109327" y="3090934"/>
            <a:chExt cx="2271807" cy="1400202"/>
          </a:xfrm>
        </p:grpSpPr>
        <p:sp>
          <p:nvSpPr>
            <p:cNvPr id="216" name="文本框 83"/>
            <p:cNvSpPr txBox="1"/>
            <p:nvPr/>
          </p:nvSpPr>
          <p:spPr>
            <a:xfrm>
              <a:off x="7109327" y="3090934"/>
              <a:ext cx="2271803" cy="492443"/>
            </a:xfrm>
            <a:prstGeom prst="rect">
              <a:avLst/>
            </a:prstGeom>
            <a:noFill/>
          </p:spPr>
          <p:txBody>
            <a:bodyPr wrap="square" rtlCol="0">
              <a:spAutoFit/>
            </a:bodyPr>
            <a:lstStyle/>
            <a:p>
              <a:r>
                <a:rPr lang="zh-CN" altLang="en-US" dirty="0">
                  <a:solidFill>
                    <a:srgbClr val="C00000"/>
                  </a:solidFill>
                  <a:latin typeface="+mn-lt"/>
                  <a:ea typeface="+mn-ea"/>
                  <a:cs typeface="+mn-ea"/>
                  <a:sym typeface="+mn-lt"/>
                </a:rPr>
                <a:t>在此添加标题</a:t>
              </a:r>
            </a:p>
          </p:txBody>
        </p:sp>
        <p:sp>
          <p:nvSpPr>
            <p:cNvPr id="217" name="文本框 84"/>
            <p:cNvSpPr txBox="1"/>
            <p:nvPr/>
          </p:nvSpPr>
          <p:spPr>
            <a:xfrm>
              <a:off x="7115248" y="3465214"/>
              <a:ext cx="2265886" cy="1025922"/>
            </a:xfrm>
            <a:prstGeom prst="rect">
              <a:avLst/>
            </a:prstGeom>
            <a:noFill/>
          </p:spPr>
          <p:txBody>
            <a:bodyPr wrap="square" rtlCol="0">
              <a:spAutoFit/>
            </a:bodyPr>
            <a:lstStyle/>
            <a:p>
              <a:pPr algn="just" defTabSz="913130" fontAlgn="base">
                <a:spcBef>
                  <a:spcPct val="0"/>
                </a:spcBef>
                <a:spcAft>
                  <a:spcPct val="0"/>
                </a:spcAft>
              </a:pPr>
              <a:r>
                <a:rPr lang="zh-CN" altLang="en-US" sz="1100" dirty="0">
                  <a:solidFill>
                    <a:schemeClr val="tx1">
                      <a:lumMod val="65000"/>
                      <a:lumOff val="35000"/>
                    </a:schemeClr>
                  </a:solidFill>
                  <a:latin typeface="+mn-lt"/>
                  <a:ea typeface="+mn-ea"/>
                  <a:cs typeface="+mn-ea"/>
                  <a:sym typeface="+mn-lt"/>
                </a:rPr>
                <a:t>单击此处添加文字阐述，添加简短问题说明文字，具体说明文字在此处添加此处。</a:t>
              </a:r>
            </a:p>
          </p:txBody>
        </p:sp>
      </p:grpSp>
      <p:sp>
        <p:nvSpPr>
          <p:cNvPr id="218" name="矩形 47"/>
          <p:cNvSpPr>
            <a:spLocks noChangeArrowheads="1"/>
          </p:cNvSpPr>
          <p:nvPr/>
        </p:nvSpPr>
        <p:spPr bwMode="auto">
          <a:xfrm>
            <a:off x="1103308" y="4209932"/>
            <a:ext cx="6963664" cy="52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483" tIns="34241" rIns="68483" bIns="3424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1100" dirty="0">
                <a:solidFill>
                  <a:prstClr val="black"/>
                </a:solidFill>
                <a:latin typeface="+mn-lt"/>
                <a:ea typeface="+mn-ea"/>
                <a:cs typeface="+mn-ea"/>
                <a:sym typeface="+mn-lt"/>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anim calcmode="lin" valueType="num">
                                      <p:cBhvr>
                                        <p:cTn id="12" dur="500" fill="hold"/>
                                        <p:tgtEl>
                                          <p:spTgt spid="106"/>
                                        </p:tgtEl>
                                        <p:attrNameLst>
                                          <p:attrName>ppt_x</p:attrName>
                                        </p:attrNameLst>
                                      </p:cBhvr>
                                      <p:tavLst>
                                        <p:tav tm="0">
                                          <p:val>
                                            <p:strVal val="#ppt_x"/>
                                          </p:val>
                                        </p:tav>
                                        <p:tav tm="100000">
                                          <p:val>
                                            <p:strVal val="#ppt_x"/>
                                          </p:val>
                                        </p:tav>
                                      </p:tavLst>
                                    </p:anim>
                                    <p:anim calcmode="lin" valueType="num">
                                      <p:cBhvr>
                                        <p:cTn id="13" dur="500" fill="hold"/>
                                        <p:tgtEl>
                                          <p:spTgt spid="10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barn(inVertical)">
                                      <p:cBhvr>
                                        <p:cTn id="17" dur="250"/>
                                        <p:tgtEl>
                                          <p:spTgt spid="11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down)">
                                      <p:cBhvr>
                                        <p:cTn id="21" dur="250"/>
                                        <p:tgtEl>
                                          <p:spTgt spid="114"/>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wipe(down)">
                                      <p:cBhvr>
                                        <p:cTn id="25" dur="250"/>
                                        <p:tgtEl>
                                          <p:spTgt spid="119"/>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down)">
                                      <p:cBhvr>
                                        <p:cTn id="29" dur="250"/>
                                        <p:tgtEl>
                                          <p:spTgt spid="144"/>
                                        </p:tgtEl>
                                      </p:cBhvr>
                                    </p:animEffect>
                                  </p:childTnLst>
                                </p:cTn>
                              </p:par>
                            </p:childTnLst>
                          </p:cTn>
                        </p:par>
                        <p:par>
                          <p:cTn id="30" fill="hold">
                            <p:stCondLst>
                              <p:cond delay="3000"/>
                            </p:stCondLst>
                            <p:childTnLst>
                              <p:par>
                                <p:cTn id="31" presetID="16" presetClass="entr" presetSubtype="21" fill="hold"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barn(inVertical)">
                                      <p:cBhvr>
                                        <p:cTn id="33" dur="500"/>
                                        <p:tgtEl>
                                          <p:spTgt spid="152"/>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down)">
                                      <p:cBhvr>
                                        <p:cTn id="37" dur="250"/>
                                        <p:tgtEl>
                                          <p:spTgt spid="116"/>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wipe(down)">
                                      <p:cBhvr>
                                        <p:cTn id="41" dur="250"/>
                                        <p:tgtEl>
                                          <p:spTgt spid="126"/>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wipe(down)">
                                      <p:cBhvr>
                                        <p:cTn id="45" dur="250"/>
                                        <p:tgtEl>
                                          <p:spTgt spid="148"/>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15"/>
                                        </p:tgtEl>
                                        <p:attrNameLst>
                                          <p:attrName>style.visibility</p:attrName>
                                        </p:attrNameLst>
                                      </p:cBhvr>
                                      <p:to>
                                        <p:strVal val="visible"/>
                                      </p:to>
                                    </p:set>
                                    <p:animEffect transition="in" filter="wipe(down)">
                                      <p:cBhvr>
                                        <p:cTn id="49" dur="250"/>
                                        <p:tgtEl>
                                          <p:spTgt spid="215"/>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wipe(down)">
                                      <p:cBhvr>
                                        <p:cTn id="53" dur="250"/>
                                        <p:tgtEl>
                                          <p:spTgt spid="11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wipe(down)">
                                      <p:cBhvr>
                                        <p:cTn id="57" dur="250"/>
                                        <p:tgtEl>
                                          <p:spTgt spid="130"/>
                                        </p:tgtEl>
                                      </p:cBhvr>
                                    </p:animEffect>
                                  </p:childTnLst>
                                </p:cTn>
                              </p:par>
                            </p:childTnLst>
                          </p:cTn>
                        </p:par>
                        <p:par>
                          <p:cTn id="58" fill="hold">
                            <p:stCondLst>
                              <p:cond delay="6500"/>
                            </p:stCondLst>
                            <p:childTnLst>
                              <p:par>
                                <p:cTn id="59" presetID="22" presetClass="entr" presetSubtype="4" fill="hold" nodeType="afterEffect">
                                  <p:stCondLst>
                                    <p:cond delay="0"/>
                                  </p:stCondLst>
                                  <p:childTnLst>
                                    <p:set>
                                      <p:cBhvr>
                                        <p:cTn id="60" dur="1" fill="hold">
                                          <p:stCondLst>
                                            <p:cond delay="0"/>
                                          </p:stCondLst>
                                        </p:cTn>
                                        <p:tgtEl>
                                          <p:spTgt spid="140"/>
                                        </p:tgtEl>
                                        <p:attrNameLst>
                                          <p:attrName>style.visibility</p:attrName>
                                        </p:attrNameLst>
                                      </p:cBhvr>
                                      <p:to>
                                        <p:strVal val="visible"/>
                                      </p:to>
                                    </p:set>
                                    <p:animEffect transition="in" filter="wipe(down)">
                                      <p:cBhvr>
                                        <p:cTn id="61" dur="250"/>
                                        <p:tgtEl>
                                          <p:spTgt spid="140"/>
                                        </p:tgtEl>
                                      </p:cBhvr>
                                    </p:animEffect>
                                  </p:childTnLst>
                                </p:cTn>
                              </p:par>
                            </p:childTnLst>
                          </p:cTn>
                        </p:par>
                        <p:par>
                          <p:cTn id="62" fill="hold">
                            <p:stCondLst>
                              <p:cond delay="7000"/>
                            </p:stCondLst>
                            <p:childTnLst>
                              <p:par>
                                <p:cTn id="63" presetID="22" presetClass="entr" presetSubtype="4" fill="hold" nodeType="after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wipe(down)">
                                      <p:cBhvr>
                                        <p:cTn id="65" dur="250"/>
                                        <p:tgtEl>
                                          <p:spTgt spid="137"/>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wipe(down)">
                                      <p:cBhvr>
                                        <p:cTn id="69" dur="250"/>
                                        <p:tgtEl>
                                          <p:spTgt spid="117"/>
                                        </p:tgtEl>
                                      </p:cBhvr>
                                    </p:animEffect>
                                  </p:childTnLst>
                                </p:cTn>
                              </p:par>
                            </p:childTnLst>
                          </p:cTn>
                        </p:par>
                        <p:par>
                          <p:cTn id="70" fill="hold">
                            <p:stCondLst>
                              <p:cond delay="8000"/>
                            </p:stCondLst>
                            <p:childTnLst>
                              <p:par>
                                <p:cTn id="71" presetID="22" presetClass="entr" presetSubtype="4" fill="hold" nodeType="after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wipe(down)">
                                      <p:cBhvr>
                                        <p:cTn id="73" dur="250"/>
                                        <p:tgtEl>
                                          <p:spTgt spid="122"/>
                                        </p:tgtEl>
                                      </p:cBhvr>
                                    </p:animEffect>
                                  </p:childTnLst>
                                </p:cTn>
                              </p:par>
                            </p:childTnLst>
                          </p:cTn>
                        </p:par>
                        <p:par>
                          <p:cTn id="74" fill="hold">
                            <p:stCondLst>
                              <p:cond delay="8500"/>
                            </p:stCondLst>
                            <p:childTnLst>
                              <p:par>
                                <p:cTn id="75" presetID="22" presetClass="entr" presetSubtype="4"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down)">
                                      <p:cBhvr>
                                        <p:cTn id="77" dur="250"/>
                                        <p:tgtEl>
                                          <p:spTgt spid="133"/>
                                        </p:tgtEl>
                                      </p:cBhvr>
                                    </p:animEffect>
                                  </p:childTnLst>
                                </p:cTn>
                              </p:par>
                            </p:childTnLst>
                          </p:cTn>
                        </p:par>
                        <p:par>
                          <p:cTn id="78" fill="hold">
                            <p:stCondLst>
                              <p:cond delay="9000"/>
                            </p:stCondLst>
                            <p:childTnLst>
                              <p:par>
                                <p:cTn id="79" presetID="22" presetClass="entr" presetSubtype="4"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down)">
                                      <p:cBhvr>
                                        <p:cTn id="81" dur="250"/>
                                        <p:tgtEl>
                                          <p:spTgt spid="103"/>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barn(inVertical)">
                                      <p:cBhvr>
                                        <p:cTn id="84"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14" grpId="0"/>
      <p:bldP spid="115" grpId="0"/>
      <p:bldP spid="116" grpId="0"/>
      <p:bldP spid="117" grpId="0"/>
      <p:bldP spid="118" grpId="0"/>
      <p:bldP spid="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9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grpSp>
        <p:nvGrpSpPr>
          <p:cNvPr id="32" name="组合 31"/>
          <p:cNvGrpSpPr/>
          <p:nvPr/>
        </p:nvGrpSpPr>
        <p:grpSpPr>
          <a:xfrm>
            <a:off x="3972861" y="1543130"/>
            <a:ext cx="4500562" cy="2739579"/>
            <a:chOff x="3963425" y="1323923"/>
            <a:chExt cx="4500562" cy="2739579"/>
          </a:xfrm>
        </p:grpSpPr>
        <p:cxnSp>
          <p:nvCxnSpPr>
            <p:cNvPr id="33" name="Straight Connector 4"/>
            <p:cNvCxnSpPr/>
            <p:nvPr/>
          </p:nvCxnSpPr>
          <p:spPr>
            <a:xfrm>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4006286" y="1758309"/>
              <a:ext cx="4457701" cy="1774032"/>
              <a:chOff x="4006286" y="1758309"/>
              <a:chExt cx="4457701" cy="1774032"/>
            </a:xfrm>
          </p:grpSpPr>
          <p:sp>
            <p:nvSpPr>
              <p:cNvPr id="64"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lt"/>
                  <a:ea typeface="+mn-ea"/>
                  <a:cs typeface="+mn-ea"/>
                  <a:sym typeface="+mn-lt"/>
                </a:endParaRPr>
              </a:p>
            </p:txBody>
          </p:sp>
          <p:sp>
            <p:nvSpPr>
              <p:cNvPr id="65"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lt"/>
                  <a:ea typeface="+mn-ea"/>
                  <a:cs typeface="+mn-ea"/>
                  <a:sym typeface="+mn-lt"/>
                </a:endParaRPr>
              </a:p>
            </p:txBody>
          </p:sp>
          <p:sp>
            <p:nvSpPr>
              <p:cNvPr id="66"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lt"/>
                  <a:ea typeface="+mn-ea"/>
                  <a:cs typeface="+mn-ea"/>
                  <a:sym typeface="+mn-lt"/>
                </a:endParaRPr>
              </a:p>
            </p:txBody>
          </p:sp>
        </p:grpSp>
      </p:grpSp>
      <p:sp>
        <p:nvSpPr>
          <p:cNvPr id="67" name="Rectangle 12"/>
          <p:cNvSpPr/>
          <p:nvPr/>
        </p:nvSpPr>
        <p:spPr>
          <a:xfrm>
            <a:off x="4622624" y="2223188"/>
            <a:ext cx="3850799" cy="761747"/>
          </a:xfrm>
          <a:prstGeom prst="rect">
            <a:avLst/>
          </a:prstGeom>
        </p:spPr>
        <p:txBody>
          <a:bodyPr wrap="square" lIns="68580" tIns="34290" rIns="68580" bIns="34290">
            <a:spAutoFit/>
          </a:bodyPr>
          <a:lstStyle/>
          <a:p>
            <a:pPr>
              <a:lnSpc>
                <a:spcPct val="150000"/>
              </a:lnSpc>
            </a:pPr>
            <a:r>
              <a:rPr lang="zh-CN" altLang="en-US" sz="1000" dirty="0">
                <a:latin typeface="+mn-lt"/>
                <a:ea typeface="+mn-ea"/>
                <a:cs typeface="+mn-ea"/>
                <a:sym typeface="+mn-lt"/>
              </a:rPr>
              <a:t>单击添加文本单击添加文本单击添加文本单击添加文本单击添加文本单击添加文本单击添加文本单击添加文本单击添加文本</a:t>
            </a:r>
            <a:endParaRPr lang="en-US" altLang="zh-CN" sz="1000" dirty="0">
              <a:latin typeface="+mn-lt"/>
              <a:ea typeface="+mn-ea"/>
              <a:cs typeface="+mn-ea"/>
              <a:sym typeface="+mn-lt"/>
            </a:endParaRPr>
          </a:p>
          <a:p>
            <a:pPr>
              <a:lnSpc>
                <a:spcPct val="150000"/>
              </a:lnSpc>
            </a:pPr>
            <a:endParaRPr lang="zh-CN" altLang="en-US" sz="1000" dirty="0">
              <a:latin typeface="+mn-lt"/>
              <a:ea typeface="+mn-ea"/>
              <a:cs typeface="+mn-ea"/>
              <a:sym typeface="+mn-lt"/>
            </a:endParaRPr>
          </a:p>
        </p:txBody>
      </p:sp>
      <p:sp>
        <p:nvSpPr>
          <p:cNvPr id="68" name="Rectangle 13"/>
          <p:cNvSpPr/>
          <p:nvPr/>
        </p:nvSpPr>
        <p:spPr>
          <a:xfrm>
            <a:off x="4601801" y="1263823"/>
            <a:ext cx="3871622" cy="761747"/>
          </a:xfrm>
          <a:prstGeom prst="rect">
            <a:avLst/>
          </a:prstGeom>
        </p:spPr>
        <p:txBody>
          <a:bodyPr wrap="square" lIns="68580" tIns="34290" rIns="68580" bIns="34290">
            <a:spAutoFit/>
          </a:bodyPr>
          <a:lstStyle/>
          <a:p>
            <a:pPr>
              <a:lnSpc>
                <a:spcPct val="150000"/>
              </a:lnSpc>
            </a:pPr>
            <a:r>
              <a:rPr lang="zh-CN" altLang="en-US" sz="1000" dirty="0">
                <a:latin typeface="+mn-lt"/>
                <a:ea typeface="+mn-ea"/>
                <a:cs typeface="+mn-ea"/>
                <a:sym typeface="+mn-lt"/>
              </a:rPr>
              <a:t>单击添加文本单击添加文本单击添加文本单击添加文本单击添加文本单击添加文本单击添加文本单击添加文本单击添加</a:t>
            </a:r>
            <a:r>
              <a:rPr lang="zh-CN" altLang="en-US" sz="1000" dirty="0" smtClean="0">
                <a:latin typeface="+mn-lt"/>
                <a:ea typeface="+mn-ea"/>
                <a:cs typeface="+mn-ea"/>
                <a:sym typeface="+mn-lt"/>
              </a:rPr>
              <a:t>文本</a:t>
            </a:r>
            <a:endParaRPr lang="en-US" altLang="zh-CN" sz="1000" dirty="0">
              <a:latin typeface="+mn-lt"/>
              <a:ea typeface="+mn-ea"/>
              <a:cs typeface="+mn-ea"/>
              <a:sym typeface="+mn-lt"/>
            </a:endParaRPr>
          </a:p>
          <a:p>
            <a:pPr>
              <a:lnSpc>
                <a:spcPct val="150000"/>
              </a:lnSpc>
            </a:pPr>
            <a:endParaRPr lang="zh-CN" altLang="en-US" sz="1000" dirty="0">
              <a:latin typeface="+mn-lt"/>
              <a:ea typeface="+mn-ea"/>
              <a:cs typeface="+mn-ea"/>
              <a:sym typeface="+mn-lt"/>
            </a:endParaRPr>
          </a:p>
        </p:txBody>
      </p:sp>
      <p:sp>
        <p:nvSpPr>
          <p:cNvPr id="69" name="Rectangle 14"/>
          <p:cNvSpPr/>
          <p:nvPr/>
        </p:nvSpPr>
        <p:spPr>
          <a:xfrm>
            <a:off x="4622624" y="3088224"/>
            <a:ext cx="3850800" cy="761747"/>
          </a:xfrm>
          <a:prstGeom prst="rect">
            <a:avLst/>
          </a:prstGeom>
        </p:spPr>
        <p:txBody>
          <a:bodyPr wrap="square" lIns="68580" tIns="34290" rIns="68580" bIns="34290">
            <a:spAutoFit/>
          </a:bodyPr>
          <a:lstStyle/>
          <a:p>
            <a:pPr>
              <a:lnSpc>
                <a:spcPct val="150000"/>
              </a:lnSpc>
            </a:pPr>
            <a:r>
              <a:rPr lang="zh-CN" altLang="en-US" sz="1000" dirty="0">
                <a:latin typeface="+mn-lt"/>
                <a:ea typeface="+mn-ea"/>
                <a:cs typeface="+mn-ea"/>
                <a:sym typeface="+mn-lt"/>
              </a:rPr>
              <a:t>单击添加文本单击添加文本单击添加文本单击添加文本单击添加文本单击添加文本单击添加文本单击添加文本单击添加文本</a:t>
            </a:r>
            <a:endParaRPr lang="en-US" altLang="zh-CN" sz="1000" dirty="0">
              <a:latin typeface="+mn-lt"/>
              <a:ea typeface="+mn-ea"/>
              <a:cs typeface="+mn-ea"/>
              <a:sym typeface="+mn-lt"/>
            </a:endParaRPr>
          </a:p>
          <a:p>
            <a:pPr>
              <a:lnSpc>
                <a:spcPct val="150000"/>
              </a:lnSpc>
            </a:pPr>
            <a:endParaRPr lang="zh-CN" altLang="en-US" sz="1000" dirty="0">
              <a:latin typeface="+mn-lt"/>
              <a:ea typeface="+mn-ea"/>
              <a:cs typeface="+mn-ea"/>
              <a:sym typeface="+mn-lt"/>
            </a:endParaRPr>
          </a:p>
        </p:txBody>
      </p:sp>
      <p:sp>
        <p:nvSpPr>
          <p:cNvPr id="70" name="TextBox 15"/>
          <p:cNvSpPr txBox="1"/>
          <p:nvPr/>
        </p:nvSpPr>
        <p:spPr>
          <a:xfrm>
            <a:off x="4622623" y="3925422"/>
            <a:ext cx="3850800" cy="761747"/>
          </a:xfrm>
          <a:prstGeom prst="rect">
            <a:avLst/>
          </a:prstGeom>
          <a:noFill/>
        </p:spPr>
        <p:txBody>
          <a:bodyPr wrap="square" lIns="68580" tIns="34290" rIns="68580" bIns="34290" rtlCol="0">
            <a:spAutoFit/>
          </a:bodyPr>
          <a:lstStyle/>
          <a:p>
            <a:pPr>
              <a:lnSpc>
                <a:spcPct val="150000"/>
              </a:lnSpc>
            </a:pPr>
            <a:r>
              <a:rPr lang="zh-CN" altLang="en-US" sz="1000" dirty="0">
                <a:latin typeface="+mn-lt"/>
                <a:ea typeface="+mn-ea"/>
                <a:cs typeface="+mn-ea"/>
                <a:sym typeface="+mn-lt"/>
              </a:rPr>
              <a:t>单击添加文本单击添加文本单击添加文本单击添加文本单击添加文本单击添加文本单击添加文本单击添加文本单击添加文本</a:t>
            </a:r>
            <a:endParaRPr lang="en-US" altLang="zh-CN" sz="1000" dirty="0">
              <a:latin typeface="+mn-lt"/>
              <a:ea typeface="+mn-ea"/>
              <a:cs typeface="+mn-ea"/>
              <a:sym typeface="+mn-lt"/>
            </a:endParaRPr>
          </a:p>
          <a:p>
            <a:pPr>
              <a:lnSpc>
                <a:spcPct val="150000"/>
              </a:lnSpc>
            </a:pPr>
            <a:endParaRPr lang="zh-CN" altLang="en-US" sz="1000" dirty="0">
              <a:latin typeface="+mn-lt"/>
              <a:ea typeface="+mn-ea"/>
              <a:cs typeface="+mn-ea"/>
              <a:sym typeface="+mn-lt"/>
            </a:endParaRPr>
          </a:p>
        </p:txBody>
      </p:sp>
      <p:grpSp>
        <p:nvGrpSpPr>
          <p:cNvPr id="71" name="Group 24"/>
          <p:cNvGrpSpPr/>
          <p:nvPr/>
        </p:nvGrpSpPr>
        <p:grpSpPr>
          <a:xfrm>
            <a:off x="3503085" y="1263277"/>
            <a:ext cx="1025275" cy="491907"/>
            <a:chOff x="2187746" y="2123279"/>
            <a:chExt cx="1927113" cy="1931011"/>
          </a:xfrm>
        </p:grpSpPr>
        <p:sp>
          <p:nvSpPr>
            <p:cNvPr id="7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7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sp>
          <p:nvSpPr>
            <p:cNvPr id="74"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smtClean="0">
                  <a:solidFill>
                    <a:srgbClr val="FFFFFF"/>
                  </a:solidFill>
                  <a:latin typeface="+mn-lt"/>
                  <a:ea typeface="+mn-ea"/>
                  <a:cs typeface="+mn-ea"/>
                  <a:sym typeface="+mn-lt"/>
                </a:rPr>
                <a:t>标题文字</a:t>
              </a:r>
              <a:endParaRPr lang="zh-CN" altLang="en-US" sz="1000" kern="0" dirty="0">
                <a:solidFill>
                  <a:srgbClr val="FFFFFF"/>
                </a:solidFill>
                <a:latin typeface="+mn-lt"/>
                <a:ea typeface="+mn-ea"/>
                <a:cs typeface="+mn-ea"/>
                <a:sym typeface="+mn-lt"/>
              </a:endParaRPr>
            </a:p>
          </p:txBody>
        </p:sp>
      </p:grpSp>
      <p:grpSp>
        <p:nvGrpSpPr>
          <p:cNvPr id="75" name="Group 28"/>
          <p:cNvGrpSpPr/>
          <p:nvPr/>
        </p:nvGrpSpPr>
        <p:grpSpPr>
          <a:xfrm>
            <a:off x="3503085" y="2299389"/>
            <a:ext cx="1017887" cy="491907"/>
            <a:chOff x="2187746" y="2123279"/>
            <a:chExt cx="1927113" cy="1931011"/>
          </a:xfrm>
        </p:grpSpPr>
        <p:sp>
          <p:nvSpPr>
            <p:cNvPr id="7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7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sp>
          <p:nvSpPr>
            <p:cNvPr id="78"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mn-lt"/>
                  <a:ea typeface="+mn-ea"/>
                  <a:cs typeface="+mn-ea"/>
                  <a:sym typeface="+mn-lt"/>
                </a:rPr>
                <a:t>标题文字</a:t>
              </a:r>
            </a:p>
          </p:txBody>
        </p:sp>
      </p:grpSp>
      <p:grpSp>
        <p:nvGrpSpPr>
          <p:cNvPr id="79" name="Group 32"/>
          <p:cNvGrpSpPr/>
          <p:nvPr/>
        </p:nvGrpSpPr>
        <p:grpSpPr>
          <a:xfrm>
            <a:off x="3503085" y="3031610"/>
            <a:ext cx="1010553" cy="491907"/>
            <a:chOff x="2187746" y="2123279"/>
            <a:chExt cx="1927113" cy="1931011"/>
          </a:xfrm>
        </p:grpSpPr>
        <p:sp>
          <p:nvSpPr>
            <p:cNvPr id="8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8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sp>
          <p:nvSpPr>
            <p:cNvPr id="82"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mn-lt"/>
                  <a:ea typeface="+mn-ea"/>
                  <a:cs typeface="+mn-ea"/>
                  <a:sym typeface="+mn-lt"/>
                </a:rPr>
                <a:t>标题文字</a:t>
              </a:r>
            </a:p>
          </p:txBody>
        </p:sp>
      </p:grpSp>
      <p:grpSp>
        <p:nvGrpSpPr>
          <p:cNvPr id="83" name="Group 36"/>
          <p:cNvGrpSpPr/>
          <p:nvPr/>
        </p:nvGrpSpPr>
        <p:grpSpPr>
          <a:xfrm>
            <a:off x="3503085" y="3934875"/>
            <a:ext cx="1010553" cy="491907"/>
            <a:chOff x="2187746" y="2123279"/>
            <a:chExt cx="1927113" cy="1931011"/>
          </a:xfrm>
        </p:grpSpPr>
        <p:sp>
          <p:nvSpPr>
            <p:cNvPr id="8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8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sp>
          <p:nvSpPr>
            <p:cNvPr id="86" name="椭圆 80"/>
            <p:cNvSpPr/>
            <p:nvPr/>
          </p:nvSpPr>
          <p:spPr bwMode="auto">
            <a:xfrm>
              <a:off x="2454986" y="2391057"/>
              <a:ext cx="1392631" cy="1395453"/>
            </a:xfrm>
            <a:prstGeom prst="roundRect">
              <a:avLst/>
            </a:prstGeom>
            <a:solidFill>
              <a:srgbClr val="C0000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dirty="0">
                  <a:solidFill>
                    <a:srgbClr val="FFFFFF"/>
                  </a:solidFill>
                  <a:latin typeface="+mn-lt"/>
                  <a:ea typeface="+mn-ea"/>
                  <a:cs typeface="+mn-ea"/>
                  <a:sym typeface="+mn-lt"/>
                </a:rPr>
                <a:t>标题文字</a:t>
              </a:r>
            </a:p>
          </p:txBody>
        </p:sp>
      </p:grpSp>
      <p:grpSp>
        <p:nvGrpSpPr>
          <p:cNvPr id="87" name="组合 86"/>
          <p:cNvGrpSpPr/>
          <p:nvPr/>
        </p:nvGrpSpPr>
        <p:grpSpPr>
          <a:xfrm>
            <a:off x="539919" y="1965852"/>
            <a:ext cx="2538591" cy="1883404"/>
            <a:chOff x="520958" y="1683691"/>
            <a:chExt cx="2687638" cy="1993983"/>
          </a:xfrm>
        </p:grpSpPr>
        <p:grpSp>
          <p:nvGrpSpPr>
            <p:cNvPr id="88" name="组合 87"/>
            <p:cNvGrpSpPr/>
            <p:nvPr/>
          </p:nvGrpSpPr>
          <p:grpSpPr>
            <a:xfrm>
              <a:off x="520958" y="1683691"/>
              <a:ext cx="2687638" cy="1993983"/>
              <a:chOff x="3073918" y="203757"/>
              <a:chExt cx="1017887" cy="491907"/>
            </a:xfrm>
          </p:grpSpPr>
          <p:sp>
            <p:nvSpPr>
              <p:cNvPr id="90"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lt"/>
                  <a:ea typeface="+mn-ea"/>
                  <a:cs typeface="+mn-ea"/>
                  <a:sym typeface="+mn-lt"/>
                </a:endParaRPr>
              </a:p>
            </p:txBody>
          </p:sp>
          <p:sp>
            <p:nvSpPr>
              <p:cNvPr id="91"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lt"/>
                  <a:ea typeface="+mn-ea"/>
                  <a:cs typeface="+mn-ea"/>
                  <a:sym typeface="+mn-lt"/>
                </a:endParaRPr>
              </a:p>
            </p:txBody>
          </p:sp>
        </p:grpSp>
        <p:sp>
          <p:nvSpPr>
            <p:cNvPr id="89" name="矩形 41"/>
            <p:cNvSpPr>
              <a:spLocks noChangeAspect="1" noChangeArrowheads="1"/>
            </p:cNvSpPr>
            <p:nvPr/>
          </p:nvSpPr>
          <p:spPr bwMode="auto">
            <a:xfrm>
              <a:off x="645374" y="1794270"/>
              <a:ext cx="2438806" cy="1772825"/>
            </a:xfrm>
            <a:prstGeom prst="round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mn-lt"/>
                <a:ea typeface="+mn-ea"/>
                <a:cs typeface="+mn-ea"/>
                <a:sym typeface="+mn-lt"/>
              </a:endParaRPr>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wipe(left)">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p:cTn id="12" dur="500" fill="hold"/>
                                        <p:tgtEl>
                                          <p:spTgt spid="87"/>
                                        </p:tgtEl>
                                        <p:attrNameLst>
                                          <p:attrName>ppt_w</p:attrName>
                                        </p:attrNameLst>
                                      </p:cBhvr>
                                      <p:tavLst>
                                        <p:tav tm="0">
                                          <p:val>
                                            <p:fltVal val="0"/>
                                          </p:val>
                                        </p:tav>
                                        <p:tav tm="100000">
                                          <p:val>
                                            <p:strVal val="#ppt_w"/>
                                          </p:val>
                                        </p:tav>
                                      </p:tavLst>
                                    </p:anim>
                                    <p:anim calcmode="lin" valueType="num">
                                      <p:cBhvr>
                                        <p:cTn id="13" dur="500" fill="hold"/>
                                        <p:tgtEl>
                                          <p:spTgt spid="87"/>
                                        </p:tgtEl>
                                        <p:attrNameLst>
                                          <p:attrName>ppt_h</p:attrName>
                                        </p:attrNameLst>
                                      </p:cBhvr>
                                      <p:tavLst>
                                        <p:tav tm="0">
                                          <p:val>
                                            <p:fltVal val="0"/>
                                          </p:val>
                                        </p:tav>
                                        <p:tav tm="100000">
                                          <p:val>
                                            <p:strVal val="#ppt_h"/>
                                          </p:val>
                                        </p:tav>
                                      </p:tavLst>
                                    </p:anim>
                                    <p:animEffect transition="in" filter="fade">
                                      <p:cBhvr>
                                        <p:cTn id="14" dur="500"/>
                                        <p:tgtEl>
                                          <p:spTgt spid="87"/>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anim calcmode="lin" valueType="num">
                                      <p:cBhvr>
                                        <p:cTn id="19" dur="500" fill="hold"/>
                                        <p:tgtEl>
                                          <p:spTgt spid="71"/>
                                        </p:tgtEl>
                                        <p:attrNameLst>
                                          <p:attrName>ppt_x</p:attrName>
                                        </p:attrNameLst>
                                      </p:cBhvr>
                                      <p:tavLst>
                                        <p:tav tm="0">
                                          <p:val>
                                            <p:strVal val="#ppt_x"/>
                                          </p:val>
                                        </p:tav>
                                        <p:tav tm="100000">
                                          <p:val>
                                            <p:strVal val="#ppt_x"/>
                                          </p:val>
                                        </p:tav>
                                      </p:tavLst>
                                    </p:anim>
                                    <p:anim calcmode="lin" valueType="num">
                                      <p:cBhvr>
                                        <p:cTn id="20"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par>
                          <p:cTn id="31" fill="hold">
                            <p:stCondLst>
                              <p:cond delay="1000"/>
                            </p:stCondLst>
                            <p:childTnLst>
                              <p:par>
                                <p:cTn id="32" presetID="47" presetClass="entr" presetSubtype="0"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anim calcmode="lin" valueType="num">
                                      <p:cBhvr>
                                        <p:cTn id="35" dur="500" fill="hold"/>
                                        <p:tgtEl>
                                          <p:spTgt spid="75"/>
                                        </p:tgtEl>
                                        <p:attrNameLst>
                                          <p:attrName>ppt_x</p:attrName>
                                        </p:attrNameLst>
                                      </p:cBhvr>
                                      <p:tavLst>
                                        <p:tav tm="0">
                                          <p:val>
                                            <p:strVal val="#ppt_x"/>
                                          </p:val>
                                        </p:tav>
                                        <p:tav tm="100000">
                                          <p:val>
                                            <p:strVal val="#ppt_x"/>
                                          </p:val>
                                        </p:tav>
                                      </p:tavLst>
                                    </p:anim>
                                    <p:anim calcmode="lin" valueType="num">
                                      <p:cBhvr>
                                        <p:cTn id="36" dur="500" fill="hold"/>
                                        <p:tgtEl>
                                          <p:spTgt spid="75"/>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childTnLst>
                          </p:cTn>
                        </p:par>
                        <p:par>
                          <p:cTn id="41" fill="hold">
                            <p:stCondLst>
                              <p:cond delay="2000"/>
                            </p:stCondLst>
                            <p:childTnLst>
                              <p:par>
                                <p:cTn id="42" presetID="47" presetClass="entr" presetSubtype="0"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fade">
                                      <p:cBhvr>
                                        <p:cTn id="44" dur="500"/>
                                        <p:tgtEl>
                                          <p:spTgt spid="79"/>
                                        </p:tgtEl>
                                      </p:cBhvr>
                                    </p:animEffect>
                                    <p:anim calcmode="lin" valueType="num">
                                      <p:cBhvr>
                                        <p:cTn id="45" dur="500" fill="hold"/>
                                        <p:tgtEl>
                                          <p:spTgt spid="79"/>
                                        </p:tgtEl>
                                        <p:attrNameLst>
                                          <p:attrName>ppt_x</p:attrName>
                                        </p:attrNameLst>
                                      </p:cBhvr>
                                      <p:tavLst>
                                        <p:tav tm="0">
                                          <p:val>
                                            <p:strVal val="#ppt_x"/>
                                          </p:val>
                                        </p:tav>
                                        <p:tav tm="100000">
                                          <p:val>
                                            <p:strVal val="#ppt_x"/>
                                          </p:val>
                                        </p:tav>
                                      </p:tavLst>
                                    </p:anim>
                                    <p:anim calcmode="lin" valueType="num">
                                      <p:cBhvr>
                                        <p:cTn id="46" dur="500" fill="hold"/>
                                        <p:tgtEl>
                                          <p:spTgt spid="7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500"/>
                                        <p:tgtEl>
                                          <p:spTgt spid="69"/>
                                        </p:tgtEl>
                                      </p:cBhvr>
                                    </p:animEffect>
                                  </p:childTnLst>
                                </p:cTn>
                              </p:par>
                            </p:childTnLst>
                          </p:cTn>
                        </p:par>
                        <p:par>
                          <p:cTn id="51" fill="hold">
                            <p:stCondLst>
                              <p:cond delay="3000"/>
                            </p:stCondLst>
                            <p:childTnLst>
                              <p:par>
                                <p:cTn id="52" presetID="47" presetClass="entr" presetSubtype="0" fill="hold"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anim calcmode="lin" valueType="num">
                                      <p:cBhvr>
                                        <p:cTn id="55" dur="500" fill="hold"/>
                                        <p:tgtEl>
                                          <p:spTgt spid="83"/>
                                        </p:tgtEl>
                                        <p:attrNameLst>
                                          <p:attrName>ppt_x</p:attrName>
                                        </p:attrNameLst>
                                      </p:cBhvr>
                                      <p:tavLst>
                                        <p:tav tm="0">
                                          <p:val>
                                            <p:strVal val="#ppt_x"/>
                                          </p:val>
                                        </p:tav>
                                        <p:tav tm="100000">
                                          <p:val>
                                            <p:strVal val="#ppt_x"/>
                                          </p:val>
                                        </p:tav>
                                      </p:tavLst>
                                    </p:anim>
                                    <p:anim calcmode="lin" valueType="num">
                                      <p:cBhvr>
                                        <p:cTn id="56" dur="500" fill="hold"/>
                                        <p:tgtEl>
                                          <p:spTgt spid="83"/>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left)">
                                      <p:cBhvr>
                                        <p:cTn id="6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20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
        <p:nvSpPr>
          <p:cNvPr id="78" name="矩形 77"/>
          <p:cNvSpPr/>
          <p:nvPr/>
        </p:nvSpPr>
        <p:spPr>
          <a:xfrm>
            <a:off x="1682906"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79" name="矩形 78"/>
          <p:cNvSpPr/>
          <p:nvPr/>
        </p:nvSpPr>
        <p:spPr>
          <a:xfrm>
            <a:off x="6094723" y="1306445"/>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0" name="矩形 79"/>
          <p:cNvSpPr/>
          <p:nvPr/>
        </p:nvSpPr>
        <p:spPr>
          <a:xfrm>
            <a:off x="981192"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81" name="矩形 80"/>
          <p:cNvSpPr/>
          <p:nvPr/>
        </p:nvSpPr>
        <p:spPr>
          <a:xfrm>
            <a:off x="5459683" y="3081502"/>
            <a:ext cx="2223167" cy="120461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grpSp>
        <p:nvGrpSpPr>
          <p:cNvPr id="82" name="组合 81"/>
          <p:cNvGrpSpPr/>
          <p:nvPr/>
        </p:nvGrpSpPr>
        <p:grpSpPr>
          <a:xfrm>
            <a:off x="339086" y="1132264"/>
            <a:ext cx="1722794" cy="1526899"/>
            <a:chOff x="452114" y="1509685"/>
            <a:chExt cx="2297059" cy="2035865"/>
          </a:xfrm>
        </p:grpSpPr>
        <p:grpSp>
          <p:nvGrpSpPr>
            <p:cNvPr id="83" name="组合 82"/>
            <p:cNvGrpSpPr/>
            <p:nvPr/>
          </p:nvGrpSpPr>
          <p:grpSpPr>
            <a:xfrm>
              <a:off x="452114" y="1509685"/>
              <a:ext cx="2297059" cy="2035865"/>
              <a:chOff x="1529861" y="1829264"/>
              <a:chExt cx="2452453" cy="2173589"/>
            </a:xfrm>
          </p:grpSpPr>
          <p:sp>
            <p:nvSpPr>
              <p:cNvPr id="91"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92"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84" name="文本框 71"/>
            <p:cNvSpPr txBox="1"/>
            <p:nvPr/>
          </p:nvSpPr>
          <p:spPr>
            <a:xfrm>
              <a:off x="903265" y="2096528"/>
              <a:ext cx="1559864" cy="492443"/>
            </a:xfrm>
            <a:prstGeom prst="rect">
              <a:avLst/>
            </a:prstGeom>
            <a:noFill/>
          </p:spPr>
          <p:txBody>
            <a:bodyPr wrap="square" rtlCol="0">
              <a:spAutoFit/>
            </a:bodyPr>
            <a:lstStyle/>
            <a:p>
              <a:pPr algn="ctr"/>
              <a:r>
                <a:rPr lang="zh-CN" altLang="en-US" b="1" dirty="0" smtClean="0">
                  <a:solidFill>
                    <a:schemeClr val="bg1"/>
                  </a:solidFill>
                  <a:latin typeface="+mn-lt"/>
                  <a:ea typeface="+mn-ea"/>
                  <a:cs typeface="+mn-ea"/>
                  <a:sym typeface="+mn-lt"/>
                </a:rPr>
                <a:t>添加文字</a:t>
              </a:r>
              <a:endParaRPr lang="zh-CN" altLang="en-US" b="1" dirty="0">
                <a:solidFill>
                  <a:schemeClr val="bg1"/>
                </a:solidFill>
                <a:latin typeface="+mn-lt"/>
                <a:ea typeface="+mn-ea"/>
                <a:cs typeface="+mn-ea"/>
                <a:sym typeface="+mn-lt"/>
              </a:endParaRPr>
            </a:p>
          </p:txBody>
        </p:sp>
        <p:sp>
          <p:nvSpPr>
            <p:cNvPr id="85" name="文本框 72"/>
            <p:cNvSpPr txBox="1"/>
            <p:nvPr/>
          </p:nvSpPr>
          <p:spPr>
            <a:xfrm>
              <a:off x="852803" y="2443749"/>
              <a:ext cx="1539423" cy="586572"/>
            </a:xfrm>
            <a:prstGeom prst="rect">
              <a:avLst/>
            </a:prstGeom>
            <a:noFill/>
          </p:spPr>
          <p:txBody>
            <a:bodyPr wrap="square" rtlCol="0">
              <a:spAutoFit/>
            </a:bodyPr>
            <a:lstStyle/>
            <a:p>
              <a:pPr algn="just">
                <a:lnSpc>
                  <a:spcPct val="150000"/>
                </a:lnSpc>
              </a:pPr>
              <a:r>
                <a:rPr lang="zh-CN" altLang="en-US" sz="800" dirty="0">
                  <a:solidFill>
                    <a:schemeClr val="bg1"/>
                  </a:solidFill>
                  <a:latin typeface="+mn-lt"/>
                  <a:ea typeface="+mn-ea"/>
                  <a:cs typeface="+mn-ea"/>
                  <a:sym typeface="+mn-lt"/>
                </a:rPr>
                <a:t>点击添加文字说明</a:t>
              </a:r>
              <a:r>
                <a:rPr lang="zh-CN" altLang="en-US" sz="800" dirty="0" smtClean="0">
                  <a:solidFill>
                    <a:schemeClr val="bg1"/>
                  </a:solidFill>
                  <a:latin typeface="+mn-lt"/>
                  <a:ea typeface="+mn-ea"/>
                  <a:cs typeface="+mn-ea"/>
                  <a:sym typeface="+mn-lt"/>
                </a:rPr>
                <a:t>详情点击</a:t>
              </a:r>
              <a:r>
                <a:rPr lang="zh-CN" altLang="en-US" sz="800" dirty="0">
                  <a:solidFill>
                    <a:schemeClr val="bg1"/>
                  </a:solidFill>
                  <a:latin typeface="+mn-lt"/>
                  <a:ea typeface="+mn-ea"/>
                  <a:cs typeface="+mn-ea"/>
                  <a:sym typeface="+mn-lt"/>
                </a:rPr>
                <a:t>添加文字</a:t>
              </a:r>
              <a:r>
                <a:rPr lang="zh-CN" altLang="en-US" sz="800" dirty="0" smtClean="0">
                  <a:solidFill>
                    <a:schemeClr val="bg1"/>
                  </a:solidFill>
                  <a:latin typeface="+mn-lt"/>
                  <a:ea typeface="+mn-ea"/>
                  <a:cs typeface="+mn-ea"/>
                  <a:sym typeface="+mn-lt"/>
                </a:rPr>
                <a:t>说明</a:t>
              </a:r>
              <a:endParaRPr lang="zh-CN" altLang="en-US" sz="800" dirty="0">
                <a:solidFill>
                  <a:schemeClr val="bg1"/>
                </a:solidFill>
                <a:latin typeface="+mn-lt"/>
                <a:ea typeface="+mn-ea"/>
                <a:cs typeface="+mn-ea"/>
                <a:sym typeface="+mn-lt"/>
              </a:endParaRPr>
            </a:p>
          </p:txBody>
        </p:sp>
        <p:grpSp>
          <p:nvGrpSpPr>
            <p:cNvPr id="86" name="Group 909"/>
            <p:cNvGrpSpPr>
              <a:grpSpLocks noChangeAspect="1"/>
            </p:cNvGrpSpPr>
            <p:nvPr/>
          </p:nvGrpSpPr>
          <p:grpSpPr bwMode="auto">
            <a:xfrm>
              <a:off x="1783249" y="1747263"/>
              <a:ext cx="321515" cy="274198"/>
              <a:chOff x="6090" y="1175"/>
              <a:chExt cx="265" cy="226"/>
            </a:xfrm>
            <a:solidFill>
              <a:schemeClr val="bg1"/>
            </a:solidFill>
            <a:effectLst/>
          </p:grpSpPr>
          <p:sp>
            <p:nvSpPr>
              <p:cNvPr id="87"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88"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89"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sp>
            <p:nvSpPr>
              <p:cNvPr id="90"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mn-lt"/>
                  <a:ea typeface="+mn-ea"/>
                  <a:cs typeface="+mn-ea"/>
                  <a:sym typeface="+mn-lt"/>
                </a:endParaRPr>
              </a:p>
            </p:txBody>
          </p:sp>
        </p:grpSp>
      </p:grpSp>
      <p:grpSp>
        <p:nvGrpSpPr>
          <p:cNvPr id="93" name="组合 92"/>
          <p:cNvGrpSpPr/>
          <p:nvPr/>
        </p:nvGrpSpPr>
        <p:grpSpPr>
          <a:xfrm>
            <a:off x="2867443" y="2926968"/>
            <a:ext cx="1722794" cy="1526899"/>
            <a:chOff x="3823257" y="3902623"/>
            <a:chExt cx="2297059" cy="2035865"/>
          </a:xfrm>
        </p:grpSpPr>
        <p:grpSp>
          <p:nvGrpSpPr>
            <p:cNvPr id="94" name="组合 93"/>
            <p:cNvGrpSpPr/>
            <p:nvPr/>
          </p:nvGrpSpPr>
          <p:grpSpPr>
            <a:xfrm>
              <a:off x="3823257" y="3902623"/>
              <a:ext cx="2297059" cy="2035865"/>
              <a:chOff x="1529861" y="1829264"/>
              <a:chExt cx="2452453" cy="2173589"/>
            </a:xfrm>
          </p:grpSpPr>
          <p:sp>
            <p:nvSpPr>
              <p:cNvPr id="101"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2"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95" name="文本框 79"/>
            <p:cNvSpPr txBox="1"/>
            <p:nvPr/>
          </p:nvSpPr>
          <p:spPr>
            <a:xfrm>
              <a:off x="4175786" y="4509914"/>
              <a:ext cx="1599342" cy="492443"/>
            </a:xfrm>
            <a:prstGeom prst="rect">
              <a:avLst/>
            </a:prstGeom>
            <a:noFill/>
          </p:spPr>
          <p:txBody>
            <a:bodyPr wrap="square" rtlCol="0">
              <a:spAutoFit/>
            </a:bodyPr>
            <a:lstStyle/>
            <a:p>
              <a:pPr algn="ctr"/>
              <a:r>
                <a:rPr lang="zh-CN" altLang="en-US" b="1" dirty="0">
                  <a:solidFill>
                    <a:schemeClr val="bg1"/>
                  </a:solidFill>
                  <a:latin typeface="+mn-lt"/>
                  <a:ea typeface="+mn-ea"/>
                  <a:cs typeface="+mn-ea"/>
                  <a:sym typeface="+mn-lt"/>
                </a:rPr>
                <a:t>添加文字</a:t>
              </a:r>
            </a:p>
          </p:txBody>
        </p:sp>
        <p:grpSp>
          <p:nvGrpSpPr>
            <p:cNvPr id="96" name="Group 46"/>
            <p:cNvGrpSpPr>
              <a:grpSpLocks noChangeAspect="1"/>
            </p:cNvGrpSpPr>
            <p:nvPr/>
          </p:nvGrpSpPr>
          <p:grpSpPr bwMode="auto">
            <a:xfrm>
              <a:off x="5080879" y="4129663"/>
              <a:ext cx="466721" cy="288952"/>
              <a:chOff x="3098" y="1701"/>
              <a:chExt cx="1486" cy="920"/>
            </a:xfrm>
            <a:solidFill>
              <a:schemeClr val="bg1"/>
            </a:solidFill>
          </p:grpSpPr>
          <p:sp>
            <p:nvSpPr>
              <p:cNvPr id="9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9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sp>
            <p:nvSpPr>
              <p:cNvPr id="10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grpSp>
        <p:sp>
          <p:nvSpPr>
            <p:cNvPr id="97" name="文本框 72"/>
            <p:cNvSpPr txBox="1"/>
            <p:nvPr/>
          </p:nvSpPr>
          <p:spPr>
            <a:xfrm>
              <a:off x="4240174" y="4892020"/>
              <a:ext cx="1539423" cy="586572"/>
            </a:xfrm>
            <a:prstGeom prst="rect">
              <a:avLst/>
            </a:prstGeom>
            <a:noFill/>
          </p:spPr>
          <p:txBody>
            <a:bodyPr wrap="square" rtlCol="0">
              <a:spAutoFit/>
            </a:bodyPr>
            <a:lstStyle/>
            <a:p>
              <a:pPr algn="just">
                <a:lnSpc>
                  <a:spcPct val="150000"/>
                </a:lnSpc>
              </a:pPr>
              <a:r>
                <a:rPr lang="zh-CN" altLang="en-US" sz="800" dirty="0">
                  <a:solidFill>
                    <a:schemeClr val="bg1"/>
                  </a:solidFill>
                  <a:latin typeface="+mn-lt"/>
                  <a:ea typeface="+mn-ea"/>
                  <a:cs typeface="+mn-ea"/>
                  <a:sym typeface="+mn-lt"/>
                </a:rPr>
                <a:t>点击添加文字说明</a:t>
              </a:r>
              <a:r>
                <a:rPr lang="zh-CN" altLang="en-US" sz="800" dirty="0" smtClean="0">
                  <a:solidFill>
                    <a:schemeClr val="bg1"/>
                  </a:solidFill>
                  <a:latin typeface="+mn-lt"/>
                  <a:ea typeface="+mn-ea"/>
                  <a:cs typeface="+mn-ea"/>
                  <a:sym typeface="+mn-lt"/>
                </a:rPr>
                <a:t>详情点击</a:t>
              </a:r>
              <a:r>
                <a:rPr lang="zh-CN" altLang="en-US" sz="800" dirty="0">
                  <a:solidFill>
                    <a:schemeClr val="bg1"/>
                  </a:solidFill>
                  <a:latin typeface="+mn-lt"/>
                  <a:ea typeface="+mn-ea"/>
                  <a:cs typeface="+mn-ea"/>
                  <a:sym typeface="+mn-lt"/>
                </a:rPr>
                <a:t>添加文字</a:t>
              </a:r>
              <a:r>
                <a:rPr lang="zh-CN" altLang="en-US" sz="800" dirty="0" smtClean="0">
                  <a:solidFill>
                    <a:schemeClr val="bg1"/>
                  </a:solidFill>
                  <a:latin typeface="+mn-lt"/>
                  <a:ea typeface="+mn-ea"/>
                  <a:cs typeface="+mn-ea"/>
                  <a:sym typeface="+mn-lt"/>
                </a:rPr>
                <a:t>说明</a:t>
              </a:r>
              <a:endParaRPr lang="zh-CN" altLang="en-US" sz="800" dirty="0">
                <a:solidFill>
                  <a:schemeClr val="bg1"/>
                </a:solidFill>
                <a:latin typeface="+mn-lt"/>
                <a:ea typeface="+mn-ea"/>
                <a:cs typeface="+mn-ea"/>
                <a:sym typeface="+mn-lt"/>
              </a:endParaRPr>
            </a:p>
          </p:txBody>
        </p:sp>
      </p:grpSp>
      <p:grpSp>
        <p:nvGrpSpPr>
          <p:cNvPr id="103" name="组合 102"/>
          <p:cNvGrpSpPr/>
          <p:nvPr/>
        </p:nvGrpSpPr>
        <p:grpSpPr>
          <a:xfrm>
            <a:off x="7157071" y="2904600"/>
            <a:ext cx="1722794" cy="1526899"/>
            <a:chOff x="9542760" y="3872799"/>
            <a:chExt cx="2297059" cy="2035865"/>
          </a:xfrm>
        </p:grpSpPr>
        <p:grpSp>
          <p:nvGrpSpPr>
            <p:cNvPr id="104" name="组合 103"/>
            <p:cNvGrpSpPr/>
            <p:nvPr/>
          </p:nvGrpSpPr>
          <p:grpSpPr>
            <a:xfrm>
              <a:off x="9542760" y="3872799"/>
              <a:ext cx="2297059" cy="2035865"/>
              <a:chOff x="1529861" y="1829264"/>
              <a:chExt cx="2452453" cy="2173589"/>
            </a:xfrm>
          </p:grpSpPr>
          <p:sp>
            <p:nvSpPr>
              <p:cNvPr id="108"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09"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105" name="文本框 85"/>
            <p:cNvSpPr txBox="1"/>
            <p:nvPr/>
          </p:nvSpPr>
          <p:spPr>
            <a:xfrm>
              <a:off x="9936425" y="4492980"/>
              <a:ext cx="1511183" cy="492443"/>
            </a:xfrm>
            <a:prstGeom prst="rect">
              <a:avLst/>
            </a:prstGeom>
            <a:noFill/>
          </p:spPr>
          <p:txBody>
            <a:bodyPr wrap="square" rtlCol="0">
              <a:spAutoFit/>
            </a:bodyPr>
            <a:lstStyle/>
            <a:p>
              <a:pPr algn="ctr"/>
              <a:r>
                <a:rPr lang="zh-CN" altLang="en-US" b="1" dirty="0">
                  <a:solidFill>
                    <a:schemeClr val="bg1"/>
                  </a:solidFill>
                  <a:latin typeface="+mn-lt"/>
                  <a:ea typeface="+mn-ea"/>
                  <a:cs typeface="+mn-ea"/>
                  <a:sym typeface="+mn-lt"/>
                </a:rPr>
                <a:t>添加文字</a:t>
              </a:r>
            </a:p>
          </p:txBody>
        </p:sp>
        <p:sp>
          <p:nvSpPr>
            <p:cNvPr id="106" name="Freeform 53"/>
            <p:cNvSpPr>
              <a:spLocks noEditPoints="1"/>
            </p:cNvSpPr>
            <p:nvPr/>
          </p:nvSpPr>
          <p:spPr bwMode="auto">
            <a:xfrm>
              <a:off x="10869087" y="4092785"/>
              <a:ext cx="368979" cy="368979"/>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40" tIns="45720" rIns="91440" bIns="45720" numCol="1" anchor="t" anchorCtr="0" compatLnSpc="1"/>
            <a:lstStyle/>
            <a:p>
              <a:endParaRPr lang="zh-CN" altLang="en-US">
                <a:solidFill>
                  <a:srgbClr val="FFB850"/>
                </a:solidFill>
                <a:latin typeface="+mn-lt"/>
                <a:ea typeface="+mn-ea"/>
                <a:cs typeface="+mn-ea"/>
                <a:sym typeface="+mn-lt"/>
              </a:endParaRPr>
            </a:p>
          </p:txBody>
        </p:sp>
        <p:sp>
          <p:nvSpPr>
            <p:cNvPr id="107" name="文本框 72"/>
            <p:cNvSpPr txBox="1"/>
            <p:nvPr/>
          </p:nvSpPr>
          <p:spPr>
            <a:xfrm>
              <a:off x="9922177" y="4862312"/>
              <a:ext cx="1539423" cy="586572"/>
            </a:xfrm>
            <a:prstGeom prst="rect">
              <a:avLst/>
            </a:prstGeom>
            <a:noFill/>
          </p:spPr>
          <p:txBody>
            <a:bodyPr wrap="square" rtlCol="0">
              <a:spAutoFit/>
            </a:bodyPr>
            <a:lstStyle/>
            <a:p>
              <a:pPr algn="just">
                <a:lnSpc>
                  <a:spcPct val="150000"/>
                </a:lnSpc>
              </a:pPr>
              <a:r>
                <a:rPr lang="zh-CN" altLang="en-US" sz="800" dirty="0">
                  <a:solidFill>
                    <a:schemeClr val="bg1"/>
                  </a:solidFill>
                  <a:latin typeface="+mn-lt"/>
                  <a:ea typeface="+mn-ea"/>
                  <a:cs typeface="+mn-ea"/>
                  <a:sym typeface="+mn-lt"/>
                </a:rPr>
                <a:t>点击添加文字说明</a:t>
              </a:r>
              <a:r>
                <a:rPr lang="zh-CN" altLang="en-US" sz="800" dirty="0" smtClean="0">
                  <a:solidFill>
                    <a:schemeClr val="bg1"/>
                  </a:solidFill>
                  <a:latin typeface="+mn-lt"/>
                  <a:ea typeface="+mn-ea"/>
                  <a:cs typeface="+mn-ea"/>
                  <a:sym typeface="+mn-lt"/>
                </a:rPr>
                <a:t>详情点击</a:t>
              </a:r>
              <a:r>
                <a:rPr lang="zh-CN" altLang="en-US" sz="800" dirty="0">
                  <a:solidFill>
                    <a:schemeClr val="bg1"/>
                  </a:solidFill>
                  <a:latin typeface="+mn-lt"/>
                  <a:ea typeface="+mn-ea"/>
                  <a:cs typeface="+mn-ea"/>
                  <a:sym typeface="+mn-lt"/>
                </a:rPr>
                <a:t>添加文字</a:t>
              </a:r>
              <a:r>
                <a:rPr lang="zh-CN" altLang="en-US" sz="800" dirty="0" smtClean="0">
                  <a:solidFill>
                    <a:schemeClr val="bg1"/>
                  </a:solidFill>
                  <a:latin typeface="+mn-lt"/>
                  <a:ea typeface="+mn-ea"/>
                  <a:cs typeface="+mn-ea"/>
                  <a:sym typeface="+mn-lt"/>
                </a:rPr>
                <a:t>说明</a:t>
              </a:r>
              <a:endParaRPr lang="zh-CN" altLang="en-US" sz="800" dirty="0">
                <a:solidFill>
                  <a:schemeClr val="bg1"/>
                </a:solidFill>
                <a:latin typeface="+mn-lt"/>
                <a:ea typeface="+mn-ea"/>
                <a:cs typeface="+mn-ea"/>
                <a:sym typeface="+mn-lt"/>
              </a:endParaRPr>
            </a:p>
          </p:txBody>
        </p:sp>
      </p:grpSp>
      <p:grpSp>
        <p:nvGrpSpPr>
          <p:cNvPr id="110" name="组合 109"/>
          <p:cNvGrpSpPr/>
          <p:nvPr/>
        </p:nvGrpSpPr>
        <p:grpSpPr>
          <a:xfrm>
            <a:off x="4756368" y="1132264"/>
            <a:ext cx="1722794" cy="1526899"/>
            <a:chOff x="6341823" y="1509685"/>
            <a:chExt cx="2297059" cy="2035865"/>
          </a:xfrm>
        </p:grpSpPr>
        <p:grpSp>
          <p:nvGrpSpPr>
            <p:cNvPr id="111" name="组合 110"/>
            <p:cNvGrpSpPr/>
            <p:nvPr/>
          </p:nvGrpSpPr>
          <p:grpSpPr>
            <a:xfrm>
              <a:off x="6341823" y="1509685"/>
              <a:ext cx="2297059" cy="2035865"/>
              <a:chOff x="1529861" y="1829264"/>
              <a:chExt cx="2452453" cy="2173589"/>
            </a:xfrm>
          </p:grpSpPr>
          <p:sp>
            <p:nvSpPr>
              <p:cNvPr id="115"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sp>
            <p:nvSpPr>
              <p:cNvPr id="116"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C00000"/>
              </a:solidFill>
              <a:ln w="19050">
                <a:noFill/>
              </a:ln>
              <a:effectLst>
                <a:softEdge rad="0"/>
              </a:effectLst>
            </p:spPr>
            <p:txBody>
              <a:bodyPr vert="horz" wrap="square" lIns="91440" tIns="45720" rIns="91440" bIns="45720" numCol="1" anchor="t" anchorCtr="0" compatLnSpc="1"/>
              <a:lstStyle/>
              <a:p>
                <a:endParaRPr lang="zh-CN" altLang="en-US">
                  <a:solidFill>
                    <a:prstClr val="black"/>
                  </a:solidFill>
                  <a:latin typeface="+mn-lt"/>
                  <a:ea typeface="+mn-ea"/>
                  <a:cs typeface="+mn-ea"/>
                  <a:sym typeface="+mn-lt"/>
                </a:endParaRPr>
              </a:p>
            </p:txBody>
          </p:sp>
        </p:grpSp>
        <p:sp>
          <p:nvSpPr>
            <p:cNvPr id="112" name="文本框 82"/>
            <p:cNvSpPr txBox="1"/>
            <p:nvPr/>
          </p:nvSpPr>
          <p:spPr>
            <a:xfrm>
              <a:off x="6768074" y="2096528"/>
              <a:ext cx="1584744" cy="492443"/>
            </a:xfrm>
            <a:prstGeom prst="rect">
              <a:avLst/>
            </a:prstGeom>
            <a:noFill/>
          </p:spPr>
          <p:txBody>
            <a:bodyPr wrap="square" rtlCol="0">
              <a:spAutoFit/>
            </a:bodyPr>
            <a:lstStyle/>
            <a:p>
              <a:pPr algn="ctr"/>
              <a:r>
                <a:rPr lang="zh-CN" altLang="en-US" b="1" dirty="0">
                  <a:solidFill>
                    <a:schemeClr val="bg1"/>
                  </a:solidFill>
                  <a:latin typeface="+mn-lt"/>
                  <a:ea typeface="+mn-ea"/>
                  <a:cs typeface="+mn-ea"/>
                  <a:sym typeface="+mn-lt"/>
                </a:rPr>
                <a:t>添加文字</a:t>
              </a:r>
            </a:p>
          </p:txBody>
        </p:sp>
        <p:sp>
          <p:nvSpPr>
            <p:cNvPr id="113" name="Freeform 57"/>
            <p:cNvSpPr>
              <a:spLocks noEditPoints="1"/>
            </p:cNvSpPr>
            <p:nvPr/>
          </p:nvSpPr>
          <p:spPr bwMode="auto">
            <a:xfrm>
              <a:off x="7006934" y="1725618"/>
              <a:ext cx="358615" cy="359305"/>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40" tIns="45720" rIns="91440" bIns="45720" numCol="1" anchor="t" anchorCtr="0" compatLnSpc="1"/>
            <a:lstStyle/>
            <a:p>
              <a:endParaRPr lang="zh-CN" altLang="en-US" dirty="0">
                <a:latin typeface="+mn-lt"/>
                <a:ea typeface="+mn-ea"/>
                <a:cs typeface="+mn-ea"/>
                <a:sym typeface="+mn-lt"/>
              </a:endParaRPr>
            </a:p>
          </p:txBody>
        </p:sp>
        <p:sp>
          <p:nvSpPr>
            <p:cNvPr id="114" name="文本框 72"/>
            <p:cNvSpPr txBox="1"/>
            <p:nvPr/>
          </p:nvSpPr>
          <p:spPr>
            <a:xfrm>
              <a:off x="6796836" y="2493690"/>
              <a:ext cx="1539423" cy="586572"/>
            </a:xfrm>
            <a:prstGeom prst="rect">
              <a:avLst/>
            </a:prstGeom>
            <a:noFill/>
          </p:spPr>
          <p:txBody>
            <a:bodyPr wrap="square" rtlCol="0">
              <a:spAutoFit/>
            </a:bodyPr>
            <a:lstStyle/>
            <a:p>
              <a:pPr algn="just">
                <a:lnSpc>
                  <a:spcPct val="150000"/>
                </a:lnSpc>
              </a:pPr>
              <a:r>
                <a:rPr lang="zh-CN" altLang="en-US" sz="800" dirty="0">
                  <a:solidFill>
                    <a:schemeClr val="bg1"/>
                  </a:solidFill>
                  <a:latin typeface="+mn-lt"/>
                  <a:ea typeface="+mn-ea"/>
                  <a:cs typeface="+mn-ea"/>
                  <a:sym typeface="+mn-lt"/>
                </a:rPr>
                <a:t>点击添加文字说明</a:t>
              </a:r>
              <a:r>
                <a:rPr lang="zh-CN" altLang="en-US" sz="800" dirty="0" smtClean="0">
                  <a:solidFill>
                    <a:schemeClr val="bg1"/>
                  </a:solidFill>
                  <a:latin typeface="+mn-lt"/>
                  <a:ea typeface="+mn-ea"/>
                  <a:cs typeface="+mn-ea"/>
                  <a:sym typeface="+mn-lt"/>
                </a:rPr>
                <a:t>详情点击</a:t>
              </a:r>
              <a:r>
                <a:rPr lang="zh-CN" altLang="en-US" sz="800" dirty="0">
                  <a:solidFill>
                    <a:schemeClr val="bg1"/>
                  </a:solidFill>
                  <a:latin typeface="+mn-lt"/>
                  <a:ea typeface="+mn-ea"/>
                  <a:cs typeface="+mn-ea"/>
                  <a:sym typeface="+mn-lt"/>
                </a:rPr>
                <a:t>添加文字</a:t>
              </a:r>
              <a:r>
                <a:rPr lang="zh-CN" altLang="en-US" sz="800" dirty="0" smtClean="0">
                  <a:solidFill>
                    <a:schemeClr val="bg1"/>
                  </a:solidFill>
                  <a:latin typeface="+mn-lt"/>
                  <a:ea typeface="+mn-ea"/>
                  <a:cs typeface="+mn-ea"/>
                  <a:sym typeface="+mn-lt"/>
                </a:rPr>
                <a:t>说明</a:t>
              </a:r>
              <a:endParaRPr lang="zh-CN" altLang="en-US" sz="800" dirty="0">
                <a:solidFill>
                  <a:schemeClr val="bg1"/>
                </a:solidFill>
                <a:latin typeface="+mn-lt"/>
                <a:ea typeface="+mn-ea"/>
                <a:cs typeface="+mn-ea"/>
                <a:sym typeface="+mn-lt"/>
              </a:endParaRPr>
            </a:p>
          </p:txBody>
        </p:sp>
      </p:grpSp>
      <p:sp>
        <p:nvSpPr>
          <p:cNvPr id="117" name="矩形 47"/>
          <p:cNvSpPr>
            <a:spLocks noChangeArrowheads="1"/>
          </p:cNvSpPr>
          <p:nvPr/>
        </p:nvSpPr>
        <p:spPr bwMode="auto">
          <a:xfrm>
            <a:off x="2143125" y="144958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您的内容打在这里</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或者通过复制您的</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文本后，在此框中</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选择粘贴，并选择</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只保留文字。</a:t>
            </a:r>
            <a:endParaRPr lang="en-US" altLang="zh-CN" sz="900" dirty="0">
              <a:solidFill>
                <a:schemeClr val="tx1">
                  <a:lumMod val="75000"/>
                  <a:lumOff val="25000"/>
                </a:schemeClr>
              </a:solidFill>
              <a:latin typeface="+mn-lt"/>
              <a:ea typeface="+mn-ea"/>
              <a:cs typeface="+mn-ea"/>
              <a:sym typeface="+mn-lt"/>
            </a:endParaRPr>
          </a:p>
        </p:txBody>
      </p:sp>
      <p:sp>
        <p:nvSpPr>
          <p:cNvPr id="118" name="圆角矩形 117"/>
          <p:cNvSpPr/>
          <p:nvPr/>
        </p:nvSpPr>
        <p:spPr>
          <a:xfrm>
            <a:off x="3426682" y="1400839"/>
            <a:ext cx="1137271" cy="1033187"/>
          </a:xfrm>
          <a:prstGeom prst="roundRect">
            <a:avLst>
              <a:gd name="adj" fmla="val 0"/>
            </a:avLst>
          </a:prstGeom>
          <a:blipFill>
            <a:blip r:embed="rId3"/>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19" name="圆角矩形 118"/>
          <p:cNvSpPr/>
          <p:nvPr/>
        </p:nvSpPr>
        <p:spPr>
          <a:xfrm>
            <a:off x="7608891" y="1400839"/>
            <a:ext cx="1137271" cy="1033187"/>
          </a:xfrm>
          <a:prstGeom prst="roundRect">
            <a:avLst>
              <a:gd name="adj" fmla="val 0"/>
            </a:avLst>
          </a:prstGeom>
          <a:blipFill>
            <a:blip r:embed="rId4"/>
            <a:stretch>
              <a:fillRect/>
            </a:stretch>
          </a:blipFill>
          <a:ln w="19050">
            <a:solidFill>
              <a:schemeClr val="bg1">
                <a:lumMod val="85000"/>
              </a:schemeClr>
            </a:solidFill>
          </a:ln>
          <a:effectLst>
            <a:outerShdw blurRad="228600" dist="190500" dir="3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20" name="圆角矩形 119"/>
          <p:cNvSpPr/>
          <p:nvPr/>
        </p:nvSpPr>
        <p:spPr>
          <a:xfrm>
            <a:off x="437293" y="3167217"/>
            <a:ext cx="1137271" cy="1033187"/>
          </a:xfrm>
          <a:prstGeom prst="roundRect">
            <a:avLst>
              <a:gd name="adj" fmla="val 0"/>
            </a:avLst>
          </a:prstGeom>
          <a:blipFill>
            <a:blip r:embed="rId5"/>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21" name="圆角矩形 120"/>
          <p:cNvSpPr/>
          <p:nvPr/>
        </p:nvSpPr>
        <p:spPr>
          <a:xfrm>
            <a:off x="4733802" y="3167217"/>
            <a:ext cx="1137271" cy="1033187"/>
          </a:xfrm>
          <a:prstGeom prst="roundRect">
            <a:avLst>
              <a:gd name="adj" fmla="val 0"/>
            </a:avLst>
          </a:prstGeom>
          <a:blipFill>
            <a:blip r:embed="rId6"/>
            <a:stretch>
              <a:fillRect/>
            </a:stretch>
          </a:blipFill>
          <a:ln w="19050">
            <a:solidFill>
              <a:schemeClr val="bg1">
                <a:lumMod val="85000"/>
              </a:schemeClr>
            </a:solidFill>
          </a:ln>
          <a:effectLst>
            <a:outerShdw blurRad="2286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122" name="矩形 47"/>
          <p:cNvSpPr>
            <a:spLocks noChangeArrowheads="1"/>
          </p:cNvSpPr>
          <p:nvPr/>
        </p:nvSpPr>
        <p:spPr bwMode="auto">
          <a:xfrm>
            <a:off x="1716053" y="320177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您的内容打在这里</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或者通过复制您的</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文本后，在此框中</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选择粘贴，并选择</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只保留文字。</a:t>
            </a:r>
            <a:endParaRPr lang="en-US" altLang="zh-CN" sz="900" dirty="0">
              <a:solidFill>
                <a:schemeClr val="tx1">
                  <a:lumMod val="75000"/>
                  <a:lumOff val="25000"/>
                </a:schemeClr>
              </a:solidFill>
              <a:latin typeface="+mn-lt"/>
              <a:ea typeface="+mn-ea"/>
              <a:cs typeface="+mn-ea"/>
              <a:sym typeface="+mn-lt"/>
            </a:endParaRPr>
          </a:p>
        </p:txBody>
      </p:sp>
      <p:sp>
        <p:nvSpPr>
          <p:cNvPr id="123" name="矩形 47"/>
          <p:cNvSpPr>
            <a:spLocks noChangeArrowheads="1"/>
          </p:cNvSpPr>
          <p:nvPr/>
        </p:nvSpPr>
        <p:spPr bwMode="auto">
          <a:xfrm>
            <a:off x="5924977" y="320177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您的内容打在这里</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或者通过复制您的</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文本后，在此框中</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选择粘贴，并选择</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只保留文字。</a:t>
            </a:r>
            <a:endParaRPr lang="en-US" altLang="zh-CN" sz="900" dirty="0">
              <a:solidFill>
                <a:schemeClr val="tx1">
                  <a:lumMod val="75000"/>
                  <a:lumOff val="25000"/>
                </a:schemeClr>
              </a:solidFill>
              <a:latin typeface="+mn-lt"/>
              <a:ea typeface="+mn-ea"/>
              <a:cs typeface="+mn-ea"/>
              <a:sym typeface="+mn-lt"/>
            </a:endParaRPr>
          </a:p>
        </p:txBody>
      </p:sp>
      <p:sp>
        <p:nvSpPr>
          <p:cNvPr id="124" name="矩形 123"/>
          <p:cNvSpPr>
            <a:spLocks noChangeArrowheads="1"/>
          </p:cNvSpPr>
          <p:nvPr/>
        </p:nvSpPr>
        <p:spPr bwMode="auto">
          <a:xfrm>
            <a:off x="6535165" y="1435629"/>
            <a:ext cx="1131664" cy="95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您的内容打在这里</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或者通过复制您的</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文本后，在此框中</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选择粘贴，并选择</a:t>
            </a:r>
            <a:endParaRPr lang="en-US" altLang="zh-CN" sz="900" dirty="0">
              <a:solidFill>
                <a:schemeClr val="tx1">
                  <a:lumMod val="75000"/>
                  <a:lumOff val="25000"/>
                </a:schemeClr>
              </a:solidFill>
              <a:latin typeface="+mn-lt"/>
              <a:ea typeface="+mn-ea"/>
              <a:cs typeface="+mn-ea"/>
              <a:sym typeface="+mn-lt"/>
            </a:endParaRPr>
          </a:p>
          <a:p>
            <a:pPr>
              <a:lnSpc>
                <a:spcPct val="130000"/>
              </a:lnSpc>
              <a:spcBef>
                <a:spcPct val="0"/>
              </a:spcBef>
            </a:pPr>
            <a:r>
              <a:rPr lang="zh-CN" altLang="en-US" sz="900" dirty="0">
                <a:solidFill>
                  <a:schemeClr val="tx1">
                    <a:lumMod val="75000"/>
                    <a:lumOff val="25000"/>
                  </a:schemeClr>
                </a:solidFill>
                <a:latin typeface="+mn-lt"/>
                <a:ea typeface="+mn-ea"/>
                <a:cs typeface="+mn-ea"/>
                <a:sym typeface="+mn-lt"/>
              </a:rPr>
              <a:t>只保留文字。</a:t>
            </a:r>
            <a:endParaRPr lang="en-US" altLang="zh-CN" sz="900" dirty="0">
              <a:solidFill>
                <a:schemeClr val="tx1">
                  <a:lumMod val="75000"/>
                  <a:lumOff val="25000"/>
                </a:schemeClr>
              </a:solidFill>
              <a:latin typeface="+mn-lt"/>
              <a:ea typeface="+mn-ea"/>
              <a:cs typeface="+mn-ea"/>
              <a:sym typeface="+mn-lt"/>
            </a:endParaRPr>
          </a:p>
        </p:txBody>
      </p:sp>
      <p:grpSp>
        <p:nvGrpSpPr>
          <p:cNvPr id="125" name="组合 124"/>
          <p:cNvGrpSpPr/>
          <p:nvPr/>
        </p:nvGrpSpPr>
        <p:grpSpPr>
          <a:xfrm>
            <a:off x="437271" y="2307818"/>
            <a:ext cx="750088" cy="683847"/>
            <a:chOff x="583027" y="3077091"/>
            <a:chExt cx="1000117" cy="911796"/>
          </a:xfrm>
        </p:grpSpPr>
        <p:sp>
          <p:nvSpPr>
            <p:cNvPr id="126" name="Freeform 5"/>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mn-lt"/>
                <a:ea typeface="+mn-ea"/>
                <a:cs typeface="+mn-ea"/>
                <a:sym typeface="+mn-lt"/>
              </a:endParaRPr>
            </a:p>
          </p:txBody>
        </p:sp>
        <p:grpSp>
          <p:nvGrpSpPr>
            <p:cNvPr id="127" name="组合 126"/>
            <p:cNvGrpSpPr/>
            <p:nvPr/>
          </p:nvGrpSpPr>
          <p:grpSpPr>
            <a:xfrm>
              <a:off x="583027" y="3115838"/>
              <a:ext cx="1000117" cy="873049"/>
              <a:chOff x="4123036" y="1197871"/>
              <a:chExt cx="1000117" cy="873049"/>
            </a:xfrm>
          </p:grpSpPr>
          <p:sp>
            <p:nvSpPr>
              <p:cNvPr id="128" name="文本框 59"/>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mn-lt"/>
                    <a:ea typeface="+mn-ea"/>
                    <a:cs typeface="+mn-ea"/>
                    <a:sym typeface="+mn-lt"/>
                  </a:rPr>
                  <a:t>01</a:t>
                </a:r>
                <a:endParaRPr lang="zh-CN" altLang="en-US" sz="2400" dirty="0">
                  <a:solidFill>
                    <a:srgbClr val="C00000"/>
                  </a:solidFill>
                  <a:latin typeface="+mn-lt"/>
                  <a:ea typeface="+mn-ea"/>
                  <a:cs typeface="+mn-ea"/>
                  <a:sym typeface="+mn-lt"/>
                </a:endParaRPr>
              </a:p>
            </p:txBody>
          </p:sp>
          <p:sp>
            <p:nvSpPr>
              <p:cNvPr id="129" name="文本框 60"/>
              <p:cNvSpPr txBox="1"/>
              <p:nvPr/>
            </p:nvSpPr>
            <p:spPr>
              <a:xfrm>
                <a:off x="4266701" y="1619515"/>
                <a:ext cx="740410" cy="451405"/>
              </a:xfrm>
              <a:prstGeom prst="rect">
                <a:avLst/>
              </a:prstGeom>
              <a:noFill/>
            </p:spPr>
            <p:txBody>
              <a:bodyPr wrap="square" rtlCol="0">
                <a:spAutoFit/>
              </a:bodyPr>
              <a:lstStyle/>
              <a:p>
                <a:pPr algn="ctr"/>
                <a:r>
                  <a:rPr lang="en-US" altLang="zh-CN" sz="800" dirty="0">
                    <a:solidFill>
                      <a:srgbClr val="C00000"/>
                    </a:solidFill>
                    <a:latin typeface="+mn-lt"/>
                    <a:ea typeface="+mn-ea"/>
                    <a:cs typeface="+mn-ea"/>
                    <a:sym typeface="+mn-lt"/>
                  </a:rPr>
                  <a:t>OPTION</a:t>
                </a:r>
                <a:endParaRPr lang="zh-CN" altLang="en-US" sz="800" dirty="0">
                  <a:solidFill>
                    <a:srgbClr val="C00000"/>
                  </a:solidFill>
                  <a:latin typeface="+mn-lt"/>
                  <a:ea typeface="+mn-ea"/>
                  <a:cs typeface="+mn-ea"/>
                  <a:sym typeface="+mn-lt"/>
                </a:endParaRPr>
              </a:p>
            </p:txBody>
          </p:sp>
        </p:grpSp>
      </p:grpSp>
      <p:grpSp>
        <p:nvGrpSpPr>
          <p:cNvPr id="130" name="组合 129"/>
          <p:cNvGrpSpPr/>
          <p:nvPr/>
        </p:nvGrpSpPr>
        <p:grpSpPr>
          <a:xfrm>
            <a:off x="2953326" y="2670702"/>
            <a:ext cx="750088" cy="689110"/>
            <a:chOff x="3937768" y="3560935"/>
            <a:chExt cx="1000117" cy="918813"/>
          </a:xfrm>
        </p:grpSpPr>
        <p:sp>
          <p:nvSpPr>
            <p:cNvPr id="131" name="Freeform 5"/>
            <p:cNvSpPr/>
            <p:nvPr/>
          </p:nvSpPr>
          <p:spPr bwMode="auto">
            <a:xfrm>
              <a:off x="4026390" y="35609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mn-lt"/>
                <a:ea typeface="+mn-ea"/>
                <a:cs typeface="+mn-ea"/>
                <a:sym typeface="+mn-lt"/>
              </a:endParaRPr>
            </a:p>
          </p:txBody>
        </p:sp>
        <p:grpSp>
          <p:nvGrpSpPr>
            <p:cNvPr id="132" name="组合 131"/>
            <p:cNvGrpSpPr/>
            <p:nvPr/>
          </p:nvGrpSpPr>
          <p:grpSpPr>
            <a:xfrm>
              <a:off x="3937768" y="3606699"/>
              <a:ext cx="1000117" cy="873049"/>
              <a:chOff x="4123036" y="1197871"/>
              <a:chExt cx="1000117" cy="873049"/>
            </a:xfrm>
          </p:grpSpPr>
          <p:sp>
            <p:nvSpPr>
              <p:cNvPr id="209" name="文本框 62"/>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mn-lt"/>
                    <a:ea typeface="+mn-ea"/>
                    <a:cs typeface="+mn-ea"/>
                    <a:sym typeface="+mn-lt"/>
                  </a:rPr>
                  <a:t>02</a:t>
                </a:r>
                <a:endParaRPr lang="zh-CN" altLang="en-US" sz="2400" dirty="0">
                  <a:solidFill>
                    <a:srgbClr val="C00000"/>
                  </a:solidFill>
                  <a:latin typeface="+mn-lt"/>
                  <a:ea typeface="+mn-ea"/>
                  <a:cs typeface="+mn-ea"/>
                  <a:sym typeface="+mn-lt"/>
                </a:endParaRPr>
              </a:p>
            </p:txBody>
          </p:sp>
          <p:sp>
            <p:nvSpPr>
              <p:cNvPr id="210" name="文本框 63"/>
              <p:cNvSpPr txBox="1"/>
              <p:nvPr/>
            </p:nvSpPr>
            <p:spPr>
              <a:xfrm>
                <a:off x="4266701" y="1619515"/>
                <a:ext cx="740410" cy="451405"/>
              </a:xfrm>
              <a:prstGeom prst="rect">
                <a:avLst/>
              </a:prstGeom>
              <a:noFill/>
            </p:spPr>
            <p:txBody>
              <a:bodyPr wrap="square" rtlCol="0">
                <a:spAutoFit/>
              </a:bodyPr>
              <a:lstStyle/>
              <a:p>
                <a:pPr algn="ctr"/>
                <a:r>
                  <a:rPr lang="en-US" altLang="zh-CN" sz="800" dirty="0">
                    <a:solidFill>
                      <a:srgbClr val="C00000"/>
                    </a:solidFill>
                    <a:latin typeface="+mn-lt"/>
                    <a:ea typeface="+mn-ea"/>
                    <a:cs typeface="+mn-ea"/>
                    <a:sym typeface="+mn-lt"/>
                  </a:rPr>
                  <a:t>OPTION</a:t>
                </a:r>
                <a:endParaRPr lang="zh-CN" altLang="en-US" sz="800" dirty="0">
                  <a:solidFill>
                    <a:srgbClr val="C00000"/>
                  </a:solidFill>
                  <a:latin typeface="+mn-lt"/>
                  <a:ea typeface="+mn-ea"/>
                  <a:cs typeface="+mn-ea"/>
                  <a:sym typeface="+mn-lt"/>
                </a:endParaRPr>
              </a:p>
            </p:txBody>
          </p:sp>
        </p:grpSp>
      </p:grpSp>
      <p:grpSp>
        <p:nvGrpSpPr>
          <p:cNvPr id="211" name="组合 210"/>
          <p:cNvGrpSpPr/>
          <p:nvPr/>
        </p:nvGrpSpPr>
        <p:grpSpPr>
          <a:xfrm>
            <a:off x="5734085" y="914502"/>
            <a:ext cx="750088" cy="665922"/>
            <a:chOff x="7645446" y="1219336"/>
            <a:chExt cx="1000117" cy="887896"/>
          </a:xfrm>
        </p:grpSpPr>
        <p:sp>
          <p:nvSpPr>
            <p:cNvPr id="212" name="Freeform 5"/>
            <p:cNvSpPr/>
            <p:nvPr/>
          </p:nvSpPr>
          <p:spPr bwMode="auto">
            <a:xfrm>
              <a:off x="7737915" y="1219336"/>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mn-lt"/>
                <a:ea typeface="+mn-ea"/>
                <a:cs typeface="+mn-ea"/>
                <a:sym typeface="+mn-lt"/>
              </a:endParaRPr>
            </a:p>
          </p:txBody>
        </p:sp>
        <p:grpSp>
          <p:nvGrpSpPr>
            <p:cNvPr id="213" name="组合 212"/>
            <p:cNvGrpSpPr/>
            <p:nvPr/>
          </p:nvGrpSpPr>
          <p:grpSpPr>
            <a:xfrm>
              <a:off x="7645446" y="1234183"/>
              <a:ext cx="1000117" cy="873049"/>
              <a:chOff x="4123036" y="1197871"/>
              <a:chExt cx="1000117" cy="873049"/>
            </a:xfrm>
          </p:grpSpPr>
          <p:sp>
            <p:nvSpPr>
              <p:cNvPr id="214" name="文本框 65"/>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mn-lt"/>
                    <a:ea typeface="+mn-ea"/>
                    <a:cs typeface="+mn-ea"/>
                    <a:sym typeface="+mn-lt"/>
                  </a:rPr>
                  <a:t>03</a:t>
                </a:r>
                <a:endParaRPr lang="zh-CN" altLang="en-US" sz="2400" dirty="0">
                  <a:solidFill>
                    <a:srgbClr val="C00000"/>
                  </a:solidFill>
                  <a:latin typeface="+mn-lt"/>
                  <a:ea typeface="+mn-ea"/>
                  <a:cs typeface="+mn-ea"/>
                  <a:sym typeface="+mn-lt"/>
                </a:endParaRPr>
              </a:p>
            </p:txBody>
          </p:sp>
          <p:sp>
            <p:nvSpPr>
              <p:cNvPr id="215" name="文本框 66"/>
              <p:cNvSpPr txBox="1"/>
              <p:nvPr/>
            </p:nvSpPr>
            <p:spPr>
              <a:xfrm>
                <a:off x="4266701" y="1619515"/>
                <a:ext cx="740410" cy="451405"/>
              </a:xfrm>
              <a:prstGeom prst="rect">
                <a:avLst/>
              </a:prstGeom>
              <a:noFill/>
            </p:spPr>
            <p:txBody>
              <a:bodyPr wrap="square" rtlCol="0">
                <a:spAutoFit/>
              </a:bodyPr>
              <a:lstStyle/>
              <a:p>
                <a:pPr algn="ctr"/>
                <a:r>
                  <a:rPr lang="en-US" altLang="zh-CN" sz="800" dirty="0">
                    <a:solidFill>
                      <a:srgbClr val="C00000"/>
                    </a:solidFill>
                    <a:latin typeface="+mn-lt"/>
                    <a:ea typeface="+mn-ea"/>
                    <a:cs typeface="+mn-ea"/>
                    <a:sym typeface="+mn-lt"/>
                  </a:rPr>
                  <a:t>OPTION</a:t>
                </a:r>
                <a:endParaRPr lang="zh-CN" altLang="en-US" sz="800" dirty="0">
                  <a:solidFill>
                    <a:srgbClr val="C00000"/>
                  </a:solidFill>
                  <a:latin typeface="+mn-lt"/>
                  <a:ea typeface="+mn-ea"/>
                  <a:cs typeface="+mn-ea"/>
                  <a:sym typeface="+mn-lt"/>
                </a:endParaRPr>
              </a:p>
            </p:txBody>
          </p:sp>
        </p:grpSp>
      </p:grpSp>
      <p:grpSp>
        <p:nvGrpSpPr>
          <p:cNvPr id="216" name="组合 215"/>
          <p:cNvGrpSpPr/>
          <p:nvPr/>
        </p:nvGrpSpPr>
        <p:grpSpPr>
          <a:xfrm>
            <a:off x="7208878" y="4138560"/>
            <a:ext cx="750088" cy="689056"/>
            <a:chOff x="9611837" y="5518080"/>
            <a:chExt cx="1000117" cy="918741"/>
          </a:xfrm>
        </p:grpSpPr>
        <p:sp>
          <p:nvSpPr>
            <p:cNvPr id="217" name="Freeform 5"/>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40" tIns="45720" rIns="91440" bIns="45720" numCol="1" anchor="t" anchorCtr="0" compatLnSpc="1"/>
            <a:lstStyle/>
            <a:p>
              <a:endParaRPr lang="zh-CN" altLang="en-US">
                <a:solidFill>
                  <a:srgbClr val="C00000"/>
                </a:solidFill>
                <a:latin typeface="+mn-lt"/>
                <a:ea typeface="+mn-ea"/>
                <a:cs typeface="+mn-ea"/>
                <a:sym typeface="+mn-lt"/>
              </a:endParaRPr>
            </a:p>
          </p:txBody>
        </p:sp>
        <p:grpSp>
          <p:nvGrpSpPr>
            <p:cNvPr id="218" name="组合 217"/>
            <p:cNvGrpSpPr/>
            <p:nvPr/>
          </p:nvGrpSpPr>
          <p:grpSpPr>
            <a:xfrm>
              <a:off x="9611837" y="5563772"/>
              <a:ext cx="1000117" cy="873049"/>
              <a:chOff x="4123036" y="1197871"/>
              <a:chExt cx="1000117" cy="873049"/>
            </a:xfrm>
          </p:grpSpPr>
          <p:sp>
            <p:nvSpPr>
              <p:cNvPr id="219" name="文本框 68"/>
              <p:cNvSpPr txBox="1"/>
              <p:nvPr/>
            </p:nvSpPr>
            <p:spPr>
              <a:xfrm>
                <a:off x="4123036" y="1197871"/>
                <a:ext cx="1000117" cy="615553"/>
              </a:xfrm>
              <a:prstGeom prst="rect">
                <a:avLst/>
              </a:prstGeom>
              <a:noFill/>
            </p:spPr>
            <p:txBody>
              <a:bodyPr wrap="square" rtlCol="0">
                <a:spAutoFit/>
              </a:bodyPr>
              <a:lstStyle/>
              <a:p>
                <a:pPr algn="ctr"/>
                <a:r>
                  <a:rPr lang="en-US" altLang="zh-CN" sz="2400" dirty="0">
                    <a:solidFill>
                      <a:srgbClr val="C00000"/>
                    </a:solidFill>
                    <a:latin typeface="+mn-lt"/>
                    <a:ea typeface="+mn-ea"/>
                    <a:cs typeface="+mn-ea"/>
                    <a:sym typeface="+mn-lt"/>
                  </a:rPr>
                  <a:t>04</a:t>
                </a:r>
                <a:endParaRPr lang="zh-CN" altLang="en-US" sz="2400" dirty="0">
                  <a:solidFill>
                    <a:srgbClr val="C00000"/>
                  </a:solidFill>
                  <a:latin typeface="+mn-lt"/>
                  <a:ea typeface="+mn-ea"/>
                  <a:cs typeface="+mn-ea"/>
                  <a:sym typeface="+mn-lt"/>
                </a:endParaRPr>
              </a:p>
            </p:txBody>
          </p:sp>
          <p:sp>
            <p:nvSpPr>
              <p:cNvPr id="220" name="文本框 69"/>
              <p:cNvSpPr txBox="1"/>
              <p:nvPr/>
            </p:nvSpPr>
            <p:spPr>
              <a:xfrm>
                <a:off x="4266701" y="1619515"/>
                <a:ext cx="740410" cy="451405"/>
              </a:xfrm>
              <a:prstGeom prst="rect">
                <a:avLst/>
              </a:prstGeom>
              <a:noFill/>
            </p:spPr>
            <p:txBody>
              <a:bodyPr wrap="square" rtlCol="0">
                <a:spAutoFit/>
              </a:bodyPr>
              <a:lstStyle/>
              <a:p>
                <a:pPr algn="ctr"/>
                <a:r>
                  <a:rPr lang="en-US" altLang="zh-CN" sz="800" dirty="0">
                    <a:solidFill>
                      <a:srgbClr val="C00000"/>
                    </a:solidFill>
                    <a:latin typeface="+mn-lt"/>
                    <a:ea typeface="+mn-ea"/>
                    <a:cs typeface="+mn-ea"/>
                    <a:sym typeface="+mn-lt"/>
                  </a:rPr>
                  <a:t>OPTION</a:t>
                </a:r>
                <a:endParaRPr lang="zh-CN" altLang="en-US" sz="800" dirty="0">
                  <a:solidFill>
                    <a:srgbClr val="C00000"/>
                  </a:solidFill>
                  <a:latin typeface="+mn-lt"/>
                  <a:ea typeface="+mn-ea"/>
                  <a:cs typeface="+mn-ea"/>
                  <a:sym typeface="+mn-lt"/>
                </a:endParaRPr>
              </a:p>
            </p:txBody>
          </p:sp>
        </p:gr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wipe(left)">
                                      <p:cBhvr>
                                        <p:cTn id="7" dur="500"/>
                                        <p:tgtEl>
                                          <p:spTgt spid="20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p:cTn id="17" dur="500" fill="hold"/>
                                        <p:tgtEl>
                                          <p:spTgt spid="93"/>
                                        </p:tgtEl>
                                        <p:attrNameLst>
                                          <p:attrName>ppt_w</p:attrName>
                                        </p:attrNameLst>
                                      </p:cBhvr>
                                      <p:tavLst>
                                        <p:tav tm="0">
                                          <p:val>
                                            <p:fltVal val="0"/>
                                          </p:val>
                                        </p:tav>
                                        <p:tav tm="100000">
                                          <p:val>
                                            <p:strVal val="#ppt_w"/>
                                          </p:val>
                                        </p:tav>
                                      </p:tavLst>
                                    </p:anim>
                                    <p:anim calcmode="lin" valueType="num">
                                      <p:cBhvr>
                                        <p:cTn id="18" dur="500" fill="hold"/>
                                        <p:tgtEl>
                                          <p:spTgt spid="93"/>
                                        </p:tgtEl>
                                        <p:attrNameLst>
                                          <p:attrName>ppt_h</p:attrName>
                                        </p:attrNameLst>
                                      </p:cBhvr>
                                      <p:tavLst>
                                        <p:tav tm="0">
                                          <p:val>
                                            <p:fltVal val="0"/>
                                          </p:val>
                                        </p:tav>
                                        <p:tav tm="100000">
                                          <p:val>
                                            <p:strVal val="#ppt_h"/>
                                          </p:val>
                                        </p:tav>
                                      </p:tavLst>
                                    </p:anim>
                                    <p:animEffect transition="in" filter="fade">
                                      <p:cBhvr>
                                        <p:cTn id="19" dur="500"/>
                                        <p:tgtEl>
                                          <p:spTgt spid="9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500" fill="hold"/>
                                        <p:tgtEl>
                                          <p:spTgt spid="110"/>
                                        </p:tgtEl>
                                        <p:attrNameLst>
                                          <p:attrName>ppt_w</p:attrName>
                                        </p:attrNameLst>
                                      </p:cBhvr>
                                      <p:tavLst>
                                        <p:tav tm="0">
                                          <p:val>
                                            <p:fltVal val="0"/>
                                          </p:val>
                                        </p:tav>
                                        <p:tav tm="100000">
                                          <p:val>
                                            <p:strVal val="#ppt_w"/>
                                          </p:val>
                                        </p:tav>
                                      </p:tavLst>
                                    </p:anim>
                                    <p:anim calcmode="lin" valueType="num">
                                      <p:cBhvr>
                                        <p:cTn id="24" dur="500" fill="hold"/>
                                        <p:tgtEl>
                                          <p:spTgt spid="110"/>
                                        </p:tgtEl>
                                        <p:attrNameLst>
                                          <p:attrName>ppt_h</p:attrName>
                                        </p:attrNameLst>
                                      </p:cBhvr>
                                      <p:tavLst>
                                        <p:tav tm="0">
                                          <p:val>
                                            <p:fltVal val="0"/>
                                          </p:val>
                                        </p:tav>
                                        <p:tav tm="100000">
                                          <p:val>
                                            <p:strVal val="#ppt_h"/>
                                          </p:val>
                                        </p:tav>
                                      </p:tavLst>
                                    </p:anim>
                                    <p:animEffect transition="in" filter="fade">
                                      <p:cBhvr>
                                        <p:cTn id="25" dur="500"/>
                                        <p:tgtEl>
                                          <p:spTgt spid="11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p:cTn id="29" dur="500" fill="hold"/>
                                        <p:tgtEl>
                                          <p:spTgt spid="103"/>
                                        </p:tgtEl>
                                        <p:attrNameLst>
                                          <p:attrName>ppt_w</p:attrName>
                                        </p:attrNameLst>
                                      </p:cBhvr>
                                      <p:tavLst>
                                        <p:tav tm="0">
                                          <p:val>
                                            <p:fltVal val="0"/>
                                          </p:val>
                                        </p:tav>
                                        <p:tav tm="100000">
                                          <p:val>
                                            <p:strVal val="#ppt_w"/>
                                          </p:val>
                                        </p:tav>
                                      </p:tavLst>
                                    </p:anim>
                                    <p:anim calcmode="lin" valueType="num">
                                      <p:cBhvr>
                                        <p:cTn id="30" dur="500" fill="hold"/>
                                        <p:tgtEl>
                                          <p:spTgt spid="103"/>
                                        </p:tgtEl>
                                        <p:attrNameLst>
                                          <p:attrName>ppt_h</p:attrName>
                                        </p:attrNameLst>
                                      </p:cBhvr>
                                      <p:tavLst>
                                        <p:tav tm="0">
                                          <p:val>
                                            <p:fltVal val="0"/>
                                          </p:val>
                                        </p:tav>
                                        <p:tav tm="100000">
                                          <p:val>
                                            <p:strVal val="#ppt_h"/>
                                          </p:val>
                                        </p:tav>
                                      </p:tavLst>
                                    </p:anim>
                                    <p:animEffect transition="in" filter="fade">
                                      <p:cBhvr>
                                        <p:cTn id="31" dur="500"/>
                                        <p:tgtEl>
                                          <p:spTgt spid="103"/>
                                        </p:tgtEl>
                                      </p:cBhvr>
                                    </p:animEffect>
                                  </p:childTnLst>
                                </p:cTn>
                              </p:par>
                            </p:childTnLst>
                          </p:cTn>
                        </p:par>
                        <p:par>
                          <p:cTn id="32" fill="hold">
                            <p:stCondLst>
                              <p:cond delay="2500"/>
                            </p:stCondLst>
                            <p:childTnLst>
                              <p:par>
                                <p:cTn id="33" presetID="23" presetClass="entr" presetSubtype="32"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p:cTn id="35" dur="500" fill="hold"/>
                                        <p:tgtEl>
                                          <p:spTgt spid="125"/>
                                        </p:tgtEl>
                                        <p:attrNameLst>
                                          <p:attrName>ppt_w</p:attrName>
                                        </p:attrNameLst>
                                      </p:cBhvr>
                                      <p:tavLst>
                                        <p:tav tm="0">
                                          <p:val>
                                            <p:strVal val="4*#ppt_w"/>
                                          </p:val>
                                        </p:tav>
                                        <p:tav tm="100000">
                                          <p:val>
                                            <p:strVal val="#ppt_w"/>
                                          </p:val>
                                        </p:tav>
                                      </p:tavLst>
                                    </p:anim>
                                    <p:anim calcmode="lin" valueType="num">
                                      <p:cBhvr>
                                        <p:cTn id="36" dur="500" fill="hold"/>
                                        <p:tgtEl>
                                          <p:spTgt spid="125"/>
                                        </p:tgtEl>
                                        <p:attrNameLst>
                                          <p:attrName>ppt_h</p:attrName>
                                        </p:attrNameLst>
                                      </p:cBhvr>
                                      <p:tavLst>
                                        <p:tav tm="0">
                                          <p:val>
                                            <p:strVal val="4*#ppt_h"/>
                                          </p:val>
                                        </p:tav>
                                        <p:tav tm="100000">
                                          <p:val>
                                            <p:strVal val="#ppt_h"/>
                                          </p:val>
                                        </p:tav>
                                      </p:tavLst>
                                    </p:anim>
                                  </p:childTnLst>
                                </p:cTn>
                              </p:par>
                            </p:childTnLst>
                          </p:cTn>
                        </p:par>
                        <p:par>
                          <p:cTn id="37" fill="hold">
                            <p:stCondLst>
                              <p:cond delay="3000"/>
                            </p:stCondLst>
                            <p:childTnLst>
                              <p:par>
                                <p:cTn id="38" presetID="23" presetClass="entr" presetSubtype="32" fill="hold" nodeType="afterEffect">
                                  <p:stCondLst>
                                    <p:cond delay="0"/>
                                  </p:stCondLst>
                                  <p:childTnLst>
                                    <p:set>
                                      <p:cBhvr>
                                        <p:cTn id="39" dur="1" fill="hold">
                                          <p:stCondLst>
                                            <p:cond delay="0"/>
                                          </p:stCondLst>
                                        </p:cTn>
                                        <p:tgtEl>
                                          <p:spTgt spid="130"/>
                                        </p:tgtEl>
                                        <p:attrNameLst>
                                          <p:attrName>style.visibility</p:attrName>
                                        </p:attrNameLst>
                                      </p:cBhvr>
                                      <p:to>
                                        <p:strVal val="visible"/>
                                      </p:to>
                                    </p:set>
                                    <p:anim calcmode="lin" valueType="num">
                                      <p:cBhvr>
                                        <p:cTn id="40" dur="500" fill="hold"/>
                                        <p:tgtEl>
                                          <p:spTgt spid="130"/>
                                        </p:tgtEl>
                                        <p:attrNameLst>
                                          <p:attrName>ppt_w</p:attrName>
                                        </p:attrNameLst>
                                      </p:cBhvr>
                                      <p:tavLst>
                                        <p:tav tm="0">
                                          <p:val>
                                            <p:strVal val="4*#ppt_w"/>
                                          </p:val>
                                        </p:tav>
                                        <p:tav tm="100000">
                                          <p:val>
                                            <p:strVal val="#ppt_w"/>
                                          </p:val>
                                        </p:tav>
                                      </p:tavLst>
                                    </p:anim>
                                    <p:anim calcmode="lin" valueType="num">
                                      <p:cBhvr>
                                        <p:cTn id="41" dur="500" fill="hold"/>
                                        <p:tgtEl>
                                          <p:spTgt spid="130"/>
                                        </p:tgtEl>
                                        <p:attrNameLst>
                                          <p:attrName>ppt_h</p:attrName>
                                        </p:attrNameLst>
                                      </p:cBhvr>
                                      <p:tavLst>
                                        <p:tav tm="0">
                                          <p:val>
                                            <p:strVal val="4*#ppt_h"/>
                                          </p:val>
                                        </p:tav>
                                        <p:tav tm="100000">
                                          <p:val>
                                            <p:strVal val="#ppt_h"/>
                                          </p:val>
                                        </p:tav>
                                      </p:tavLst>
                                    </p:anim>
                                  </p:childTnLst>
                                </p:cTn>
                              </p:par>
                            </p:childTnLst>
                          </p:cTn>
                        </p:par>
                        <p:par>
                          <p:cTn id="42" fill="hold">
                            <p:stCondLst>
                              <p:cond delay="3500"/>
                            </p:stCondLst>
                            <p:childTnLst>
                              <p:par>
                                <p:cTn id="43" presetID="23" presetClass="entr" presetSubtype="32" fill="hold" nodeType="afterEffect">
                                  <p:stCondLst>
                                    <p:cond delay="0"/>
                                  </p:stCondLst>
                                  <p:childTnLst>
                                    <p:set>
                                      <p:cBhvr>
                                        <p:cTn id="44" dur="1" fill="hold">
                                          <p:stCondLst>
                                            <p:cond delay="0"/>
                                          </p:stCondLst>
                                        </p:cTn>
                                        <p:tgtEl>
                                          <p:spTgt spid="211"/>
                                        </p:tgtEl>
                                        <p:attrNameLst>
                                          <p:attrName>style.visibility</p:attrName>
                                        </p:attrNameLst>
                                      </p:cBhvr>
                                      <p:to>
                                        <p:strVal val="visible"/>
                                      </p:to>
                                    </p:set>
                                    <p:anim calcmode="lin" valueType="num">
                                      <p:cBhvr>
                                        <p:cTn id="45" dur="500" fill="hold"/>
                                        <p:tgtEl>
                                          <p:spTgt spid="211"/>
                                        </p:tgtEl>
                                        <p:attrNameLst>
                                          <p:attrName>ppt_w</p:attrName>
                                        </p:attrNameLst>
                                      </p:cBhvr>
                                      <p:tavLst>
                                        <p:tav tm="0">
                                          <p:val>
                                            <p:strVal val="4*#ppt_w"/>
                                          </p:val>
                                        </p:tav>
                                        <p:tav tm="100000">
                                          <p:val>
                                            <p:strVal val="#ppt_w"/>
                                          </p:val>
                                        </p:tav>
                                      </p:tavLst>
                                    </p:anim>
                                    <p:anim calcmode="lin" valueType="num">
                                      <p:cBhvr>
                                        <p:cTn id="46" dur="500" fill="hold"/>
                                        <p:tgtEl>
                                          <p:spTgt spid="211"/>
                                        </p:tgtEl>
                                        <p:attrNameLst>
                                          <p:attrName>ppt_h</p:attrName>
                                        </p:attrNameLst>
                                      </p:cBhvr>
                                      <p:tavLst>
                                        <p:tav tm="0">
                                          <p:val>
                                            <p:strVal val="4*#ppt_h"/>
                                          </p:val>
                                        </p:tav>
                                        <p:tav tm="100000">
                                          <p:val>
                                            <p:strVal val="#ppt_h"/>
                                          </p:val>
                                        </p:tav>
                                      </p:tavLst>
                                    </p:anim>
                                  </p:childTnLst>
                                </p:cTn>
                              </p:par>
                            </p:childTnLst>
                          </p:cTn>
                        </p:par>
                        <p:par>
                          <p:cTn id="47" fill="hold">
                            <p:stCondLst>
                              <p:cond delay="4000"/>
                            </p:stCondLst>
                            <p:childTnLst>
                              <p:par>
                                <p:cTn id="48" presetID="23" presetClass="entr" presetSubtype="32" fill="hold" nodeType="afterEffect">
                                  <p:stCondLst>
                                    <p:cond delay="0"/>
                                  </p:stCondLst>
                                  <p:childTnLst>
                                    <p:set>
                                      <p:cBhvr>
                                        <p:cTn id="49" dur="1" fill="hold">
                                          <p:stCondLst>
                                            <p:cond delay="0"/>
                                          </p:stCondLst>
                                        </p:cTn>
                                        <p:tgtEl>
                                          <p:spTgt spid="216"/>
                                        </p:tgtEl>
                                        <p:attrNameLst>
                                          <p:attrName>style.visibility</p:attrName>
                                        </p:attrNameLst>
                                      </p:cBhvr>
                                      <p:to>
                                        <p:strVal val="visible"/>
                                      </p:to>
                                    </p:set>
                                    <p:anim calcmode="lin" valueType="num">
                                      <p:cBhvr>
                                        <p:cTn id="50" dur="500" fill="hold"/>
                                        <p:tgtEl>
                                          <p:spTgt spid="216"/>
                                        </p:tgtEl>
                                        <p:attrNameLst>
                                          <p:attrName>ppt_w</p:attrName>
                                        </p:attrNameLst>
                                      </p:cBhvr>
                                      <p:tavLst>
                                        <p:tav tm="0">
                                          <p:val>
                                            <p:strVal val="4*#ppt_w"/>
                                          </p:val>
                                        </p:tav>
                                        <p:tav tm="100000">
                                          <p:val>
                                            <p:strVal val="#ppt_w"/>
                                          </p:val>
                                        </p:tav>
                                      </p:tavLst>
                                    </p:anim>
                                    <p:anim calcmode="lin" valueType="num">
                                      <p:cBhvr>
                                        <p:cTn id="51" dur="500" fill="hold"/>
                                        <p:tgtEl>
                                          <p:spTgt spid="216"/>
                                        </p:tgtEl>
                                        <p:attrNameLst>
                                          <p:attrName>ppt_h</p:attrName>
                                        </p:attrNameLst>
                                      </p:cBhvr>
                                      <p:tavLst>
                                        <p:tav tm="0">
                                          <p:val>
                                            <p:strVal val="4*#ppt_h"/>
                                          </p:val>
                                        </p:tav>
                                        <p:tav tm="100000">
                                          <p:val>
                                            <p:strVal val="#ppt_h"/>
                                          </p:val>
                                        </p:tav>
                                      </p:tavLst>
                                    </p:anim>
                                  </p:childTnLst>
                                </p:cTn>
                              </p:par>
                            </p:childTnLst>
                          </p:cTn>
                        </p:par>
                        <p:par>
                          <p:cTn id="52" fill="hold">
                            <p:stCondLst>
                              <p:cond delay="4500"/>
                            </p:stCondLst>
                            <p:childTnLst>
                              <p:par>
                                <p:cTn id="53" presetID="12" presetClass="entr" presetSubtype="8"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p:tgtEl>
                                          <p:spTgt spid="78"/>
                                        </p:tgtEl>
                                        <p:attrNameLst>
                                          <p:attrName>ppt_x</p:attrName>
                                        </p:attrNameLst>
                                      </p:cBhvr>
                                      <p:tavLst>
                                        <p:tav tm="0">
                                          <p:val>
                                            <p:strVal val="#ppt_x-#ppt_w*1.125000"/>
                                          </p:val>
                                        </p:tav>
                                        <p:tav tm="100000">
                                          <p:val>
                                            <p:strVal val="#ppt_x"/>
                                          </p:val>
                                        </p:tav>
                                      </p:tavLst>
                                    </p:anim>
                                    <p:animEffect transition="in" filter="wipe(right)">
                                      <p:cBhvr>
                                        <p:cTn id="56" dur="500"/>
                                        <p:tgtEl>
                                          <p:spTgt spid="7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p:tgtEl>
                                          <p:spTgt spid="79"/>
                                        </p:tgtEl>
                                        <p:attrNameLst>
                                          <p:attrName>ppt_x</p:attrName>
                                        </p:attrNameLst>
                                      </p:cBhvr>
                                      <p:tavLst>
                                        <p:tav tm="0">
                                          <p:val>
                                            <p:strVal val="#ppt_x-#ppt_w*1.125000"/>
                                          </p:val>
                                        </p:tav>
                                        <p:tav tm="100000">
                                          <p:val>
                                            <p:strVal val="#ppt_x"/>
                                          </p:val>
                                        </p:tav>
                                      </p:tavLst>
                                    </p:anim>
                                    <p:animEffect transition="in" filter="wipe(right)">
                                      <p:cBhvr>
                                        <p:cTn id="60" dur="500"/>
                                        <p:tgtEl>
                                          <p:spTgt spid="79"/>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p:tgtEl>
                                          <p:spTgt spid="80"/>
                                        </p:tgtEl>
                                        <p:attrNameLst>
                                          <p:attrName>ppt_x</p:attrName>
                                        </p:attrNameLst>
                                      </p:cBhvr>
                                      <p:tavLst>
                                        <p:tav tm="0">
                                          <p:val>
                                            <p:strVal val="#ppt_x+#ppt_w*1.125000"/>
                                          </p:val>
                                        </p:tav>
                                        <p:tav tm="100000">
                                          <p:val>
                                            <p:strVal val="#ppt_x"/>
                                          </p:val>
                                        </p:tav>
                                      </p:tavLst>
                                    </p:anim>
                                    <p:animEffect transition="in" filter="wipe(left)">
                                      <p:cBhvr>
                                        <p:cTn id="64" dur="500"/>
                                        <p:tgtEl>
                                          <p:spTgt spid="80"/>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p:tgtEl>
                                          <p:spTgt spid="81"/>
                                        </p:tgtEl>
                                        <p:attrNameLst>
                                          <p:attrName>ppt_x</p:attrName>
                                        </p:attrNameLst>
                                      </p:cBhvr>
                                      <p:tavLst>
                                        <p:tav tm="0">
                                          <p:val>
                                            <p:strVal val="#ppt_x+#ppt_w*1.125000"/>
                                          </p:val>
                                        </p:tav>
                                        <p:tav tm="100000">
                                          <p:val>
                                            <p:strVal val="#ppt_x"/>
                                          </p:val>
                                        </p:tav>
                                      </p:tavLst>
                                    </p:anim>
                                    <p:animEffect transition="in" filter="wipe(left)">
                                      <p:cBhvr>
                                        <p:cTn id="68" dur="500"/>
                                        <p:tgtEl>
                                          <p:spTgt spid="81"/>
                                        </p:tgtEl>
                                      </p:cBhvr>
                                    </p:animEffect>
                                  </p:childTnLst>
                                </p:cTn>
                              </p:par>
                            </p:childTnLst>
                          </p:cTn>
                        </p:par>
                        <p:par>
                          <p:cTn id="69" fill="hold">
                            <p:stCondLst>
                              <p:cond delay="5000"/>
                            </p:stCondLst>
                            <p:childTnLst>
                              <p:par>
                                <p:cTn id="70" presetID="14" presetClass="entr" presetSubtype="10" fill="hold" grpId="0" nodeType="after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randombar(horizontal)">
                                      <p:cBhvr>
                                        <p:cTn id="72" dur="500"/>
                                        <p:tgtEl>
                                          <p:spTgt spid="12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randombar(horizontal)">
                                      <p:cBhvr>
                                        <p:cTn id="75" dur="500"/>
                                        <p:tgtEl>
                                          <p:spTgt spid="1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randombar(horizontal)">
                                      <p:cBhvr>
                                        <p:cTn id="78" dur="500"/>
                                        <p:tgtEl>
                                          <p:spTgt spid="117"/>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randombar(horizontal)">
                                      <p:cBhvr>
                                        <p:cTn id="81" dur="500"/>
                                        <p:tgtEl>
                                          <p:spTgt spid="122"/>
                                        </p:tgtEl>
                                      </p:cBhvr>
                                    </p:animEffect>
                                  </p:childTnLst>
                                </p:cTn>
                              </p:par>
                            </p:childTnLst>
                          </p:cTn>
                        </p:par>
                        <p:par>
                          <p:cTn id="82" fill="hold">
                            <p:stCondLst>
                              <p:cond delay="5500"/>
                            </p:stCondLst>
                            <p:childTnLst>
                              <p:par>
                                <p:cTn id="83" presetID="12" presetClass="entr" presetSubtype="8"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additive="base">
                                        <p:cTn id="85" dur="500"/>
                                        <p:tgtEl>
                                          <p:spTgt spid="118"/>
                                        </p:tgtEl>
                                        <p:attrNameLst>
                                          <p:attrName>ppt_x</p:attrName>
                                        </p:attrNameLst>
                                      </p:cBhvr>
                                      <p:tavLst>
                                        <p:tav tm="0">
                                          <p:val>
                                            <p:strVal val="#ppt_x-#ppt_w*1.125000"/>
                                          </p:val>
                                        </p:tav>
                                        <p:tav tm="100000">
                                          <p:val>
                                            <p:strVal val="#ppt_x"/>
                                          </p:val>
                                        </p:tav>
                                      </p:tavLst>
                                    </p:anim>
                                    <p:animEffect transition="in" filter="wipe(right)">
                                      <p:cBhvr>
                                        <p:cTn id="86" dur="500"/>
                                        <p:tgtEl>
                                          <p:spTgt spid="11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19"/>
                                        </p:tgtEl>
                                        <p:attrNameLst>
                                          <p:attrName>style.visibility</p:attrName>
                                        </p:attrNameLst>
                                      </p:cBhvr>
                                      <p:to>
                                        <p:strVal val="visible"/>
                                      </p:to>
                                    </p:set>
                                    <p:anim calcmode="lin" valueType="num">
                                      <p:cBhvr additive="base">
                                        <p:cTn id="89" dur="500"/>
                                        <p:tgtEl>
                                          <p:spTgt spid="119"/>
                                        </p:tgtEl>
                                        <p:attrNameLst>
                                          <p:attrName>ppt_x</p:attrName>
                                        </p:attrNameLst>
                                      </p:cBhvr>
                                      <p:tavLst>
                                        <p:tav tm="0">
                                          <p:val>
                                            <p:strVal val="#ppt_x-#ppt_w*1.125000"/>
                                          </p:val>
                                        </p:tav>
                                        <p:tav tm="100000">
                                          <p:val>
                                            <p:strVal val="#ppt_x"/>
                                          </p:val>
                                        </p:tav>
                                      </p:tavLst>
                                    </p:anim>
                                    <p:animEffect transition="in" filter="wipe(right)">
                                      <p:cBhvr>
                                        <p:cTn id="90" dur="500"/>
                                        <p:tgtEl>
                                          <p:spTgt spid="119"/>
                                        </p:tgtEl>
                                      </p:cBhvr>
                                    </p:animEffect>
                                  </p:childTnLst>
                                </p:cTn>
                              </p:par>
                              <p:par>
                                <p:cTn id="91" presetID="12" presetClass="entr" presetSubtype="2" fill="hold" grpId="0" nodeType="withEffect">
                                  <p:stCondLst>
                                    <p:cond delay="0"/>
                                  </p:stCondLst>
                                  <p:childTnLst>
                                    <p:set>
                                      <p:cBhvr>
                                        <p:cTn id="92" dur="1" fill="hold">
                                          <p:stCondLst>
                                            <p:cond delay="0"/>
                                          </p:stCondLst>
                                        </p:cTn>
                                        <p:tgtEl>
                                          <p:spTgt spid="121"/>
                                        </p:tgtEl>
                                        <p:attrNameLst>
                                          <p:attrName>style.visibility</p:attrName>
                                        </p:attrNameLst>
                                      </p:cBhvr>
                                      <p:to>
                                        <p:strVal val="visible"/>
                                      </p:to>
                                    </p:set>
                                    <p:anim calcmode="lin" valueType="num">
                                      <p:cBhvr additive="base">
                                        <p:cTn id="93" dur="500"/>
                                        <p:tgtEl>
                                          <p:spTgt spid="121"/>
                                        </p:tgtEl>
                                        <p:attrNameLst>
                                          <p:attrName>ppt_x</p:attrName>
                                        </p:attrNameLst>
                                      </p:cBhvr>
                                      <p:tavLst>
                                        <p:tav tm="0">
                                          <p:val>
                                            <p:strVal val="#ppt_x+#ppt_w*1.125000"/>
                                          </p:val>
                                        </p:tav>
                                        <p:tav tm="100000">
                                          <p:val>
                                            <p:strVal val="#ppt_x"/>
                                          </p:val>
                                        </p:tav>
                                      </p:tavLst>
                                    </p:anim>
                                    <p:animEffect transition="in" filter="wipe(left)">
                                      <p:cBhvr>
                                        <p:cTn id="94" dur="500"/>
                                        <p:tgtEl>
                                          <p:spTgt spid="121"/>
                                        </p:tgtEl>
                                      </p:cBhvr>
                                    </p:animEffect>
                                  </p:childTnLst>
                                </p:cTn>
                              </p:par>
                              <p:par>
                                <p:cTn id="95" presetID="12" presetClass="entr" presetSubtype="2" fill="hold" grpId="0" nodeType="withEffect">
                                  <p:stCondLst>
                                    <p:cond delay="0"/>
                                  </p:stCondLst>
                                  <p:childTnLst>
                                    <p:set>
                                      <p:cBhvr>
                                        <p:cTn id="96" dur="1" fill="hold">
                                          <p:stCondLst>
                                            <p:cond delay="0"/>
                                          </p:stCondLst>
                                        </p:cTn>
                                        <p:tgtEl>
                                          <p:spTgt spid="120"/>
                                        </p:tgtEl>
                                        <p:attrNameLst>
                                          <p:attrName>style.visibility</p:attrName>
                                        </p:attrNameLst>
                                      </p:cBhvr>
                                      <p:to>
                                        <p:strVal val="visible"/>
                                      </p:to>
                                    </p:set>
                                    <p:anim calcmode="lin" valueType="num">
                                      <p:cBhvr additive="base">
                                        <p:cTn id="97" dur="500"/>
                                        <p:tgtEl>
                                          <p:spTgt spid="120"/>
                                        </p:tgtEl>
                                        <p:attrNameLst>
                                          <p:attrName>ppt_x</p:attrName>
                                        </p:attrNameLst>
                                      </p:cBhvr>
                                      <p:tavLst>
                                        <p:tav tm="0">
                                          <p:val>
                                            <p:strVal val="#ppt_x+#ppt_w*1.125000"/>
                                          </p:val>
                                        </p:tav>
                                        <p:tav tm="100000">
                                          <p:val>
                                            <p:strVal val="#ppt_x"/>
                                          </p:val>
                                        </p:tav>
                                      </p:tavLst>
                                    </p:anim>
                                    <p:animEffect transition="in" filter="wipe(left)">
                                      <p:cBhvr>
                                        <p:cTn id="9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78" grpId="0" animBg="1"/>
      <p:bldP spid="79" grpId="0" animBg="1"/>
      <p:bldP spid="80" grpId="0" animBg="1"/>
      <p:bldP spid="81" grpId="0" animBg="1"/>
      <p:bldP spid="117" grpId="0"/>
      <p:bldP spid="118" grpId="0" animBg="1"/>
      <p:bldP spid="119" grpId="0" animBg="1"/>
      <p:bldP spid="120" grpId="0" animBg="1"/>
      <p:bldP spid="121" grpId="0" animBg="1"/>
      <p:bldP spid="122" grpId="0"/>
      <p:bldP spid="123" grpId="0"/>
      <p:bldP spid="1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Box 32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dirty="0" smtClean="0">
                <a:latin typeface="+mn-lt"/>
                <a:ea typeface="+mn-ea"/>
                <a:cs typeface="+mn-ea"/>
                <a:sym typeface="+mn-lt"/>
              </a:rPr>
              <a:t>添加文字标题内容</a:t>
            </a:r>
            <a:endParaRPr lang="zh-CN" altLang="en-US" sz="2200" dirty="0">
              <a:latin typeface="+mn-lt"/>
              <a:ea typeface="+mn-ea"/>
              <a:cs typeface="+mn-ea"/>
              <a:sym typeface="+mn-lt"/>
            </a:endParaRPr>
          </a:p>
        </p:txBody>
      </p:sp>
      <p:sp>
        <p:nvSpPr>
          <p:cNvPr id="65" name="圆角矩形 64"/>
          <p:cNvSpPr/>
          <p:nvPr/>
        </p:nvSpPr>
        <p:spPr>
          <a:xfrm>
            <a:off x="3307653" y="1117643"/>
            <a:ext cx="1305232" cy="1305233"/>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6" name="圆角矩形 65"/>
          <p:cNvSpPr/>
          <p:nvPr/>
        </p:nvSpPr>
        <p:spPr>
          <a:xfrm>
            <a:off x="4699900" y="2501190"/>
            <a:ext cx="1305232" cy="1305233"/>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7" name="圆角矩形 66"/>
          <p:cNvSpPr/>
          <p:nvPr/>
        </p:nvSpPr>
        <p:spPr>
          <a:xfrm>
            <a:off x="4699901" y="1546195"/>
            <a:ext cx="876681" cy="87668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68" name="圆角矩形 67"/>
          <p:cNvSpPr/>
          <p:nvPr/>
        </p:nvSpPr>
        <p:spPr>
          <a:xfrm>
            <a:off x="3736204" y="2504453"/>
            <a:ext cx="876681" cy="87668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cxnSp>
        <p:nvCxnSpPr>
          <p:cNvPr id="69" name="直接连接符 68"/>
          <p:cNvCxnSpPr/>
          <p:nvPr/>
        </p:nvCxnSpPr>
        <p:spPr>
          <a:xfrm>
            <a:off x="1501338" y="3945552"/>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文本框 8"/>
          <p:cNvSpPr txBox="1"/>
          <p:nvPr/>
        </p:nvSpPr>
        <p:spPr>
          <a:xfrm>
            <a:off x="1624497" y="4036612"/>
            <a:ext cx="6332396" cy="577081"/>
          </a:xfrm>
          <a:prstGeom prst="rect">
            <a:avLst/>
          </a:prstGeom>
          <a:noFill/>
        </p:spPr>
        <p:txBody>
          <a:bodyPr wrap="square" lIns="68580" tIns="34290" rIns="68580" bIns="34290" rtlCol="0">
            <a:spAutoFit/>
          </a:bodyPr>
          <a:lstStyle/>
          <a:p>
            <a:pPr algn="just"/>
            <a:r>
              <a:rPr lang="zh-CN" altLang="en-US" sz="1100" dirty="0">
                <a:solidFill>
                  <a:prstClr val="black"/>
                </a:solidFill>
                <a:latin typeface="+mn-lt"/>
                <a:ea typeface="+mn-ea"/>
                <a:cs typeface="+mn-ea"/>
                <a:sym typeface="+mn-lt"/>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100" dirty="0">
              <a:solidFill>
                <a:prstClr val="black">
                  <a:lumMod val="50000"/>
                  <a:lumOff val="50000"/>
                </a:prstClr>
              </a:solidFill>
              <a:latin typeface="+mn-lt"/>
              <a:ea typeface="+mn-ea"/>
              <a:cs typeface="+mn-ea"/>
              <a:sym typeface="+mn-lt"/>
            </a:endParaRPr>
          </a:p>
        </p:txBody>
      </p:sp>
      <p:grpSp>
        <p:nvGrpSpPr>
          <p:cNvPr id="71" name="Group 13"/>
          <p:cNvGrpSpPr>
            <a:grpSpLocks noChangeAspect="1"/>
          </p:cNvGrpSpPr>
          <p:nvPr/>
        </p:nvGrpSpPr>
        <p:grpSpPr bwMode="auto">
          <a:xfrm>
            <a:off x="3939519" y="2741586"/>
            <a:ext cx="463512" cy="468984"/>
            <a:chOff x="2426" y="2781"/>
            <a:chExt cx="593" cy="600"/>
          </a:xfrm>
          <a:solidFill>
            <a:srgbClr val="860000"/>
          </a:solidFill>
        </p:grpSpPr>
        <p:sp>
          <p:nvSpPr>
            <p:cNvPr id="72"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13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grpSp>
      <p:grpSp>
        <p:nvGrpSpPr>
          <p:cNvPr id="136" name="Group 18"/>
          <p:cNvGrpSpPr>
            <a:grpSpLocks noChangeAspect="1"/>
          </p:cNvGrpSpPr>
          <p:nvPr/>
        </p:nvGrpSpPr>
        <p:grpSpPr bwMode="auto">
          <a:xfrm>
            <a:off x="4924099" y="1781443"/>
            <a:ext cx="435918" cy="406196"/>
            <a:chOff x="3802" y="2858"/>
            <a:chExt cx="616" cy="574"/>
          </a:xfrm>
          <a:solidFill>
            <a:srgbClr val="C00000"/>
          </a:solidFill>
        </p:grpSpPr>
        <p:sp>
          <p:nvSpPr>
            <p:cNvPr id="13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13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13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14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14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grpSp>
      <p:grpSp>
        <p:nvGrpSpPr>
          <p:cNvPr id="142" name="组合 141"/>
          <p:cNvGrpSpPr/>
          <p:nvPr/>
        </p:nvGrpSpPr>
        <p:grpSpPr>
          <a:xfrm>
            <a:off x="1279849" y="1131591"/>
            <a:ext cx="1943396" cy="924416"/>
            <a:chOff x="2585018" y="3801665"/>
            <a:chExt cx="2591195" cy="1232555"/>
          </a:xfrm>
        </p:grpSpPr>
        <p:sp>
          <p:nvSpPr>
            <p:cNvPr id="143" name="文本框 43"/>
            <p:cNvSpPr txBox="1"/>
            <p:nvPr/>
          </p:nvSpPr>
          <p:spPr>
            <a:xfrm>
              <a:off x="3451161" y="3801665"/>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144"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grpSp>
        <p:nvGrpSpPr>
          <p:cNvPr id="145" name="组合 144"/>
          <p:cNvGrpSpPr/>
          <p:nvPr/>
        </p:nvGrpSpPr>
        <p:grpSpPr>
          <a:xfrm>
            <a:off x="1624497" y="2626302"/>
            <a:ext cx="1943396" cy="924416"/>
            <a:chOff x="2585018" y="3801665"/>
            <a:chExt cx="2591195" cy="1232555"/>
          </a:xfrm>
        </p:grpSpPr>
        <p:sp>
          <p:nvSpPr>
            <p:cNvPr id="146" name="文本框 43"/>
            <p:cNvSpPr txBox="1"/>
            <p:nvPr/>
          </p:nvSpPr>
          <p:spPr>
            <a:xfrm>
              <a:off x="3451161" y="3801665"/>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147"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grpSp>
        <p:nvGrpSpPr>
          <p:cNvPr id="148" name="组合 147"/>
          <p:cNvGrpSpPr/>
          <p:nvPr/>
        </p:nvGrpSpPr>
        <p:grpSpPr>
          <a:xfrm>
            <a:off x="5762929" y="1131589"/>
            <a:ext cx="1943396" cy="934760"/>
            <a:chOff x="2585018" y="3787873"/>
            <a:chExt cx="2591194" cy="1246347"/>
          </a:xfrm>
        </p:grpSpPr>
        <p:sp>
          <p:nvSpPr>
            <p:cNvPr id="149" name="文本框 43"/>
            <p:cNvSpPr txBox="1"/>
            <p:nvPr/>
          </p:nvSpPr>
          <p:spPr>
            <a:xfrm>
              <a:off x="2588634" y="3787873"/>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150" name="文本框 44"/>
            <p:cNvSpPr txBox="1"/>
            <p:nvPr/>
          </p:nvSpPr>
          <p:spPr>
            <a:xfrm>
              <a:off x="2585018" y="4135512"/>
              <a:ext cx="2591194" cy="898708"/>
            </a:xfrm>
            <a:prstGeom prst="rect">
              <a:avLst/>
            </a:prstGeom>
            <a:noFill/>
          </p:spPr>
          <p:txBody>
            <a:bodyPr wrap="square" rtlCol="0">
              <a:spAutoFit/>
            </a:bodyPr>
            <a:lstStyle/>
            <a:p>
              <a:pPr lvl="0">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grpSp>
        <p:nvGrpSpPr>
          <p:cNvPr id="151" name="组合 150"/>
          <p:cNvGrpSpPr/>
          <p:nvPr/>
        </p:nvGrpSpPr>
        <p:grpSpPr>
          <a:xfrm>
            <a:off x="6141021" y="2626303"/>
            <a:ext cx="1943396" cy="934967"/>
            <a:chOff x="2585018" y="3787597"/>
            <a:chExt cx="2591194" cy="1246623"/>
          </a:xfrm>
        </p:grpSpPr>
        <p:sp>
          <p:nvSpPr>
            <p:cNvPr id="152" name="文本框 43"/>
            <p:cNvSpPr txBox="1"/>
            <p:nvPr/>
          </p:nvSpPr>
          <p:spPr>
            <a:xfrm>
              <a:off x="2658970" y="3787597"/>
              <a:ext cx="1725052" cy="410369"/>
            </a:xfrm>
            <a:prstGeom prst="rect">
              <a:avLst/>
            </a:prstGeom>
            <a:noFill/>
          </p:spPr>
          <p:txBody>
            <a:bodyPr wrap="square" rtlCol="0">
              <a:spAutoFit/>
            </a:bodyPr>
            <a:lstStyle/>
            <a:p>
              <a:r>
                <a:rPr lang="zh-CN" altLang="en-US" sz="1400" dirty="0">
                  <a:solidFill>
                    <a:schemeClr val="tx1">
                      <a:lumMod val="50000"/>
                      <a:lumOff val="50000"/>
                    </a:schemeClr>
                  </a:solidFill>
                  <a:latin typeface="+mn-lt"/>
                  <a:ea typeface="+mn-ea"/>
                  <a:cs typeface="+mn-ea"/>
                  <a:sym typeface="+mn-lt"/>
                </a:rPr>
                <a:t>在此添加标题</a:t>
              </a:r>
            </a:p>
          </p:txBody>
        </p:sp>
        <p:sp>
          <p:nvSpPr>
            <p:cNvPr id="153"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dirty="0">
                  <a:solidFill>
                    <a:prstClr val="black"/>
                  </a:solidFill>
                  <a:latin typeface="+mn-lt"/>
                  <a:ea typeface="+mn-ea"/>
                  <a:cs typeface="+mn-ea"/>
                  <a:sym typeface="+mn-lt"/>
                </a:rPr>
                <a:t>单击此处添加文字阐述，添加简短问题说明文字，具体说明文字在此处添加此处。</a:t>
              </a:r>
              <a:endParaRPr lang="zh-CN" altLang="en-US" sz="700" dirty="0">
                <a:solidFill>
                  <a:prstClr val="black">
                    <a:lumMod val="65000"/>
                    <a:lumOff val="35000"/>
                  </a:prstClr>
                </a:solidFill>
                <a:latin typeface="+mn-lt"/>
                <a:ea typeface="+mn-ea"/>
                <a:cs typeface="+mn-ea"/>
                <a:sym typeface="+mn-lt"/>
              </a:endParaRPr>
            </a:p>
          </p:txBody>
        </p:sp>
      </p:grpSp>
      <p:sp>
        <p:nvSpPr>
          <p:cNvPr id="154" name="圆角矩形 153"/>
          <p:cNvSpPr/>
          <p:nvPr/>
        </p:nvSpPr>
        <p:spPr>
          <a:xfrm>
            <a:off x="3417596" y="1240135"/>
            <a:ext cx="1114404" cy="1086915"/>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sp>
        <p:nvSpPr>
          <p:cNvPr id="155" name="圆角矩形 154"/>
          <p:cNvSpPr/>
          <p:nvPr/>
        </p:nvSpPr>
        <p:spPr>
          <a:xfrm>
            <a:off x="4802815" y="2635093"/>
            <a:ext cx="1114404" cy="1086915"/>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cs typeface="+mn-ea"/>
              <a:sym typeface="+mn-lt"/>
            </a:endParaRPr>
          </a:p>
        </p:txBody>
      </p:sp>
      <p:grpSp>
        <p:nvGrpSpPr>
          <p:cNvPr id="156" name="组合 155"/>
          <p:cNvGrpSpPr/>
          <p:nvPr/>
        </p:nvGrpSpPr>
        <p:grpSpPr>
          <a:xfrm>
            <a:off x="4327883" y="2107315"/>
            <a:ext cx="710856" cy="710856"/>
            <a:chOff x="5478204" y="2761914"/>
            <a:chExt cx="947685" cy="947808"/>
          </a:xfrm>
        </p:grpSpPr>
        <p:sp>
          <p:nvSpPr>
            <p:cNvPr id="157" name="圆角矩形 156"/>
            <p:cNvSpPr/>
            <p:nvPr/>
          </p:nvSpPr>
          <p:spPr>
            <a:xfrm>
              <a:off x="5563697" y="2919729"/>
              <a:ext cx="720480" cy="720574"/>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58" name="Freeform 48"/>
            <p:cNvSpPr>
              <a:spLocks noEditPoints="1"/>
            </p:cNvSpPr>
            <p:nvPr/>
          </p:nvSpPr>
          <p:spPr bwMode="auto">
            <a:xfrm>
              <a:off x="5708676" y="3043640"/>
              <a:ext cx="434617" cy="47275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mn-lt"/>
                <a:ea typeface="+mn-ea"/>
                <a:cs typeface="+mn-ea"/>
                <a:sym typeface="+mn-lt"/>
              </a:endParaRPr>
            </a:p>
          </p:txBody>
        </p:sp>
        <p:sp>
          <p:nvSpPr>
            <p:cNvPr id="159" name="圆角矩形 158"/>
            <p:cNvSpPr/>
            <p:nvPr/>
          </p:nvSpPr>
          <p:spPr>
            <a:xfrm>
              <a:off x="5478204" y="2761914"/>
              <a:ext cx="947685" cy="947808"/>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wipe(left)">
                                      <p:cBhvr>
                                        <p:cTn id="7" dur="500"/>
                                        <p:tgtEl>
                                          <p:spTgt spid="323"/>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0-#ppt_w/2"/>
                                          </p:val>
                                        </p:tav>
                                        <p:tav tm="100000">
                                          <p:val>
                                            <p:strVal val="#ppt_x"/>
                                          </p:val>
                                        </p:tav>
                                      </p:tavLst>
                                    </p:anim>
                                    <p:anim calcmode="lin" valueType="num">
                                      <p:cBhvr additive="base">
                                        <p:cTn id="12" dur="250" fill="hold"/>
                                        <p:tgtEl>
                                          <p:spTgt spid="6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1+#ppt_w/2"/>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250" fill="hold"/>
                                        <p:tgtEl>
                                          <p:spTgt spid="68"/>
                                        </p:tgtEl>
                                        <p:attrNameLst>
                                          <p:attrName>ppt_x</p:attrName>
                                        </p:attrNameLst>
                                      </p:cBhvr>
                                      <p:tavLst>
                                        <p:tav tm="0">
                                          <p:val>
                                            <p:strVal val="0-#ppt_w/2"/>
                                          </p:val>
                                        </p:tav>
                                        <p:tav tm="100000">
                                          <p:val>
                                            <p:strVal val="#ppt_x"/>
                                          </p:val>
                                        </p:tav>
                                      </p:tavLst>
                                    </p:anim>
                                    <p:anim calcmode="lin" valueType="num">
                                      <p:cBhvr additive="base">
                                        <p:cTn id="22" dur="250" fill="hold"/>
                                        <p:tgtEl>
                                          <p:spTgt spid="6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250" fill="hold"/>
                                        <p:tgtEl>
                                          <p:spTgt spid="67"/>
                                        </p:tgtEl>
                                        <p:attrNameLst>
                                          <p:attrName>ppt_x</p:attrName>
                                        </p:attrNameLst>
                                      </p:cBhvr>
                                      <p:tavLst>
                                        <p:tav tm="0">
                                          <p:val>
                                            <p:strVal val="1+#ppt_w/2"/>
                                          </p:val>
                                        </p:tav>
                                        <p:tav tm="100000">
                                          <p:val>
                                            <p:strVal val="#ppt_x"/>
                                          </p:val>
                                        </p:tav>
                                      </p:tavLst>
                                    </p:anim>
                                    <p:anim calcmode="lin" valueType="num">
                                      <p:cBhvr additive="base">
                                        <p:cTn id="27" dur="250" fill="hold"/>
                                        <p:tgtEl>
                                          <p:spTgt spid="67"/>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250"/>
                                        <p:tgtEl>
                                          <p:spTgt spid="154"/>
                                        </p:tgtEl>
                                      </p:cBhvr>
                                    </p:animEffect>
                                    <p:anim calcmode="lin" valueType="num">
                                      <p:cBhvr>
                                        <p:cTn id="32" dur="250" fill="hold"/>
                                        <p:tgtEl>
                                          <p:spTgt spid="154"/>
                                        </p:tgtEl>
                                        <p:attrNameLst>
                                          <p:attrName>ppt_x</p:attrName>
                                        </p:attrNameLst>
                                      </p:cBhvr>
                                      <p:tavLst>
                                        <p:tav tm="0">
                                          <p:val>
                                            <p:strVal val="#ppt_x"/>
                                          </p:val>
                                        </p:tav>
                                        <p:tav tm="100000">
                                          <p:val>
                                            <p:strVal val="#ppt_x"/>
                                          </p:val>
                                        </p:tav>
                                      </p:tavLst>
                                    </p:anim>
                                    <p:anim calcmode="lin" valueType="num">
                                      <p:cBhvr>
                                        <p:cTn id="33" dur="250" fill="hold"/>
                                        <p:tgtEl>
                                          <p:spTgt spid="15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250"/>
                                        <p:tgtEl>
                                          <p:spTgt spid="136"/>
                                        </p:tgtEl>
                                      </p:cBhvr>
                                    </p:animEffect>
                                    <p:anim calcmode="lin" valueType="num">
                                      <p:cBhvr>
                                        <p:cTn id="38" dur="250" fill="hold"/>
                                        <p:tgtEl>
                                          <p:spTgt spid="136"/>
                                        </p:tgtEl>
                                        <p:attrNameLst>
                                          <p:attrName>ppt_x</p:attrName>
                                        </p:attrNameLst>
                                      </p:cBhvr>
                                      <p:tavLst>
                                        <p:tav tm="0">
                                          <p:val>
                                            <p:strVal val="#ppt_x"/>
                                          </p:val>
                                        </p:tav>
                                        <p:tav tm="100000">
                                          <p:val>
                                            <p:strVal val="#ppt_x"/>
                                          </p:val>
                                        </p:tav>
                                      </p:tavLst>
                                    </p:anim>
                                    <p:anim calcmode="lin" valueType="num">
                                      <p:cBhvr>
                                        <p:cTn id="39" dur="250" fill="hold"/>
                                        <p:tgtEl>
                                          <p:spTgt spid="136"/>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fade">
                                      <p:cBhvr>
                                        <p:cTn id="43" dur="250"/>
                                        <p:tgtEl>
                                          <p:spTgt spid="155"/>
                                        </p:tgtEl>
                                      </p:cBhvr>
                                    </p:animEffect>
                                    <p:anim calcmode="lin" valueType="num">
                                      <p:cBhvr>
                                        <p:cTn id="44" dur="250" fill="hold"/>
                                        <p:tgtEl>
                                          <p:spTgt spid="155"/>
                                        </p:tgtEl>
                                        <p:attrNameLst>
                                          <p:attrName>ppt_x</p:attrName>
                                        </p:attrNameLst>
                                      </p:cBhvr>
                                      <p:tavLst>
                                        <p:tav tm="0">
                                          <p:val>
                                            <p:strVal val="#ppt_x"/>
                                          </p:val>
                                        </p:tav>
                                        <p:tav tm="100000">
                                          <p:val>
                                            <p:strVal val="#ppt_x"/>
                                          </p:val>
                                        </p:tav>
                                      </p:tavLst>
                                    </p:anim>
                                    <p:anim calcmode="lin" valueType="num">
                                      <p:cBhvr>
                                        <p:cTn id="45" dur="250" fill="hold"/>
                                        <p:tgtEl>
                                          <p:spTgt spid="15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250"/>
                                        <p:tgtEl>
                                          <p:spTgt spid="71"/>
                                        </p:tgtEl>
                                      </p:cBhvr>
                                    </p:animEffect>
                                    <p:anim calcmode="lin" valueType="num">
                                      <p:cBhvr>
                                        <p:cTn id="50" dur="250" fill="hold"/>
                                        <p:tgtEl>
                                          <p:spTgt spid="71"/>
                                        </p:tgtEl>
                                        <p:attrNameLst>
                                          <p:attrName>ppt_x</p:attrName>
                                        </p:attrNameLst>
                                      </p:cBhvr>
                                      <p:tavLst>
                                        <p:tav tm="0">
                                          <p:val>
                                            <p:strVal val="#ppt_x"/>
                                          </p:val>
                                        </p:tav>
                                        <p:tav tm="100000">
                                          <p:val>
                                            <p:strVal val="#ppt_x"/>
                                          </p:val>
                                        </p:tav>
                                      </p:tavLst>
                                    </p:anim>
                                    <p:anim calcmode="lin" valueType="num">
                                      <p:cBhvr>
                                        <p:cTn id="51" dur="25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16" presetClass="entr" presetSubtype="21" fill="hold" nodeType="after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barn(inVertical)">
                                      <p:cBhvr>
                                        <p:cTn id="55" dur="250"/>
                                        <p:tgtEl>
                                          <p:spTgt spid="156"/>
                                        </p:tgtEl>
                                      </p:cBhvr>
                                    </p:animEffect>
                                  </p:childTnLst>
                                </p:cTn>
                              </p:par>
                            </p:childTnLst>
                          </p:cTn>
                        </p:par>
                        <p:par>
                          <p:cTn id="56" fill="hold">
                            <p:stCondLst>
                              <p:cond delay="5000"/>
                            </p:stCondLst>
                            <p:childTnLst>
                              <p:par>
                                <p:cTn id="57" presetID="16" presetClass="entr" presetSubtype="21" fill="hold" nodeType="after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barn(inVertical)">
                                      <p:cBhvr>
                                        <p:cTn id="59" dur="250"/>
                                        <p:tgtEl>
                                          <p:spTgt spid="142"/>
                                        </p:tgtEl>
                                      </p:cBhvr>
                                    </p:animEffect>
                                  </p:childTnLst>
                                </p:cTn>
                              </p:par>
                            </p:childTnLst>
                          </p:cTn>
                        </p:par>
                        <p:par>
                          <p:cTn id="60" fill="hold">
                            <p:stCondLst>
                              <p:cond delay="5500"/>
                            </p:stCondLst>
                            <p:childTnLst>
                              <p:par>
                                <p:cTn id="61" presetID="16" presetClass="entr" presetSubtype="21" fill="hold"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barn(inVertical)">
                                      <p:cBhvr>
                                        <p:cTn id="63" dur="250"/>
                                        <p:tgtEl>
                                          <p:spTgt spid="145"/>
                                        </p:tgtEl>
                                      </p:cBhvr>
                                    </p:animEffect>
                                  </p:childTnLst>
                                </p:cTn>
                              </p:par>
                            </p:childTnLst>
                          </p:cTn>
                        </p:par>
                        <p:par>
                          <p:cTn id="64" fill="hold">
                            <p:stCondLst>
                              <p:cond delay="6000"/>
                            </p:stCondLst>
                            <p:childTnLst>
                              <p:par>
                                <p:cTn id="65" presetID="16" presetClass="entr" presetSubtype="21" fill="hold" nodeType="after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barn(inVertical)">
                                      <p:cBhvr>
                                        <p:cTn id="67" dur="250"/>
                                        <p:tgtEl>
                                          <p:spTgt spid="148"/>
                                        </p:tgtEl>
                                      </p:cBhvr>
                                    </p:animEffect>
                                  </p:childTnLst>
                                </p:cTn>
                              </p:par>
                            </p:childTnLst>
                          </p:cTn>
                        </p:par>
                        <p:par>
                          <p:cTn id="68" fill="hold">
                            <p:stCondLst>
                              <p:cond delay="6500"/>
                            </p:stCondLst>
                            <p:childTnLst>
                              <p:par>
                                <p:cTn id="69" presetID="16" presetClass="entr" presetSubtype="21" fill="hold" nodeType="after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barn(inVertical)">
                                      <p:cBhvr>
                                        <p:cTn id="71" dur="250"/>
                                        <p:tgtEl>
                                          <p:spTgt spid="151"/>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250"/>
                                        <p:tgtEl>
                                          <p:spTgt spid="69"/>
                                        </p:tgtEl>
                                      </p:cBhvr>
                                    </p:animEffect>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250"/>
                                        <p:tgtEl>
                                          <p:spTgt spid="70"/>
                                        </p:tgtEl>
                                      </p:cBhvr>
                                    </p:animEffect>
                                    <p:anim calcmode="lin" valueType="num">
                                      <p:cBhvr>
                                        <p:cTn id="80" dur="250" fill="hold"/>
                                        <p:tgtEl>
                                          <p:spTgt spid="70"/>
                                        </p:tgtEl>
                                        <p:attrNameLst>
                                          <p:attrName>ppt_x</p:attrName>
                                        </p:attrNameLst>
                                      </p:cBhvr>
                                      <p:tavLst>
                                        <p:tav tm="0">
                                          <p:val>
                                            <p:strVal val="#ppt_x"/>
                                          </p:val>
                                        </p:tav>
                                        <p:tav tm="100000">
                                          <p:val>
                                            <p:strVal val="#ppt_x"/>
                                          </p:val>
                                        </p:tav>
                                      </p:tavLst>
                                    </p:anim>
                                    <p:anim calcmode="lin" valueType="num">
                                      <p:cBhvr>
                                        <p:cTn id="81" dur="25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65" grpId="0" animBg="1"/>
      <p:bldP spid="66" grpId="0" animBg="1"/>
      <p:bldP spid="67" grpId="0" animBg="1"/>
      <p:bldP spid="68" grpId="0" animBg="1"/>
      <p:bldP spid="70" grpId="0"/>
      <p:bldP spid="154" grpId="0" animBg="1"/>
      <p:bldP spid="1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1e23aa3dfefa2dda7d344b154acf39862a589a"/>
  <p:tag name="ISPRING_ULTRA_SCORM_COURSE_ID" val="19D12169-10B6-4984-8CE8-8968B0B22BA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SCORM_ENDPOINT" val="&lt;endpoint&gt;&lt;enable&gt;0&lt;/enable&gt;&lt;lrs&gt;http://&lt;/lrs&gt;&lt;auth&gt;0&lt;/auth&gt;&lt;login&gt;&lt;/login&gt;&lt;password&gt;&lt;/password&gt;&lt;key&gt;&lt;/key&gt;&lt;name&gt;&lt;/name&gt;&lt;email&gt;&lt;/email&gt;&lt;/endpoint&gt;&#10;"/>
  <p:tag name="ISPRING_PLAYERS_CUSTOMIZATION" val="UEsDBBQAAgAIAHENz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xDc5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HENzkh+HbVmtwIAAFAKAAAhAAAAdW5pdmVyc2FsL2ZsYXNoX3NraW5fc2V0dGluZ3MueG1slVZtb9owEP6+X4HYd9K90kkpEqVMqtSt1Vr1u5MciYVjR7ZDx7+fz7EbGwhknCrhu+fxvfjuaKq2lC8+TCZpLpiQz6A15aVCjddNaHEzzVqtBZ/lgmvgesaFrAmbLj7+tJ80schLLLEDOZazITn0bub2M4bifHybowwRclE3hO8fRClmGcm3pRQtLy6GVu0bkIzyrUFe/Ziv1oMOGFX6XkMdxbS+RhlHaSQoBRjS9zXKRRYjGTDv6cp+RnJ6V+ezP6DtqKLa0pafUIZoDSkhLvL1EmUYz83t8avMUc4TNPzVBvrlM8oglJE9yPjyu68ogwzRtM3/9EgjRYkFjTnnH/GdwwQpzPhhVFcoFwmYEDq6+AquPDbXuwDkvoZzn+K4SsGesK4HCwEfPWOw0LKFNPGnzqYq8fbYajMfsNgQpgwgVPWgJxP0E2mVvybW9bg/8EZ5EYCcoke8CtbWsOriDYCxvsevVrd2VYTxveuCACXsnDKIsFf2yN+mrEfIQNkjnxkt4JGz/RH80NJx/BPfEveY56tvrMCJOfp6+ZO3oqcHHFwVuHYKj6lFAQuF4bzQGvDV0sTqupCSo5hSTna0JJoK/gtx2d4mo9LkwOA67XRfpZpqBqfazcZolnT4XvYcd6Ozxu3Y/Sj0yXXniTY7/GZKtCZ5VZsfJTWdOJ4ZElOYaXKagVvSwEHe840YyamJ3IJ8EYKN9cKFhhBrMxsCi26yhuBpEpQgTU4XOXWXnKo+b+sM5No8GgXfNbGuw1W0rJj5068U3qCICQPGjqkrcx0n9L0pA4XrACAyr3zLdofOUrdMUwY78IMfKGzCQ5mlyrToULct9QNsdNhvTjOqId2e6BslxMWGE4RXE5eIN05oGNHzmmTKZhaNvd/A/c3RTvarDFsv3GL27DoputjYjytolPif5D9QSwMEFAACAAgAcQ3O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cQ3OSP7ZBl2gAQAALQ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chMZQXA5oKfZyfRO80tnqN0P4rYtxaHi+y4nYobkbqOJjiGfRIzpGEjOsl6AmiKOr5vnTyavLW7g9QSwMEFAACAAgAZbH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ZbHXSA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ZbHX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lsddIh0o7lkIPAAAaJAAAFwAAAHVuaXZlcnNhbC91bml2ZXJzYWwucG5n7Vr5W9LZ/sdqxqZcxqZyF0unuVOOS163EilzoymbLHOslBozU8IlQSNF6jZZkxbpNJormaWYW0qKQkKON5nGhUrAEj8uWRIgmBIgoHI/0J078zzf73P/gPv4A8v7/Tqfc17nnPd5L+f5/PRdaLDxKqtVEAjEGBESEAaBrEBAIMuTVn4KajZQf3wH/hikhgX7Qxr6bYSgsCJu596dEEgTcfX88U9A+bPkkMhUCMSkS/cxYCWRT0AgDo2IgJ0Hz0ZLgNFaX6wta2Z6lAN9Bn2GHgvEfDESyPll1SeXLp0yr/C3/zQs2vLSWiBkxbn9xy/cvmK/RnTtyxXCsnvr+OIOeRM7nTG9gO2PZI66C9zej5VS3CkUd3pGf29qnHJ4aE9XMBT/EDfdofScfiTr51knPTIACT2wqsQd1JJNtpqSgvKZ829dJL2gFoIKh50w4ofMdhpCH36xDFTURWHz0I6quQki/zNdg8SrIgeqCOYNhIDC+ZI76t/qqSPnam11YPKBg9B27jVds7b4gDW6Bp8jdJK/o27IlXkrwG/7JWAJWAKWgCVgCVgCloAlYAlYApaAJWAJWAKWgCVgCVgC/veA17xR7aLSGPz3eO9X+TrNjyG6G8bPN+ruDndccdSpNvx34J+XNj69DM1qw41fMvfcB5NzJp8HQwHfD892KUtpUViNKI0nkfCWg2PKS4jH6RMs8Z1EguqJS1bKi5TEvUdkuSq6mOEsUpBk3to3IbOLmukkhqxs+qGXIjqcSk1Mp/rprjwH6dOMDDajjWCJLT0i5tXL6qraE1nvWWTNh1tyOPdp3pt2QTkqaayjQfdEoXxexk7CThQw5PVJ6BGcoGy7s3ZhmsBUjZsS2uQ/k+bfXJ8pZYsbmYvCVq28kYDnt6myaoSTKRQauxtDWBAjk6y9nOGKLEBu0X411qZY2sSy49PLCz0GNbVzDtjnlCfDJpDzJZXRTsyr+PoMLpEwP5HWEeex12vaioPP4H4VUGqDaEBduM8H6tmxnM5JgZ+yXXIhzitLCM6QOdG8ygmLs71R6JI5vprf2CP0Jg4p1gUnlBAmrEfn/n7z4BULZWD7NEOT9mlDcSOD98gDsIgg5qwy9UjMhLP5QjuHiKZc/ACXxpMPxrR3s2VRv6SSLhwaxPe6BFOXQ8YmyebX7QjzM2mE+L00LAkrq0MArAjVxvGneXfp+wcDqX7m4Ya/YB8cRopvU0pOHjJ8CRicLvNxhd7iYW1T8Uej0Uofb07k2nVBIk1sCNn+kDIcjzyOGo5zaM4VimZc+53uv3MlyWdUbALD+JuuBtZvgYX7xa6MUa+oetlZX9KW/Mz1cbdtU1tv8Q0gyakcy1Yg68UQRuwnnowsoTXSscyVeW/+0c1fc/2aFfYGDPpO+npPPjsU+KpH0/CDPz6qu1adVfp2/4aYgKtXjWOKt9qZrrMviLvEYWuk/ChiXo5zJaORJawQBjkVudATBL6oH8ixmJ7ydlsIxGsX/lAglfgwCFCzaThelQLfKJIhAvK/tTKsA9oiO8LgzPzRmuWylNZlgkEg3SHf6eJOPNPIOHYPPFc8VQVfuyENFuRMz42p3o7ROFdm+JXvok5FerF9wP6xstJd1NOQ8y211Og6VWpIAQ3tCs6o8hx/L3Wxeg3COd7mQdrEyZ6LnEhbi8GzF95QuEB6uns+ZhAZkD+B/XcHut4axuPgmsjtC2602OWQOqAYTn44gL4IAoe5TB9pa+fXfxCuGPFvQhWvcpRHfg7E7U+OlhcU+ezpIyHCColUzk2VO+Kkx8JZ+m5LknlY4TWxlQK/6SmD9VtsYcoUJn17vq9milLiNXI2RqbgJyG9jTB/UtjndXTTjZuJryAQlGK2x4WqCUTx0JdBBsUdalGtJM2bF5Xj2DP+MqXwOWjBtl8gNp+fUg/ex47B/FxTv7d7dMaupWzL+lxNlTTHzH+zP2chzAz1Y53ZXpH4ymcyXywsNZPs6samGK2j7AI3zKnSrrB6uIC+DlF+9vVPfSTtvEAL42u3z096MeOrYXePKOpKBDeiqPeypbMvvsng9VFsnGnGJ4FmAwhPNKzd+T6ai87RkePGjG3VCvc7tt/dNmZjSKI7jYpcc6mvnGxpfg2haPG57d9a7j+RW+vq1s19ZT0xq7p4JHiH5UCfElhphcXhAXN7Uda0s4t5VFCUYKULa7gAXzHZTBPE1CCPQTPfd2rLhSUSJVDkyFRzG1snRLN4whwtFrSjtJq3HHRNhTVT/Ac9P/W7SvQOURXskN4iaL1MTb05uUC0R+DGUPwiSGkhqD8M7BttYnruc69deJliC7z6FRvl0cBwZtm+0M9lA/ZIgq2gpxtdJyeTUDCRIPRaoyRilM1v4sh5b1uYMDYFk4d2OzoJmu+asSmQpaXZnWx14Mu9B0Rob9n737c0PjSoOKI47bPgLF/dvvGJxWTKhGCmZUBH0D37MNWNg35pfslEWGAMeRAkj1wLLD5rSjN2WMtZHG+oUISbRu2TKHlzTcT2YZZ13CEiJOVqYkYvDWdi2WWzOYGAZ5weKUSaeDAUg6hbyvgttziurSzG8dGZTjdntcpx42fJaYCs6XeZxWYjzIARPfutS3/iKwpu6B6+6wxNharWbWl19sz9Xx+hRaaTgbsQ+nXCyfq8+PiKAxxXk+Fvn+Spms0QkwvsVVYTde/MvBJuNcbFP7L3JN3bL+N9p8HLHrJErU91luHGUV/rSQvMd2O4T9bIG/BDZj8VuJ06PYrnSzeKmp6jf8Z/XKIJ7+13s2akOZBKT2JFVhPPhd/QnN5T/k01SWLdPSf9yCoONxT7i/Lw4JnnVADT8ynk+5LauSRPDyfTZ6xXtnK8OeL3JIKGL3nrYMN5ML2DUBrlZphndqJAc/EPNjgLcWZeSFh3ms2AC/W4T4RjDSuIuldhhjhPEZcTY8hwJ2DueJYGYaxZlaE/7g+SLCbojWXg+iSWhy6YdZyy/1pv2lV8023hxi2kSENx7D+J5zrvd7MNZ7A3kAUDuWJhto9RLmVfd9bIlZWCbRlt4LhWCVHiVq6au/omfePTM99nXzfLTrjF3lNUtiX/ZmLJlEP+1Ew1fCFeVgldOKU5f4sb69FQYth2QJlpsysiP84jK/PdgAVNuPv/UIrhTt+WzobqN0iouBjagrKAbttm8jp4jFzxemeZLWyadK1HfIzgSfpy6+vd+HocyvuDQoanobeKJ33uZtOAmA4ULD0wHwfrmQ18pkJ7emTZeV1xbLK5bptuCagxm89zLsrFSK16UgMmHJNPvyI96nMg+jarRBFMWlmQ04UucOcsCpgB6ZaEPQnvugv1rI6PunanI7cDzXGAL4sML5cbnsSlPW2g7NX7zL5Kot+QdHXZnWzVnnyzZdkpn8Ojx6w7j7W7HOmqWL6QcjJQMniNOuSkXd779R9Em+wmeqXq9uwmNBgyM8tUaIVHL4m1NVeSwc27a2cNeL4Kdoyc448utuLGLhi2brhrR6b7ynrd+fEJQ8XVdOcxJshz7h5NfJN+L8XqB7zkP0wflCYuDgkLYOAwJ+bHycdNvpS3ZEWHIj9S/dalg6Onijd81wPazaJwlsm3Sb0NJ+WdmVp87wx4FmFlNmFd3xNVe25Yhf7kOAFdw3mYanOY8Vt6Q0gY8Zp+c504RRtHQYfJd31RE48ql9LOa0XlRBkhuUj7EiNq98xu8DXVL1bZzO+P/+oLUnNxJVxooRo33ymqmtZ7AzBRO0iHY+qsFLa30/NOPAqvyjYzSSAvUGgN99yQlnE3OMlTRVw6hh8DPh5iLEOXK1mFeSeiWRUbQ9CkofX3GI247nMuyDnfYND4A6gwEzPEJjCdUivQf09d4dNdyJx/2+dCUPX0oRo7uj1kMpI2U9O6Oa0WmQzI3q4FHUfvJ/iIv9UIXq40kGNHDQ/rg+NUGJPMOkOfoTu7fNz14l1PfTEDabozWmkKn3//KzTzsGgsE1lHxr8urlI8mewR32Y6QzXN8gVnWeY64+63DvZHD1JhJwHfyxzJ4UQiGJmj/PqX1czE2BYkFA9tki/MBvanwFpIcGdrvrK58xSZ5Q/bRJOkXAnZWmN6op5tX7Q8pGa7Mp2pAQ7hmTbajml8kux9lynVcHxYQ3N9LKEJer7WB4xshwDOd4Ht5TFdZ7WvLUQqXhT7mT407Fs4U4/kAW1WtJ5v9Uft6wS+0+VEmj7WyidLklo1AahBfQgY0sfaVu9uMNam76L6URrxEhQ/giiAhHFRuO+iCvsGOPG+SPWLQumt6+KKnGXDDRmM0jsZfibh/SyNT7rxurDueLzmL2Gd3VRwPN4IeKh3L1OXzKNPKXN4dXwT0Eo9MqTtgiFJslPeiTPaBeXoevju9O+iCgbwMznI09UTI4OBBomDMGTocxg0Dtsd9ISlknh5cNjY34Gmavu0vwzhlvZJvhVNSNenLhNE+IjUuj6cCkZrX1S4tm/yThLFMiD/p5Az7tj95/lYduEBDJuV+k5/OC7rzwsogEaYNs3ULt7zI72hCVs7Qa9cP4JXAmnWpf6ORZgkao1y0cX0vrgZZ5VEbR+h/e3jyvvlwMNachNfueuy3JNk9t13ijwe+YgWZGXVMT/bI1GTdjsWcZizEr82+RNz5PyH8zQG8nqjaWI94RNf6NlUPObfnDiaZXTBm/Btkx2XEw0hj/tmIqdSgdUfk+W+cKmm3AbhlxOxgz1+KyJc+/4y/LTpykKzNzcaM99uKSEtfqiWGHgrW+GLM8T0FQaJyrGLpq1gp6Wamyya9HAQdapIl/hSOJFaYPHFYU5cMkYMq42n4QbvSCcSO1xEb0LORKGGm2KFoLNRTOYF28XHhFRX1eNo4mWLjSPQs9fhYdiy6kfKZxIIpM2nf+E1B0jrTZEWs8k+rJyLXwXni+fst8d2dShHMvjsTSppOpMflDdeFFf+KvTAAM8XwIIVX3I6d3UIyuhLlp2gwWMtd1vZxJPOnx0QPoNbbguS8yLCt5zjCH7m8I1E4q035scM4S8ZxhXdn+lKO2WrGGOUkXuAmJqkVpNe++e9qTorvFfoSYQpXiqQy9miZqvBPrCkgxzd9/8UhPVgLQSVrPzPyyj7/FR3/3wZRT5N0NL/FFuejp3WVaRjVfedw7o88znv2YRFStnnoOpY/f3LueMDIWFdzEV5Yx8LShju15WwD9Zz4fcvzhNenl5c3vnYbGCBv/u2bmBEYGhAg/+xf/wLUEsDBBQAAgAIAGWx10grC8BtSgAAAGsAAAAbAAAAdW5pdmVyc2FsL3VuaXZlcnNhbC5wbmcueG1ss7GvyM1RKEstKs7Mz7NVMtQzULK34+WyKShKLctMLVeoAIoZ6RlAgJJCJSq3PDOlJAMoZGBujBDMSM1MzyixVbIwMIUL6gPNBABQSwECAAAUAAIACABxDc5IFQ6tKGQEAAAHEQAAHQAAAAAAAAABAAAAAAAAAAAAdW5pdmVyc2FsL2NvbW1vbl9tZXNzYWdlcy5sbmdQSwECAAAUAAIACABxDc5ICH4LIykDAACGDAAAJwAAAAAAAAABAAAAAACfBAAAdW5pdmVyc2FsL2ZsYXNoX3B1Ymxpc2hpbmdfc2V0dGluZ3MueG1sUEsBAgAAFAACAAgAcQ3OSH4dtWa3AgAAUAoAACEAAAAAAAAAAQAAAAAADQgAAHVuaXZlcnNhbC9mbGFzaF9za2luX3NldHRpbmdzLnhtbFBLAQIAABQAAgAIAHENzkgqlg9n/gIAAJcLAAAmAAAAAAAAAAEAAAAAAAMLAAB1bml2ZXJzYWwvaHRtbF9wdWJsaXNoaW5nX3NldHRpbmdzLnhtbFBLAQIAABQAAgAIAHENzkj+2QZdoAEAAC0GAAAfAAAAAAAAAAEAAAAAAEUOAAB1bml2ZXJzYWwvaHRtbF9za2luX3NldHRpbmdzLmpzUEsBAgAAFAACAAgAZbHXSD08L9HBAAAA5QEAABoAAAAAAAAAAQAAAAAAIhAAAHVuaXZlcnNhbC9pMThuX3ByZXNldHMueG1sUEsBAgAAFAACAAgAZbHXSAzStqxuAAAAbgAAABwAAAAAAAAAAQAAAAAAGxEAAHVuaXZlcnNhbC9sb2NhbF9zZXR0aW5ncy54bWxQSwECAAAUAAIACABElFdHI7RO+/sCAACwCAAAFAAAAAAAAAABAAAAAADDEQAAdW5pdmVyc2FsL3BsYXllci54bWxQSwECAAAUAAIACABlsddINdvZrWgBAADzAgAAKQAAAAAAAAABAAAAAADwFAAAdW5pdmVyc2FsL3NraW5fY3VzdG9taXphdGlvbl9zZXR0aW5ncy54bWxQSwECAAAUAAIACABlsddIh0o7lkIPAAAaJAAAFwAAAAAAAAAAAAAAAACfFgAAdW5pdmVyc2FsL3VuaXZlcnNhbC5wbmdQSwECAAAUAAIACABlsddIKwvAbUoAAABrAAAAGwAAAAAAAAABAAAAAAAWJgAAdW5pdmVyc2FsL3VuaXZlcnNhbC5wbmcueG1sUEsFBgAAAAALAAsASQMAAJkmAAAAAA=="/>
  <p:tag name="ISPRING_PRESENTATION_TITLE" val="189"/>
</p:tagLst>
</file>

<file path=ppt/theme/theme1.xml><?xml version="1.0" encoding="utf-8"?>
<a:theme xmlns:a="http://schemas.openxmlformats.org/drawingml/2006/main" name=" www.2ppt.com">
  <a:themeElements>
    <a:clrScheme name="自定义 274">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tsmehl1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4155</Words>
  <Application>Microsoft Office PowerPoint</Application>
  <PresentationFormat>全屏显示(16:9)</PresentationFormat>
  <Paragraphs>604</Paragraphs>
  <Slides>42</Slides>
  <Notes>42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42</vt:i4>
      </vt:variant>
    </vt:vector>
  </HeadingPairs>
  <TitlesOfParts>
    <vt:vector size="49" baseType="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2022-03-17T05:44:33Z</dcterms:created>
  <dcterms:modified xsi:type="dcterms:W3CDTF">2023-01-10T05:46:19Z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6F1BB4C16EA2487EBFBC86E05362C7F9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