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5" r:id="rId2"/>
    <p:sldId id="258" r:id="rId3"/>
    <p:sldId id="266" r:id="rId4"/>
    <p:sldId id="274" r:id="rId5"/>
    <p:sldId id="275" r:id="rId6"/>
    <p:sldId id="276" r:id="rId7"/>
    <p:sldId id="277" r:id="rId8"/>
    <p:sldId id="278" r:id="rId9"/>
    <p:sldId id="279" r:id="rId10"/>
    <p:sldId id="293" r:id="rId11"/>
    <p:sldId id="280" r:id="rId12"/>
    <p:sldId id="287" r:id="rId13"/>
    <p:sldId id="290" r:id="rId14"/>
    <p:sldId id="291" r:id="rId15"/>
    <p:sldId id="292" r:id="rId16"/>
    <p:sldId id="268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35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052E32-514E-41A9-AEBE-74F2460808FC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420C3B-F054-48EC-A8AD-3068B658BE2A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67B5FD-B636-4114-80B1-B77781F1A588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C3BA13-41D5-47C5-AB86-12EEFC5B3F73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62A143-EF97-420E-B098-D4A5C1459D7B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9CA2DD-2D56-4547-9678-052B62F59495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52E07A-C250-470A-9BBF-8F29F4A58114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72A743-2018-48AC-9AC6-39F0D2BC9867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4608D8-5CF5-41DD-9BB2-0B9E3037DE41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DBB96D-6038-4180-9E57-063C96A3AE71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A72B6F0-C1DC-4783-A017-A42479D75D4F}" type="datetimeFigureOut">
              <a:rPr kumimoji="1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kumimoji="1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华文彩云" panose="02010800040101010101" pitchFamily="2" charset="-122"/>
              </a:rPr>
              <a:t>‹#›</a:t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6AFBAF-6DCC-4F8F-BC86-D9A920BF1D8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2207" y="1772816"/>
            <a:ext cx="6965368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3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1" lang="zh-CN" altLang="en-US" sz="8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的乘法口诀</a:t>
            </a:r>
            <a:endParaRPr kumimoji="1" lang="zh-CN" altLang="en-US" sz="8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5686" y="580548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3" descr="u=1478818608,2349214325&amp;gp=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44000" cy="685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1547813" y="2303463"/>
            <a:ext cx="576263" cy="504825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grpSp>
        <p:nvGrpSpPr>
          <p:cNvPr id="23556" name="Group 4"/>
          <p:cNvGrpSpPr/>
          <p:nvPr/>
        </p:nvGrpSpPr>
        <p:grpSpPr>
          <a:xfrm>
            <a:off x="1258888" y="3167063"/>
            <a:ext cx="1152525" cy="504825"/>
            <a:chOff x="521" y="799"/>
            <a:chExt cx="726" cy="318"/>
          </a:xfrm>
        </p:grpSpPr>
        <p:sp>
          <p:nvSpPr>
            <p:cNvPr id="46085" name="AutoShape 5"/>
            <p:cNvSpPr>
              <a:spLocks noChangeArrowheads="1"/>
            </p:cNvSpPr>
            <p:nvPr/>
          </p:nvSpPr>
          <p:spPr bwMode="auto">
            <a:xfrm>
              <a:off x="884" y="799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46086" name="AutoShape 6"/>
            <p:cNvSpPr>
              <a:spLocks noChangeArrowheads="1"/>
            </p:cNvSpPr>
            <p:nvPr/>
          </p:nvSpPr>
          <p:spPr bwMode="auto">
            <a:xfrm>
              <a:off x="521" y="799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23557" name="Group 7"/>
          <p:cNvGrpSpPr/>
          <p:nvPr/>
        </p:nvGrpSpPr>
        <p:grpSpPr>
          <a:xfrm>
            <a:off x="898525" y="3959225"/>
            <a:ext cx="1800225" cy="504825"/>
            <a:chOff x="476" y="1298"/>
            <a:chExt cx="1134" cy="318"/>
          </a:xfrm>
        </p:grpSpPr>
        <p:sp>
          <p:nvSpPr>
            <p:cNvPr id="46088" name="AutoShape 8"/>
            <p:cNvSpPr>
              <a:spLocks noChangeArrowheads="1"/>
            </p:cNvSpPr>
            <p:nvPr/>
          </p:nvSpPr>
          <p:spPr bwMode="auto">
            <a:xfrm>
              <a:off x="884" y="1298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46089" name="AutoShape 9"/>
            <p:cNvSpPr>
              <a:spLocks noChangeArrowheads="1"/>
            </p:cNvSpPr>
            <p:nvPr/>
          </p:nvSpPr>
          <p:spPr bwMode="auto">
            <a:xfrm>
              <a:off x="476" y="1298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46090" name="AutoShape 10"/>
            <p:cNvSpPr>
              <a:spLocks noChangeArrowheads="1"/>
            </p:cNvSpPr>
            <p:nvPr/>
          </p:nvSpPr>
          <p:spPr bwMode="auto">
            <a:xfrm>
              <a:off x="1247" y="1298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23558" name="Group 11"/>
          <p:cNvGrpSpPr/>
          <p:nvPr/>
        </p:nvGrpSpPr>
        <p:grpSpPr>
          <a:xfrm>
            <a:off x="611188" y="4751388"/>
            <a:ext cx="2376487" cy="504825"/>
            <a:chOff x="385" y="2115"/>
            <a:chExt cx="1497" cy="318"/>
          </a:xfrm>
        </p:grpSpPr>
        <p:sp>
          <p:nvSpPr>
            <p:cNvPr id="46092" name="AutoShape 12"/>
            <p:cNvSpPr>
              <a:spLocks noChangeArrowheads="1"/>
            </p:cNvSpPr>
            <p:nvPr/>
          </p:nvSpPr>
          <p:spPr bwMode="auto">
            <a:xfrm>
              <a:off x="748" y="2115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46093" name="AutoShape 13"/>
            <p:cNvSpPr>
              <a:spLocks noChangeArrowheads="1"/>
            </p:cNvSpPr>
            <p:nvPr/>
          </p:nvSpPr>
          <p:spPr bwMode="auto">
            <a:xfrm>
              <a:off x="1519" y="2115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46094" name="AutoShape 14"/>
            <p:cNvSpPr>
              <a:spLocks noChangeArrowheads="1"/>
            </p:cNvSpPr>
            <p:nvPr/>
          </p:nvSpPr>
          <p:spPr bwMode="auto">
            <a:xfrm>
              <a:off x="385" y="2115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46095" name="AutoShape 15"/>
            <p:cNvSpPr>
              <a:spLocks noChangeArrowheads="1"/>
            </p:cNvSpPr>
            <p:nvPr/>
          </p:nvSpPr>
          <p:spPr bwMode="auto">
            <a:xfrm>
              <a:off x="1156" y="2115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23559" name="Group 16"/>
          <p:cNvGrpSpPr/>
          <p:nvPr/>
        </p:nvGrpSpPr>
        <p:grpSpPr>
          <a:xfrm>
            <a:off x="179388" y="5614988"/>
            <a:ext cx="3095625" cy="504825"/>
            <a:chOff x="204" y="2704"/>
            <a:chExt cx="1950" cy="318"/>
          </a:xfrm>
        </p:grpSpPr>
        <p:sp>
          <p:nvSpPr>
            <p:cNvPr id="46097" name="AutoShape 17"/>
            <p:cNvSpPr>
              <a:spLocks noChangeArrowheads="1"/>
            </p:cNvSpPr>
            <p:nvPr/>
          </p:nvSpPr>
          <p:spPr bwMode="auto">
            <a:xfrm>
              <a:off x="1020" y="2704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46098" name="AutoShape 18"/>
            <p:cNvSpPr>
              <a:spLocks noChangeArrowheads="1"/>
            </p:cNvSpPr>
            <p:nvPr/>
          </p:nvSpPr>
          <p:spPr bwMode="auto">
            <a:xfrm>
              <a:off x="204" y="2704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46099" name="AutoShape 19"/>
            <p:cNvSpPr>
              <a:spLocks noChangeArrowheads="1"/>
            </p:cNvSpPr>
            <p:nvPr/>
          </p:nvSpPr>
          <p:spPr bwMode="auto">
            <a:xfrm>
              <a:off x="612" y="2704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46100" name="AutoShape 20"/>
            <p:cNvSpPr>
              <a:spLocks noChangeArrowheads="1"/>
            </p:cNvSpPr>
            <p:nvPr/>
          </p:nvSpPr>
          <p:spPr bwMode="auto">
            <a:xfrm>
              <a:off x="1791" y="2704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46101" name="AutoShape 21"/>
            <p:cNvSpPr>
              <a:spLocks noChangeArrowheads="1"/>
            </p:cNvSpPr>
            <p:nvPr/>
          </p:nvSpPr>
          <p:spPr bwMode="auto">
            <a:xfrm>
              <a:off x="1383" y="2704"/>
              <a:ext cx="363" cy="31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23560" name="Text Box 22"/>
          <p:cNvSpPr txBox="1"/>
          <p:nvPr/>
        </p:nvSpPr>
        <p:spPr>
          <a:xfrm>
            <a:off x="3563938" y="2303463"/>
            <a:ext cx="28527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一颗星星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个角</a:t>
            </a:r>
          </a:p>
        </p:txBody>
      </p:sp>
      <p:sp>
        <p:nvSpPr>
          <p:cNvPr id="23561" name="Text Box 23"/>
          <p:cNvSpPr txBox="1"/>
          <p:nvPr/>
        </p:nvSpPr>
        <p:spPr>
          <a:xfrm>
            <a:off x="3563938" y="3149600"/>
            <a:ext cx="30892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两颗星星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个角</a:t>
            </a:r>
          </a:p>
        </p:txBody>
      </p:sp>
      <p:sp>
        <p:nvSpPr>
          <p:cNvPr id="23562" name="Text Box 24"/>
          <p:cNvSpPr txBox="1"/>
          <p:nvPr/>
        </p:nvSpPr>
        <p:spPr>
          <a:xfrm>
            <a:off x="3563938" y="3995738"/>
            <a:ext cx="31686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三颗星星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15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个角</a:t>
            </a:r>
          </a:p>
        </p:txBody>
      </p:sp>
      <p:sp>
        <p:nvSpPr>
          <p:cNvPr id="23563" name="Text Box 25"/>
          <p:cNvSpPr txBox="1"/>
          <p:nvPr/>
        </p:nvSpPr>
        <p:spPr>
          <a:xfrm>
            <a:off x="3563938" y="4841875"/>
            <a:ext cx="31686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四颗星星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个角</a:t>
            </a:r>
          </a:p>
        </p:txBody>
      </p:sp>
      <p:sp>
        <p:nvSpPr>
          <p:cNvPr id="23564" name="Text Box 26"/>
          <p:cNvSpPr txBox="1"/>
          <p:nvPr/>
        </p:nvSpPr>
        <p:spPr>
          <a:xfrm>
            <a:off x="3563938" y="5688013"/>
            <a:ext cx="31686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五颗星星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25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个角</a:t>
            </a:r>
          </a:p>
        </p:txBody>
      </p:sp>
      <p:sp>
        <p:nvSpPr>
          <p:cNvPr id="23565" name="Text Box 28"/>
          <p:cNvSpPr txBox="1"/>
          <p:nvPr/>
        </p:nvSpPr>
        <p:spPr>
          <a:xfrm>
            <a:off x="6732588" y="2300288"/>
            <a:ext cx="18732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一五得五</a:t>
            </a:r>
          </a:p>
        </p:txBody>
      </p:sp>
      <p:sp>
        <p:nvSpPr>
          <p:cNvPr id="23566" name="Text Box 29"/>
          <p:cNvSpPr txBox="1"/>
          <p:nvPr/>
        </p:nvSpPr>
        <p:spPr>
          <a:xfrm>
            <a:off x="6732588" y="3146425"/>
            <a:ext cx="20161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二五一十</a:t>
            </a:r>
          </a:p>
        </p:txBody>
      </p:sp>
      <p:sp>
        <p:nvSpPr>
          <p:cNvPr id="23567" name="Text Box 30"/>
          <p:cNvSpPr txBox="1"/>
          <p:nvPr/>
        </p:nvSpPr>
        <p:spPr>
          <a:xfrm>
            <a:off x="6732588" y="3994150"/>
            <a:ext cx="1871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三五十五</a:t>
            </a:r>
          </a:p>
        </p:txBody>
      </p:sp>
      <p:sp>
        <p:nvSpPr>
          <p:cNvPr id="23568" name="Text Box 31"/>
          <p:cNvSpPr txBox="1"/>
          <p:nvPr/>
        </p:nvSpPr>
        <p:spPr>
          <a:xfrm>
            <a:off x="6732588" y="4840288"/>
            <a:ext cx="1943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四五二十</a:t>
            </a:r>
          </a:p>
        </p:txBody>
      </p:sp>
      <p:sp>
        <p:nvSpPr>
          <p:cNvPr id="23569" name="Text Box 32"/>
          <p:cNvSpPr txBox="1"/>
          <p:nvPr/>
        </p:nvSpPr>
        <p:spPr>
          <a:xfrm>
            <a:off x="6732588" y="5688013"/>
            <a:ext cx="22320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五五二十五</a:t>
            </a:r>
          </a:p>
        </p:txBody>
      </p:sp>
      <p:sp>
        <p:nvSpPr>
          <p:cNvPr id="46114" name="AutoShape 34"/>
          <p:cNvSpPr>
            <a:spLocks noChangeArrowheads="1"/>
          </p:cNvSpPr>
          <p:nvPr/>
        </p:nvSpPr>
        <p:spPr bwMode="auto">
          <a:xfrm>
            <a:off x="2484438" y="360363"/>
            <a:ext cx="4248150" cy="1268413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记 口 诀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u=1478818608,2349214325&amp;gp=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4"/>
          <p:cNvSpPr txBox="1"/>
          <p:nvPr/>
        </p:nvSpPr>
        <p:spPr>
          <a:xfrm>
            <a:off x="1116013" y="2205038"/>
            <a:ext cx="7559675" cy="277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一五（         ）二五（         ）</a:t>
            </a:r>
          </a:p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三五（         ）四五（         ）</a:t>
            </a:r>
          </a:p>
          <a:p>
            <a:pPr>
              <a:spcBef>
                <a:spcPct val="50000"/>
              </a:spcBef>
            </a:pP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五五（             ）</a:t>
            </a:r>
          </a:p>
        </p:txBody>
      </p:sp>
      <p:sp>
        <p:nvSpPr>
          <p:cNvPr id="32773" name="Text Box 5"/>
          <p:cNvSpPr txBox="1"/>
          <p:nvPr/>
        </p:nvSpPr>
        <p:spPr>
          <a:xfrm>
            <a:off x="2916238" y="2133600"/>
            <a:ext cx="158432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得五</a:t>
            </a:r>
          </a:p>
        </p:txBody>
      </p:sp>
      <p:sp>
        <p:nvSpPr>
          <p:cNvPr id="32774" name="Text Box 6"/>
          <p:cNvSpPr txBox="1"/>
          <p:nvPr/>
        </p:nvSpPr>
        <p:spPr>
          <a:xfrm>
            <a:off x="6443663" y="2133600"/>
            <a:ext cx="1512887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一十</a:t>
            </a:r>
          </a:p>
        </p:txBody>
      </p:sp>
      <p:sp>
        <p:nvSpPr>
          <p:cNvPr id="32775" name="Text Box 7"/>
          <p:cNvSpPr txBox="1"/>
          <p:nvPr/>
        </p:nvSpPr>
        <p:spPr>
          <a:xfrm>
            <a:off x="2843213" y="3141663"/>
            <a:ext cx="144145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十五</a:t>
            </a:r>
          </a:p>
        </p:txBody>
      </p:sp>
      <p:sp>
        <p:nvSpPr>
          <p:cNvPr id="32776" name="Text Box 8"/>
          <p:cNvSpPr txBox="1"/>
          <p:nvPr/>
        </p:nvSpPr>
        <p:spPr>
          <a:xfrm>
            <a:off x="6443663" y="3141663"/>
            <a:ext cx="158432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二十</a:t>
            </a:r>
          </a:p>
        </p:txBody>
      </p:sp>
      <p:sp>
        <p:nvSpPr>
          <p:cNvPr id="32777" name="Text Box 9"/>
          <p:cNvSpPr txBox="1"/>
          <p:nvPr/>
        </p:nvSpPr>
        <p:spPr>
          <a:xfrm>
            <a:off x="2843213" y="4076700"/>
            <a:ext cx="208915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二十五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2484438" y="360363"/>
            <a:ext cx="4248150" cy="1268413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用 口 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5" grpId="0"/>
      <p:bldP spid="32776" grpId="0"/>
      <p:bldP spid="327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00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2"/>
          <p:cNvSpPr txBox="1"/>
          <p:nvPr/>
        </p:nvSpPr>
        <p:spPr>
          <a:xfrm>
            <a:off x="1700213" y="1412875"/>
            <a:ext cx="7696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一句口诀说两个算式</a:t>
            </a:r>
          </a:p>
        </p:txBody>
      </p:sp>
      <p:sp>
        <p:nvSpPr>
          <p:cNvPr id="25604" name="Text Box 3"/>
          <p:cNvSpPr txBox="1"/>
          <p:nvPr/>
        </p:nvSpPr>
        <p:spPr>
          <a:xfrm>
            <a:off x="457200" y="2133600"/>
            <a:ext cx="7086600" cy="344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三五十五           四五二十 </a:t>
            </a:r>
          </a:p>
          <a:p>
            <a:pPr>
              <a:spcBef>
                <a:spcPct val="50000"/>
              </a:spcBef>
            </a:pP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39940" name="Text Box 4"/>
          <p:cNvSpPr txBox="1"/>
          <p:nvPr/>
        </p:nvSpPr>
        <p:spPr>
          <a:xfrm>
            <a:off x="1752600" y="2895600"/>
            <a:ext cx="209867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3×5=15    </a:t>
            </a:r>
          </a:p>
          <a:p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5×3=15</a:t>
            </a:r>
          </a:p>
        </p:txBody>
      </p:sp>
      <p:sp>
        <p:nvSpPr>
          <p:cNvPr id="39941" name="Text Box 5"/>
          <p:cNvSpPr txBox="1"/>
          <p:nvPr/>
        </p:nvSpPr>
        <p:spPr>
          <a:xfrm>
            <a:off x="5105400" y="2895600"/>
            <a:ext cx="20589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4×5=20 5×4=20</a:t>
            </a:r>
          </a:p>
        </p:txBody>
      </p:sp>
      <p:sp>
        <p:nvSpPr>
          <p:cNvPr id="25607" name="Text Box 6"/>
          <p:cNvSpPr txBox="1"/>
          <p:nvPr/>
        </p:nvSpPr>
        <p:spPr>
          <a:xfrm>
            <a:off x="1371600" y="4038600"/>
            <a:ext cx="7467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二五一十    五五二十五</a:t>
            </a:r>
          </a:p>
        </p:txBody>
      </p:sp>
      <p:sp>
        <p:nvSpPr>
          <p:cNvPr id="39943" name="Text Box 7"/>
          <p:cNvSpPr txBox="1"/>
          <p:nvPr/>
        </p:nvSpPr>
        <p:spPr>
          <a:xfrm>
            <a:off x="1676400" y="4724400"/>
            <a:ext cx="2057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3300"/>
                </a:solidFill>
                <a:latin typeface="Times New Roman" panose="02020603050405020304" pitchFamily="18" charset="0"/>
              </a:rPr>
              <a:t>2×5=10  5×2=10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5105400" y="601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grpSp>
        <p:nvGrpSpPr>
          <p:cNvPr id="39946" name="Group 10"/>
          <p:cNvGrpSpPr/>
          <p:nvPr/>
        </p:nvGrpSpPr>
        <p:grpSpPr>
          <a:xfrm>
            <a:off x="4953000" y="4800600"/>
            <a:ext cx="2438400" cy="762000"/>
            <a:chOff x="3120" y="3408"/>
            <a:chExt cx="1536" cy="533"/>
          </a:xfrm>
        </p:grpSpPr>
        <p:sp>
          <p:nvSpPr>
            <p:cNvPr id="25612" name="Text Box 11"/>
            <p:cNvSpPr txBox="1"/>
            <p:nvPr/>
          </p:nvSpPr>
          <p:spPr>
            <a:xfrm>
              <a:off x="3120" y="3408"/>
              <a:ext cx="1536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400" dirty="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5×5=25</a:t>
              </a:r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3216" y="3888"/>
              <a:ext cx="1200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2195513" y="144463"/>
            <a:ext cx="4248150" cy="1268413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用 口 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ctrTitle"/>
          </p:nvPr>
        </p:nvSpPr>
        <p:spPr>
          <a:xfrm>
            <a:off x="685800" y="2589213"/>
            <a:ext cx="7772400" cy="1470025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zh-CN" altLang="en-US" dirty="0"/>
          </a:p>
        </p:txBody>
      </p:sp>
      <p:sp>
        <p:nvSpPr>
          <p:cNvPr id="26627" name="Rectangle 3"/>
          <p:cNvSpPr>
            <a:spLocks noGrp="1"/>
          </p:cNvSpPr>
          <p:nvPr>
            <p:ph type="subTitle" idx="1"/>
          </p:nvPr>
        </p:nvSpPr>
        <p:spPr>
          <a:xfrm>
            <a:off x="1371600" y="4344988"/>
            <a:ext cx="6400800" cy="17526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kumimoji="1" lang="zh-CN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6628" name="Picture 4" descr="0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5" descr="00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1439863"/>
            <a:ext cx="1228725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6" descr="00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39863"/>
            <a:ext cx="1228725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7" descr="00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1439863"/>
            <a:ext cx="1228725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8" descr="00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439863"/>
            <a:ext cx="1228725" cy="922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Text Box 9"/>
          <p:cNvSpPr txBox="1"/>
          <p:nvPr/>
        </p:nvSpPr>
        <p:spPr>
          <a:xfrm>
            <a:off x="2051050" y="2951163"/>
            <a:ext cx="5734050" cy="3508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     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 ）</a:t>
            </a: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 ）</a:t>
            </a: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口诀：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3276600" y="6480175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43019" name="Text Box 11"/>
          <p:cNvSpPr txBox="1"/>
          <p:nvPr/>
        </p:nvSpPr>
        <p:spPr>
          <a:xfrm>
            <a:off x="2700338" y="2886075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43020" name="Text Box 12"/>
          <p:cNvSpPr txBox="1"/>
          <p:nvPr/>
        </p:nvSpPr>
        <p:spPr>
          <a:xfrm>
            <a:off x="4645025" y="2886075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43021" name="Text Box 13"/>
          <p:cNvSpPr txBox="1"/>
          <p:nvPr/>
        </p:nvSpPr>
        <p:spPr>
          <a:xfrm>
            <a:off x="6589713" y="2886075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</a:p>
        </p:txBody>
      </p:sp>
      <p:sp>
        <p:nvSpPr>
          <p:cNvPr id="43022" name="Text Box 14"/>
          <p:cNvSpPr txBox="1"/>
          <p:nvPr/>
        </p:nvSpPr>
        <p:spPr>
          <a:xfrm>
            <a:off x="2700338" y="4254500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43023" name="Text Box 15"/>
          <p:cNvSpPr txBox="1"/>
          <p:nvPr/>
        </p:nvSpPr>
        <p:spPr>
          <a:xfrm>
            <a:off x="4695825" y="4246563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43024" name="Text Box 16"/>
          <p:cNvSpPr txBox="1"/>
          <p:nvPr/>
        </p:nvSpPr>
        <p:spPr>
          <a:xfrm>
            <a:off x="6569075" y="4246563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</a:p>
        </p:txBody>
      </p:sp>
      <p:sp>
        <p:nvSpPr>
          <p:cNvPr id="43025" name="Text Box 17"/>
          <p:cNvSpPr txBox="1"/>
          <p:nvPr/>
        </p:nvSpPr>
        <p:spPr>
          <a:xfrm>
            <a:off x="3348038" y="5780088"/>
            <a:ext cx="20193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四五二十</a:t>
            </a:r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2484438" y="-26987"/>
            <a:ext cx="4248150" cy="1268413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用 口 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/>
      <p:bldP spid="43020" grpId="0"/>
      <p:bldP spid="430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zh-CN" altLang="en-US" dirty="0"/>
          </a:p>
        </p:txBody>
      </p:sp>
      <p:sp>
        <p:nvSpPr>
          <p:cNvPr id="27651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kumimoji="1" lang="zh-CN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7652" name="Picture 4" descr="0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3" name="Group 5"/>
          <p:cNvGrpSpPr/>
          <p:nvPr/>
        </p:nvGrpSpPr>
        <p:grpSpPr>
          <a:xfrm>
            <a:off x="1547813" y="765175"/>
            <a:ext cx="5788025" cy="1377950"/>
            <a:chOff x="975" y="482"/>
            <a:chExt cx="3646" cy="868"/>
          </a:xfrm>
        </p:grpSpPr>
        <p:pic>
          <p:nvPicPr>
            <p:cNvPr id="27663" name="Picture 6" descr="0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95" y="935"/>
              <a:ext cx="426" cy="4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4" name="Picture 7" descr="0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87" y="935"/>
              <a:ext cx="426" cy="4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5" name="Picture 8" descr="0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9" y="935"/>
              <a:ext cx="426" cy="4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6" name="Picture 9" descr="0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69" y="527"/>
              <a:ext cx="426" cy="4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7" name="Picture 10" descr="0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60" y="527"/>
              <a:ext cx="426" cy="4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8" name="Picture 11" descr="0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1" y="890"/>
              <a:ext cx="426" cy="4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9" name="Picture 12" descr="0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3" y="890"/>
              <a:ext cx="426" cy="4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0" name="Picture 13" descr="0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" y="890"/>
              <a:ext cx="426" cy="4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1" name="Picture 14" descr="0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65" y="482"/>
              <a:ext cx="426" cy="4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2" name="Picture 15" descr="01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6" y="482"/>
              <a:ext cx="426" cy="4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654" name="Text Box 16"/>
          <p:cNvSpPr txBox="1"/>
          <p:nvPr/>
        </p:nvSpPr>
        <p:spPr>
          <a:xfrm>
            <a:off x="2176463" y="2749550"/>
            <a:ext cx="5238750" cy="3508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    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口诀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3492500" y="623728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44050" name="Text Box 18"/>
          <p:cNvSpPr txBox="1"/>
          <p:nvPr/>
        </p:nvSpPr>
        <p:spPr>
          <a:xfrm>
            <a:off x="2843213" y="2716213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44051" name="Text Box 19"/>
          <p:cNvSpPr txBox="1"/>
          <p:nvPr/>
        </p:nvSpPr>
        <p:spPr>
          <a:xfrm>
            <a:off x="4643438" y="2716213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44052" name="Text Box 20"/>
          <p:cNvSpPr txBox="1"/>
          <p:nvPr/>
        </p:nvSpPr>
        <p:spPr>
          <a:xfrm>
            <a:off x="6300788" y="2716213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</a:p>
        </p:txBody>
      </p:sp>
      <p:sp>
        <p:nvSpPr>
          <p:cNvPr id="44053" name="Text Box 21"/>
          <p:cNvSpPr txBox="1"/>
          <p:nvPr/>
        </p:nvSpPr>
        <p:spPr>
          <a:xfrm>
            <a:off x="2771775" y="4002088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44054" name="Text Box 22"/>
          <p:cNvSpPr txBox="1"/>
          <p:nvPr/>
        </p:nvSpPr>
        <p:spPr>
          <a:xfrm>
            <a:off x="4591050" y="4011613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44055" name="Text Box 23"/>
          <p:cNvSpPr txBox="1"/>
          <p:nvPr/>
        </p:nvSpPr>
        <p:spPr>
          <a:xfrm>
            <a:off x="6248400" y="4011613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</a:p>
        </p:txBody>
      </p:sp>
      <p:sp>
        <p:nvSpPr>
          <p:cNvPr id="44056" name="Text Box 24"/>
          <p:cNvSpPr txBox="1"/>
          <p:nvPr/>
        </p:nvSpPr>
        <p:spPr>
          <a:xfrm>
            <a:off x="3563938" y="5556250"/>
            <a:ext cx="20193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二五一十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zh-CN" altLang="en-US" dirty="0"/>
          </a:p>
        </p:txBody>
      </p:sp>
      <p:sp>
        <p:nvSpPr>
          <p:cNvPr id="28675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kumimoji="1" lang="zh-CN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4" descr="0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1125538"/>
            <a:ext cx="1016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1125538"/>
            <a:ext cx="1016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 descr="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1125538"/>
            <a:ext cx="1016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" descr="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1125538"/>
            <a:ext cx="1016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9" descr="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1125538"/>
            <a:ext cx="1016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2" name="Text Box 10"/>
          <p:cNvSpPr txBox="1"/>
          <p:nvPr/>
        </p:nvSpPr>
        <p:spPr>
          <a:xfrm>
            <a:off x="2247900" y="2460625"/>
            <a:ext cx="5195888" cy="3508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（   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=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    ）</a:t>
            </a: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口诀：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3492500" y="594995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45068" name="Text Box 12"/>
          <p:cNvSpPr txBox="1"/>
          <p:nvPr/>
        </p:nvSpPr>
        <p:spPr>
          <a:xfrm>
            <a:off x="2782888" y="2398713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45069" name="Text Box 13"/>
          <p:cNvSpPr txBox="1"/>
          <p:nvPr/>
        </p:nvSpPr>
        <p:spPr>
          <a:xfrm>
            <a:off x="4583113" y="2398713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45070" name="Text Box 14"/>
          <p:cNvSpPr txBox="1"/>
          <p:nvPr/>
        </p:nvSpPr>
        <p:spPr>
          <a:xfrm>
            <a:off x="6240463" y="2398713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</a:p>
        </p:txBody>
      </p:sp>
      <p:sp>
        <p:nvSpPr>
          <p:cNvPr id="45071" name="Text Box 15"/>
          <p:cNvSpPr txBox="1"/>
          <p:nvPr/>
        </p:nvSpPr>
        <p:spPr>
          <a:xfrm>
            <a:off x="2843213" y="3694113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45072" name="Text Box 16"/>
          <p:cNvSpPr txBox="1"/>
          <p:nvPr/>
        </p:nvSpPr>
        <p:spPr>
          <a:xfrm>
            <a:off x="4643438" y="3694113"/>
            <a:ext cx="43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45073" name="Text Box 17"/>
          <p:cNvSpPr txBox="1"/>
          <p:nvPr/>
        </p:nvSpPr>
        <p:spPr>
          <a:xfrm>
            <a:off x="6300788" y="3694113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</a:p>
        </p:txBody>
      </p:sp>
      <p:sp>
        <p:nvSpPr>
          <p:cNvPr id="45074" name="Text Box 18"/>
          <p:cNvSpPr txBox="1"/>
          <p:nvPr/>
        </p:nvSpPr>
        <p:spPr>
          <a:xfrm>
            <a:off x="3419475" y="5380038"/>
            <a:ext cx="20193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C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三五十五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4" descr="0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52" name="Group 20"/>
          <p:cNvGrpSpPr/>
          <p:nvPr/>
        </p:nvGrpSpPr>
        <p:grpSpPr>
          <a:xfrm>
            <a:off x="900113" y="1196975"/>
            <a:ext cx="6783387" cy="4754563"/>
            <a:chOff x="743" y="960"/>
            <a:chExt cx="4273" cy="2995"/>
          </a:xfrm>
        </p:grpSpPr>
        <p:pic>
          <p:nvPicPr>
            <p:cNvPr id="29703" name="Picture 17" descr="tsx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" y="960"/>
              <a:ext cx="3360" cy="150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9704" name="Group 19"/>
            <p:cNvGrpSpPr/>
            <p:nvPr/>
          </p:nvGrpSpPr>
          <p:grpSpPr>
            <a:xfrm>
              <a:off x="743" y="2400"/>
              <a:ext cx="4273" cy="1555"/>
              <a:chOff x="743" y="2400"/>
              <a:chExt cx="4273" cy="1555"/>
            </a:xfrm>
          </p:grpSpPr>
          <p:sp>
            <p:nvSpPr>
              <p:cNvPr id="18442" name="Text Box 10"/>
              <p:cNvSpPr txBox="1">
                <a:spLocks noChangeArrowheads="1"/>
              </p:cNvSpPr>
              <p:nvPr/>
            </p:nvSpPr>
            <p:spPr bwMode="auto">
              <a:xfrm>
                <a:off x="743" y="2552"/>
                <a:ext cx="4273" cy="1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1" lang="zh-CN" altLang="en-US" kern="1200" cap="none" spc="0" normalizeH="0" baseline="0" noProof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  <a:cs typeface="+mn-cs"/>
                  </a:rPr>
                  <a:t>每只小兔拔5个          。3只小兔拔——个。</a:t>
                </a: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1" lang="zh-CN" altLang="en-US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1" lang="zh-CN" altLang="en-US" kern="1200" cap="none" spc="0" normalizeH="0" baseline="0" noProof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  <a:cs typeface="+mn-cs"/>
                  </a:rPr>
                  <a:t>                                        4只小兔拔——个。</a:t>
                </a: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endParaRPr kumimoji="1" lang="zh-CN" altLang="en-US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1" lang="zh-CN" altLang="en-US" kern="1200" cap="none" spc="0" normalizeH="0" baseline="0" noProof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ea typeface="楷体_GB2312" pitchFamily="49" charset="-122"/>
                    <a:cs typeface="+mn-cs"/>
                  </a:rPr>
                  <a:t>                                        5只小兔拔——个。</a:t>
                </a:r>
              </a:p>
            </p:txBody>
          </p:sp>
          <p:pic>
            <p:nvPicPr>
              <p:cNvPr id="29706" name="Picture 18" descr="tsxa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2" y="2400"/>
                <a:ext cx="498" cy="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273800" y="3582988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15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273800" y="44735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20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273800" y="53117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25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/>
      <p:bldP spid="184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/>
          <p:nvPr/>
        </p:nvGrpSpPr>
        <p:grpSpPr>
          <a:xfrm>
            <a:off x="1692275" y="1200150"/>
            <a:ext cx="5181600" cy="5181600"/>
            <a:chOff x="1248" y="384"/>
            <a:chExt cx="3264" cy="3264"/>
          </a:xfrm>
        </p:grpSpPr>
        <p:pic>
          <p:nvPicPr>
            <p:cNvPr id="30723" name="Picture 3" descr="钟面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8" y="384"/>
              <a:ext cx="3264" cy="32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V="1">
              <a:off x="2880" y="1152"/>
              <a:ext cx="0" cy="864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 flipH="1">
              <a:off x="2880" y="1440"/>
              <a:ext cx="0" cy="576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/>
          <p:nvPr/>
        </p:nvGrpSpPr>
        <p:grpSpPr>
          <a:xfrm>
            <a:off x="1981200" y="984250"/>
            <a:ext cx="5181600" cy="5181600"/>
            <a:chOff x="1248" y="384"/>
            <a:chExt cx="3264" cy="3264"/>
          </a:xfrm>
        </p:grpSpPr>
        <p:pic>
          <p:nvPicPr>
            <p:cNvPr id="31747" name="Picture 3" descr="钟面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8" y="384"/>
              <a:ext cx="3264" cy="32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Line 4"/>
            <p:cNvSpPr>
              <a:spLocks noChangeShapeType="1"/>
            </p:cNvSpPr>
            <p:nvPr/>
          </p:nvSpPr>
          <p:spPr bwMode="auto">
            <a:xfrm flipV="1">
              <a:off x="2880" y="1296"/>
              <a:ext cx="432" cy="720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 flipH="1">
              <a:off x="2880" y="1440"/>
              <a:ext cx="0" cy="576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钟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1263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 flipV="1">
            <a:off x="5181600" y="5995988"/>
            <a:ext cx="25146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4572000" y="3176588"/>
            <a:ext cx="1295400" cy="6858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4572000" y="302418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4572000" y="2795588"/>
            <a:ext cx="15240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rx100"/>
          <p:cNvPicPr>
            <a:picLocks noChangeAspect="1"/>
          </p:cNvPicPr>
          <p:nvPr/>
        </p:nvPicPr>
        <p:blipFill>
          <a:blip r:embed="rId2"/>
          <a:srcRect b="10698"/>
          <a:stretch>
            <a:fillRect/>
          </a:stretch>
        </p:blipFill>
        <p:spPr>
          <a:xfrm>
            <a:off x="5257800" y="1905000"/>
            <a:ext cx="1497013" cy="2133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7" name="Picture 9" descr="5角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3810000"/>
            <a:ext cx="213042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0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828800"/>
            <a:ext cx="2297113" cy="164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1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164013"/>
            <a:ext cx="1406525" cy="1474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733800" y="2743200"/>
            <a:ext cx="2560638" cy="1728788"/>
          </a:xfrm>
          <a:prstGeom prst="cloudCallout">
            <a:avLst>
              <a:gd name="adj1" fmla="val -42005"/>
              <a:gd name="adj2" fmla="val 6873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生活中有哪些</a:t>
            </a:r>
            <a:r>
              <a:rPr kumimoji="0" lang="zh-CN" alt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用到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呢？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钟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1263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Line 3"/>
          <p:cNvSpPr>
            <a:spLocks noChangeShapeType="1"/>
          </p:cNvSpPr>
          <p:nvPr/>
        </p:nvSpPr>
        <p:spPr bwMode="auto">
          <a:xfrm flipV="1">
            <a:off x="5181600" y="5995988"/>
            <a:ext cx="25146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4572000" y="3786188"/>
            <a:ext cx="1295400" cy="7620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4572000" y="3024188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4572000" y="2795588"/>
            <a:ext cx="22860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钟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0015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Line 3"/>
          <p:cNvSpPr>
            <a:spLocks noChangeShapeType="1"/>
          </p:cNvSpPr>
          <p:nvPr/>
        </p:nvSpPr>
        <p:spPr bwMode="auto">
          <a:xfrm flipV="1">
            <a:off x="5181600" y="5910263"/>
            <a:ext cx="25146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4572000" y="3776663"/>
            <a:ext cx="1447800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4572000" y="2938463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4572000" y="2709863"/>
            <a:ext cx="22860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钟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55688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Line 3"/>
          <p:cNvSpPr>
            <a:spLocks noChangeShapeType="1"/>
          </p:cNvSpPr>
          <p:nvPr/>
        </p:nvSpPr>
        <p:spPr bwMode="auto">
          <a:xfrm flipV="1">
            <a:off x="5181600" y="5768975"/>
            <a:ext cx="25146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4572000" y="3635375"/>
            <a:ext cx="609600" cy="121920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4572000" y="2797175"/>
            <a:ext cx="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4572000" y="2644775"/>
            <a:ext cx="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s知识应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8" y="1065213"/>
            <a:ext cx="1725612" cy="49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 descr="AN02542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25" y="2362200"/>
            <a:ext cx="1031875" cy="998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1143000" y="1782763"/>
            <a:ext cx="287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小青蛙跳远                    </a:t>
            </a:r>
          </a:p>
        </p:txBody>
      </p:sp>
      <p:grpSp>
        <p:nvGrpSpPr>
          <p:cNvPr id="16432" name="Group 48"/>
          <p:cNvGrpSpPr/>
          <p:nvPr/>
        </p:nvGrpSpPr>
        <p:grpSpPr>
          <a:xfrm>
            <a:off x="69850" y="3352800"/>
            <a:ext cx="8693150" cy="1052513"/>
            <a:chOff x="44" y="2112"/>
            <a:chExt cx="5476" cy="663"/>
          </a:xfrm>
        </p:grpSpPr>
        <p:grpSp>
          <p:nvGrpSpPr>
            <p:cNvPr id="16390" name="Group 8"/>
            <p:cNvGrpSpPr/>
            <p:nvPr/>
          </p:nvGrpSpPr>
          <p:grpSpPr>
            <a:xfrm>
              <a:off x="44" y="2112"/>
              <a:ext cx="5284" cy="336"/>
              <a:chOff x="44" y="2112"/>
              <a:chExt cx="5284" cy="336"/>
            </a:xfrm>
          </p:grpSpPr>
          <p:sp>
            <p:nvSpPr>
              <p:cNvPr id="16393" name="Rectangle 9"/>
              <p:cNvSpPr>
                <a:spLocks noChangeArrowheads="1"/>
              </p:cNvSpPr>
              <p:nvPr/>
            </p:nvSpPr>
            <p:spPr bwMode="auto">
              <a:xfrm>
                <a:off x="288" y="2308"/>
                <a:ext cx="5040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grpSp>
            <p:nvGrpSpPr>
              <p:cNvPr id="2" name="Group 10"/>
              <p:cNvGrpSpPr/>
              <p:nvPr/>
            </p:nvGrpSpPr>
            <p:grpSpPr>
              <a:xfrm>
                <a:off x="480" y="2116"/>
                <a:ext cx="960" cy="218"/>
                <a:chOff x="672" y="2112"/>
                <a:chExt cx="960" cy="218"/>
              </a:xfrm>
            </p:grpSpPr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4" name="Line 12"/>
                <p:cNvSpPr>
                  <a:spLocks noChangeShapeType="1"/>
                </p:cNvSpPr>
                <p:nvPr/>
              </p:nvSpPr>
              <p:spPr bwMode="auto">
                <a:xfrm>
                  <a:off x="1056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5" name="Line 13"/>
                <p:cNvSpPr>
                  <a:spLocks noChangeShapeType="1"/>
                </p:cNvSpPr>
                <p:nvPr/>
              </p:nvSpPr>
              <p:spPr bwMode="auto">
                <a:xfrm>
                  <a:off x="1248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398" name="Line 14"/>
                <p:cNvSpPr>
                  <a:spLocks noChangeShapeType="1"/>
                </p:cNvSpPr>
                <p:nvPr/>
              </p:nvSpPr>
              <p:spPr bwMode="auto">
                <a:xfrm>
                  <a:off x="1440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399" name="Line 15"/>
                <p:cNvSpPr>
                  <a:spLocks noChangeShapeType="1"/>
                </p:cNvSpPr>
                <p:nvPr/>
              </p:nvSpPr>
              <p:spPr bwMode="auto">
                <a:xfrm>
                  <a:off x="1632" y="2112"/>
                  <a:ext cx="0" cy="192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00" name="Line 16"/>
                <p:cNvSpPr>
                  <a:spLocks noChangeShapeType="1"/>
                </p:cNvSpPr>
                <p:nvPr/>
              </p:nvSpPr>
              <p:spPr bwMode="auto">
                <a:xfrm>
                  <a:off x="672" y="2138"/>
                  <a:ext cx="0" cy="192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6394" name="Group 17"/>
              <p:cNvGrpSpPr/>
              <p:nvPr/>
            </p:nvGrpSpPr>
            <p:grpSpPr>
              <a:xfrm>
                <a:off x="1440" y="2112"/>
                <a:ext cx="960" cy="218"/>
                <a:chOff x="672" y="2112"/>
                <a:chExt cx="960" cy="218"/>
              </a:xfrm>
            </p:grpSpPr>
            <p:sp>
              <p:nvSpPr>
                <p:cNvPr id="16402" name="Line 18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03" name="Line 19"/>
                <p:cNvSpPr>
                  <a:spLocks noChangeShapeType="1"/>
                </p:cNvSpPr>
                <p:nvPr/>
              </p:nvSpPr>
              <p:spPr bwMode="auto">
                <a:xfrm>
                  <a:off x="1056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04" name="Line 20"/>
                <p:cNvSpPr>
                  <a:spLocks noChangeShapeType="1"/>
                </p:cNvSpPr>
                <p:nvPr/>
              </p:nvSpPr>
              <p:spPr bwMode="auto">
                <a:xfrm>
                  <a:off x="1248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05" name="Line 21"/>
                <p:cNvSpPr>
                  <a:spLocks noChangeShapeType="1"/>
                </p:cNvSpPr>
                <p:nvPr/>
              </p:nvSpPr>
              <p:spPr bwMode="auto">
                <a:xfrm>
                  <a:off x="1440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06" name="Line 22"/>
                <p:cNvSpPr>
                  <a:spLocks noChangeShapeType="1"/>
                </p:cNvSpPr>
                <p:nvPr/>
              </p:nvSpPr>
              <p:spPr bwMode="auto">
                <a:xfrm>
                  <a:off x="1632" y="2112"/>
                  <a:ext cx="0" cy="192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07" name="Line 23"/>
                <p:cNvSpPr>
                  <a:spLocks noChangeShapeType="1"/>
                </p:cNvSpPr>
                <p:nvPr/>
              </p:nvSpPr>
              <p:spPr bwMode="auto">
                <a:xfrm>
                  <a:off x="672" y="2138"/>
                  <a:ext cx="0" cy="192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6395" name="Group 24"/>
              <p:cNvGrpSpPr/>
              <p:nvPr/>
            </p:nvGrpSpPr>
            <p:grpSpPr>
              <a:xfrm>
                <a:off x="2400" y="2116"/>
                <a:ext cx="960" cy="218"/>
                <a:chOff x="672" y="2112"/>
                <a:chExt cx="960" cy="218"/>
              </a:xfrm>
            </p:grpSpPr>
            <p:sp>
              <p:nvSpPr>
                <p:cNvPr id="16409" name="Line 25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10" name="Line 26"/>
                <p:cNvSpPr>
                  <a:spLocks noChangeShapeType="1"/>
                </p:cNvSpPr>
                <p:nvPr/>
              </p:nvSpPr>
              <p:spPr bwMode="auto">
                <a:xfrm>
                  <a:off x="1056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11" name="Line 27"/>
                <p:cNvSpPr>
                  <a:spLocks noChangeShapeType="1"/>
                </p:cNvSpPr>
                <p:nvPr/>
              </p:nvSpPr>
              <p:spPr bwMode="auto">
                <a:xfrm>
                  <a:off x="1248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12" name="Line 28"/>
                <p:cNvSpPr>
                  <a:spLocks noChangeShapeType="1"/>
                </p:cNvSpPr>
                <p:nvPr/>
              </p:nvSpPr>
              <p:spPr bwMode="auto">
                <a:xfrm>
                  <a:off x="1440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13" name="Line 29"/>
                <p:cNvSpPr>
                  <a:spLocks noChangeShapeType="1"/>
                </p:cNvSpPr>
                <p:nvPr/>
              </p:nvSpPr>
              <p:spPr bwMode="auto">
                <a:xfrm>
                  <a:off x="1632" y="2112"/>
                  <a:ext cx="0" cy="192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14" name="Line 30"/>
                <p:cNvSpPr>
                  <a:spLocks noChangeShapeType="1"/>
                </p:cNvSpPr>
                <p:nvPr/>
              </p:nvSpPr>
              <p:spPr bwMode="auto">
                <a:xfrm>
                  <a:off x="672" y="2138"/>
                  <a:ext cx="0" cy="192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6396" name="Group 31"/>
              <p:cNvGrpSpPr/>
              <p:nvPr/>
            </p:nvGrpSpPr>
            <p:grpSpPr>
              <a:xfrm>
                <a:off x="3360" y="2116"/>
                <a:ext cx="960" cy="218"/>
                <a:chOff x="672" y="2112"/>
                <a:chExt cx="960" cy="218"/>
              </a:xfrm>
            </p:grpSpPr>
            <p:sp>
              <p:nvSpPr>
                <p:cNvPr id="16416" name="Line 32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17" name="Line 33"/>
                <p:cNvSpPr>
                  <a:spLocks noChangeShapeType="1"/>
                </p:cNvSpPr>
                <p:nvPr/>
              </p:nvSpPr>
              <p:spPr bwMode="auto">
                <a:xfrm>
                  <a:off x="1056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18" name="Line 34"/>
                <p:cNvSpPr>
                  <a:spLocks noChangeShapeType="1"/>
                </p:cNvSpPr>
                <p:nvPr/>
              </p:nvSpPr>
              <p:spPr bwMode="auto">
                <a:xfrm>
                  <a:off x="1248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19" name="Line 35"/>
                <p:cNvSpPr>
                  <a:spLocks noChangeShapeType="1"/>
                </p:cNvSpPr>
                <p:nvPr/>
              </p:nvSpPr>
              <p:spPr bwMode="auto">
                <a:xfrm>
                  <a:off x="1440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20" name="Line 36"/>
                <p:cNvSpPr>
                  <a:spLocks noChangeShapeType="1"/>
                </p:cNvSpPr>
                <p:nvPr/>
              </p:nvSpPr>
              <p:spPr bwMode="auto">
                <a:xfrm>
                  <a:off x="1632" y="2112"/>
                  <a:ext cx="0" cy="192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21" name="Line 37"/>
                <p:cNvSpPr>
                  <a:spLocks noChangeShapeType="1"/>
                </p:cNvSpPr>
                <p:nvPr/>
              </p:nvSpPr>
              <p:spPr bwMode="auto">
                <a:xfrm>
                  <a:off x="672" y="2138"/>
                  <a:ext cx="0" cy="192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6397" name="Group 38"/>
              <p:cNvGrpSpPr/>
              <p:nvPr/>
            </p:nvGrpSpPr>
            <p:grpSpPr>
              <a:xfrm>
                <a:off x="4320" y="2116"/>
                <a:ext cx="960" cy="218"/>
                <a:chOff x="672" y="2112"/>
                <a:chExt cx="960" cy="218"/>
              </a:xfrm>
            </p:grpSpPr>
            <p:sp>
              <p:nvSpPr>
                <p:cNvPr id="16423" name="Line 39"/>
                <p:cNvSpPr>
                  <a:spLocks noChangeShapeType="1"/>
                </p:cNvSpPr>
                <p:nvPr/>
              </p:nvSpPr>
              <p:spPr bwMode="auto">
                <a:xfrm>
                  <a:off x="864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24" name="Line 40"/>
                <p:cNvSpPr>
                  <a:spLocks noChangeShapeType="1"/>
                </p:cNvSpPr>
                <p:nvPr/>
              </p:nvSpPr>
              <p:spPr bwMode="auto">
                <a:xfrm>
                  <a:off x="1056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25" name="Line 41"/>
                <p:cNvSpPr>
                  <a:spLocks noChangeShapeType="1"/>
                </p:cNvSpPr>
                <p:nvPr/>
              </p:nvSpPr>
              <p:spPr bwMode="auto">
                <a:xfrm>
                  <a:off x="1248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26" name="Line 42"/>
                <p:cNvSpPr>
                  <a:spLocks noChangeShapeType="1"/>
                </p:cNvSpPr>
                <p:nvPr/>
              </p:nvSpPr>
              <p:spPr bwMode="auto">
                <a:xfrm>
                  <a:off x="1440" y="2208"/>
                  <a:ext cx="0" cy="96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27" name="Line 43"/>
                <p:cNvSpPr>
                  <a:spLocks noChangeShapeType="1"/>
                </p:cNvSpPr>
                <p:nvPr/>
              </p:nvSpPr>
              <p:spPr bwMode="auto">
                <a:xfrm>
                  <a:off x="1632" y="2112"/>
                  <a:ext cx="0" cy="192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  <p:sp>
              <p:nvSpPr>
                <p:cNvPr id="16428" name="Line 44"/>
                <p:cNvSpPr>
                  <a:spLocks noChangeShapeType="1"/>
                </p:cNvSpPr>
                <p:nvPr/>
              </p:nvSpPr>
              <p:spPr bwMode="auto">
                <a:xfrm>
                  <a:off x="672" y="2138"/>
                  <a:ext cx="0" cy="192"/>
                </a:xfrm>
                <a:prstGeom prst="line">
                  <a:avLst/>
                </a:prstGeom>
                <a:noFill/>
                <a:ln w="412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楷体_GB2312" pitchFamily="49" charset="-122"/>
                    <a:cs typeface="+mn-cs"/>
                  </a:endParaRPr>
                </a:p>
              </p:txBody>
            </p:sp>
          </p:grpSp>
          <p:sp>
            <p:nvSpPr>
              <p:cNvPr id="16429" name="AutoShape 45"/>
              <p:cNvSpPr>
                <a:spLocks noChangeArrowheads="1"/>
              </p:cNvSpPr>
              <p:nvPr/>
            </p:nvSpPr>
            <p:spPr bwMode="auto">
              <a:xfrm rot="-5498395">
                <a:off x="68" y="2232"/>
                <a:ext cx="192" cy="24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16431" name="Text Box 47"/>
            <p:cNvSpPr txBox="1">
              <a:spLocks noChangeArrowheads="1"/>
            </p:cNvSpPr>
            <p:nvPr/>
          </p:nvSpPr>
          <p:spPr bwMode="auto">
            <a:xfrm>
              <a:off x="5184" y="2448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zh-CN" altLang="en-US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0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s知识应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8" y="1065213"/>
            <a:ext cx="1725612" cy="49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AN02542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25" y="2362200"/>
            <a:ext cx="1031875" cy="9985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2" name="Group 4"/>
          <p:cNvGrpSpPr/>
          <p:nvPr/>
        </p:nvGrpSpPr>
        <p:grpSpPr>
          <a:xfrm>
            <a:off x="69850" y="3352800"/>
            <a:ext cx="8388350" cy="533400"/>
            <a:chOff x="44" y="2112"/>
            <a:chExt cx="5284" cy="336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88" y="2308"/>
              <a:ext cx="50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17421" name="Group 6"/>
            <p:cNvGrpSpPr/>
            <p:nvPr/>
          </p:nvGrpSpPr>
          <p:grpSpPr>
            <a:xfrm>
              <a:off x="480" y="2116"/>
              <a:ext cx="960" cy="218"/>
              <a:chOff x="672" y="2112"/>
              <a:chExt cx="960" cy="218"/>
            </a:xfrm>
          </p:grpSpPr>
          <p:sp>
            <p:nvSpPr>
              <p:cNvPr id="26631" name="Line 7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32" name="Line 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33" name="Line 9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36" name="Line 12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7422" name="Group 13"/>
            <p:cNvGrpSpPr/>
            <p:nvPr/>
          </p:nvGrpSpPr>
          <p:grpSpPr>
            <a:xfrm>
              <a:off x="1440" y="2112"/>
              <a:ext cx="960" cy="218"/>
              <a:chOff x="672" y="2112"/>
              <a:chExt cx="960" cy="218"/>
            </a:xfrm>
          </p:grpSpPr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39" name="Line 1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40" name="Line 16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42" name="Line 18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7423" name="Group 20"/>
            <p:cNvGrpSpPr/>
            <p:nvPr/>
          </p:nvGrpSpPr>
          <p:grpSpPr>
            <a:xfrm>
              <a:off x="2400" y="2116"/>
              <a:ext cx="960" cy="218"/>
              <a:chOff x="672" y="2112"/>
              <a:chExt cx="960" cy="218"/>
            </a:xfrm>
          </p:grpSpPr>
          <p:sp>
            <p:nvSpPr>
              <p:cNvPr id="26645" name="Line 21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46" name="Line 22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48" name="Line 24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49" name="Line 25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50" name="Line 26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7424" name="Group 27"/>
            <p:cNvGrpSpPr/>
            <p:nvPr/>
          </p:nvGrpSpPr>
          <p:grpSpPr>
            <a:xfrm>
              <a:off x="3360" y="2116"/>
              <a:ext cx="960" cy="218"/>
              <a:chOff x="672" y="2112"/>
              <a:chExt cx="960" cy="218"/>
            </a:xfrm>
          </p:grpSpPr>
          <p:sp>
            <p:nvSpPr>
              <p:cNvPr id="26652" name="Line 28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53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7425" name="Group 34"/>
            <p:cNvGrpSpPr/>
            <p:nvPr/>
          </p:nvGrpSpPr>
          <p:grpSpPr>
            <a:xfrm>
              <a:off x="4320" y="2116"/>
              <a:ext cx="960" cy="218"/>
              <a:chOff x="672" y="2112"/>
              <a:chExt cx="960" cy="218"/>
            </a:xfrm>
          </p:grpSpPr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61" name="Line 37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62" name="Line 38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63" name="Line 39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6664" name="Line 40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26665" name="AutoShape 41"/>
            <p:cNvSpPr>
              <a:spLocks noChangeArrowheads="1"/>
            </p:cNvSpPr>
            <p:nvPr/>
          </p:nvSpPr>
          <p:spPr bwMode="auto">
            <a:xfrm rot="-5498395">
              <a:off x="68" y="2232"/>
              <a:ext cx="192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1143000" y="1676400"/>
            <a:ext cx="287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小青蛙跳远                    </a:t>
            </a:r>
          </a:p>
        </p:txBody>
      </p:sp>
      <p:grpSp>
        <p:nvGrpSpPr>
          <p:cNvPr id="26688" name="Group 64"/>
          <p:cNvGrpSpPr/>
          <p:nvPr/>
        </p:nvGrpSpPr>
        <p:grpSpPr>
          <a:xfrm>
            <a:off x="6324600" y="2362200"/>
            <a:ext cx="2055813" cy="2043113"/>
            <a:chOff x="3984" y="1488"/>
            <a:chExt cx="1295" cy="1287"/>
          </a:xfrm>
        </p:grpSpPr>
        <p:grpSp>
          <p:nvGrpSpPr>
            <p:cNvPr id="17416" name="Group 43"/>
            <p:cNvGrpSpPr/>
            <p:nvPr/>
          </p:nvGrpSpPr>
          <p:grpSpPr>
            <a:xfrm>
              <a:off x="3984" y="1488"/>
              <a:ext cx="1295" cy="629"/>
              <a:chOff x="3984" y="1488"/>
              <a:chExt cx="1295" cy="629"/>
            </a:xfrm>
          </p:grpSpPr>
          <p:pic>
            <p:nvPicPr>
              <p:cNvPr id="17418" name="Picture 44" descr="AN02542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" y="1488"/>
                <a:ext cx="650" cy="6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69" name="AutoShape 45"/>
              <p:cNvSpPr>
                <a:spLocks noChangeArrowheads="1"/>
              </p:cNvSpPr>
              <p:nvPr/>
            </p:nvSpPr>
            <p:spPr bwMode="auto">
              <a:xfrm rot="-10882525">
                <a:off x="4175" y="1869"/>
                <a:ext cx="1104" cy="240"/>
              </a:xfrm>
              <a:prstGeom prst="curvedUpArrow">
                <a:avLst>
                  <a:gd name="adj1" fmla="val 92000"/>
                  <a:gd name="adj2" fmla="val 184000"/>
                  <a:gd name="adj3" fmla="val 33333"/>
                </a:avLst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26673" name="Text Box 49"/>
            <p:cNvSpPr txBox="1">
              <a:spLocks noChangeArrowheads="1"/>
            </p:cNvSpPr>
            <p:nvPr/>
          </p:nvSpPr>
          <p:spPr bwMode="auto">
            <a:xfrm>
              <a:off x="4176" y="2448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zh-CN" altLang="en-US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5</a:t>
              </a:r>
            </a:p>
          </p:txBody>
        </p:sp>
      </p:grp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8229600" y="3886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s知识应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8" y="1065213"/>
            <a:ext cx="1725612" cy="492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5" name="Group 4"/>
          <p:cNvGrpSpPr/>
          <p:nvPr/>
        </p:nvGrpSpPr>
        <p:grpSpPr>
          <a:xfrm>
            <a:off x="69850" y="3352800"/>
            <a:ext cx="8388350" cy="533400"/>
            <a:chOff x="44" y="2112"/>
            <a:chExt cx="5284" cy="336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288" y="2308"/>
              <a:ext cx="50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18448" name="Group 6"/>
            <p:cNvGrpSpPr/>
            <p:nvPr/>
          </p:nvGrpSpPr>
          <p:grpSpPr>
            <a:xfrm>
              <a:off x="480" y="2116"/>
              <a:ext cx="960" cy="218"/>
              <a:chOff x="672" y="2112"/>
              <a:chExt cx="960" cy="218"/>
            </a:xfrm>
          </p:grpSpPr>
          <p:sp>
            <p:nvSpPr>
              <p:cNvPr id="27655" name="Line 7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56" name="Line 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57" name="Line 9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8449" name="Group 13"/>
            <p:cNvGrpSpPr/>
            <p:nvPr/>
          </p:nvGrpSpPr>
          <p:grpSpPr>
            <a:xfrm>
              <a:off x="1440" y="2112"/>
              <a:ext cx="960" cy="218"/>
              <a:chOff x="672" y="2112"/>
              <a:chExt cx="960" cy="218"/>
            </a:xfrm>
          </p:grpSpPr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8450" name="Group 20"/>
            <p:cNvGrpSpPr/>
            <p:nvPr/>
          </p:nvGrpSpPr>
          <p:grpSpPr>
            <a:xfrm>
              <a:off x="2400" y="2116"/>
              <a:ext cx="960" cy="218"/>
              <a:chOff x="672" y="2112"/>
              <a:chExt cx="960" cy="218"/>
            </a:xfrm>
          </p:grpSpPr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70" name="Line 22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71" name="Line 23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72" name="Line 24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8451" name="Group 27"/>
            <p:cNvGrpSpPr/>
            <p:nvPr/>
          </p:nvGrpSpPr>
          <p:grpSpPr>
            <a:xfrm>
              <a:off x="3360" y="2116"/>
              <a:ext cx="960" cy="218"/>
              <a:chOff x="672" y="2112"/>
              <a:chExt cx="960" cy="218"/>
            </a:xfrm>
          </p:grpSpPr>
          <p:sp>
            <p:nvSpPr>
              <p:cNvPr id="27676" name="Line 28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78" name="Line 30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79" name="Line 31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8452" name="Group 34"/>
            <p:cNvGrpSpPr/>
            <p:nvPr/>
          </p:nvGrpSpPr>
          <p:grpSpPr>
            <a:xfrm>
              <a:off x="4320" y="2116"/>
              <a:ext cx="960" cy="218"/>
              <a:chOff x="672" y="2112"/>
              <a:chExt cx="960" cy="218"/>
            </a:xfrm>
          </p:grpSpPr>
          <p:sp>
            <p:nvSpPr>
              <p:cNvPr id="27683" name="Line 35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27689" name="AutoShape 41"/>
            <p:cNvSpPr>
              <a:spLocks noChangeArrowheads="1"/>
            </p:cNvSpPr>
            <p:nvPr/>
          </p:nvSpPr>
          <p:spPr bwMode="auto">
            <a:xfrm rot="-5498395">
              <a:off x="68" y="2232"/>
              <a:ext cx="192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1143000" y="1676400"/>
            <a:ext cx="287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小青蛙跳远                    </a:t>
            </a:r>
          </a:p>
        </p:txBody>
      </p:sp>
      <p:grpSp>
        <p:nvGrpSpPr>
          <p:cNvPr id="18437" name="Group 44"/>
          <p:cNvGrpSpPr/>
          <p:nvPr/>
        </p:nvGrpSpPr>
        <p:grpSpPr>
          <a:xfrm>
            <a:off x="6324600" y="2362200"/>
            <a:ext cx="2055813" cy="998538"/>
            <a:chOff x="3984" y="1488"/>
            <a:chExt cx="1295" cy="629"/>
          </a:xfrm>
        </p:grpSpPr>
        <p:pic>
          <p:nvPicPr>
            <p:cNvPr id="18445" name="Picture 45" descr="AN02542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4" y="1488"/>
              <a:ext cx="650" cy="6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94" name="AutoShape 46"/>
            <p:cNvSpPr>
              <a:spLocks noChangeArrowheads="1"/>
            </p:cNvSpPr>
            <p:nvPr/>
          </p:nvSpPr>
          <p:spPr bwMode="auto">
            <a:xfrm rot="-10882525">
              <a:off x="4175" y="1869"/>
              <a:ext cx="1104" cy="240"/>
            </a:xfrm>
            <a:prstGeom prst="curvedUpArrow">
              <a:avLst>
                <a:gd name="adj1" fmla="val 92000"/>
                <a:gd name="adj2" fmla="val 184000"/>
                <a:gd name="adj3" fmla="val 33333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6629400" y="3886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8229600" y="3886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grpSp>
        <p:nvGrpSpPr>
          <p:cNvPr id="27697" name="Group 49"/>
          <p:cNvGrpSpPr/>
          <p:nvPr/>
        </p:nvGrpSpPr>
        <p:grpSpPr>
          <a:xfrm>
            <a:off x="4724400" y="2438400"/>
            <a:ext cx="2055813" cy="1966913"/>
            <a:chOff x="2976" y="1536"/>
            <a:chExt cx="1295" cy="1239"/>
          </a:xfrm>
        </p:grpSpPr>
        <p:grpSp>
          <p:nvGrpSpPr>
            <p:cNvPr id="18441" name="Group 50"/>
            <p:cNvGrpSpPr/>
            <p:nvPr/>
          </p:nvGrpSpPr>
          <p:grpSpPr>
            <a:xfrm>
              <a:off x="2976" y="1536"/>
              <a:ext cx="1295" cy="629"/>
              <a:chOff x="3984" y="1488"/>
              <a:chExt cx="1295" cy="629"/>
            </a:xfrm>
          </p:grpSpPr>
          <p:pic>
            <p:nvPicPr>
              <p:cNvPr id="18443" name="Picture 51" descr="AN02542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" y="1488"/>
                <a:ext cx="650" cy="6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700" name="AutoShape 52"/>
              <p:cNvSpPr>
                <a:spLocks noChangeArrowheads="1"/>
              </p:cNvSpPr>
              <p:nvPr/>
            </p:nvSpPr>
            <p:spPr bwMode="auto">
              <a:xfrm rot="-10882525">
                <a:off x="4175" y="1869"/>
                <a:ext cx="1104" cy="240"/>
              </a:xfrm>
              <a:prstGeom prst="curvedUpArrow">
                <a:avLst>
                  <a:gd name="adj1" fmla="val 92000"/>
                  <a:gd name="adj2" fmla="val 184000"/>
                  <a:gd name="adj3" fmla="val 33333"/>
                </a:avLst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27701" name="Text Box 53"/>
            <p:cNvSpPr txBox="1">
              <a:spLocks noChangeArrowheads="1"/>
            </p:cNvSpPr>
            <p:nvPr/>
          </p:nvSpPr>
          <p:spPr bwMode="auto">
            <a:xfrm>
              <a:off x="3120" y="2448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zh-CN" altLang="en-GB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anose="020B0A04020102020204" pitchFamily="34" charset="0"/>
                  <a:ea typeface="宋体" panose="02010600030101010101" pitchFamily="2" charset="-122"/>
                  <a:cs typeface="+mn-cs"/>
                </a:rPr>
                <a:t>10</a:t>
              </a:r>
              <a:endPara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s知识应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8" y="1065213"/>
            <a:ext cx="1725612" cy="492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Group 4"/>
          <p:cNvGrpSpPr/>
          <p:nvPr/>
        </p:nvGrpSpPr>
        <p:grpSpPr>
          <a:xfrm>
            <a:off x="69850" y="3352800"/>
            <a:ext cx="8388350" cy="533400"/>
            <a:chOff x="44" y="2112"/>
            <a:chExt cx="5284" cy="336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88" y="2308"/>
              <a:ext cx="50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19473" name="Group 6"/>
            <p:cNvGrpSpPr/>
            <p:nvPr/>
          </p:nvGrpSpPr>
          <p:grpSpPr>
            <a:xfrm>
              <a:off x="480" y="2116"/>
              <a:ext cx="960" cy="218"/>
              <a:chOff x="672" y="2112"/>
              <a:chExt cx="960" cy="218"/>
            </a:xfrm>
          </p:grpSpPr>
          <p:sp>
            <p:nvSpPr>
              <p:cNvPr id="28679" name="Line 7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80" name="Line 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81" name="Line 9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82" name="Line 10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83" name="Line 11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84" name="Line 12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9474" name="Group 13"/>
            <p:cNvGrpSpPr/>
            <p:nvPr/>
          </p:nvGrpSpPr>
          <p:grpSpPr>
            <a:xfrm>
              <a:off x="1440" y="2112"/>
              <a:ext cx="960" cy="218"/>
              <a:chOff x="672" y="2112"/>
              <a:chExt cx="960" cy="218"/>
            </a:xfrm>
          </p:grpSpPr>
          <p:sp>
            <p:nvSpPr>
              <p:cNvPr id="28686" name="Line 14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87" name="Line 1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88" name="Line 16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89" name="Line 17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90" name="Line 18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91" name="Line 19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9475" name="Group 20"/>
            <p:cNvGrpSpPr/>
            <p:nvPr/>
          </p:nvGrpSpPr>
          <p:grpSpPr>
            <a:xfrm>
              <a:off x="2400" y="2116"/>
              <a:ext cx="960" cy="218"/>
              <a:chOff x="672" y="2112"/>
              <a:chExt cx="960" cy="218"/>
            </a:xfrm>
          </p:grpSpPr>
          <p:sp>
            <p:nvSpPr>
              <p:cNvPr id="28693" name="Line 21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94" name="Line 22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95" name="Line 23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96" name="Line 24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97" name="Line 25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698" name="Line 26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9476" name="Group 27"/>
            <p:cNvGrpSpPr/>
            <p:nvPr/>
          </p:nvGrpSpPr>
          <p:grpSpPr>
            <a:xfrm>
              <a:off x="3360" y="2116"/>
              <a:ext cx="960" cy="218"/>
              <a:chOff x="672" y="2112"/>
              <a:chExt cx="960" cy="218"/>
            </a:xfrm>
          </p:grpSpPr>
          <p:sp>
            <p:nvSpPr>
              <p:cNvPr id="28700" name="Line 28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701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702" name="Line 30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703" name="Line 31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704" name="Line 32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705" name="Line 33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19477" name="Group 34"/>
            <p:cNvGrpSpPr/>
            <p:nvPr/>
          </p:nvGrpSpPr>
          <p:grpSpPr>
            <a:xfrm>
              <a:off x="4320" y="2116"/>
              <a:ext cx="960" cy="218"/>
              <a:chOff x="672" y="2112"/>
              <a:chExt cx="960" cy="218"/>
            </a:xfrm>
          </p:grpSpPr>
          <p:sp>
            <p:nvSpPr>
              <p:cNvPr id="28707" name="Line 35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708" name="Line 3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709" name="Line 37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710" name="Line 38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711" name="Line 39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8712" name="Line 40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28713" name="AutoShape 41"/>
            <p:cNvSpPr>
              <a:spLocks noChangeArrowheads="1"/>
            </p:cNvSpPr>
            <p:nvPr/>
          </p:nvSpPr>
          <p:spPr bwMode="auto">
            <a:xfrm rot="-5498395">
              <a:off x="68" y="2232"/>
              <a:ext cx="192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1143000" y="1676400"/>
            <a:ext cx="287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小青蛙跳远                    </a:t>
            </a:r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6629400" y="3886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8229600" y="3886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grpSp>
        <p:nvGrpSpPr>
          <p:cNvPr id="19463" name="Group 50"/>
          <p:cNvGrpSpPr/>
          <p:nvPr/>
        </p:nvGrpSpPr>
        <p:grpSpPr>
          <a:xfrm>
            <a:off x="4724400" y="2438400"/>
            <a:ext cx="2055813" cy="998538"/>
            <a:chOff x="3984" y="1488"/>
            <a:chExt cx="1295" cy="629"/>
          </a:xfrm>
        </p:grpSpPr>
        <p:pic>
          <p:nvPicPr>
            <p:cNvPr id="19470" name="Picture 51" descr="AN02542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4" y="1488"/>
              <a:ext cx="650" cy="6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724" name="AutoShape 52"/>
            <p:cNvSpPr>
              <a:spLocks noChangeArrowheads="1"/>
            </p:cNvSpPr>
            <p:nvPr/>
          </p:nvSpPr>
          <p:spPr bwMode="auto">
            <a:xfrm rot="-10882525">
              <a:off x="4175" y="1869"/>
              <a:ext cx="1104" cy="240"/>
            </a:xfrm>
            <a:prstGeom prst="curvedUpArrow">
              <a:avLst>
                <a:gd name="adj1" fmla="val 92000"/>
                <a:gd name="adj2" fmla="val 184000"/>
                <a:gd name="adj3" fmla="val 33333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4953000" y="38862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GB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10</a:t>
            </a:r>
            <a:endParaRPr kumimoji="1" lang="zh-CN" altLang="en-US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8726" name="Group 54"/>
          <p:cNvGrpSpPr/>
          <p:nvPr/>
        </p:nvGrpSpPr>
        <p:grpSpPr>
          <a:xfrm>
            <a:off x="3200400" y="2438400"/>
            <a:ext cx="2055813" cy="1966913"/>
            <a:chOff x="2016" y="1536"/>
            <a:chExt cx="1295" cy="1239"/>
          </a:xfrm>
        </p:grpSpPr>
        <p:sp>
          <p:nvSpPr>
            <p:cNvPr id="19466" name="Text Box 55"/>
            <p:cNvSpPr txBox="1"/>
            <p:nvPr/>
          </p:nvSpPr>
          <p:spPr>
            <a:xfrm>
              <a:off x="2207" y="2448"/>
              <a:ext cx="48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 Black" panose="020B0A04020102020204" pitchFamily="34" charset="0"/>
                  <a:ea typeface="宋体" panose="02010600030101010101" pitchFamily="2" charset="-122"/>
                </a:rPr>
                <a:t>15</a:t>
              </a:r>
            </a:p>
          </p:txBody>
        </p:sp>
        <p:grpSp>
          <p:nvGrpSpPr>
            <p:cNvPr id="19467" name="Group 56"/>
            <p:cNvGrpSpPr/>
            <p:nvPr/>
          </p:nvGrpSpPr>
          <p:grpSpPr>
            <a:xfrm>
              <a:off x="2016" y="1536"/>
              <a:ext cx="1295" cy="629"/>
              <a:chOff x="3984" y="1488"/>
              <a:chExt cx="1295" cy="629"/>
            </a:xfrm>
          </p:grpSpPr>
          <p:pic>
            <p:nvPicPr>
              <p:cNvPr id="19468" name="Picture 57" descr="AN02542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" y="1488"/>
                <a:ext cx="650" cy="6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730" name="AutoShape 58"/>
              <p:cNvSpPr>
                <a:spLocks noChangeArrowheads="1"/>
              </p:cNvSpPr>
              <p:nvPr/>
            </p:nvSpPr>
            <p:spPr bwMode="auto">
              <a:xfrm rot="-10882525">
                <a:off x="4175" y="1869"/>
                <a:ext cx="1104" cy="240"/>
              </a:xfrm>
              <a:prstGeom prst="curvedUpArrow">
                <a:avLst>
                  <a:gd name="adj1" fmla="val 92000"/>
                  <a:gd name="adj2" fmla="val 184000"/>
                  <a:gd name="adj3" fmla="val 33333"/>
                </a:avLst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s知识应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8" y="1065213"/>
            <a:ext cx="1725612" cy="492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3" name="Group 3"/>
          <p:cNvGrpSpPr/>
          <p:nvPr/>
        </p:nvGrpSpPr>
        <p:grpSpPr>
          <a:xfrm>
            <a:off x="69850" y="3352800"/>
            <a:ext cx="8388350" cy="533400"/>
            <a:chOff x="44" y="2112"/>
            <a:chExt cx="5284" cy="336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288" y="2308"/>
              <a:ext cx="50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20498" name="Group 5"/>
            <p:cNvGrpSpPr/>
            <p:nvPr/>
          </p:nvGrpSpPr>
          <p:grpSpPr>
            <a:xfrm>
              <a:off x="480" y="2116"/>
              <a:ext cx="960" cy="218"/>
              <a:chOff x="672" y="2112"/>
              <a:chExt cx="960" cy="218"/>
            </a:xfrm>
          </p:grpSpPr>
          <p:sp>
            <p:nvSpPr>
              <p:cNvPr id="29702" name="Line 6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03" name="Line 7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04" name="Line 8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05" name="Line 9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06" name="Line 10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07" name="Line 11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0499" name="Group 12"/>
            <p:cNvGrpSpPr/>
            <p:nvPr/>
          </p:nvGrpSpPr>
          <p:grpSpPr>
            <a:xfrm>
              <a:off x="1440" y="2112"/>
              <a:ext cx="960" cy="218"/>
              <a:chOff x="672" y="2112"/>
              <a:chExt cx="960" cy="218"/>
            </a:xfrm>
          </p:grpSpPr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0500" name="Group 19"/>
            <p:cNvGrpSpPr/>
            <p:nvPr/>
          </p:nvGrpSpPr>
          <p:grpSpPr>
            <a:xfrm>
              <a:off x="2400" y="2116"/>
              <a:ext cx="960" cy="218"/>
              <a:chOff x="672" y="2112"/>
              <a:chExt cx="960" cy="218"/>
            </a:xfrm>
          </p:grpSpPr>
          <p:sp>
            <p:nvSpPr>
              <p:cNvPr id="29716" name="Line 20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17" name="Line 21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18" name="Line 22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19" name="Line 23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20" name="Line 24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21" name="Line 25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0501" name="Group 26"/>
            <p:cNvGrpSpPr/>
            <p:nvPr/>
          </p:nvGrpSpPr>
          <p:grpSpPr>
            <a:xfrm>
              <a:off x="3360" y="2116"/>
              <a:ext cx="960" cy="218"/>
              <a:chOff x="672" y="2112"/>
              <a:chExt cx="960" cy="218"/>
            </a:xfrm>
          </p:grpSpPr>
          <p:sp>
            <p:nvSpPr>
              <p:cNvPr id="29723" name="Line 27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24" name="Line 2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26" name="Line 30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27" name="Line 31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28" name="Line 32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0502" name="Group 33"/>
            <p:cNvGrpSpPr/>
            <p:nvPr/>
          </p:nvGrpSpPr>
          <p:grpSpPr>
            <a:xfrm>
              <a:off x="4320" y="2116"/>
              <a:ext cx="960" cy="218"/>
              <a:chOff x="672" y="2112"/>
              <a:chExt cx="960" cy="218"/>
            </a:xfrm>
          </p:grpSpPr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33" name="Line 37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34" name="Line 38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29735" name="Line 39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29736" name="AutoShape 40"/>
            <p:cNvSpPr>
              <a:spLocks noChangeArrowheads="1"/>
            </p:cNvSpPr>
            <p:nvPr/>
          </p:nvSpPr>
          <p:spPr bwMode="auto">
            <a:xfrm rot="-5498395">
              <a:off x="68" y="2232"/>
              <a:ext cx="192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143000" y="1676400"/>
            <a:ext cx="287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小青蛙跳远                    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6629400" y="3886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8229600" y="3886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4953000" y="38862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GB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10</a:t>
            </a:r>
            <a:endParaRPr kumimoji="1" lang="zh-CN" altLang="en-US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8" name="Text Box 49"/>
          <p:cNvSpPr txBox="1"/>
          <p:nvPr/>
        </p:nvSpPr>
        <p:spPr>
          <a:xfrm>
            <a:off x="3503613" y="38862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Arial Black" panose="020B0A04020102020204" pitchFamily="34" charset="0"/>
                <a:ea typeface="宋体" panose="02010600030101010101" pitchFamily="2" charset="-122"/>
              </a:rPr>
              <a:t>15</a:t>
            </a:r>
          </a:p>
        </p:txBody>
      </p:sp>
      <p:grpSp>
        <p:nvGrpSpPr>
          <p:cNvPr id="20489" name="Group 50"/>
          <p:cNvGrpSpPr/>
          <p:nvPr/>
        </p:nvGrpSpPr>
        <p:grpSpPr>
          <a:xfrm>
            <a:off x="3200400" y="2438400"/>
            <a:ext cx="2055813" cy="998538"/>
            <a:chOff x="3984" y="1488"/>
            <a:chExt cx="1295" cy="629"/>
          </a:xfrm>
        </p:grpSpPr>
        <p:pic>
          <p:nvPicPr>
            <p:cNvPr id="20495" name="Picture 51" descr="AN02542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4" y="1488"/>
              <a:ext cx="650" cy="6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48" name="AutoShape 52"/>
            <p:cNvSpPr>
              <a:spLocks noChangeArrowheads="1"/>
            </p:cNvSpPr>
            <p:nvPr/>
          </p:nvSpPr>
          <p:spPr bwMode="auto">
            <a:xfrm rot="-10882525">
              <a:off x="4175" y="1869"/>
              <a:ext cx="1104" cy="240"/>
            </a:xfrm>
            <a:prstGeom prst="curvedUpArrow">
              <a:avLst>
                <a:gd name="adj1" fmla="val 92000"/>
                <a:gd name="adj2" fmla="val 184000"/>
                <a:gd name="adj3" fmla="val 33333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29749" name="Group 53"/>
          <p:cNvGrpSpPr/>
          <p:nvPr/>
        </p:nvGrpSpPr>
        <p:grpSpPr>
          <a:xfrm>
            <a:off x="1752600" y="2438400"/>
            <a:ext cx="2055813" cy="1966913"/>
            <a:chOff x="2016" y="1536"/>
            <a:chExt cx="1295" cy="1239"/>
          </a:xfrm>
        </p:grpSpPr>
        <p:sp>
          <p:nvSpPr>
            <p:cNvPr id="20491" name="Text Box 54"/>
            <p:cNvSpPr txBox="1"/>
            <p:nvPr/>
          </p:nvSpPr>
          <p:spPr>
            <a:xfrm>
              <a:off x="2207" y="2448"/>
              <a:ext cx="48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GB" dirty="0">
                  <a:latin typeface="Arial Black" panose="020B0A04020102020204" pitchFamily="34" charset="0"/>
                  <a:ea typeface="宋体" panose="02010600030101010101" pitchFamily="2" charset="-122"/>
                </a:rPr>
                <a:t>20</a:t>
              </a:r>
              <a:endParaRPr lang="zh-CN" altLang="en-US" dirty="0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0492" name="Group 55"/>
            <p:cNvGrpSpPr/>
            <p:nvPr/>
          </p:nvGrpSpPr>
          <p:grpSpPr>
            <a:xfrm>
              <a:off x="2016" y="1536"/>
              <a:ext cx="1295" cy="629"/>
              <a:chOff x="3984" y="1488"/>
              <a:chExt cx="1295" cy="629"/>
            </a:xfrm>
          </p:grpSpPr>
          <p:pic>
            <p:nvPicPr>
              <p:cNvPr id="20493" name="Picture 56" descr="AN02542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" y="1488"/>
                <a:ext cx="650" cy="6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753" name="AutoShape 57"/>
              <p:cNvSpPr>
                <a:spLocks noChangeArrowheads="1"/>
              </p:cNvSpPr>
              <p:nvPr/>
            </p:nvSpPr>
            <p:spPr bwMode="auto">
              <a:xfrm rot="-10882525">
                <a:off x="4175" y="1869"/>
                <a:ext cx="1104" cy="240"/>
              </a:xfrm>
              <a:prstGeom prst="curvedUpArrow">
                <a:avLst>
                  <a:gd name="adj1" fmla="val 92000"/>
                  <a:gd name="adj2" fmla="val 184000"/>
                  <a:gd name="adj3" fmla="val 33333"/>
                </a:avLst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 descr="ds知识应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8" y="1065213"/>
            <a:ext cx="1725612" cy="492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7" name="Group 1027"/>
          <p:cNvGrpSpPr/>
          <p:nvPr/>
        </p:nvGrpSpPr>
        <p:grpSpPr>
          <a:xfrm>
            <a:off x="69850" y="3352800"/>
            <a:ext cx="8388350" cy="533400"/>
            <a:chOff x="44" y="2112"/>
            <a:chExt cx="5284" cy="336"/>
          </a:xfrm>
        </p:grpSpPr>
        <p:sp>
          <p:nvSpPr>
            <p:cNvPr id="30724" name="Rectangle 1028"/>
            <p:cNvSpPr>
              <a:spLocks noChangeArrowheads="1"/>
            </p:cNvSpPr>
            <p:nvPr/>
          </p:nvSpPr>
          <p:spPr bwMode="auto">
            <a:xfrm>
              <a:off x="288" y="2308"/>
              <a:ext cx="50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21523" name="Group 1029"/>
            <p:cNvGrpSpPr/>
            <p:nvPr/>
          </p:nvGrpSpPr>
          <p:grpSpPr>
            <a:xfrm>
              <a:off x="480" y="2116"/>
              <a:ext cx="960" cy="218"/>
              <a:chOff x="672" y="2112"/>
              <a:chExt cx="960" cy="218"/>
            </a:xfrm>
          </p:grpSpPr>
          <p:sp>
            <p:nvSpPr>
              <p:cNvPr id="30726" name="Line 1030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27" name="Line 1031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28" name="Line 1032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29" name="Line 1033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30" name="Line 1034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31" name="Line 1035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1524" name="Group 1036"/>
            <p:cNvGrpSpPr/>
            <p:nvPr/>
          </p:nvGrpSpPr>
          <p:grpSpPr>
            <a:xfrm>
              <a:off x="1440" y="2112"/>
              <a:ext cx="960" cy="218"/>
              <a:chOff x="672" y="2112"/>
              <a:chExt cx="960" cy="218"/>
            </a:xfrm>
          </p:grpSpPr>
          <p:sp>
            <p:nvSpPr>
              <p:cNvPr id="30733" name="Line 1037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34" name="Line 103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35" name="Line 1039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36" name="Line 1040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37" name="Line 1041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38" name="Line 1042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1525" name="Group 1043"/>
            <p:cNvGrpSpPr/>
            <p:nvPr/>
          </p:nvGrpSpPr>
          <p:grpSpPr>
            <a:xfrm>
              <a:off x="2400" y="2116"/>
              <a:ext cx="960" cy="218"/>
              <a:chOff x="672" y="2112"/>
              <a:chExt cx="960" cy="218"/>
            </a:xfrm>
          </p:grpSpPr>
          <p:sp>
            <p:nvSpPr>
              <p:cNvPr id="30740" name="Line 1044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41" name="Line 104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42" name="Line 1046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43" name="Line 1047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44" name="Line 1048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45" name="Line 1049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1526" name="Group 1050"/>
            <p:cNvGrpSpPr/>
            <p:nvPr/>
          </p:nvGrpSpPr>
          <p:grpSpPr>
            <a:xfrm>
              <a:off x="3360" y="2116"/>
              <a:ext cx="960" cy="218"/>
              <a:chOff x="672" y="2112"/>
              <a:chExt cx="960" cy="218"/>
            </a:xfrm>
          </p:grpSpPr>
          <p:sp>
            <p:nvSpPr>
              <p:cNvPr id="30747" name="Line 1051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48" name="Line 1052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49" name="Line 1053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50" name="Line 1054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51" name="Line 1055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52" name="Line 1056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1527" name="Group 1057"/>
            <p:cNvGrpSpPr/>
            <p:nvPr/>
          </p:nvGrpSpPr>
          <p:grpSpPr>
            <a:xfrm>
              <a:off x="4320" y="2116"/>
              <a:ext cx="960" cy="218"/>
              <a:chOff x="672" y="2112"/>
              <a:chExt cx="960" cy="218"/>
            </a:xfrm>
          </p:grpSpPr>
          <p:sp>
            <p:nvSpPr>
              <p:cNvPr id="30754" name="Line 1058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55" name="Line 105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56" name="Line 1060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57" name="Line 1061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58" name="Line 1062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0759" name="Line 1063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30760" name="AutoShape 1064"/>
            <p:cNvSpPr>
              <a:spLocks noChangeArrowheads="1"/>
            </p:cNvSpPr>
            <p:nvPr/>
          </p:nvSpPr>
          <p:spPr bwMode="auto">
            <a:xfrm rot="-5498395">
              <a:off x="68" y="2232"/>
              <a:ext cx="192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30761" name="Text Box 1065"/>
          <p:cNvSpPr txBox="1">
            <a:spLocks noChangeArrowheads="1"/>
          </p:cNvSpPr>
          <p:nvPr/>
        </p:nvSpPr>
        <p:spPr bwMode="auto">
          <a:xfrm>
            <a:off x="1143000" y="1676400"/>
            <a:ext cx="2873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sz="3200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小青蛙跳远                    </a:t>
            </a:r>
          </a:p>
        </p:txBody>
      </p:sp>
      <p:sp>
        <p:nvSpPr>
          <p:cNvPr id="30762" name="Text Box 1066"/>
          <p:cNvSpPr txBox="1">
            <a:spLocks noChangeArrowheads="1"/>
          </p:cNvSpPr>
          <p:nvPr/>
        </p:nvSpPr>
        <p:spPr bwMode="auto">
          <a:xfrm>
            <a:off x="6629400" y="3886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30763" name="Text Box 1067"/>
          <p:cNvSpPr txBox="1">
            <a:spLocks noChangeArrowheads="1"/>
          </p:cNvSpPr>
          <p:nvPr/>
        </p:nvSpPr>
        <p:spPr bwMode="auto">
          <a:xfrm>
            <a:off x="8229600" y="3886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sp>
        <p:nvSpPr>
          <p:cNvPr id="30764" name="Text Box 1068"/>
          <p:cNvSpPr txBox="1">
            <a:spLocks noChangeArrowheads="1"/>
          </p:cNvSpPr>
          <p:nvPr/>
        </p:nvSpPr>
        <p:spPr bwMode="auto">
          <a:xfrm>
            <a:off x="4953000" y="38862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GB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10</a:t>
            </a:r>
            <a:endParaRPr kumimoji="1" lang="zh-CN" altLang="en-US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2" name="Text Box 1069"/>
          <p:cNvSpPr txBox="1"/>
          <p:nvPr/>
        </p:nvSpPr>
        <p:spPr>
          <a:xfrm>
            <a:off x="3503613" y="38862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Arial Black" panose="020B0A04020102020204" pitchFamily="34" charset="0"/>
                <a:ea typeface="宋体" panose="02010600030101010101" pitchFamily="2" charset="-122"/>
              </a:rPr>
              <a:t>15</a:t>
            </a:r>
          </a:p>
        </p:txBody>
      </p:sp>
      <p:sp>
        <p:nvSpPr>
          <p:cNvPr id="21513" name="Text Box 1074"/>
          <p:cNvSpPr txBox="1"/>
          <p:nvPr/>
        </p:nvSpPr>
        <p:spPr>
          <a:xfrm>
            <a:off x="2055813" y="38862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GB" dirty="0">
                <a:latin typeface="Arial Black" panose="020B0A04020102020204" pitchFamily="34" charset="0"/>
                <a:ea typeface="宋体" panose="02010600030101010101" pitchFamily="2" charset="-122"/>
              </a:rPr>
              <a:t>20</a:t>
            </a:r>
            <a:endParaRPr lang="zh-CN" altLang="en-US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1514" name="Group 1075"/>
          <p:cNvGrpSpPr/>
          <p:nvPr/>
        </p:nvGrpSpPr>
        <p:grpSpPr>
          <a:xfrm>
            <a:off x="1752600" y="2438400"/>
            <a:ext cx="2055813" cy="998538"/>
            <a:chOff x="3984" y="1488"/>
            <a:chExt cx="1295" cy="629"/>
          </a:xfrm>
        </p:grpSpPr>
        <p:pic>
          <p:nvPicPr>
            <p:cNvPr id="21520" name="Picture 1076" descr="AN02542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4" y="1488"/>
              <a:ext cx="650" cy="6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73" name="AutoShape 1077"/>
            <p:cNvSpPr>
              <a:spLocks noChangeArrowheads="1"/>
            </p:cNvSpPr>
            <p:nvPr/>
          </p:nvSpPr>
          <p:spPr bwMode="auto">
            <a:xfrm rot="-10882525">
              <a:off x="4175" y="1869"/>
              <a:ext cx="1104" cy="240"/>
            </a:xfrm>
            <a:prstGeom prst="curvedUpArrow">
              <a:avLst>
                <a:gd name="adj1" fmla="val 92000"/>
                <a:gd name="adj2" fmla="val 184000"/>
                <a:gd name="adj3" fmla="val 33333"/>
              </a:avLst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grpSp>
        <p:nvGrpSpPr>
          <p:cNvPr id="30774" name="Group 1078"/>
          <p:cNvGrpSpPr/>
          <p:nvPr/>
        </p:nvGrpSpPr>
        <p:grpSpPr>
          <a:xfrm>
            <a:off x="153988" y="2438400"/>
            <a:ext cx="2055812" cy="1966913"/>
            <a:chOff x="2016" y="1536"/>
            <a:chExt cx="1295" cy="1239"/>
          </a:xfrm>
        </p:grpSpPr>
        <p:sp>
          <p:nvSpPr>
            <p:cNvPr id="21516" name="Text Box 1079"/>
            <p:cNvSpPr txBox="1"/>
            <p:nvPr/>
          </p:nvSpPr>
          <p:spPr>
            <a:xfrm>
              <a:off x="2207" y="2448"/>
              <a:ext cx="48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GB" dirty="0">
                  <a:latin typeface="Arial Black" panose="020B0A04020102020204" pitchFamily="34" charset="0"/>
                  <a:ea typeface="宋体" panose="02010600030101010101" pitchFamily="2" charset="-122"/>
                </a:rPr>
                <a:t>25</a:t>
              </a:r>
              <a:endParaRPr lang="zh-CN" altLang="en-US" dirty="0"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1517" name="Group 1080"/>
            <p:cNvGrpSpPr/>
            <p:nvPr/>
          </p:nvGrpSpPr>
          <p:grpSpPr>
            <a:xfrm>
              <a:off x="2016" y="1536"/>
              <a:ext cx="1295" cy="629"/>
              <a:chOff x="3984" y="1488"/>
              <a:chExt cx="1295" cy="629"/>
            </a:xfrm>
          </p:grpSpPr>
          <p:pic>
            <p:nvPicPr>
              <p:cNvPr id="21518" name="Picture 1081" descr="AN02542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4" y="1488"/>
                <a:ext cx="650" cy="6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78" name="AutoShape 1082"/>
              <p:cNvSpPr>
                <a:spLocks noChangeArrowheads="1"/>
              </p:cNvSpPr>
              <p:nvPr/>
            </p:nvSpPr>
            <p:spPr bwMode="auto">
              <a:xfrm rot="-10882525">
                <a:off x="4175" y="1869"/>
                <a:ext cx="1104" cy="240"/>
              </a:xfrm>
              <a:prstGeom prst="curvedUpArrow">
                <a:avLst>
                  <a:gd name="adj1" fmla="val 92000"/>
                  <a:gd name="adj2" fmla="val 184000"/>
                  <a:gd name="adj3" fmla="val 33333"/>
                </a:avLst>
              </a:prstGeom>
              <a:solidFill>
                <a:srgbClr val="FF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2" descr="u=1478818608,2349214325&amp;gp=2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3"/>
          <p:cNvSpPr txBox="1"/>
          <p:nvPr/>
        </p:nvSpPr>
        <p:spPr>
          <a:xfrm>
            <a:off x="611188" y="1654175"/>
            <a:ext cx="1419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4140200" y="1654175"/>
            <a:ext cx="25685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一五得五</a:t>
            </a:r>
          </a:p>
        </p:txBody>
      </p:sp>
      <p:sp>
        <p:nvSpPr>
          <p:cNvPr id="31750" name="Text Box 6"/>
          <p:cNvSpPr txBox="1"/>
          <p:nvPr/>
        </p:nvSpPr>
        <p:spPr>
          <a:xfrm>
            <a:off x="1979613" y="1654175"/>
            <a:ext cx="2592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1×5=5</a:t>
            </a:r>
          </a:p>
        </p:txBody>
      </p:sp>
      <p:sp>
        <p:nvSpPr>
          <p:cNvPr id="31752" name="Text Box 8"/>
          <p:cNvSpPr txBox="1"/>
          <p:nvPr/>
        </p:nvSpPr>
        <p:spPr>
          <a:xfrm>
            <a:off x="611188" y="2590800"/>
            <a:ext cx="1419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31753" name="Text Box 9"/>
          <p:cNvSpPr txBox="1"/>
          <p:nvPr/>
        </p:nvSpPr>
        <p:spPr>
          <a:xfrm>
            <a:off x="611188" y="3598863"/>
            <a:ext cx="15128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31754" name="Text Box 10"/>
          <p:cNvSpPr txBox="1"/>
          <p:nvPr/>
        </p:nvSpPr>
        <p:spPr>
          <a:xfrm>
            <a:off x="611188" y="4606925"/>
            <a:ext cx="14176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31755" name="Text Box 11"/>
          <p:cNvSpPr txBox="1"/>
          <p:nvPr/>
        </p:nvSpPr>
        <p:spPr>
          <a:xfrm>
            <a:off x="611188" y="5543550"/>
            <a:ext cx="14176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r>
              <a:rPr lang="en-US" altLang="zh-CN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31756" name="Text Box 12"/>
          <p:cNvSpPr txBox="1"/>
          <p:nvPr/>
        </p:nvSpPr>
        <p:spPr>
          <a:xfrm>
            <a:off x="4140200" y="2590800"/>
            <a:ext cx="27638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二五一十</a:t>
            </a:r>
          </a:p>
        </p:txBody>
      </p:sp>
      <p:sp>
        <p:nvSpPr>
          <p:cNvPr id="31757" name="Text Box 13"/>
          <p:cNvSpPr txBox="1"/>
          <p:nvPr/>
        </p:nvSpPr>
        <p:spPr>
          <a:xfrm>
            <a:off x="4140200" y="3670300"/>
            <a:ext cx="256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三五十五</a:t>
            </a:r>
          </a:p>
        </p:txBody>
      </p:sp>
      <p:sp>
        <p:nvSpPr>
          <p:cNvPr id="31758" name="Text Box 14"/>
          <p:cNvSpPr txBox="1"/>
          <p:nvPr/>
        </p:nvSpPr>
        <p:spPr>
          <a:xfrm>
            <a:off x="4140200" y="4606925"/>
            <a:ext cx="2663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四五二十</a:t>
            </a:r>
          </a:p>
        </p:txBody>
      </p:sp>
      <p:sp>
        <p:nvSpPr>
          <p:cNvPr id="31759" name="Text Box 15"/>
          <p:cNvSpPr txBox="1"/>
          <p:nvPr/>
        </p:nvSpPr>
        <p:spPr>
          <a:xfrm>
            <a:off x="3995738" y="5543550"/>
            <a:ext cx="3060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五五二十五</a:t>
            </a:r>
          </a:p>
        </p:txBody>
      </p:sp>
      <p:grpSp>
        <p:nvGrpSpPr>
          <p:cNvPr id="22542" name="Group 29"/>
          <p:cNvGrpSpPr/>
          <p:nvPr/>
        </p:nvGrpSpPr>
        <p:grpSpPr>
          <a:xfrm>
            <a:off x="285750" y="288925"/>
            <a:ext cx="8388350" cy="533400"/>
            <a:chOff x="44" y="2112"/>
            <a:chExt cx="5284" cy="336"/>
          </a:xfrm>
        </p:grpSpPr>
        <p:sp>
          <p:nvSpPr>
            <p:cNvPr id="31774" name="Rectangle 30"/>
            <p:cNvSpPr>
              <a:spLocks noChangeArrowheads="1"/>
            </p:cNvSpPr>
            <p:nvPr/>
          </p:nvSpPr>
          <p:spPr bwMode="auto">
            <a:xfrm>
              <a:off x="288" y="2308"/>
              <a:ext cx="50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  <p:grpSp>
          <p:nvGrpSpPr>
            <p:cNvPr id="22558" name="Group 31"/>
            <p:cNvGrpSpPr/>
            <p:nvPr/>
          </p:nvGrpSpPr>
          <p:grpSpPr>
            <a:xfrm>
              <a:off x="480" y="2116"/>
              <a:ext cx="960" cy="218"/>
              <a:chOff x="672" y="2112"/>
              <a:chExt cx="960" cy="218"/>
            </a:xfrm>
          </p:grpSpPr>
          <p:sp>
            <p:nvSpPr>
              <p:cNvPr id="31776" name="Line 32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77" name="Line 33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78" name="Line 34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79" name="Line 35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80" name="Line 36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81" name="Line 37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2559" name="Group 38"/>
            <p:cNvGrpSpPr/>
            <p:nvPr/>
          </p:nvGrpSpPr>
          <p:grpSpPr>
            <a:xfrm>
              <a:off x="1440" y="2112"/>
              <a:ext cx="960" cy="218"/>
              <a:chOff x="672" y="2112"/>
              <a:chExt cx="960" cy="218"/>
            </a:xfrm>
          </p:grpSpPr>
          <p:sp>
            <p:nvSpPr>
              <p:cNvPr id="31783" name="Line 39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84" name="Line 40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85" name="Line 41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86" name="Line 42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87" name="Line 43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88" name="Line 44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2560" name="Group 45"/>
            <p:cNvGrpSpPr/>
            <p:nvPr/>
          </p:nvGrpSpPr>
          <p:grpSpPr>
            <a:xfrm>
              <a:off x="2400" y="2116"/>
              <a:ext cx="960" cy="218"/>
              <a:chOff x="672" y="2112"/>
              <a:chExt cx="960" cy="218"/>
            </a:xfrm>
          </p:grpSpPr>
          <p:sp>
            <p:nvSpPr>
              <p:cNvPr id="31790" name="Line 46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91" name="Line 47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92" name="Line 48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93" name="Line 49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94" name="Line 50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95" name="Line 51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2561" name="Group 52"/>
            <p:cNvGrpSpPr/>
            <p:nvPr/>
          </p:nvGrpSpPr>
          <p:grpSpPr>
            <a:xfrm>
              <a:off x="3360" y="2116"/>
              <a:ext cx="960" cy="218"/>
              <a:chOff x="672" y="2112"/>
              <a:chExt cx="960" cy="218"/>
            </a:xfrm>
          </p:grpSpPr>
          <p:sp>
            <p:nvSpPr>
              <p:cNvPr id="31797" name="Line 53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98" name="Line 54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799" name="Line 55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800" name="Line 56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801" name="Line 57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802" name="Line 58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grpSp>
          <p:nvGrpSpPr>
            <p:cNvPr id="22562" name="Group 59"/>
            <p:cNvGrpSpPr/>
            <p:nvPr/>
          </p:nvGrpSpPr>
          <p:grpSpPr>
            <a:xfrm>
              <a:off x="4320" y="2116"/>
              <a:ext cx="960" cy="218"/>
              <a:chOff x="672" y="2112"/>
              <a:chExt cx="960" cy="218"/>
            </a:xfrm>
          </p:grpSpPr>
          <p:sp>
            <p:nvSpPr>
              <p:cNvPr id="31804" name="Line 60"/>
              <p:cNvSpPr>
                <a:spLocks noChangeShapeType="1"/>
              </p:cNvSpPr>
              <p:nvPr/>
            </p:nvSpPr>
            <p:spPr bwMode="auto">
              <a:xfrm>
                <a:off x="864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805" name="Line 61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806" name="Line 62"/>
              <p:cNvSpPr>
                <a:spLocks noChangeShapeType="1"/>
              </p:cNvSpPr>
              <p:nvPr/>
            </p:nvSpPr>
            <p:spPr bwMode="auto">
              <a:xfrm>
                <a:off x="1248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807" name="Line 63"/>
              <p:cNvSpPr>
                <a:spLocks noChangeShapeType="1"/>
              </p:cNvSpPr>
              <p:nvPr/>
            </p:nvSpPr>
            <p:spPr bwMode="auto">
              <a:xfrm>
                <a:off x="1440" y="2208"/>
                <a:ext cx="0" cy="96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808" name="Line 64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  <p:sp>
            <p:nvSpPr>
              <p:cNvPr id="31809" name="Line 65"/>
              <p:cNvSpPr>
                <a:spLocks noChangeShapeType="1"/>
              </p:cNvSpPr>
              <p:nvPr/>
            </p:nvSpPr>
            <p:spPr bwMode="auto">
              <a:xfrm>
                <a:off x="672" y="2138"/>
                <a:ext cx="0" cy="192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楷体_GB2312" pitchFamily="49" charset="-122"/>
                  <a:cs typeface="+mn-cs"/>
                </a:endParaRPr>
              </a:p>
            </p:txBody>
          </p:sp>
        </p:grpSp>
        <p:sp>
          <p:nvSpPr>
            <p:cNvPr id="31810" name="AutoShape 66"/>
            <p:cNvSpPr>
              <a:spLocks noChangeArrowheads="1"/>
            </p:cNvSpPr>
            <p:nvPr/>
          </p:nvSpPr>
          <p:spPr bwMode="auto">
            <a:xfrm rot="-5498395">
              <a:off x="68" y="2232"/>
              <a:ext cx="192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endParaRPr>
            </a:p>
          </p:txBody>
        </p:sp>
      </p:grpSp>
      <p:sp>
        <p:nvSpPr>
          <p:cNvPr id="31811" name="Text Box 67"/>
          <p:cNvSpPr txBox="1">
            <a:spLocks noChangeArrowheads="1"/>
          </p:cNvSpPr>
          <p:nvPr/>
        </p:nvSpPr>
        <p:spPr bwMode="auto">
          <a:xfrm>
            <a:off x="6845300" y="82232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5</a:t>
            </a:r>
          </a:p>
        </p:txBody>
      </p:sp>
      <p:sp>
        <p:nvSpPr>
          <p:cNvPr id="31812" name="Text Box 68"/>
          <p:cNvSpPr txBox="1">
            <a:spLocks noChangeArrowheads="1"/>
          </p:cNvSpPr>
          <p:nvPr/>
        </p:nvSpPr>
        <p:spPr bwMode="auto">
          <a:xfrm>
            <a:off x="8445500" y="82232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sp>
        <p:nvSpPr>
          <p:cNvPr id="31813" name="Text Box 69"/>
          <p:cNvSpPr txBox="1">
            <a:spLocks noChangeArrowheads="1"/>
          </p:cNvSpPr>
          <p:nvPr/>
        </p:nvSpPr>
        <p:spPr bwMode="auto">
          <a:xfrm>
            <a:off x="5168900" y="82232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zh-CN" altLang="en-GB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10</a:t>
            </a:r>
            <a:endParaRPr kumimoji="1" lang="zh-CN" altLang="en-US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46" name="Text Box 70"/>
          <p:cNvSpPr txBox="1"/>
          <p:nvPr/>
        </p:nvSpPr>
        <p:spPr>
          <a:xfrm>
            <a:off x="3719513" y="822325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Arial Black" panose="020B0A04020102020204" pitchFamily="34" charset="0"/>
                <a:ea typeface="宋体" panose="02010600030101010101" pitchFamily="2" charset="-122"/>
              </a:rPr>
              <a:t>15</a:t>
            </a:r>
          </a:p>
        </p:txBody>
      </p:sp>
      <p:sp>
        <p:nvSpPr>
          <p:cNvPr id="22547" name="Text Box 71"/>
          <p:cNvSpPr txBox="1"/>
          <p:nvPr/>
        </p:nvSpPr>
        <p:spPr>
          <a:xfrm>
            <a:off x="2271713" y="822325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GB" dirty="0">
                <a:latin typeface="Arial Black" panose="020B0A04020102020204" pitchFamily="34" charset="0"/>
                <a:ea typeface="宋体" panose="02010600030101010101" pitchFamily="2" charset="-122"/>
              </a:rPr>
              <a:t>20</a:t>
            </a:r>
            <a:endParaRPr lang="zh-CN" altLang="en-US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8" name="Text Box 72"/>
          <p:cNvSpPr txBox="1"/>
          <p:nvPr/>
        </p:nvSpPr>
        <p:spPr>
          <a:xfrm>
            <a:off x="684213" y="722313"/>
            <a:ext cx="762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GB" dirty="0"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GB" altLang="zh-CN" dirty="0">
                <a:latin typeface="Arial Black" panose="020B0A04020102020204" pitchFamily="34" charset="0"/>
                <a:ea typeface="宋体" panose="02010600030101010101" pitchFamily="2" charset="-122"/>
              </a:rPr>
              <a:t>5</a:t>
            </a:r>
            <a:endParaRPr lang="en-US" altLang="zh-CN" dirty="0"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31817" name="Text Box 73"/>
          <p:cNvSpPr txBox="1"/>
          <p:nvPr/>
        </p:nvSpPr>
        <p:spPr>
          <a:xfrm>
            <a:off x="1979613" y="2625725"/>
            <a:ext cx="2592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2×5=10</a:t>
            </a:r>
          </a:p>
        </p:txBody>
      </p:sp>
      <p:sp>
        <p:nvSpPr>
          <p:cNvPr id="31818" name="Text Box 74"/>
          <p:cNvSpPr txBox="1"/>
          <p:nvPr/>
        </p:nvSpPr>
        <p:spPr>
          <a:xfrm>
            <a:off x="1979613" y="3598863"/>
            <a:ext cx="2592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3×5=15</a:t>
            </a:r>
          </a:p>
        </p:txBody>
      </p:sp>
      <p:sp>
        <p:nvSpPr>
          <p:cNvPr id="31819" name="Text Box 75"/>
          <p:cNvSpPr txBox="1"/>
          <p:nvPr/>
        </p:nvSpPr>
        <p:spPr>
          <a:xfrm>
            <a:off x="1979613" y="4570413"/>
            <a:ext cx="2592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4×5=20</a:t>
            </a:r>
          </a:p>
        </p:txBody>
      </p:sp>
      <p:sp>
        <p:nvSpPr>
          <p:cNvPr id="31820" name="Text Box 76"/>
          <p:cNvSpPr txBox="1"/>
          <p:nvPr/>
        </p:nvSpPr>
        <p:spPr>
          <a:xfrm>
            <a:off x="1979613" y="5543550"/>
            <a:ext cx="2592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5×5=25</a:t>
            </a:r>
          </a:p>
        </p:txBody>
      </p:sp>
      <p:sp>
        <p:nvSpPr>
          <p:cNvPr id="31821" name="Text Box 77"/>
          <p:cNvSpPr txBox="1"/>
          <p:nvPr/>
        </p:nvSpPr>
        <p:spPr>
          <a:xfrm>
            <a:off x="6516688" y="1700213"/>
            <a:ext cx="26273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5×1=5</a:t>
            </a:r>
          </a:p>
        </p:txBody>
      </p:sp>
      <p:sp>
        <p:nvSpPr>
          <p:cNvPr id="31822" name="Text Box 78"/>
          <p:cNvSpPr txBox="1"/>
          <p:nvPr/>
        </p:nvSpPr>
        <p:spPr>
          <a:xfrm>
            <a:off x="6516688" y="2671763"/>
            <a:ext cx="26273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5×2=10</a:t>
            </a:r>
          </a:p>
        </p:txBody>
      </p:sp>
      <p:sp>
        <p:nvSpPr>
          <p:cNvPr id="31823" name="Text Box 79"/>
          <p:cNvSpPr txBox="1"/>
          <p:nvPr/>
        </p:nvSpPr>
        <p:spPr>
          <a:xfrm>
            <a:off x="6516688" y="3644900"/>
            <a:ext cx="26273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5×3=15</a:t>
            </a:r>
          </a:p>
        </p:txBody>
      </p:sp>
      <p:sp>
        <p:nvSpPr>
          <p:cNvPr id="31824" name="Text Box 80"/>
          <p:cNvSpPr txBox="1"/>
          <p:nvPr/>
        </p:nvSpPr>
        <p:spPr>
          <a:xfrm>
            <a:off x="6516688" y="4616450"/>
            <a:ext cx="26273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5×4=20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6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6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600" decel="100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600" decel="100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00" decel="100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00" decel="100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50" grpId="0"/>
      <p:bldP spid="31752" grpId="0"/>
      <p:bldP spid="31753" grpId="0"/>
      <p:bldP spid="31754" grpId="0"/>
      <p:bldP spid="31755" grpId="0"/>
      <p:bldP spid="31756" grpId="0"/>
      <p:bldP spid="31757" grpId="0"/>
      <p:bldP spid="31758" grpId="0"/>
      <p:bldP spid="31759" grpId="0"/>
      <p:bldP spid="31817" grpId="0"/>
      <p:bldP spid="31818" grpId="0"/>
      <p:bldP spid="31819" grpId="0"/>
      <p:bldP spid="31820" grpId="0"/>
      <p:bldP spid="31821" grpId="0"/>
      <p:bldP spid="31822" grpId="0"/>
      <p:bldP spid="31823" grpId="0"/>
      <p:bldP spid="3182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全屏显示(4:3)</PresentationFormat>
  <Paragraphs>141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黑体</vt:lpstr>
      <vt:lpstr>华文彩云</vt:lpstr>
      <vt:lpstr>华文隶书</vt:lpstr>
      <vt:lpstr>楷体_GB2312</vt:lpstr>
      <vt:lpstr>隶书</vt:lpstr>
      <vt:lpstr>宋体</vt:lpstr>
      <vt:lpstr>微软雅黑</vt:lpstr>
      <vt:lpstr>Arial</vt:lpstr>
      <vt:lpstr>Arial Black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2022-01-10T07:06:54Z</dcterms:created>
  <dcterms:modified xsi:type="dcterms:W3CDTF">2023-01-16T17:55:10Z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62DBC23E189749ED8B842CD3A641B38D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