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97" r:id="rId2"/>
    <p:sldId id="257" r:id="rId3"/>
    <p:sldId id="299" r:id="rId4"/>
    <p:sldId id="303" r:id="rId5"/>
    <p:sldId id="260" r:id="rId6"/>
    <p:sldId id="267" r:id="rId7"/>
    <p:sldId id="269" r:id="rId8"/>
    <p:sldId id="300" r:id="rId9"/>
    <p:sldId id="271" r:id="rId10"/>
    <p:sldId id="270" r:id="rId11"/>
    <p:sldId id="278" r:id="rId12"/>
    <p:sldId id="280" r:id="rId13"/>
    <p:sldId id="277" r:id="rId14"/>
    <p:sldId id="282" r:id="rId15"/>
    <p:sldId id="273" r:id="rId16"/>
    <p:sldId id="301" r:id="rId17"/>
    <p:sldId id="283" r:id="rId18"/>
    <p:sldId id="284" r:id="rId19"/>
    <p:sldId id="289" r:id="rId20"/>
    <p:sldId id="290" r:id="rId21"/>
    <p:sldId id="291" r:id="rId22"/>
    <p:sldId id="304" r:id="rId23"/>
    <p:sldId id="294" r:id="rId24"/>
    <p:sldId id="295" r:id="rId25"/>
    <p:sldId id="296" r:id="rId26"/>
    <p:sldId id="30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85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10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6F29-FF8B-455D-B887-0DFB32A022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6F29-75B2-4A9F-BE8A-0BAB17E5B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1"/>
          <p:cNvSpPr txBox="1"/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灯片编号占位符 3"/>
          <p:cNvSpPr txBox="1"/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614724" y="1134733"/>
            <a:ext cx="32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mical_290723"/>
          <p:cNvSpPr>
            <a:spLocks noChangeAspect="1"/>
          </p:cNvSpPr>
          <p:nvPr userDrawn="1"/>
        </p:nvSpPr>
        <p:spPr bwMode="auto">
          <a:xfrm>
            <a:off x="614724" y="414974"/>
            <a:ext cx="600678" cy="609685"/>
          </a:xfrm>
          <a:custGeom>
            <a:avLst/>
            <a:gdLst>
              <a:gd name="connsiteX0" fmla="*/ 349546 w 597759"/>
              <a:gd name="connsiteY0" fmla="*/ 363906 h 606722"/>
              <a:gd name="connsiteX1" fmla="*/ 362212 w 597759"/>
              <a:gd name="connsiteY1" fmla="*/ 376527 h 606722"/>
              <a:gd name="connsiteX2" fmla="*/ 362212 w 597759"/>
              <a:gd name="connsiteY2" fmla="*/ 477668 h 606722"/>
              <a:gd name="connsiteX3" fmla="*/ 349546 w 597759"/>
              <a:gd name="connsiteY3" fmla="*/ 490289 h 606722"/>
              <a:gd name="connsiteX4" fmla="*/ 336879 w 597759"/>
              <a:gd name="connsiteY4" fmla="*/ 477668 h 606722"/>
              <a:gd name="connsiteX5" fmla="*/ 336879 w 597759"/>
              <a:gd name="connsiteY5" fmla="*/ 376527 h 606722"/>
              <a:gd name="connsiteX6" fmla="*/ 349546 w 597759"/>
              <a:gd name="connsiteY6" fmla="*/ 363906 h 606722"/>
              <a:gd name="connsiteX7" fmla="*/ 154884 w 597759"/>
              <a:gd name="connsiteY7" fmla="*/ 309649 h 606722"/>
              <a:gd name="connsiteX8" fmla="*/ 164489 w 597759"/>
              <a:gd name="connsiteY8" fmla="*/ 310938 h 606722"/>
              <a:gd name="connsiteX9" fmla="*/ 252284 w 597759"/>
              <a:gd name="connsiteY9" fmla="*/ 361421 h 606722"/>
              <a:gd name="connsiteX10" fmla="*/ 256915 w 597759"/>
              <a:gd name="connsiteY10" fmla="*/ 378752 h 606722"/>
              <a:gd name="connsiteX11" fmla="*/ 239551 w 597759"/>
              <a:gd name="connsiteY11" fmla="*/ 383374 h 606722"/>
              <a:gd name="connsiteX12" fmla="*/ 151845 w 597759"/>
              <a:gd name="connsiteY12" fmla="*/ 332802 h 606722"/>
              <a:gd name="connsiteX13" fmla="*/ 147215 w 597759"/>
              <a:gd name="connsiteY13" fmla="*/ 315560 h 606722"/>
              <a:gd name="connsiteX14" fmla="*/ 154884 w 597759"/>
              <a:gd name="connsiteY14" fmla="*/ 309649 h 606722"/>
              <a:gd name="connsiteX15" fmla="*/ 442000 w 597759"/>
              <a:gd name="connsiteY15" fmla="*/ 276744 h 606722"/>
              <a:gd name="connsiteX16" fmla="*/ 311518 w 597759"/>
              <a:gd name="connsiteY16" fmla="*/ 351929 h 606722"/>
              <a:gd name="connsiteX17" fmla="*/ 311518 w 597759"/>
              <a:gd name="connsiteY17" fmla="*/ 502299 h 606722"/>
              <a:gd name="connsiteX18" fmla="*/ 442000 w 597759"/>
              <a:gd name="connsiteY18" fmla="*/ 577483 h 606722"/>
              <a:gd name="connsiteX19" fmla="*/ 572482 w 597759"/>
              <a:gd name="connsiteY19" fmla="*/ 502299 h 606722"/>
              <a:gd name="connsiteX20" fmla="*/ 572482 w 597759"/>
              <a:gd name="connsiteY20" fmla="*/ 351929 h 606722"/>
              <a:gd name="connsiteX21" fmla="*/ 155759 w 597759"/>
              <a:gd name="connsiteY21" fmla="*/ 276744 h 606722"/>
              <a:gd name="connsiteX22" fmla="*/ 25366 w 597759"/>
              <a:gd name="connsiteY22" fmla="*/ 351929 h 606722"/>
              <a:gd name="connsiteX23" fmla="*/ 25366 w 597759"/>
              <a:gd name="connsiteY23" fmla="*/ 502299 h 606722"/>
              <a:gd name="connsiteX24" fmla="*/ 155759 w 597759"/>
              <a:gd name="connsiteY24" fmla="*/ 577483 h 606722"/>
              <a:gd name="connsiteX25" fmla="*/ 286241 w 597759"/>
              <a:gd name="connsiteY25" fmla="*/ 502299 h 606722"/>
              <a:gd name="connsiteX26" fmla="*/ 286241 w 597759"/>
              <a:gd name="connsiteY26" fmla="*/ 351929 h 606722"/>
              <a:gd name="connsiteX27" fmla="*/ 299770 w 597759"/>
              <a:gd name="connsiteY27" fmla="*/ 62121 h 606722"/>
              <a:gd name="connsiteX28" fmla="*/ 307512 w 597759"/>
              <a:gd name="connsiteY28" fmla="*/ 67998 h 606722"/>
              <a:gd name="connsiteX29" fmla="*/ 302795 w 597759"/>
              <a:gd name="connsiteY29" fmla="*/ 85329 h 606722"/>
              <a:gd name="connsiteX30" fmla="*/ 215142 w 597759"/>
              <a:gd name="connsiteY30" fmla="*/ 135901 h 606722"/>
              <a:gd name="connsiteX31" fmla="*/ 197879 w 597759"/>
              <a:gd name="connsiteY31" fmla="*/ 131190 h 606722"/>
              <a:gd name="connsiteX32" fmla="*/ 202506 w 597759"/>
              <a:gd name="connsiteY32" fmla="*/ 113948 h 606722"/>
              <a:gd name="connsiteX33" fmla="*/ 290159 w 597759"/>
              <a:gd name="connsiteY33" fmla="*/ 63376 h 606722"/>
              <a:gd name="connsiteX34" fmla="*/ 299770 w 597759"/>
              <a:gd name="connsiteY34" fmla="*/ 62121 h 606722"/>
              <a:gd name="connsiteX35" fmla="*/ 298880 w 597759"/>
              <a:gd name="connsiteY35" fmla="*/ 29150 h 606722"/>
              <a:gd name="connsiteX36" fmla="*/ 168398 w 597759"/>
              <a:gd name="connsiteY36" fmla="*/ 104423 h 606722"/>
              <a:gd name="connsiteX37" fmla="*/ 168398 w 597759"/>
              <a:gd name="connsiteY37" fmla="*/ 254793 h 606722"/>
              <a:gd name="connsiteX38" fmla="*/ 298880 w 597759"/>
              <a:gd name="connsiteY38" fmla="*/ 329978 h 606722"/>
              <a:gd name="connsiteX39" fmla="*/ 429361 w 597759"/>
              <a:gd name="connsiteY39" fmla="*/ 254793 h 606722"/>
              <a:gd name="connsiteX40" fmla="*/ 429361 w 597759"/>
              <a:gd name="connsiteY40" fmla="*/ 104423 h 606722"/>
              <a:gd name="connsiteX41" fmla="*/ 298880 w 597759"/>
              <a:gd name="connsiteY41" fmla="*/ 0 h 606722"/>
              <a:gd name="connsiteX42" fmla="*/ 454639 w 597759"/>
              <a:gd name="connsiteY42" fmla="*/ 89760 h 606722"/>
              <a:gd name="connsiteX43" fmla="*/ 454639 w 597759"/>
              <a:gd name="connsiteY43" fmla="*/ 254793 h 606722"/>
              <a:gd name="connsiteX44" fmla="*/ 597759 w 597759"/>
              <a:gd name="connsiteY44" fmla="*/ 337265 h 606722"/>
              <a:gd name="connsiteX45" fmla="*/ 597759 w 597759"/>
              <a:gd name="connsiteY45" fmla="*/ 516873 h 606722"/>
              <a:gd name="connsiteX46" fmla="*/ 442000 w 597759"/>
              <a:gd name="connsiteY46" fmla="*/ 606722 h 606722"/>
              <a:gd name="connsiteX47" fmla="*/ 298880 w 597759"/>
              <a:gd name="connsiteY47" fmla="*/ 524161 h 606722"/>
              <a:gd name="connsiteX48" fmla="*/ 155759 w 597759"/>
              <a:gd name="connsiteY48" fmla="*/ 606722 h 606722"/>
              <a:gd name="connsiteX49" fmla="*/ 0 w 597759"/>
              <a:gd name="connsiteY49" fmla="*/ 516873 h 606722"/>
              <a:gd name="connsiteX50" fmla="*/ 0 w 597759"/>
              <a:gd name="connsiteY50" fmla="*/ 337265 h 606722"/>
              <a:gd name="connsiteX51" fmla="*/ 143120 w 597759"/>
              <a:gd name="connsiteY51" fmla="*/ 254793 h 606722"/>
              <a:gd name="connsiteX52" fmla="*/ 143120 w 597759"/>
              <a:gd name="connsiteY52" fmla="*/ 8976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97759" h="606722">
                <a:moveTo>
                  <a:pt x="349546" y="363906"/>
                </a:moveTo>
                <a:cubicBezTo>
                  <a:pt x="356593" y="363906"/>
                  <a:pt x="362212" y="369505"/>
                  <a:pt x="362212" y="376527"/>
                </a:cubicBezTo>
                <a:lnTo>
                  <a:pt x="362212" y="477668"/>
                </a:lnTo>
                <a:cubicBezTo>
                  <a:pt x="362212" y="484601"/>
                  <a:pt x="356593" y="490289"/>
                  <a:pt x="349546" y="490289"/>
                </a:cubicBezTo>
                <a:cubicBezTo>
                  <a:pt x="342588" y="490289"/>
                  <a:pt x="336879" y="484601"/>
                  <a:pt x="336879" y="477668"/>
                </a:cubicBezTo>
                <a:lnTo>
                  <a:pt x="336879" y="376527"/>
                </a:lnTo>
                <a:cubicBezTo>
                  <a:pt x="336879" y="369505"/>
                  <a:pt x="342588" y="363906"/>
                  <a:pt x="349546" y="363906"/>
                </a:cubicBezTo>
                <a:close/>
                <a:moveTo>
                  <a:pt x="154884" y="309649"/>
                </a:moveTo>
                <a:cubicBezTo>
                  <a:pt x="158011" y="308805"/>
                  <a:pt x="161462" y="309161"/>
                  <a:pt x="164489" y="310938"/>
                </a:cubicBezTo>
                <a:lnTo>
                  <a:pt x="252284" y="361421"/>
                </a:lnTo>
                <a:cubicBezTo>
                  <a:pt x="258339" y="364976"/>
                  <a:pt x="260387" y="372708"/>
                  <a:pt x="256915" y="378752"/>
                </a:cubicBezTo>
                <a:cubicBezTo>
                  <a:pt x="253353" y="384796"/>
                  <a:pt x="245695" y="386840"/>
                  <a:pt x="239551" y="383374"/>
                </a:cubicBezTo>
                <a:lnTo>
                  <a:pt x="151845" y="332802"/>
                </a:lnTo>
                <a:cubicBezTo>
                  <a:pt x="145790" y="329336"/>
                  <a:pt x="143742" y="321603"/>
                  <a:pt x="147215" y="315560"/>
                </a:cubicBezTo>
                <a:cubicBezTo>
                  <a:pt x="148951" y="312538"/>
                  <a:pt x="151756" y="310494"/>
                  <a:pt x="154884" y="309649"/>
                </a:cubicBezTo>
                <a:close/>
                <a:moveTo>
                  <a:pt x="442000" y="276744"/>
                </a:moveTo>
                <a:lnTo>
                  <a:pt x="311518" y="351929"/>
                </a:lnTo>
                <a:lnTo>
                  <a:pt x="311518" y="502299"/>
                </a:lnTo>
                <a:lnTo>
                  <a:pt x="442000" y="577483"/>
                </a:lnTo>
                <a:lnTo>
                  <a:pt x="572482" y="502299"/>
                </a:lnTo>
                <a:lnTo>
                  <a:pt x="572482" y="351929"/>
                </a:lnTo>
                <a:close/>
                <a:moveTo>
                  <a:pt x="155759" y="276744"/>
                </a:moveTo>
                <a:lnTo>
                  <a:pt x="25366" y="351929"/>
                </a:lnTo>
                <a:lnTo>
                  <a:pt x="25366" y="502299"/>
                </a:lnTo>
                <a:lnTo>
                  <a:pt x="155759" y="577483"/>
                </a:lnTo>
                <a:lnTo>
                  <a:pt x="286241" y="502299"/>
                </a:lnTo>
                <a:lnTo>
                  <a:pt x="286241" y="351929"/>
                </a:lnTo>
                <a:close/>
                <a:moveTo>
                  <a:pt x="299770" y="62121"/>
                </a:moveTo>
                <a:cubicBezTo>
                  <a:pt x="302907" y="62954"/>
                  <a:pt x="305732" y="64976"/>
                  <a:pt x="307512" y="67998"/>
                </a:cubicBezTo>
                <a:cubicBezTo>
                  <a:pt x="310982" y="74130"/>
                  <a:pt x="308847" y="81774"/>
                  <a:pt x="302795" y="85329"/>
                </a:cubicBezTo>
                <a:lnTo>
                  <a:pt x="215142" y="135901"/>
                </a:lnTo>
                <a:cubicBezTo>
                  <a:pt x="209091" y="139367"/>
                  <a:pt x="201349" y="137323"/>
                  <a:pt x="197879" y="131190"/>
                </a:cubicBezTo>
                <a:cubicBezTo>
                  <a:pt x="194408" y="125235"/>
                  <a:pt x="196455" y="117414"/>
                  <a:pt x="202506" y="113948"/>
                </a:cubicBezTo>
                <a:lnTo>
                  <a:pt x="290159" y="63376"/>
                </a:lnTo>
                <a:cubicBezTo>
                  <a:pt x="293185" y="61643"/>
                  <a:pt x="296633" y="61288"/>
                  <a:pt x="299770" y="62121"/>
                </a:cubicBezTo>
                <a:close/>
                <a:moveTo>
                  <a:pt x="298880" y="29150"/>
                </a:moveTo>
                <a:lnTo>
                  <a:pt x="168398" y="104423"/>
                </a:lnTo>
                <a:lnTo>
                  <a:pt x="168398" y="254793"/>
                </a:lnTo>
                <a:lnTo>
                  <a:pt x="298880" y="329978"/>
                </a:lnTo>
                <a:lnTo>
                  <a:pt x="429361" y="254793"/>
                </a:lnTo>
                <a:lnTo>
                  <a:pt x="429361" y="104423"/>
                </a:lnTo>
                <a:close/>
                <a:moveTo>
                  <a:pt x="298880" y="0"/>
                </a:moveTo>
                <a:lnTo>
                  <a:pt x="454639" y="89760"/>
                </a:lnTo>
                <a:lnTo>
                  <a:pt x="454639" y="254793"/>
                </a:lnTo>
                <a:lnTo>
                  <a:pt x="597759" y="337265"/>
                </a:lnTo>
                <a:lnTo>
                  <a:pt x="597759" y="516873"/>
                </a:lnTo>
                <a:lnTo>
                  <a:pt x="442000" y="606722"/>
                </a:lnTo>
                <a:lnTo>
                  <a:pt x="298880" y="524161"/>
                </a:lnTo>
                <a:lnTo>
                  <a:pt x="155759" y="606722"/>
                </a:lnTo>
                <a:lnTo>
                  <a:pt x="0" y="516873"/>
                </a:lnTo>
                <a:lnTo>
                  <a:pt x="0" y="337265"/>
                </a:lnTo>
                <a:lnTo>
                  <a:pt x="143120" y="254793"/>
                </a:lnTo>
                <a:lnTo>
                  <a:pt x="143120" y="897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任意多边形 47"/>
          <p:cNvSpPr/>
          <p:nvPr/>
        </p:nvSpPr>
        <p:spPr>
          <a:xfrm rot="5400000">
            <a:off x="1882775" y="-1425575"/>
            <a:ext cx="914400" cy="4679950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62" name="椭圆 61"/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71" name="文本框 62"/>
          <p:cNvSpPr txBox="1">
            <a:spLocks noChangeArrowheads="1"/>
          </p:cNvSpPr>
          <p:nvPr/>
        </p:nvSpPr>
        <p:spPr bwMode="auto">
          <a:xfrm>
            <a:off x="2001838" y="2633663"/>
            <a:ext cx="8648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b="1" dirty="0">
                <a:solidFill>
                  <a:schemeClr val="accent1"/>
                </a:solidFill>
              </a:rPr>
              <a:t>大学博士入学复试报告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095500" y="3880128"/>
            <a:ext cx="5189287" cy="369332"/>
            <a:chOff x="2095500" y="3880128"/>
            <a:chExt cx="5189287" cy="369332"/>
          </a:xfrm>
        </p:grpSpPr>
        <p:grpSp>
          <p:nvGrpSpPr>
            <p:cNvPr id="72" name="组合 1026"/>
            <p:cNvGrpSpPr/>
            <p:nvPr/>
          </p:nvGrpSpPr>
          <p:grpSpPr bwMode="auto">
            <a:xfrm>
              <a:off x="2095500" y="3898900"/>
              <a:ext cx="315913" cy="317500"/>
              <a:chOff x="2724480" y="3856218"/>
              <a:chExt cx="317004" cy="317004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724480" y="3856218"/>
                <a:ext cx="317004" cy="3170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74" name="KSO_Shape"/>
              <p:cNvSpPr/>
              <p:nvPr/>
            </p:nvSpPr>
            <p:spPr bwMode="auto">
              <a:xfrm>
                <a:off x="2799351" y="3908524"/>
                <a:ext cx="167263" cy="212393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" name="组合 1025"/>
            <p:cNvGrpSpPr/>
            <p:nvPr/>
          </p:nvGrpSpPr>
          <p:grpSpPr bwMode="auto">
            <a:xfrm>
              <a:off x="4624388" y="3898900"/>
              <a:ext cx="315912" cy="317500"/>
              <a:chOff x="5253802" y="3856218"/>
              <a:chExt cx="317004" cy="317004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253802" y="3856218"/>
                <a:ext cx="317004" cy="3170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77" name="KSO_Shape"/>
              <p:cNvSpPr/>
              <p:nvPr/>
            </p:nvSpPr>
            <p:spPr bwMode="auto">
              <a:xfrm>
                <a:off x="5309556" y="3908524"/>
                <a:ext cx="205496" cy="193372"/>
              </a:xfrm>
              <a:custGeom>
                <a:avLst/>
                <a:gdLst/>
                <a:ahLst/>
                <a:cxnLst/>
                <a:rect l="0" t="0" r="r" b="b"/>
                <a:pathLst>
                  <a:path w="1917701" h="1819275">
                    <a:moveTo>
                      <a:pt x="711992" y="795933"/>
                    </a:moveTo>
                    <a:lnTo>
                      <a:pt x="722042" y="796197"/>
                    </a:lnTo>
                    <a:lnTo>
                      <a:pt x="731828" y="796462"/>
                    </a:lnTo>
                    <a:lnTo>
                      <a:pt x="742143" y="796991"/>
                    </a:lnTo>
                    <a:lnTo>
                      <a:pt x="751929" y="797784"/>
                    </a:lnTo>
                    <a:lnTo>
                      <a:pt x="761979" y="798577"/>
                    </a:lnTo>
                    <a:lnTo>
                      <a:pt x="771765" y="799635"/>
                    </a:lnTo>
                    <a:lnTo>
                      <a:pt x="781551" y="800957"/>
                    </a:lnTo>
                    <a:lnTo>
                      <a:pt x="791337" y="802544"/>
                    </a:lnTo>
                    <a:lnTo>
                      <a:pt x="800858" y="804130"/>
                    </a:lnTo>
                    <a:lnTo>
                      <a:pt x="810644" y="805981"/>
                    </a:lnTo>
                    <a:lnTo>
                      <a:pt x="820166" y="807832"/>
                    </a:lnTo>
                    <a:lnTo>
                      <a:pt x="829687" y="810212"/>
                    </a:lnTo>
                    <a:lnTo>
                      <a:pt x="839473" y="812592"/>
                    </a:lnTo>
                    <a:lnTo>
                      <a:pt x="848994" y="814972"/>
                    </a:lnTo>
                    <a:lnTo>
                      <a:pt x="858252" y="817616"/>
                    </a:lnTo>
                    <a:lnTo>
                      <a:pt x="867773" y="820525"/>
                    </a:lnTo>
                    <a:lnTo>
                      <a:pt x="886551" y="826871"/>
                    </a:lnTo>
                    <a:lnTo>
                      <a:pt x="905065" y="833746"/>
                    </a:lnTo>
                    <a:lnTo>
                      <a:pt x="923315" y="841415"/>
                    </a:lnTo>
                    <a:lnTo>
                      <a:pt x="941300" y="849612"/>
                    </a:lnTo>
                    <a:lnTo>
                      <a:pt x="959284" y="858603"/>
                    </a:lnTo>
                    <a:lnTo>
                      <a:pt x="976740" y="868122"/>
                    </a:lnTo>
                    <a:lnTo>
                      <a:pt x="993932" y="878170"/>
                    </a:lnTo>
                    <a:lnTo>
                      <a:pt x="1011123" y="889012"/>
                    </a:lnTo>
                    <a:lnTo>
                      <a:pt x="1003189" y="891392"/>
                    </a:lnTo>
                    <a:lnTo>
                      <a:pt x="995254" y="893772"/>
                    </a:lnTo>
                    <a:lnTo>
                      <a:pt x="987055" y="896416"/>
                    </a:lnTo>
                    <a:lnTo>
                      <a:pt x="979121" y="899325"/>
                    </a:lnTo>
                    <a:lnTo>
                      <a:pt x="971186" y="902762"/>
                    </a:lnTo>
                    <a:lnTo>
                      <a:pt x="962987" y="905936"/>
                    </a:lnTo>
                    <a:lnTo>
                      <a:pt x="955053" y="909638"/>
                    </a:lnTo>
                    <a:lnTo>
                      <a:pt x="947383" y="913604"/>
                    </a:lnTo>
                    <a:lnTo>
                      <a:pt x="939448" y="917835"/>
                    </a:lnTo>
                    <a:lnTo>
                      <a:pt x="932043" y="922066"/>
                    </a:lnTo>
                    <a:lnTo>
                      <a:pt x="924637" y="926826"/>
                    </a:lnTo>
                    <a:lnTo>
                      <a:pt x="917231" y="931850"/>
                    </a:lnTo>
                    <a:lnTo>
                      <a:pt x="910090" y="936874"/>
                    </a:lnTo>
                    <a:lnTo>
                      <a:pt x="902949" y="942427"/>
                    </a:lnTo>
                    <a:lnTo>
                      <a:pt x="896073" y="948509"/>
                    </a:lnTo>
                    <a:lnTo>
                      <a:pt x="889461" y="954326"/>
                    </a:lnTo>
                    <a:lnTo>
                      <a:pt x="883113" y="960937"/>
                    </a:lnTo>
                    <a:lnTo>
                      <a:pt x="877030" y="967812"/>
                    </a:lnTo>
                    <a:lnTo>
                      <a:pt x="871211" y="974952"/>
                    </a:lnTo>
                    <a:lnTo>
                      <a:pt x="865393" y="982356"/>
                    </a:lnTo>
                    <a:lnTo>
                      <a:pt x="859838" y="990024"/>
                    </a:lnTo>
                    <a:lnTo>
                      <a:pt x="854813" y="998486"/>
                    </a:lnTo>
                    <a:lnTo>
                      <a:pt x="850052" y="1006683"/>
                    </a:lnTo>
                    <a:lnTo>
                      <a:pt x="845556" y="1015674"/>
                    </a:lnTo>
                    <a:lnTo>
                      <a:pt x="841324" y="1025193"/>
                    </a:lnTo>
                    <a:lnTo>
                      <a:pt x="837886" y="1034713"/>
                    </a:lnTo>
                    <a:lnTo>
                      <a:pt x="834183" y="1044761"/>
                    </a:lnTo>
                    <a:lnTo>
                      <a:pt x="831274" y="1055074"/>
                    </a:lnTo>
                    <a:lnTo>
                      <a:pt x="828629" y="1066180"/>
                    </a:lnTo>
                    <a:lnTo>
                      <a:pt x="826249" y="1077550"/>
                    </a:lnTo>
                    <a:lnTo>
                      <a:pt x="824398" y="1089185"/>
                    </a:lnTo>
                    <a:lnTo>
                      <a:pt x="823340" y="1101349"/>
                    </a:lnTo>
                    <a:lnTo>
                      <a:pt x="822017" y="1115893"/>
                    </a:lnTo>
                    <a:lnTo>
                      <a:pt x="821488" y="1129907"/>
                    </a:lnTo>
                    <a:lnTo>
                      <a:pt x="821488" y="1143129"/>
                    </a:lnTo>
                    <a:lnTo>
                      <a:pt x="821753" y="1156086"/>
                    </a:lnTo>
                    <a:lnTo>
                      <a:pt x="822546" y="1168514"/>
                    </a:lnTo>
                    <a:lnTo>
                      <a:pt x="824133" y="1180413"/>
                    </a:lnTo>
                    <a:lnTo>
                      <a:pt x="825984" y="1192048"/>
                    </a:lnTo>
                    <a:lnTo>
                      <a:pt x="828100" y="1203154"/>
                    </a:lnTo>
                    <a:lnTo>
                      <a:pt x="830745" y="1213731"/>
                    </a:lnTo>
                    <a:lnTo>
                      <a:pt x="833654" y="1224044"/>
                    </a:lnTo>
                    <a:lnTo>
                      <a:pt x="836828" y="1233828"/>
                    </a:lnTo>
                    <a:lnTo>
                      <a:pt x="840531" y="1243348"/>
                    </a:lnTo>
                    <a:lnTo>
                      <a:pt x="844763" y="1252338"/>
                    </a:lnTo>
                    <a:lnTo>
                      <a:pt x="848994" y="1260800"/>
                    </a:lnTo>
                    <a:lnTo>
                      <a:pt x="853491" y="1269262"/>
                    </a:lnTo>
                    <a:lnTo>
                      <a:pt x="858516" y="1276930"/>
                    </a:lnTo>
                    <a:lnTo>
                      <a:pt x="863806" y="1284334"/>
                    </a:lnTo>
                    <a:lnTo>
                      <a:pt x="869360" y="1291474"/>
                    </a:lnTo>
                    <a:lnTo>
                      <a:pt x="874914" y="1298349"/>
                    </a:lnTo>
                    <a:lnTo>
                      <a:pt x="880997" y="1304960"/>
                    </a:lnTo>
                    <a:lnTo>
                      <a:pt x="887080" y="1311042"/>
                    </a:lnTo>
                    <a:lnTo>
                      <a:pt x="893428" y="1316859"/>
                    </a:lnTo>
                    <a:lnTo>
                      <a:pt x="900040" y="1322412"/>
                    </a:lnTo>
                    <a:lnTo>
                      <a:pt x="906652" y="1327436"/>
                    </a:lnTo>
                    <a:lnTo>
                      <a:pt x="913264" y="1332196"/>
                    </a:lnTo>
                    <a:lnTo>
                      <a:pt x="920405" y="1336956"/>
                    </a:lnTo>
                    <a:lnTo>
                      <a:pt x="927546" y="1341187"/>
                    </a:lnTo>
                    <a:lnTo>
                      <a:pt x="934687" y="1345417"/>
                    </a:lnTo>
                    <a:lnTo>
                      <a:pt x="941828" y="1349119"/>
                    </a:lnTo>
                    <a:lnTo>
                      <a:pt x="949234" y="1352821"/>
                    </a:lnTo>
                    <a:lnTo>
                      <a:pt x="956904" y="1355995"/>
                    </a:lnTo>
                    <a:lnTo>
                      <a:pt x="964310" y="1358903"/>
                    </a:lnTo>
                    <a:lnTo>
                      <a:pt x="971715" y="1361812"/>
                    </a:lnTo>
                    <a:lnTo>
                      <a:pt x="979121" y="1364456"/>
                    </a:lnTo>
                    <a:lnTo>
                      <a:pt x="986526" y="1366836"/>
                    </a:lnTo>
                    <a:lnTo>
                      <a:pt x="993932" y="1368952"/>
                    </a:lnTo>
                    <a:lnTo>
                      <a:pt x="1008479" y="1372654"/>
                    </a:lnTo>
                    <a:lnTo>
                      <a:pt x="1023025" y="1375562"/>
                    </a:lnTo>
                    <a:lnTo>
                      <a:pt x="1037043" y="1378471"/>
                    </a:lnTo>
                    <a:lnTo>
                      <a:pt x="1050532" y="1380058"/>
                    </a:lnTo>
                    <a:lnTo>
                      <a:pt x="1063227" y="1381380"/>
                    </a:lnTo>
                    <a:lnTo>
                      <a:pt x="1075129" y="1382438"/>
                    </a:lnTo>
                    <a:lnTo>
                      <a:pt x="1086237" y="1382702"/>
                    </a:lnTo>
                    <a:lnTo>
                      <a:pt x="1096287" y="1383231"/>
                    </a:lnTo>
                    <a:lnTo>
                      <a:pt x="1105015" y="1383495"/>
                    </a:lnTo>
                    <a:lnTo>
                      <a:pt x="1112421" y="1383231"/>
                    </a:lnTo>
                    <a:lnTo>
                      <a:pt x="1122736" y="1382702"/>
                    </a:lnTo>
                    <a:lnTo>
                      <a:pt x="1126703" y="1382438"/>
                    </a:lnTo>
                    <a:lnTo>
                      <a:pt x="1126703" y="1394337"/>
                    </a:lnTo>
                    <a:lnTo>
                      <a:pt x="1126968" y="1406236"/>
                    </a:lnTo>
                    <a:lnTo>
                      <a:pt x="1127232" y="1417607"/>
                    </a:lnTo>
                    <a:lnTo>
                      <a:pt x="1128025" y="1428977"/>
                    </a:lnTo>
                    <a:lnTo>
                      <a:pt x="1129083" y="1439554"/>
                    </a:lnTo>
                    <a:lnTo>
                      <a:pt x="1130141" y="1450131"/>
                    </a:lnTo>
                    <a:lnTo>
                      <a:pt x="1131728" y="1460444"/>
                    </a:lnTo>
                    <a:lnTo>
                      <a:pt x="1133580" y="1470228"/>
                    </a:lnTo>
                    <a:lnTo>
                      <a:pt x="1135431" y="1480012"/>
                    </a:lnTo>
                    <a:lnTo>
                      <a:pt x="1137547" y="1489267"/>
                    </a:lnTo>
                    <a:lnTo>
                      <a:pt x="1139927" y="1498522"/>
                    </a:lnTo>
                    <a:lnTo>
                      <a:pt x="1142572" y="1507513"/>
                    </a:lnTo>
                    <a:lnTo>
                      <a:pt x="1145481" y="1515710"/>
                    </a:lnTo>
                    <a:lnTo>
                      <a:pt x="1148391" y="1524172"/>
                    </a:lnTo>
                    <a:lnTo>
                      <a:pt x="1151564" y="1532105"/>
                    </a:lnTo>
                    <a:lnTo>
                      <a:pt x="1155003" y="1539773"/>
                    </a:lnTo>
                    <a:lnTo>
                      <a:pt x="1158441" y="1547442"/>
                    </a:lnTo>
                    <a:lnTo>
                      <a:pt x="1162408" y="1554581"/>
                    </a:lnTo>
                    <a:lnTo>
                      <a:pt x="1166111" y="1561721"/>
                    </a:lnTo>
                    <a:lnTo>
                      <a:pt x="1170078" y="1568596"/>
                    </a:lnTo>
                    <a:lnTo>
                      <a:pt x="1174575" y="1575207"/>
                    </a:lnTo>
                    <a:lnTo>
                      <a:pt x="1178806" y="1581553"/>
                    </a:lnTo>
                    <a:lnTo>
                      <a:pt x="1183038" y="1587370"/>
                    </a:lnTo>
                    <a:lnTo>
                      <a:pt x="1187799" y="1593452"/>
                    </a:lnTo>
                    <a:lnTo>
                      <a:pt x="1192560" y="1599005"/>
                    </a:lnTo>
                    <a:lnTo>
                      <a:pt x="1197320" y="1604558"/>
                    </a:lnTo>
                    <a:lnTo>
                      <a:pt x="1202346" y="1609582"/>
                    </a:lnTo>
                    <a:lnTo>
                      <a:pt x="1207635" y="1614607"/>
                    </a:lnTo>
                    <a:lnTo>
                      <a:pt x="1212660" y="1619366"/>
                    </a:lnTo>
                    <a:lnTo>
                      <a:pt x="1217950" y="1624126"/>
                    </a:lnTo>
                    <a:lnTo>
                      <a:pt x="1223240" y="1628357"/>
                    </a:lnTo>
                    <a:lnTo>
                      <a:pt x="1229058" y="1632852"/>
                    </a:lnTo>
                    <a:lnTo>
                      <a:pt x="1234348" y="1636819"/>
                    </a:lnTo>
                    <a:lnTo>
                      <a:pt x="1239902" y="1640521"/>
                    </a:lnTo>
                    <a:lnTo>
                      <a:pt x="1245721" y="1644487"/>
                    </a:lnTo>
                    <a:lnTo>
                      <a:pt x="1251540" y="1647660"/>
                    </a:lnTo>
                    <a:lnTo>
                      <a:pt x="1263177" y="1654271"/>
                    </a:lnTo>
                    <a:lnTo>
                      <a:pt x="1274814" y="1660353"/>
                    </a:lnTo>
                    <a:lnTo>
                      <a:pt x="1286716" y="1665377"/>
                    </a:lnTo>
                    <a:lnTo>
                      <a:pt x="1298882" y="1670137"/>
                    </a:lnTo>
                    <a:lnTo>
                      <a:pt x="1310784" y="1673839"/>
                    </a:lnTo>
                    <a:lnTo>
                      <a:pt x="1322686" y="1677541"/>
                    </a:lnTo>
                    <a:lnTo>
                      <a:pt x="1334588" y="1680714"/>
                    </a:lnTo>
                    <a:lnTo>
                      <a:pt x="1346225" y="1683094"/>
                    </a:lnTo>
                    <a:lnTo>
                      <a:pt x="1357862" y="1685474"/>
                    </a:lnTo>
                    <a:lnTo>
                      <a:pt x="1368971" y="1687325"/>
                    </a:lnTo>
                    <a:lnTo>
                      <a:pt x="1380079" y="1688382"/>
                    </a:lnTo>
                    <a:lnTo>
                      <a:pt x="1390658" y="1689705"/>
                    </a:lnTo>
                    <a:lnTo>
                      <a:pt x="1401238" y="1690498"/>
                    </a:lnTo>
                    <a:lnTo>
                      <a:pt x="1411024" y="1690762"/>
                    </a:lnTo>
                    <a:lnTo>
                      <a:pt x="1411817" y="1709537"/>
                    </a:lnTo>
                    <a:lnTo>
                      <a:pt x="1412346" y="1728311"/>
                    </a:lnTo>
                    <a:lnTo>
                      <a:pt x="1412875" y="1747086"/>
                    </a:lnTo>
                    <a:lnTo>
                      <a:pt x="1412875" y="1766125"/>
                    </a:lnTo>
                    <a:lnTo>
                      <a:pt x="1412346" y="1792832"/>
                    </a:lnTo>
                    <a:lnTo>
                      <a:pt x="1411553" y="1819275"/>
                    </a:lnTo>
                    <a:lnTo>
                      <a:pt x="793" y="1811078"/>
                    </a:lnTo>
                    <a:lnTo>
                      <a:pt x="264" y="1784635"/>
                    </a:lnTo>
                    <a:lnTo>
                      <a:pt x="0" y="1757928"/>
                    </a:lnTo>
                    <a:lnTo>
                      <a:pt x="529" y="1733071"/>
                    </a:lnTo>
                    <a:lnTo>
                      <a:pt x="1058" y="1708215"/>
                    </a:lnTo>
                    <a:lnTo>
                      <a:pt x="2645" y="1683623"/>
                    </a:lnTo>
                    <a:lnTo>
                      <a:pt x="4232" y="1659031"/>
                    </a:lnTo>
                    <a:lnTo>
                      <a:pt x="6612" y="1634968"/>
                    </a:lnTo>
                    <a:lnTo>
                      <a:pt x="8992" y="1610905"/>
                    </a:lnTo>
                    <a:lnTo>
                      <a:pt x="12166" y="1587106"/>
                    </a:lnTo>
                    <a:lnTo>
                      <a:pt x="15340" y="1563307"/>
                    </a:lnTo>
                    <a:lnTo>
                      <a:pt x="19307" y="1539773"/>
                    </a:lnTo>
                    <a:lnTo>
                      <a:pt x="23804" y="1516503"/>
                    </a:lnTo>
                    <a:lnTo>
                      <a:pt x="28300" y="1493762"/>
                    </a:lnTo>
                    <a:lnTo>
                      <a:pt x="33590" y="1470757"/>
                    </a:lnTo>
                    <a:lnTo>
                      <a:pt x="38879" y="1448280"/>
                    </a:lnTo>
                    <a:lnTo>
                      <a:pt x="44962" y="1425804"/>
                    </a:lnTo>
                    <a:lnTo>
                      <a:pt x="51045" y="1403856"/>
                    </a:lnTo>
                    <a:lnTo>
                      <a:pt x="57658" y="1382173"/>
                    </a:lnTo>
                    <a:lnTo>
                      <a:pt x="64799" y="1360754"/>
                    </a:lnTo>
                    <a:lnTo>
                      <a:pt x="72204" y="1339336"/>
                    </a:lnTo>
                    <a:lnTo>
                      <a:pt x="79874" y="1318710"/>
                    </a:lnTo>
                    <a:lnTo>
                      <a:pt x="88073" y="1298085"/>
                    </a:lnTo>
                    <a:lnTo>
                      <a:pt x="96272" y="1277459"/>
                    </a:lnTo>
                    <a:lnTo>
                      <a:pt x="105265" y="1257627"/>
                    </a:lnTo>
                    <a:lnTo>
                      <a:pt x="114522" y="1238059"/>
                    </a:lnTo>
                    <a:lnTo>
                      <a:pt x="123779" y="1218491"/>
                    </a:lnTo>
                    <a:lnTo>
                      <a:pt x="133565" y="1199452"/>
                    </a:lnTo>
                    <a:lnTo>
                      <a:pt x="143615" y="1180678"/>
                    </a:lnTo>
                    <a:lnTo>
                      <a:pt x="153930" y="1162432"/>
                    </a:lnTo>
                    <a:lnTo>
                      <a:pt x="165038" y="1144451"/>
                    </a:lnTo>
                    <a:lnTo>
                      <a:pt x="176147" y="1126734"/>
                    </a:lnTo>
                    <a:lnTo>
                      <a:pt x="187255" y="1109546"/>
                    </a:lnTo>
                    <a:lnTo>
                      <a:pt x="198892" y="1092623"/>
                    </a:lnTo>
                    <a:lnTo>
                      <a:pt x="210794" y="1075964"/>
                    </a:lnTo>
                    <a:lnTo>
                      <a:pt x="222960" y="1059834"/>
                    </a:lnTo>
                    <a:lnTo>
                      <a:pt x="235391" y="1044232"/>
                    </a:lnTo>
                    <a:lnTo>
                      <a:pt x="248351" y="1028895"/>
                    </a:lnTo>
                    <a:lnTo>
                      <a:pt x="261310" y="1013823"/>
                    </a:lnTo>
                    <a:lnTo>
                      <a:pt x="274799" y="999544"/>
                    </a:lnTo>
                    <a:lnTo>
                      <a:pt x="288288" y="985529"/>
                    </a:lnTo>
                    <a:lnTo>
                      <a:pt x="302041" y="971779"/>
                    </a:lnTo>
                    <a:lnTo>
                      <a:pt x="316059" y="958557"/>
                    </a:lnTo>
                    <a:lnTo>
                      <a:pt x="330341" y="946129"/>
                    </a:lnTo>
                    <a:lnTo>
                      <a:pt x="344888" y="933965"/>
                    </a:lnTo>
                    <a:lnTo>
                      <a:pt x="359963" y="922066"/>
                    </a:lnTo>
                    <a:lnTo>
                      <a:pt x="374774" y="910695"/>
                    </a:lnTo>
                    <a:lnTo>
                      <a:pt x="389850" y="899589"/>
                    </a:lnTo>
                    <a:lnTo>
                      <a:pt x="405454" y="889541"/>
                    </a:lnTo>
                    <a:lnTo>
                      <a:pt x="420794" y="879757"/>
                    </a:lnTo>
                    <a:lnTo>
                      <a:pt x="436664" y="870238"/>
                    </a:lnTo>
                    <a:lnTo>
                      <a:pt x="452533" y="861511"/>
                    </a:lnTo>
                    <a:lnTo>
                      <a:pt x="468666" y="853314"/>
                    </a:lnTo>
                    <a:lnTo>
                      <a:pt x="485064" y="845646"/>
                    </a:lnTo>
                    <a:lnTo>
                      <a:pt x="501727" y="838242"/>
                    </a:lnTo>
                    <a:lnTo>
                      <a:pt x="518389" y="831631"/>
                    </a:lnTo>
                    <a:lnTo>
                      <a:pt x="535316" y="825285"/>
                    </a:lnTo>
                    <a:lnTo>
                      <a:pt x="552243" y="819732"/>
                    </a:lnTo>
                    <a:lnTo>
                      <a:pt x="569435" y="814972"/>
                    </a:lnTo>
                    <a:lnTo>
                      <a:pt x="586891" y="810477"/>
                    </a:lnTo>
                    <a:lnTo>
                      <a:pt x="604347" y="806510"/>
                    </a:lnTo>
                    <a:lnTo>
                      <a:pt x="622067" y="803337"/>
                    </a:lnTo>
                    <a:lnTo>
                      <a:pt x="639787" y="800693"/>
                    </a:lnTo>
                    <a:lnTo>
                      <a:pt x="657508" y="798577"/>
                    </a:lnTo>
                    <a:lnTo>
                      <a:pt x="675757" y="796991"/>
                    </a:lnTo>
                    <a:lnTo>
                      <a:pt x="693742" y="796197"/>
                    </a:lnTo>
                    <a:lnTo>
                      <a:pt x="711992" y="795933"/>
                    </a:lnTo>
                    <a:close/>
                    <a:moveTo>
                      <a:pt x="1463280" y="660400"/>
                    </a:moveTo>
                    <a:lnTo>
                      <a:pt x="1469893" y="660400"/>
                    </a:lnTo>
                    <a:lnTo>
                      <a:pt x="1477034" y="660665"/>
                    </a:lnTo>
                    <a:lnTo>
                      <a:pt x="1483912" y="660929"/>
                    </a:lnTo>
                    <a:lnTo>
                      <a:pt x="1490789" y="661988"/>
                    </a:lnTo>
                    <a:lnTo>
                      <a:pt x="1497666" y="663046"/>
                    </a:lnTo>
                    <a:lnTo>
                      <a:pt x="1504279" y="664898"/>
                    </a:lnTo>
                    <a:lnTo>
                      <a:pt x="1510891" y="666750"/>
                    </a:lnTo>
                    <a:lnTo>
                      <a:pt x="1516975" y="668867"/>
                    </a:lnTo>
                    <a:lnTo>
                      <a:pt x="1523323" y="671248"/>
                    </a:lnTo>
                    <a:lnTo>
                      <a:pt x="1529142" y="673894"/>
                    </a:lnTo>
                    <a:lnTo>
                      <a:pt x="1535226" y="676804"/>
                    </a:lnTo>
                    <a:lnTo>
                      <a:pt x="1540780" y="679979"/>
                    </a:lnTo>
                    <a:lnTo>
                      <a:pt x="1546599" y="683683"/>
                    </a:lnTo>
                    <a:lnTo>
                      <a:pt x="1551625" y="687123"/>
                    </a:lnTo>
                    <a:lnTo>
                      <a:pt x="1556915" y="691356"/>
                    </a:lnTo>
                    <a:lnTo>
                      <a:pt x="1561676" y="695590"/>
                    </a:lnTo>
                    <a:lnTo>
                      <a:pt x="1566437" y="700088"/>
                    </a:lnTo>
                    <a:lnTo>
                      <a:pt x="1570934" y="704850"/>
                    </a:lnTo>
                    <a:lnTo>
                      <a:pt x="1575431" y="709613"/>
                    </a:lnTo>
                    <a:lnTo>
                      <a:pt x="1579134" y="714640"/>
                    </a:lnTo>
                    <a:lnTo>
                      <a:pt x="1583101" y="719931"/>
                    </a:lnTo>
                    <a:lnTo>
                      <a:pt x="1586540" y="725223"/>
                    </a:lnTo>
                    <a:lnTo>
                      <a:pt x="1589978" y="731044"/>
                    </a:lnTo>
                    <a:lnTo>
                      <a:pt x="1592888" y="736600"/>
                    </a:lnTo>
                    <a:lnTo>
                      <a:pt x="1595533" y="742685"/>
                    </a:lnTo>
                    <a:lnTo>
                      <a:pt x="1597914" y="748771"/>
                    </a:lnTo>
                    <a:lnTo>
                      <a:pt x="1600030" y="754856"/>
                    </a:lnTo>
                    <a:lnTo>
                      <a:pt x="1601881" y="761206"/>
                    </a:lnTo>
                    <a:lnTo>
                      <a:pt x="1603204" y="767556"/>
                    </a:lnTo>
                    <a:lnTo>
                      <a:pt x="1604526" y="774435"/>
                    </a:lnTo>
                    <a:lnTo>
                      <a:pt x="1605320" y="781050"/>
                    </a:lnTo>
                    <a:lnTo>
                      <a:pt x="1605584" y="787665"/>
                    </a:lnTo>
                    <a:lnTo>
                      <a:pt x="1605849" y="794544"/>
                    </a:lnTo>
                    <a:lnTo>
                      <a:pt x="1604791" y="967581"/>
                    </a:lnTo>
                    <a:lnTo>
                      <a:pt x="1781745" y="968375"/>
                    </a:lnTo>
                    <a:lnTo>
                      <a:pt x="1788887" y="968640"/>
                    </a:lnTo>
                    <a:lnTo>
                      <a:pt x="1795764" y="969169"/>
                    </a:lnTo>
                    <a:lnTo>
                      <a:pt x="1802641" y="970227"/>
                    </a:lnTo>
                    <a:lnTo>
                      <a:pt x="1809518" y="971285"/>
                    </a:lnTo>
                    <a:lnTo>
                      <a:pt x="1815866" y="972873"/>
                    </a:lnTo>
                    <a:lnTo>
                      <a:pt x="1822479" y="974725"/>
                    </a:lnTo>
                    <a:lnTo>
                      <a:pt x="1828827" y="977106"/>
                    </a:lnTo>
                    <a:lnTo>
                      <a:pt x="1834911" y="979488"/>
                    </a:lnTo>
                    <a:lnTo>
                      <a:pt x="1840994" y="982133"/>
                    </a:lnTo>
                    <a:lnTo>
                      <a:pt x="1846813" y="985044"/>
                    </a:lnTo>
                    <a:lnTo>
                      <a:pt x="1852633" y="988219"/>
                    </a:lnTo>
                    <a:lnTo>
                      <a:pt x="1857923" y="991923"/>
                    </a:lnTo>
                    <a:lnTo>
                      <a:pt x="1863213" y="995363"/>
                    </a:lnTo>
                    <a:lnTo>
                      <a:pt x="1868503" y="999596"/>
                    </a:lnTo>
                    <a:lnTo>
                      <a:pt x="1873264" y="1003829"/>
                    </a:lnTo>
                    <a:lnTo>
                      <a:pt x="1878025" y="1008327"/>
                    </a:lnTo>
                    <a:lnTo>
                      <a:pt x="1882522" y="1012825"/>
                    </a:lnTo>
                    <a:lnTo>
                      <a:pt x="1886754" y="1017852"/>
                    </a:lnTo>
                    <a:lnTo>
                      <a:pt x="1890986" y="1022879"/>
                    </a:lnTo>
                    <a:lnTo>
                      <a:pt x="1894689" y="1027906"/>
                    </a:lnTo>
                    <a:lnTo>
                      <a:pt x="1898128" y="1033463"/>
                    </a:lnTo>
                    <a:lnTo>
                      <a:pt x="1901302" y="1039283"/>
                    </a:lnTo>
                    <a:lnTo>
                      <a:pt x="1904211" y="1044840"/>
                    </a:lnTo>
                    <a:lnTo>
                      <a:pt x="1907385" y="1050660"/>
                    </a:lnTo>
                    <a:lnTo>
                      <a:pt x="1909766" y="1056746"/>
                    </a:lnTo>
                    <a:lnTo>
                      <a:pt x="1911882" y="1063096"/>
                    </a:lnTo>
                    <a:lnTo>
                      <a:pt x="1913469" y="1069181"/>
                    </a:lnTo>
                    <a:lnTo>
                      <a:pt x="1915056" y="1075796"/>
                    </a:lnTo>
                    <a:lnTo>
                      <a:pt x="1916114" y="1082410"/>
                    </a:lnTo>
                    <a:lnTo>
                      <a:pt x="1916908" y="1089290"/>
                    </a:lnTo>
                    <a:lnTo>
                      <a:pt x="1917436" y="1095640"/>
                    </a:lnTo>
                    <a:lnTo>
                      <a:pt x="1917701" y="1102783"/>
                    </a:lnTo>
                    <a:lnTo>
                      <a:pt x="1917436" y="1109663"/>
                    </a:lnTo>
                    <a:lnTo>
                      <a:pt x="1916908" y="1116277"/>
                    </a:lnTo>
                    <a:lnTo>
                      <a:pt x="1915849" y="1123156"/>
                    </a:lnTo>
                    <a:lnTo>
                      <a:pt x="1914791" y="1129506"/>
                    </a:lnTo>
                    <a:lnTo>
                      <a:pt x="1913204" y="1136121"/>
                    </a:lnTo>
                    <a:lnTo>
                      <a:pt x="1911088" y="1142471"/>
                    </a:lnTo>
                    <a:lnTo>
                      <a:pt x="1908972" y="1148556"/>
                    </a:lnTo>
                    <a:lnTo>
                      <a:pt x="1906592" y="1154642"/>
                    </a:lnTo>
                    <a:lnTo>
                      <a:pt x="1903682" y="1160463"/>
                    </a:lnTo>
                    <a:lnTo>
                      <a:pt x="1900773" y="1166283"/>
                    </a:lnTo>
                    <a:lnTo>
                      <a:pt x="1897599" y="1171840"/>
                    </a:lnTo>
                    <a:lnTo>
                      <a:pt x="1893896" y="1177131"/>
                    </a:lnTo>
                    <a:lnTo>
                      <a:pt x="1889928" y="1182158"/>
                    </a:lnTo>
                    <a:lnTo>
                      <a:pt x="1885960" y="1187450"/>
                    </a:lnTo>
                    <a:lnTo>
                      <a:pt x="1881728" y="1192213"/>
                    </a:lnTo>
                    <a:lnTo>
                      <a:pt x="1876967" y="1196975"/>
                    </a:lnTo>
                    <a:lnTo>
                      <a:pt x="1872206" y="1201208"/>
                    </a:lnTo>
                    <a:lnTo>
                      <a:pt x="1867445" y="1205442"/>
                    </a:lnTo>
                    <a:lnTo>
                      <a:pt x="1862155" y="1209411"/>
                    </a:lnTo>
                    <a:lnTo>
                      <a:pt x="1856600" y="1212850"/>
                    </a:lnTo>
                    <a:lnTo>
                      <a:pt x="1851046" y="1216554"/>
                    </a:lnTo>
                    <a:lnTo>
                      <a:pt x="1845491" y="1219465"/>
                    </a:lnTo>
                    <a:lnTo>
                      <a:pt x="1839407" y="1222375"/>
                    </a:lnTo>
                    <a:lnTo>
                      <a:pt x="1833588" y="1225021"/>
                    </a:lnTo>
                    <a:lnTo>
                      <a:pt x="1827240" y="1227402"/>
                    </a:lnTo>
                    <a:lnTo>
                      <a:pt x="1821156" y="1229519"/>
                    </a:lnTo>
                    <a:lnTo>
                      <a:pt x="1814544" y="1231371"/>
                    </a:lnTo>
                    <a:lnTo>
                      <a:pt x="1807931" y="1232958"/>
                    </a:lnTo>
                    <a:lnTo>
                      <a:pt x="1801054" y="1234017"/>
                    </a:lnTo>
                    <a:lnTo>
                      <a:pt x="1794177" y="1234546"/>
                    </a:lnTo>
                    <a:lnTo>
                      <a:pt x="1787300" y="1235340"/>
                    </a:lnTo>
                    <a:lnTo>
                      <a:pt x="1780158" y="1235340"/>
                    </a:lnTo>
                    <a:lnTo>
                      <a:pt x="1603204" y="1234281"/>
                    </a:lnTo>
                    <a:lnTo>
                      <a:pt x="1602410" y="1407319"/>
                    </a:lnTo>
                    <a:lnTo>
                      <a:pt x="1602146" y="1413933"/>
                    </a:lnTo>
                    <a:lnTo>
                      <a:pt x="1601617" y="1420813"/>
                    </a:lnTo>
                    <a:lnTo>
                      <a:pt x="1600559" y="1427692"/>
                    </a:lnTo>
                    <a:lnTo>
                      <a:pt x="1599501" y="1434306"/>
                    </a:lnTo>
                    <a:lnTo>
                      <a:pt x="1597914" y="1440392"/>
                    </a:lnTo>
                    <a:lnTo>
                      <a:pt x="1595798" y="1446742"/>
                    </a:lnTo>
                    <a:lnTo>
                      <a:pt x="1593682" y="1453092"/>
                    </a:lnTo>
                    <a:lnTo>
                      <a:pt x="1591301" y="1459177"/>
                    </a:lnTo>
                    <a:lnTo>
                      <a:pt x="1588656" y="1464998"/>
                    </a:lnTo>
                    <a:lnTo>
                      <a:pt x="1585482" y="1470819"/>
                    </a:lnTo>
                    <a:lnTo>
                      <a:pt x="1582043" y="1476111"/>
                    </a:lnTo>
                    <a:lnTo>
                      <a:pt x="1578605" y="1481931"/>
                    </a:lnTo>
                    <a:lnTo>
                      <a:pt x="1574637" y="1486958"/>
                    </a:lnTo>
                    <a:lnTo>
                      <a:pt x="1570670" y="1491986"/>
                    </a:lnTo>
                    <a:lnTo>
                      <a:pt x="1566437" y="1496748"/>
                    </a:lnTo>
                    <a:lnTo>
                      <a:pt x="1561941" y="1501511"/>
                    </a:lnTo>
                    <a:lnTo>
                      <a:pt x="1557180" y="1505744"/>
                    </a:lnTo>
                    <a:lnTo>
                      <a:pt x="1552154" y="1509713"/>
                    </a:lnTo>
                    <a:lnTo>
                      <a:pt x="1546864" y="1513946"/>
                    </a:lnTo>
                    <a:lnTo>
                      <a:pt x="1541309" y="1517650"/>
                    </a:lnTo>
                    <a:lnTo>
                      <a:pt x="1536019" y="1521090"/>
                    </a:lnTo>
                    <a:lnTo>
                      <a:pt x="1530200" y="1524000"/>
                    </a:lnTo>
                    <a:lnTo>
                      <a:pt x="1524381" y="1527175"/>
                    </a:lnTo>
                    <a:lnTo>
                      <a:pt x="1518297" y="1529821"/>
                    </a:lnTo>
                    <a:lnTo>
                      <a:pt x="1511949" y="1532202"/>
                    </a:lnTo>
                    <a:lnTo>
                      <a:pt x="1505601" y="1534319"/>
                    </a:lnTo>
                    <a:lnTo>
                      <a:pt x="1499253" y="1535906"/>
                    </a:lnTo>
                    <a:lnTo>
                      <a:pt x="1492640" y="1537494"/>
                    </a:lnTo>
                    <a:lnTo>
                      <a:pt x="1485763" y="1538288"/>
                    </a:lnTo>
                    <a:lnTo>
                      <a:pt x="1478886" y="1539346"/>
                    </a:lnTo>
                    <a:lnTo>
                      <a:pt x="1472009" y="1539875"/>
                    </a:lnTo>
                    <a:lnTo>
                      <a:pt x="1464867" y="1539875"/>
                    </a:lnTo>
                    <a:lnTo>
                      <a:pt x="1458255" y="1539611"/>
                    </a:lnTo>
                    <a:lnTo>
                      <a:pt x="1451113" y="1539346"/>
                    </a:lnTo>
                    <a:lnTo>
                      <a:pt x="1444236" y="1538288"/>
                    </a:lnTo>
                    <a:lnTo>
                      <a:pt x="1437623" y="1536965"/>
                    </a:lnTo>
                    <a:lnTo>
                      <a:pt x="1431010" y="1535377"/>
                    </a:lnTo>
                    <a:lnTo>
                      <a:pt x="1424398" y="1533525"/>
                    </a:lnTo>
                    <a:lnTo>
                      <a:pt x="1418314" y="1531673"/>
                    </a:lnTo>
                    <a:lnTo>
                      <a:pt x="1411966" y="1529292"/>
                    </a:lnTo>
                    <a:lnTo>
                      <a:pt x="1406147" y="1526381"/>
                    </a:lnTo>
                    <a:lnTo>
                      <a:pt x="1400063" y="1523471"/>
                    </a:lnTo>
                    <a:lnTo>
                      <a:pt x="1394509" y="1520296"/>
                    </a:lnTo>
                    <a:lnTo>
                      <a:pt x="1388690" y="1516592"/>
                    </a:lnTo>
                    <a:lnTo>
                      <a:pt x="1383399" y="1512888"/>
                    </a:lnTo>
                    <a:lnTo>
                      <a:pt x="1378374" y="1508919"/>
                    </a:lnTo>
                    <a:lnTo>
                      <a:pt x="1373348" y="1504686"/>
                    </a:lnTo>
                    <a:lnTo>
                      <a:pt x="1368852" y="1500188"/>
                    </a:lnTo>
                    <a:lnTo>
                      <a:pt x="1364355" y="1495425"/>
                    </a:lnTo>
                    <a:lnTo>
                      <a:pt x="1359858" y="1490663"/>
                    </a:lnTo>
                    <a:lnTo>
                      <a:pt x="1356155" y="1485636"/>
                    </a:lnTo>
                    <a:lnTo>
                      <a:pt x="1352188" y="1480344"/>
                    </a:lnTo>
                    <a:lnTo>
                      <a:pt x="1348749" y="1475052"/>
                    </a:lnTo>
                    <a:lnTo>
                      <a:pt x="1345311" y="1469496"/>
                    </a:lnTo>
                    <a:lnTo>
                      <a:pt x="1342401" y="1463675"/>
                    </a:lnTo>
                    <a:lnTo>
                      <a:pt x="1339756" y="1457854"/>
                    </a:lnTo>
                    <a:lnTo>
                      <a:pt x="1337375" y="1451504"/>
                    </a:lnTo>
                    <a:lnTo>
                      <a:pt x="1335259" y="1445154"/>
                    </a:lnTo>
                    <a:lnTo>
                      <a:pt x="1333408" y="1439069"/>
                    </a:lnTo>
                    <a:lnTo>
                      <a:pt x="1332085" y="1432454"/>
                    </a:lnTo>
                    <a:lnTo>
                      <a:pt x="1330763" y="1425840"/>
                    </a:lnTo>
                    <a:lnTo>
                      <a:pt x="1329969" y="1419490"/>
                    </a:lnTo>
                    <a:lnTo>
                      <a:pt x="1329440" y="1412611"/>
                    </a:lnTo>
                    <a:lnTo>
                      <a:pt x="1329440" y="1405731"/>
                    </a:lnTo>
                    <a:lnTo>
                      <a:pt x="1330234" y="1232958"/>
                    </a:lnTo>
                    <a:lnTo>
                      <a:pt x="1153279" y="1231636"/>
                    </a:lnTo>
                    <a:lnTo>
                      <a:pt x="1146402" y="1231371"/>
                    </a:lnTo>
                    <a:lnTo>
                      <a:pt x="1139525" y="1231106"/>
                    </a:lnTo>
                    <a:lnTo>
                      <a:pt x="1132648" y="1230048"/>
                    </a:lnTo>
                    <a:lnTo>
                      <a:pt x="1125771" y="1228990"/>
                    </a:lnTo>
                    <a:lnTo>
                      <a:pt x="1119423" y="1227138"/>
                    </a:lnTo>
                    <a:lnTo>
                      <a:pt x="1112810" y="1225286"/>
                    </a:lnTo>
                    <a:lnTo>
                      <a:pt x="1106462" y="1223433"/>
                    </a:lnTo>
                    <a:lnTo>
                      <a:pt x="1100378" y="1221052"/>
                    </a:lnTo>
                    <a:lnTo>
                      <a:pt x="1094295" y="1218406"/>
                    </a:lnTo>
                    <a:lnTo>
                      <a:pt x="1088476" y="1215231"/>
                    </a:lnTo>
                    <a:lnTo>
                      <a:pt x="1082656" y="1212056"/>
                    </a:lnTo>
                    <a:lnTo>
                      <a:pt x="1077102" y="1208352"/>
                    </a:lnTo>
                    <a:lnTo>
                      <a:pt x="1071812" y="1204648"/>
                    </a:lnTo>
                    <a:lnTo>
                      <a:pt x="1066786" y="1200679"/>
                    </a:lnTo>
                    <a:lnTo>
                      <a:pt x="1062025" y="1196446"/>
                    </a:lnTo>
                    <a:lnTo>
                      <a:pt x="1057264" y="1192213"/>
                    </a:lnTo>
                    <a:lnTo>
                      <a:pt x="1052767" y="1187450"/>
                    </a:lnTo>
                    <a:lnTo>
                      <a:pt x="1048271" y="1182688"/>
                    </a:lnTo>
                    <a:lnTo>
                      <a:pt x="1044303" y="1177396"/>
                    </a:lnTo>
                    <a:lnTo>
                      <a:pt x="1040600" y="1172104"/>
                    </a:lnTo>
                    <a:lnTo>
                      <a:pt x="1036897" y="1166813"/>
                    </a:lnTo>
                    <a:lnTo>
                      <a:pt x="1033723" y="1161256"/>
                    </a:lnTo>
                    <a:lnTo>
                      <a:pt x="1030549" y="1155435"/>
                    </a:lnTo>
                    <a:lnTo>
                      <a:pt x="1027904" y="1149615"/>
                    </a:lnTo>
                    <a:lnTo>
                      <a:pt x="1025523" y="1143265"/>
                    </a:lnTo>
                    <a:lnTo>
                      <a:pt x="1023407" y="1137444"/>
                    </a:lnTo>
                    <a:lnTo>
                      <a:pt x="1021820" y="1130829"/>
                    </a:lnTo>
                    <a:lnTo>
                      <a:pt x="1020233" y="1124215"/>
                    </a:lnTo>
                    <a:lnTo>
                      <a:pt x="1019175" y="1117600"/>
                    </a:lnTo>
                    <a:lnTo>
                      <a:pt x="1018117" y="1111250"/>
                    </a:lnTo>
                    <a:lnTo>
                      <a:pt x="1017853" y="1104371"/>
                    </a:lnTo>
                    <a:lnTo>
                      <a:pt x="1017588" y="1097492"/>
                    </a:lnTo>
                    <a:lnTo>
                      <a:pt x="1017853" y="1090613"/>
                    </a:lnTo>
                    <a:lnTo>
                      <a:pt x="1018382" y="1083733"/>
                    </a:lnTo>
                    <a:lnTo>
                      <a:pt x="1019440" y="1077383"/>
                    </a:lnTo>
                    <a:lnTo>
                      <a:pt x="1020498" y="1070769"/>
                    </a:lnTo>
                    <a:lnTo>
                      <a:pt x="1022085" y="1064154"/>
                    </a:lnTo>
                    <a:lnTo>
                      <a:pt x="1024201" y="1057804"/>
                    </a:lnTo>
                    <a:lnTo>
                      <a:pt x="1026317" y="1051719"/>
                    </a:lnTo>
                    <a:lnTo>
                      <a:pt x="1028697" y="1045633"/>
                    </a:lnTo>
                    <a:lnTo>
                      <a:pt x="1031607" y="1039813"/>
                    </a:lnTo>
                    <a:lnTo>
                      <a:pt x="1034516" y="1033992"/>
                    </a:lnTo>
                    <a:lnTo>
                      <a:pt x="1037690" y="1028435"/>
                    </a:lnTo>
                    <a:lnTo>
                      <a:pt x="1041394" y="1023144"/>
                    </a:lnTo>
                    <a:lnTo>
                      <a:pt x="1045361" y="1017852"/>
                    </a:lnTo>
                    <a:lnTo>
                      <a:pt x="1049329" y="1012825"/>
                    </a:lnTo>
                    <a:lnTo>
                      <a:pt x="1053561" y="1008063"/>
                    </a:lnTo>
                    <a:lnTo>
                      <a:pt x="1058057" y="1003565"/>
                    </a:lnTo>
                    <a:lnTo>
                      <a:pt x="1062818" y="999067"/>
                    </a:lnTo>
                    <a:lnTo>
                      <a:pt x="1067844" y="994833"/>
                    </a:lnTo>
                    <a:lnTo>
                      <a:pt x="1073134" y="990865"/>
                    </a:lnTo>
                    <a:lnTo>
                      <a:pt x="1078689" y="987160"/>
                    </a:lnTo>
                    <a:lnTo>
                      <a:pt x="1083979" y="983721"/>
                    </a:lnTo>
                    <a:lnTo>
                      <a:pt x="1089798" y="980546"/>
                    </a:lnTo>
                    <a:lnTo>
                      <a:pt x="1095617" y="977635"/>
                    </a:lnTo>
                    <a:lnTo>
                      <a:pt x="1101701" y="975254"/>
                    </a:lnTo>
                    <a:lnTo>
                      <a:pt x="1108049" y="972873"/>
                    </a:lnTo>
                    <a:lnTo>
                      <a:pt x="1114133" y="970756"/>
                    </a:lnTo>
                    <a:lnTo>
                      <a:pt x="1120745" y="968904"/>
                    </a:lnTo>
                    <a:lnTo>
                      <a:pt x="1127358" y="967581"/>
                    </a:lnTo>
                    <a:lnTo>
                      <a:pt x="1134235" y="966258"/>
                    </a:lnTo>
                    <a:lnTo>
                      <a:pt x="1141112" y="965465"/>
                    </a:lnTo>
                    <a:lnTo>
                      <a:pt x="1147989" y="965200"/>
                    </a:lnTo>
                    <a:lnTo>
                      <a:pt x="1155131" y="964935"/>
                    </a:lnTo>
                    <a:lnTo>
                      <a:pt x="1332085" y="965994"/>
                    </a:lnTo>
                    <a:lnTo>
                      <a:pt x="1332879" y="793221"/>
                    </a:lnTo>
                    <a:lnTo>
                      <a:pt x="1333143" y="786342"/>
                    </a:lnTo>
                    <a:lnTo>
                      <a:pt x="1333672" y="779463"/>
                    </a:lnTo>
                    <a:lnTo>
                      <a:pt x="1334730" y="772583"/>
                    </a:lnTo>
                    <a:lnTo>
                      <a:pt x="1335788" y="765969"/>
                    </a:lnTo>
                    <a:lnTo>
                      <a:pt x="1337375" y="759883"/>
                    </a:lnTo>
                    <a:lnTo>
                      <a:pt x="1339227" y="753269"/>
                    </a:lnTo>
                    <a:lnTo>
                      <a:pt x="1341608" y="747448"/>
                    </a:lnTo>
                    <a:lnTo>
                      <a:pt x="1343988" y="741098"/>
                    </a:lnTo>
                    <a:lnTo>
                      <a:pt x="1346633" y="735013"/>
                    </a:lnTo>
                    <a:lnTo>
                      <a:pt x="1349807" y="729456"/>
                    </a:lnTo>
                    <a:lnTo>
                      <a:pt x="1353246" y="723900"/>
                    </a:lnTo>
                    <a:lnTo>
                      <a:pt x="1356684" y="718344"/>
                    </a:lnTo>
                    <a:lnTo>
                      <a:pt x="1360652" y="713317"/>
                    </a:lnTo>
                    <a:lnTo>
                      <a:pt x="1364355" y="708290"/>
                    </a:lnTo>
                    <a:lnTo>
                      <a:pt x="1368852" y="703527"/>
                    </a:lnTo>
                    <a:lnTo>
                      <a:pt x="1373348" y="698765"/>
                    </a:lnTo>
                    <a:lnTo>
                      <a:pt x="1378109" y="694267"/>
                    </a:lnTo>
                    <a:lnTo>
                      <a:pt x="1383135" y="690298"/>
                    </a:lnTo>
                    <a:lnTo>
                      <a:pt x="1388161" y="686329"/>
                    </a:lnTo>
                    <a:lnTo>
                      <a:pt x="1393451" y="682890"/>
                    </a:lnTo>
                    <a:lnTo>
                      <a:pt x="1399270" y="679186"/>
                    </a:lnTo>
                    <a:lnTo>
                      <a:pt x="1404824" y="676275"/>
                    </a:lnTo>
                    <a:lnTo>
                      <a:pt x="1410908" y="673365"/>
                    </a:lnTo>
                    <a:lnTo>
                      <a:pt x="1416992" y="670454"/>
                    </a:lnTo>
                    <a:lnTo>
                      <a:pt x="1423075" y="668073"/>
                    </a:lnTo>
                    <a:lnTo>
                      <a:pt x="1429688" y="666221"/>
                    </a:lnTo>
                    <a:lnTo>
                      <a:pt x="1436036" y="664369"/>
                    </a:lnTo>
                    <a:lnTo>
                      <a:pt x="1442649" y="662781"/>
                    </a:lnTo>
                    <a:lnTo>
                      <a:pt x="1449261" y="661988"/>
                    </a:lnTo>
                    <a:lnTo>
                      <a:pt x="1456138" y="660929"/>
                    </a:lnTo>
                    <a:lnTo>
                      <a:pt x="1463280" y="660400"/>
                    </a:lnTo>
                    <a:close/>
                    <a:moveTo>
                      <a:pt x="714108" y="0"/>
                    </a:moveTo>
                    <a:lnTo>
                      <a:pt x="723364" y="0"/>
                    </a:lnTo>
                    <a:lnTo>
                      <a:pt x="732621" y="264"/>
                    </a:lnTo>
                    <a:lnTo>
                      <a:pt x="741349" y="529"/>
                    </a:lnTo>
                    <a:lnTo>
                      <a:pt x="750606" y="1058"/>
                    </a:lnTo>
                    <a:lnTo>
                      <a:pt x="759599" y="2115"/>
                    </a:lnTo>
                    <a:lnTo>
                      <a:pt x="768591" y="3173"/>
                    </a:lnTo>
                    <a:lnTo>
                      <a:pt x="777319" y="4495"/>
                    </a:lnTo>
                    <a:lnTo>
                      <a:pt x="786312" y="5817"/>
                    </a:lnTo>
                    <a:lnTo>
                      <a:pt x="795040" y="7404"/>
                    </a:lnTo>
                    <a:lnTo>
                      <a:pt x="803503" y="9520"/>
                    </a:lnTo>
                    <a:lnTo>
                      <a:pt x="812231" y="11635"/>
                    </a:lnTo>
                    <a:lnTo>
                      <a:pt x="820959" y="14015"/>
                    </a:lnTo>
                    <a:lnTo>
                      <a:pt x="829158" y="16395"/>
                    </a:lnTo>
                    <a:lnTo>
                      <a:pt x="837622" y="19039"/>
                    </a:lnTo>
                    <a:lnTo>
                      <a:pt x="845821" y="21948"/>
                    </a:lnTo>
                    <a:lnTo>
                      <a:pt x="853755" y="24856"/>
                    </a:lnTo>
                    <a:lnTo>
                      <a:pt x="861954" y="28294"/>
                    </a:lnTo>
                    <a:lnTo>
                      <a:pt x="869889" y="31732"/>
                    </a:lnTo>
                    <a:lnTo>
                      <a:pt x="877559" y="35434"/>
                    </a:lnTo>
                    <a:lnTo>
                      <a:pt x="885493" y="39136"/>
                    </a:lnTo>
                    <a:lnTo>
                      <a:pt x="892899" y="43102"/>
                    </a:lnTo>
                    <a:lnTo>
                      <a:pt x="900569" y="47333"/>
                    </a:lnTo>
                    <a:lnTo>
                      <a:pt x="907710" y="51299"/>
                    </a:lnTo>
                    <a:lnTo>
                      <a:pt x="915116" y="56059"/>
                    </a:lnTo>
                    <a:lnTo>
                      <a:pt x="922257" y="60554"/>
                    </a:lnTo>
                    <a:lnTo>
                      <a:pt x="929398" y="65314"/>
                    </a:lnTo>
                    <a:lnTo>
                      <a:pt x="936274" y="70338"/>
                    </a:lnTo>
                    <a:lnTo>
                      <a:pt x="943151" y="75362"/>
                    </a:lnTo>
                    <a:lnTo>
                      <a:pt x="949763" y="80915"/>
                    </a:lnTo>
                    <a:lnTo>
                      <a:pt x="956111" y="86204"/>
                    </a:lnTo>
                    <a:lnTo>
                      <a:pt x="962458" y="91757"/>
                    </a:lnTo>
                    <a:lnTo>
                      <a:pt x="968806" y="97575"/>
                    </a:lnTo>
                    <a:lnTo>
                      <a:pt x="974889" y="103392"/>
                    </a:lnTo>
                    <a:lnTo>
                      <a:pt x="980972" y="109474"/>
                    </a:lnTo>
                    <a:lnTo>
                      <a:pt x="986526" y="115556"/>
                    </a:lnTo>
                    <a:lnTo>
                      <a:pt x="992080" y="121902"/>
                    </a:lnTo>
                    <a:lnTo>
                      <a:pt x="997635" y="128513"/>
                    </a:lnTo>
                    <a:lnTo>
                      <a:pt x="1002924" y="134859"/>
                    </a:lnTo>
                    <a:lnTo>
                      <a:pt x="1008214" y="141470"/>
                    </a:lnTo>
                    <a:lnTo>
                      <a:pt x="1013239" y="148345"/>
                    </a:lnTo>
                    <a:lnTo>
                      <a:pt x="1018000" y="155220"/>
                    </a:lnTo>
                    <a:lnTo>
                      <a:pt x="1022761" y="162360"/>
                    </a:lnTo>
                    <a:lnTo>
                      <a:pt x="1027257" y="169499"/>
                    </a:lnTo>
                    <a:lnTo>
                      <a:pt x="1031489" y="176903"/>
                    </a:lnTo>
                    <a:lnTo>
                      <a:pt x="1035720" y="184043"/>
                    </a:lnTo>
                    <a:lnTo>
                      <a:pt x="1039688" y="191711"/>
                    </a:lnTo>
                    <a:lnTo>
                      <a:pt x="1043655" y="199115"/>
                    </a:lnTo>
                    <a:lnTo>
                      <a:pt x="1047093" y="206784"/>
                    </a:lnTo>
                    <a:lnTo>
                      <a:pt x="1050532" y="214717"/>
                    </a:lnTo>
                    <a:lnTo>
                      <a:pt x="1053705" y="222650"/>
                    </a:lnTo>
                    <a:lnTo>
                      <a:pt x="1057144" y="230318"/>
                    </a:lnTo>
                    <a:lnTo>
                      <a:pt x="1059788" y="238780"/>
                    </a:lnTo>
                    <a:lnTo>
                      <a:pt x="1062433" y="246713"/>
                    </a:lnTo>
                    <a:lnTo>
                      <a:pt x="1064814" y="255175"/>
                    </a:lnTo>
                    <a:lnTo>
                      <a:pt x="1067194" y="263372"/>
                    </a:lnTo>
                    <a:lnTo>
                      <a:pt x="1069310" y="271834"/>
                    </a:lnTo>
                    <a:lnTo>
                      <a:pt x="1070897" y="280031"/>
                    </a:lnTo>
                    <a:lnTo>
                      <a:pt x="1072484" y="288757"/>
                    </a:lnTo>
                    <a:lnTo>
                      <a:pt x="1074071" y="297219"/>
                    </a:lnTo>
                    <a:lnTo>
                      <a:pt x="1075129" y="305945"/>
                    </a:lnTo>
                    <a:lnTo>
                      <a:pt x="1076186" y="314936"/>
                    </a:lnTo>
                    <a:lnTo>
                      <a:pt x="1076980" y="323397"/>
                    </a:lnTo>
                    <a:lnTo>
                      <a:pt x="1077509" y="332388"/>
                    </a:lnTo>
                    <a:lnTo>
                      <a:pt x="1077773" y="341379"/>
                    </a:lnTo>
                    <a:lnTo>
                      <a:pt x="1077773" y="350369"/>
                    </a:lnTo>
                    <a:lnTo>
                      <a:pt x="1077509" y="359360"/>
                    </a:lnTo>
                    <a:lnTo>
                      <a:pt x="1077244" y="368350"/>
                    </a:lnTo>
                    <a:lnTo>
                      <a:pt x="1076716" y="377341"/>
                    </a:lnTo>
                    <a:lnTo>
                      <a:pt x="1075658" y="385803"/>
                    </a:lnTo>
                    <a:lnTo>
                      <a:pt x="1074600" y="394793"/>
                    </a:lnTo>
                    <a:lnTo>
                      <a:pt x="1073277" y="403519"/>
                    </a:lnTo>
                    <a:lnTo>
                      <a:pt x="1071955" y="411981"/>
                    </a:lnTo>
                    <a:lnTo>
                      <a:pt x="1070103" y="420707"/>
                    </a:lnTo>
                    <a:lnTo>
                      <a:pt x="1068252" y="428905"/>
                    </a:lnTo>
                    <a:lnTo>
                      <a:pt x="1065872" y="437366"/>
                    </a:lnTo>
                    <a:lnTo>
                      <a:pt x="1063756" y="445564"/>
                    </a:lnTo>
                    <a:lnTo>
                      <a:pt x="1061111" y="454026"/>
                    </a:lnTo>
                    <a:lnTo>
                      <a:pt x="1058466" y="461958"/>
                    </a:lnTo>
                    <a:lnTo>
                      <a:pt x="1055557" y="469891"/>
                    </a:lnTo>
                    <a:lnTo>
                      <a:pt x="1052383" y="478089"/>
                    </a:lnTo>
                    <a:lnTo>
                      <a:pt x="1048945" y="485757"/>
                    </a:lnTo>
                    <a:lnTo>
                      <a:pt x="1045506" y="493426"/>
                    </a:lnTo>
                    <a:lnTo>
                      <a:pt x="1041804" y="501358"/>
                    </a:lnTo>
                    <a:lnTo>
                      <a:pt x="1038101" y="508762"/>
                    </a:lnTo>
                    <a:lnTo>
                      <a:pt x="1033869" y="516166"/>
                    </a:lnTo>
                    <a:lnTo>
                      <a:pt x="1029637" y="523570"/>
                    </a:lnTo>
                    <a:lnTo>
                      <a:pt x="1025141" y="530710"/>
                    </a:lnTo>
                    <a:lnTo>
                      <a:pt x="1020380" y="537850"/>
                    </a:lnTo>
                    <a:lnTo>
                      <a:pt x="1015620" y="544725"/>
                    </a:lnTo>
                    <a:lnTo>
                      <a:pt x="1010859" y="551864"/>
                    </a:lnTo>
                    <a:lnTo>
                      <a:pt x="1005834" y="558211"/>
                    </a:lnTo>
                    <a:lnTo>
                      <a:pt x="1000544" y="564821"/>
                    </a:lnTo>
                    <a:lnTo>
                      <a:pt x="995254" y="571432"/>
                    </a:lnTo>
                    <a:lnTo>
                      <a:pt x="989436" y="578043"/>
                    </a:lnTo>
                    <a:lnTo>
                      <a:pt x="983882" y="584125"/>
                    </a:lnTo>
                    <a:lnTo>
                      <a:pt x="977798" y="590207"/>
                    </a:lnTo>
                    <a:lnTo>
                      <a:pt x="971980" y="596024"/>
                    </a:lnTo>
                    <a:lnTo>
                      <a:pt x="965632" y="601842"/>
                    </a:lnTo>
                    <a:lnTo>
                      <a:pt x="959549" y="607659"/>
                    </a:lnTo>
                    <a:lnTo>
                      <a:pt x="953201" y="612948"/>
                    </a:lnTo>
                    <a:lnTo>
                      <a:pt x="946325" y="618501"/>
                    </a:lnTo>
                    <a:lnTo>
                      <a:pt x="939713" y="623789"/>
                    </a:lnTo>
                    <a:lnTo>
                      <a:pt x="933100" y="628813"/>
                    </a:lnTo>
                    <a:lnTo>
                      <a:pt x="926224" y="633573"/>
                    </a:lnTo>
                    <a:lnTo>
                      <a:pt x="919083" y="638333"/>
                    </a:lnTo>
                    <a:lnTo>
                      <a:pt x="911942" y="642828"/>
                    </a:lnTo>
                    <a:lnTo>
                      <a:pt x="904536" y="647323"/>
                    </a:lnTo>
                    <a:lnTo>
                      <a:pt x="897131" y="651290"/>
                    </a:lnTo>
                    <a:lnTo>
                      <a:pt x="889461" y="655521"/>
                    </a:lnTo>
                    <a:lnTo>
                      <a:pt x="881791" y="659487"/>
                    </a:lnTo>
                    <a:lnTo>
                      <a:pt x="874120" y="663189"/>
                    </a:lnTo>
                    <a:lnTo>
                      <a:pt x="866186" y="666627"/>
                    </a:lnTo>
                    <a:lnTo>
                      <a:pt x="857987" y="670064"/>
                    </a:lnTo>
                    <a:lnTo>
                      <a:pt x="850052" y="672973"/>
                    </a:lnTo>
                    <a:lnTo>
                      <a:pt x="841853" y="676146"/>
                    </a:lnTo>
                    <a:lnTo>
                      <a:pt x="833654" y="679055"/>
                    </a:lnTo>
                    <a:lnTo>
                      <a:pt x="825455" y="681699"/>
                    </a:lnTo>
                    <a:lnTo>
                      <a:pt x="816992" y="684079"/>
                    </a:lnTo>
                    <a:lnTo>
                      <a:pt x="808264" y="686195"/>
                    </a:lnTo>
                    <a:lnTo>
                      <a:pt x="799800" y="688310"/>
                    </a:lnTo>
                    <a:lnTo>
                      <a:pt x="791072" y="690161"/>
                    </a:lnTo>
                    <a:lnTo>
                      <a:pt x="782609" y="691483"/>
                    </a:lnTo>
                    <a:lnTo>
                      <a:pt x="773616" y="693070"/>
                    </a:lnTo>
                    <a:lnTo>
                      <a:pt x="764624" y="694128"/>
                    </a:lnTo>
                    <a:lnTo>
                      <a:pt x="755632" y="695185"/>
                    </a:lnTo>
                    <a:lnTo>
                      <a:pt x="746639" y="695714"/>
                    </a:lnTo>
                    <a:lnTo>
                      <a:pt x="737647" y="696243"/>
                    </a:lnTo>
                    <a:lnTo>
                      <a:pt x="728390" y="696507"/>
                    </a:lnTo>
                    <a:lnTo>
                      <a:pt x="719133" y="696507"/>
                    </a:lnTo>
                    <a:lnTo>
                      <a:pt x="709876" y="696507"/>
                    </a:lnTo>
                    <a:lnTo>
                      <a:pt x="700883" y="695979"/>
                    </a:lnTo>
                    <a:lnTo>
                      <a:pt x="691891" y="695450"/>
                    </a:lnTo>
                    <a:lnTo>
                      <a:pt x="682898" y="694392"/>
                    </a:lnTo>
                    <a:lnTo>
                      <a:pt x="673906" y="693599"/>
                    </a:lnTo>
                    <a:lnTo>
                      <a:pt x="664913" y="692541"/>
                    </a:lnTo>
                    <a:lnTo>
                      <a:pt x="656186" y="690954"/>
                    </a:lnTo>
                    <a:lnTo>
                      <a:pt x="647458" y="689103"/>
                    </a:lnTo>
                    <a:lnTo>
                      <a:pt x="638730" y="687252"/>
                    </a:lnTo>
                    <a:lnTo>
                      <a:pt x="630266" y="684872"/>
                    </a:lnTo>
                    <a:lnTo>
                      <a:pt x="621538" y="683021"/>
                    </a:lnTo>
                    <a:lnTo>
                      <a:pt x="613339" y="680113"/>
                    </a:lnTo>
                    <a:lnTo>
                      <a:pt x="604876" y="677468"/>
                    </a:lnTo>
                    <a:lnTo>
                      <a:pt x="596676" y="674824"/>
                    </a:lnTo>
                    <a:lnTo>
                      <a:pt x="588478" y="671651"/>
                    </a:lnTo>
                    <a:lnTo>
                      <a:pt x="580543" y="668213"/>
                    </a:lnTo>
                    <a:lnTo>
                      <a:pt x="572873" y="665040"/>
                    </a:lnTo>
                    <a:lnTo>
                      <a:pt x="564674" y="661603"/>
                    </a:lnTo>
                    <a:lnTo>
                      <a:pt x="557004" y="657636"/>
                    </a:lnTo>
                    <a:lnTo>
                      <a:pt x="549598" y="653405"/>
                    </a:lnTo>
                    <a:lnTo>
                      <a:pt x="541928" y="649439"/>
                    </a:lnTo>
                    <a:lnTo>
                      <a:pt x="534787" y="645208"/>
                    </a:lnTo>
                    <a:lnTo>
                      <a:pt x="527382" y="640713"/>
                    </a:lnTo>
                    <a:lnTo>
                      <a:pt x="520241" y="635953"/>
                    </a:lnTo>
                    <a:lnTo>
                      <a:pt x="513364" y="631193"/>
                    </a:lnTo>
                    <a:lnTo>
                      <a:pt x="506223" y="626169"/>
                    </a:lnTo>
                    <a:lnTo>
                      <a:pt x="499611" y="621145"/>
                    </a:lnTo>
                    <a:lnTo>
                      <a:pt x="492734" y="615592"/>
                    </a:lnTo>
                    <a:lnTo>
                      <a:pt x="486122" y="610303"/>
                    </a:lnTo>
                    <a:lnTo>
                      <a:pt x="480039" y="604750"/>
                    </a:lnTo>
                    <a:lnTo>
                      <a:pt x="473691" y="598933"/>
                    </a:lnTo>
                    <a:lnTo>
                      <a:pt x="467873" y="593115"/>
                    </a:lnTo>
                    <a:lnTo>
                      <a:pt x="461790" y="587298"/>
                    </a:lnTo>
                    <a:lnTo>
                      <a:pt x="455971" y="580952"/>
                    </a:lnTo>
                    <a:lnTo>
                      <a:pt x="450152" y="574605"/>
                    </a:lnTo>
                    <a:lnTo>
                      <a:pt x="444863" y="568523"/>
                    </a:lnTo>
                    <a:lnTo>
                      <a:pt x="439573" y="561913"/>
                    </a:lnTo>
                    <a:lnTo>
                      <a:pt x="434283" y="555038"/>
                    </a:lnTo>
                    <a:lnTo>
                      <a:pt x="429258" y="548162"/>
                    </a:lnTo>
                    <a:lnTo>
                      <a:pt x="424497" y="541287"/>
                    </a:lnTo>
                    <a:lnTo>
                      <a:pt x="419737" y="534148"/>
                    </a:lnTo>
                    <a:lnTo>
                      <a:pt x="415240" y="527008"/>
                    </a:lnTo>
                    <a:lnTo>
                      <a:pt x="411009" y="519868"/>
                    </a:lnTo>
                    <a:lnTo>
                      <a:pt x="406777" y="512464"/>
                    </a:lnTo>
                    <a:lnTo>
                      <a:pt x="402545" y="505060"/>
                    </a:lnTo>
                    <a:lnTo>
                      <a:pt x="398842" y="497392"/>
                    </a:lnTo>
                    <a:lnTo>
                      <a:pt x="395140" y="489988"/>
                    </a:lnTo>
                    <a:lnTo>
                      <a:pt x="391966" y="481791"/>
                    </a:lnTo>
                    <a:lnTo>
                      <a:pt x="388792" y="474122"/>
                    </a:lnTo>
                    <a:lnTo>
                      <a:pt x="385618" y="466189"/>
                    </a:lnTo>
                    <a:lnTo>
                      <a:pt x="382709" y="458256"/>
                    </a:lnTo>
                    <a:lnTo>
                      <a:pt x="380064" y="449795"/>
                    </a:lnTo>
                    <a:lnTo>
                      <a:pt x="377684" y="441862"/>
                    </a:lnTo>
                    <a:lnTo>
                      <a:pt x="375303" y="433400"/>
                    </a:lnTo>
                    <a:lnTo>
                      <a:pt x="373187" y="425203"/>
                    </a:lnTo>
                    <a:lnTo>
                      <a:pt x="371336" y="416477"/>
                    </a:lnTo>
                    <a:lnTo>
                      <a:pt x="370014" y="407750"/>
                    </a:lnTo>
                    <a:lnTo>
                      <a:pt x="368427" y="399289"/>
                    </a:lnTo>
                    <a:lnTo>
                      <a:pt x="367369" y="390562"/>
                    </a:lnTo>
                    <a:lnTo>
                      <a:pt x="366311" y="382101"/>
                    </a:lnTo>
                    <a:lnTo>
                      <a:pt x="365517" y="373110"/>
                    </a:lnTo>
                    <a:lnTo>
                      <a:pt x="364988" y="364120"/>
                    </a:lnTo>
                    <a:lnTo>
                      <a:pt x="364724" y="355129"/>
                    </a:lnTo>
                    <a:lnTo>
                      <a:pt x="364724" y="346403"/>
                    </a:lnTo>
                    <a:lnTo>
                      <a:pt x="364988" y="337412"/>
                    </a:lnTo>
                    <a:lnTo>
                      <a:pt x="365253" y="328422"/>
                    </a:lnTo>
                    <a:lnTo>
                      <a:pt x="365782" y="319695"/>
                    </a:lnTo>
                    <a:lnTo>
                      <a:pt x="366575" y="310705"/>
                    </a:lnTo>
                    <a:lnTo>
                      <a:pt x="367898" y="301979"/>
                    </a:lnTo>
                    <a:lnTo>
                      <a:pt x="368956" y="292988"/>
                    </a:lnTo>
                    <a:lnTo>
                      <a:pt x="370542" y="284791"/>
                    </a:lnTo>
                    <a:lnTo>
                      <a:pt x="372394" y="276064"/>
                    </a:lnTo>
                    <a:lnTo>
                      <a:pt x="374245" y="267603"/>
                    </a:lnTo>
                    <a:lnTo>
                      <a:pt x="376626" y="259141"/>
                    </a:lnTo>
                    <a:lnTo>
                      <a:pt x="378477" y="250944"/>
                    </a:lnTo>
                    <a:lnTo>
                      <a:pt x="381386" y="242746"/>
                    </a:lnTo>
                    <a:lnTo>
                      <a:pt x="384031" y="234549"/>
                    </a:lnTo>
                    <a:lnTo>
                      <a:pt x="386940" y="226616"/>
                    </a:lnTo>
                    <a:lnTo>
                      <a:pt x="390114" y="218683"/>
                    </a:lnTo>
                    <a:lnTo>
                      <a:pt x="393553" y="210750"/>
                    </a:lnTo>
                    <a:lnTo>
                      <a:pt x="396991" y="203082"/>
                    </a:lnTo>
                    <a:lnTo>
                      <a:pt x="400694" y="195678"/>
                    </a:lnTo>
                    <a:lnTo>
                      <a:pt x="404396" y="187745"/>
                    </a:lnTo>
                    <a:lnTo>
                      <a:pt x="408628" y="180341"/>
                    </a:lnTo>
                    <a:lnTo>
                      <a:pt x="412860" y="173201"/>
                    </a:lnTo>
                    <a:lnTo>
                      <a:pt x="417356" y="165797"/>
                    </a:lnTo>
                    <a:lnTo>
                      <a:pt x="422117" y="158658"/>
                    </a:lnTo>
                    <a:lnTo>
                      <a:pt x="426878" y="151783"/>
                    </a:lnTo>
                    <a:lnTo>
                      <a:pt x="431638" y="144907"/>
                    </a:lnTo>
                    <a:lnTo>
                      <a:pt x="436664" y="138297"/>
                    </a:lnTo>
                    <a:lnTo>
                      <a:pt x="441953" y="131686"/>
                    </a:lnTo>
                    <a:lnTo>
                      <a:pt x="447243" y="125075"/>
                    </a:lnTo>
                    <a:lnTo>
                      <a:pt x="453062" y="118993"/>
                    </a:lnTo>
                    <a:lnTo>
                      <a:pt x="458616" y="112647"/>
                    </a:lnTo>
                    <a:lnTo>
                      <a:pt x="464434" y="106301"/>
                    </a:lnTo>
                    <a:lnTo>
                      <a:pt x="470518" y="100483"/>
                    </a:lnTo>
                    <a:lnTo>
                      <a:pt x="476865" y="94666"/>
                    </a:lnTo>
                    <a:lnTo>
                      <a:pt x="482948" y="89113"/>
                    </a:lnTo>
                    <a:lnTo>
                      <a:pt x="489560" y="83560"/>
                    </a:lnTo>
                    <a:lnTo>
                      <a:pt x="496172" y="78271"/>
                    </a:lnTo>
                    <a:lnTo>
                      <a:pt x="502520" y="72983"/>
                    </a:lnTo>
                    <a:lnTo>
                      <a:pt x="509397" y="67958"/>
                    </a:lnTo>
                    <a:lnTo>
                      <a:pt x="516538" y="62934"/>
                    </a:lnTo>
                    <a:lnTo>
                      <a:pt x="523414" y="58175"/>
                    </a:lnTo>
                    <a:lnTo>
                      <a:pt x="530820" y="53679"/>
                    </a:lnTo>
                    <a:lnTo>
                      <a:pt x="537961" y="49184"/>
                    </a:lnTo>
                    <a:lnTo>
                      <a:pt x="545367" y="45217"/>
                    </a:lnTo>
                    <a:lnTo>
                      <a:pt x="553301" y="40987"/>
                    </a:lnTo>
                    <a:lnTo>
                      <a:pt x="560707" y="37020"/>
                    </a:lnTo>
                    <a:lnTo>
                      <a:pt x="568377" y="33583"/>
                    </a:lnTo>
                    <a:lnTo>
                      <a:pt x="576311" y="29881"/>
                    </a:lnTo>
                    <a:lnTo>
                      <a:pt x="584510" y="26707"/>
                    </a:lnTo>
                    <a:lnTo>
                      <a:pt x="592445" y="23534"/>
                    </a:lnTo>
                    <a:lnTo>
                      <a:pt x="600379" y="20361"/>
                    </a:lnTo>
                    <a:lnTo>
                      <a:pt x="608843" y="17717"/>
                    </a:lnTo>
                    <a:lnTo>
                      <a:pt x="617042" y="15073"/>
                    </a:lnTo>
                    <a:lnTo>
                      <a:pt x="625505" y="12693"/>
                    </a:lnTo>
                    <a:lnTo>
                      <a:pt x="633969" y="10313"/>
                    </a:lnTo>
                    <a:lnTo>
                      <a:pt x="642697" y="8462"/>
                    </a:lnTo>
                    <a:lnTo>
                      <a:pt x="651425" y="6875"/>
                    </a:lnTo>
                    <a:lnTo>
                      <a:pt x="659888" y="5024"/>
                    </a:lnTo>
                    <a:lnTo>
                      <a:pt x="668881" y="3702"/>
                    </a:lnTo>
                    <a:lnTo>
                      <a:pt x="677873" y="2644"/>
                    </a:lnTo>
                    <a:lnTo>
                      <a:pt x="686601" y="1851"/>
                    </a:lnTo>
                    <a:lnTo>
                      <a:pt x="695858" y="793"/>
                    </a:lnTo>
                    <a:lnTo>
                      <a:pt x="704851" y="264"/>
                    </a:lnTo>
                    <a:lnTo>
                      <a:pt x="7141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文本框 1027"/>
            <p:cNvSpPr txBox="1">
              <a:spLocks noChangeArrowheads="1"/>
            </p:cNvSpPr>
            <p:nvPr/>
          </p:nvSpPr>
          <p:spPr bwMode="auto">
            <a:xfrm>
              <a:off x="2454330" y="3880128"/>
              <a:ext cx="1402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学校：大学</a:t>
              </a:r>
            </a:p>
          </p:txBody>
        </p:sp>
        <p:sp>
          <p:nvSpPr>
            <p:cNvPr id="79" name="文本框 112"/>
            <p:cNvSpPr txBox="1">
              <a:spLocks noChangeArrowheads="1"/>
            </p:cNvSpPr>
            <p:nvPr/>
          </p:nvSpPr>
          <p:spPr bwMode="auto">
            <a:xfrm>
              <a:off x="5048277" y="3880128"/>
              <a:ext cx="22365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b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报考导师：</a:t>
              </a:r>
              <a:r>
                <a:rPr lang="en-US" altLang="zh-CN" b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PPT818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0" name="文本框 1066"/>
          <p:cNvSpPr txBox="1">
            <a:spLocks noChangeArrowheads="1"/>
          </p:cNvSpPr>
          <p:nvPr/>
        </p:nvSpPr>
        <p:spPr bwMode="auto">
          <a:xfrm>
            <a:off x="1766888" y="59848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</a:rPr>
              <a:t>中国药科大学</a:t>
            </a:r>
          </a:p>
        </p:txBody>
      </p:sp>
      <p:sp>
        <p:nvSpPr>
          <p:cNvPr id="81" name="矩形 80"/>
          <p:cNvSpPr/>
          <p:nvPr/>
        </p:nvSpPr>
        <p:spPr>
          <a:xfrm>
            <a:off x="1466850" y="2439988"/>
            <a:ext cx="9677400" cy="2114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2" name="矩形 81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3" name="矩形 82"/>
          <p:cNvSpPr/>
          <p:nvPr/>
        </p:nvSpPr>
        <p:spPr>
          <a:xfrm>
            <a:off x="10637838" y="4008438"/>
            <a:ext cx="474662" cy="474662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4" name="矩形 83"/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5" name="矩形 84"/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6058" y="214431"/>
            <a:ext cx="1426061" cy="13729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13637" y="1368049"/>
            <a:ext cx="9354798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三种过渡金属氧化物对生物质微波快速催化热解研究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3596" y="2385094"/>
            <a:ext cx="11407236" cy="4397763"/>
            <a:chOff x="603596" y="2385094"/>
            <a:chExt cx="11407236" cy="4397763"/>
          </a:xfrm>
        </p:grpSpPr>
        <p:grpSp>
          <p:nvGrpSpPr>
            <p:cNvPr id="3" name="组合 2"/>
            <p:cNvGrpSpPr/>
            <p:nvPr/>
          </p:nvGrpSpPr>
          <p:grpSpPr>
            <a:xfrm>
              <a:off x="603596" y="3328636"/>
              <a:ext cx="8984025" cy="3454221"/>
              <a:chOff x="55008" y="2984957"/>
              <a:chExt cx="8653454" cy="3327122"/>
            </a:xfrm>
          </p:grpSpPr>
          <p:cxnSp>
            <p:nvCxnSpPr>
              <p:cNvPr id="4" name="直接连接符 3"/>
              <p:cNvCxnSpPr/>
              <p:nvPr/>
            </p:nvCxnSpPr>
            <p:spPr>
              <a:xfrm flipH="1">
                <a:off x="6462805" y="4143180"/>
                <a:ext cx="309489" cy="890657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H="1">
                <a:off x="3403539" y="5074643"/>
                <a:ext cx="275224" cy="828645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249284" y="5985701"/>
                <a:ext cx="3175089" cy="0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678764" y="5072774"/>
                <a:ext cx="2844664" cy="0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781168" y="4143180"/>
                <a:ext cx="1927294" cy="0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î$ḻïḍè"/>
              <p:cNvSpPr/>
              <p:nvPr/>
            </p:nvSpPr>
            <p:spPr>
              <a:xfrm>
                <a:off x="203404" y="5627518"/>
                <a:ext cx="684566" cy="68456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b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8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sz="2800" dirty="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isļiḋe"/>
              <p:cNvSpPr/>
              <p:nvPr/>
            </p:nvSpPr>
            <p:spPr>
              <a:xfrm>
                <a:off x="3361674" y="4691556"/>
                <a:ext cx="684566" cy="68456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b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8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sz="2800" dirty="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îŝ1iḓè"/>
              <p:cNvSpPr/>
              <p:nvPr/>
            </p:nvSpPr>
            <p:spPr>
              <a:xfrm>
                <a:off x="6467693" y="3761963"/>
                <a:ext cx="684566" cy="68456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b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8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sz="2800" dirty="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ïşḷîḋè"/>
              <p:cNvGrpSpPr/>
              <p:nvPr/>
            </p:nvGrpSpPr>
            <p:grpSpPr>
              <a:xfrm>
                <a:off x="228672" y="4684451"/>
                <a:ext cx="1469086" cy="943067"/>
                <a:chOff x="747252" y="3736613"/>
                <a:chExt cx="1553496" cy="1691780"/>
              </a:xfrm>
            </p:grpSpPr>
            <p:cxnSp>
              <p:nvCxnSpPr>
                <p:cNvPr id="37" name="直接连接符 36"/>
                <p:cNvCxnSpPr>
                  <a:stCxn id="43" idx="0"/>
                </p:cNvCxnSpPr>
                <p:nvPr/>
              </p:nvCxnSpPr>
              <p:spPr>
                <a:xfrm flipV="1">
                  <a:off x="1082483" y="3744000"/>
                  <a:ext cx="18517" cy="1684393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747252" y="3736613"/>
                  <a:ext cx="1553496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îṥḻïḑé"/>
              <p:cNvGrpSpPr/>
              <p:nvPr/>
            </p:nvGrpSpPr>
            <p:grpSpPr>
              <a:xfrm>
                <a:off x="3344742" y="3569449"/>
                <a:ext cx="1469086" cy="1122107"/>
                <a:chOff x="4042364" y="2710194"/>
                <a:chExt cx="1553496" cy="1728459"/>
              </a:xfrm>
            </p:grpSpPr>
            <p:cxnSp>
              <p:nvCxnSpPr>
                <p:cNvPr id="32" name="直接连接符 31"/>
                <p:cNvCxnSpPr>
                  <a:stCxn id="41" idx="0"/>
                </p:cNvCxnSpPr>
                <p:nvPr/>
              </p:nvCxnSpPr>
              <p:spPr>
                <a:xfrm flipV="1">
                  <a:off x="4422219" y="2710194"/>
                  <a:ext cx="0" cy="1728459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4042364" y="2712170"/>
                  <a:ext cx="1553496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连接符 15"/>
              <p:cNvCxnSpPr>
                <a:stCxn id="39" idx="0"/>
              </p:cNvCxnSpPr>
              <p:nvPr/>
            </p:nvCxnSpPr>
            <p:spPr>
              <a:xfrm flipV="1">
                <a:off x="6819274" y="3004545"/>
                <a:ext cx="10989" cy="75741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468875" y="2984957"/>
                <a:ext cx="1469086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矩形 1"/>
              <p:cNvSpPr/>
              <p:nvPr/>
            </p:nvSpPr>
            <p:spPr>
              <a:xfrm>
                <a:off x="55008" y="3278009"/>
                <a:ext cx="2459639" cy="1422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</a:t>
                </a:r>
                <a:r>
                  <a:rPr lang="en-US" altLang="zh-CN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HZSM-5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为载体，利用共沉淀法制备三种过渡金属氧化物催化剂，考察其对生物质快速热解的催化效果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9671730" y="4256332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主要研究内容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809429" y="3220041"/>
              <a:ext cx="3117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对催化剂</a:t>
              </a:r>
              <a:r>
                <a: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失活和再生进行研究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985295" y="2385094"/>
              <a:ext cx="43828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利用均匀沉淀法合成</a:t>
              </a:r>
              <a:r>
                <a: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nano-Fe2O3/ HZSM-5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，并与普通的</a:t>
              </a:r>
              <a:r>
                <a: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催化效果作对比</a:t>
              </a:r>
            </a:p>
          </p:txBody>
        </p:sp>
      </p:grpSp>
      <p:sp>
        <p:nvSpPr>
          <p:cNvPr id="31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论文题目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9026849" y="1350823"/>
          <a:ext cx="2194794" cy="513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1.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氮气瓶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2.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压力表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3.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转子流量计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4.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微波高温炉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5.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石英反应器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6.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直冷凝管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7.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三口烧瓶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8.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冰浴杯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9.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铁架台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10.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形管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11.</a:t>
                      </a:r>
                      <a:endParaRPr lang="en-US" altLang="zh-CN" sz="2000" b="0" i="0" u="none" strike="noStrike" dirty="0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集气袋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345" y="1978342"/>
            <a:ext cx="8344776" cy="333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实验装置图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9030189" y="1399015"/>
            <a:ext cx="0" cy="50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421643" y="1810707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421643" y="2267907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421643" y="2743580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421643" y="3214634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9412407" y="3676109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412407" y="4147507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412407" y="4618562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9421643" y="5080379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9412407" y="5551435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412407" y="6013252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412407" y="6485576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19290" y="1174717"/>
            <a:ext cx="11879037" cy="5500538"/>
            <a:chOff x="219290" y="1174717"/>
            <a:chExt cx="11879037" cy="5500538"/>
          </a:xfrm>
        </p:grpSpPr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219290" y="1949576"/>
            <a:ext cx="4329321" cy="2695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Graph" r:id="rId4" imgW="40615870" imgH="28728670" progId="Origin50.Graph">
                    <p:embed/>
                  </p:oleObj>
                </mc:Choice>
                <mc:Fallback>
                  <p:oleObj name="Graph" r:id="rId4" imgW="40615870" imgH="2872867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rcRect l="17120" t="12263" r="11098" b="4053"/>
                        <a:stretch>
                          <a:fillRect/>
                        </a:stretch>
                      </p:blipFill>
                      <p:spPr>
                        <a:xfrm>
                          <a:off x="219290" y="1949576"/>
                          <a:ext cx="4329321" cy="26956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接连接符 4"/>
            <p:cNvCxnSpPr>
              <a:endCxn id="6" idx="0"/>
            </p:cNvCxnSpPr>
            <p:nvPr/>
          </p:nvCxnSpPr>
          <p:spPr>
            <a:xfrm>
              <a:off x="4539463" y="1560352"/>
              <a:ext cx="9149" cy="4670509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şḷîďê"/>
            <p:cNvSpPr/>
            <p:nvPr/>
          </p:nvSpPr>
          <p:spPr>
            <a:xfrm>
              <a:off x="1848611" y="6230861"/>
              <a:ext cx="5400001" cy="44439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经分析，催化剂较好的负载在载体的表面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239071" y="2436774"/>
              <a:ext cx="2300392" cy="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48612" y="3533208"/>
              <a:ext cx="2300392" cy="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îslidê"/>
            <p:cNvSpPr/>
            <p:nvPr/>
          </p:nvSpPr>
          <p:spPr>
            <a:xfrm>
              <a:off x="4557759" y="3241643"/>
              <a:ext cx="2291242" cy="25340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SEM</a:t>
              </a: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表征</a:t>
              </a:r>
            </a:p>
          </p:txBody>
        </p:sp>
        <p:sp>
          <p:nvSpPr>
            <p:cNvPr id="16" name="iṧļiḓé"/>
            <p:cNvSpPr/>
            <p:nvPr/>
          </p:nvSpPr>
          <p:spPr>
            <a:xfrm>
              <a:off x="2273516" y="2145849"/>
              <a:ext cx="2231501" cy="25340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XRD</a:t>
              </a: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表征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705864" y="3613899"/>
              <a:ext cx="7391268" cy="1755049"/>
              <a:chOff x="4705864" y="3035058"/>
              <a:chExt cx="6259581" cy="1486331"/>
            </a:xfrm>
          </p:grpSpPr>
          <p:pic>
            <p:nvPicPr>
              <p:cNvPr id="29" name="Picture 8" descr="1-4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705864" y="3035058"/>
                <a:ext cx="1930850" cy="1462089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3-4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849004" y="3035058"/>
                <a:ext cx="1928826" cy="1486331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5-3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8992144" y="3035058"/>
                <a:ext cx="1973301" cy="1471614"/>
              </a:xfrm>
              <a:prstGeom prst="rect">
                <a:avLst/>
              </a:prstGeom>
              <a:noFill/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703470" y="5340323"/>
              <a:ext cx="2277539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</a:t>
              </a:r>
              <a:r>
                <a:rPr lang="en-US" altLang="zh-CN" sz="1400" b="1" kern="100" baseline="-25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r>
                <a:rPr lang="en-US" altLang="zh-CN" sz="1400" b="1" kern="100" baseline="-25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/HZSM-5 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236473" y="5351570"/>
              <a:ext cx="2277539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Co3O4/HZSM-5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765877" y="5340323"/>
              <a:ext cx="2332450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kern="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NiO</a:t>
              </a:r>
              <a:r>
                <a:rPr lang="en-US" altLang="zh-CN" sz="1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/HZSM-5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539464" y="1561598"/>
              <a:ext cx="3502099" cy="835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4479849" y="1174717"/>
              <a:ext cx="36910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MOx</a:t>
              </a:r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/HZSM-5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的合成与表征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913242" y="1477071"/>
            <a:ext cx="10365515" cy="4937973"/>
            <a:chOff x="913242" y="1477071"/>
            <a:chExt cx="10365515" cy="4937973"/>
          </a:xfrm>
        </p:grpSpPr>
        <p:grpSp>
          <p:nvGrpSpPr>
            <p:cNvPr id="11" name="e7b97acf-5051-4635-94c6-1bd234030d82" descr="OQAAAB+LCAAAAAAABACrVlIpqSxIVbJSCs5NLCpxyUxML0rM9SxJzVXSUfJMUbLKK83J0VFyysxLycxLdy/KLy0oVrKKjq0FALpUkis5AAAA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913242" y="1477071"/>
              <a:ext cx="10365515" cy="4937973"/>
              <a:chOff x="1442587" y="1477071"/>
              <a:chExt cx="9306827" cy="4433630"/>
            </a:xfrm>
          </p:grpSpPr>
          <p:sp>
            <p:nvSpPr>
              <p:cNvPr id="12" name="i$ľíďé"/>
              <p:cNvSpPr/>
              <p:nvPr/>
            </p:nvSpPr>
            <p:spPr>
              <a:xfrm>
                <a:off x="1442587" y="1477071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îṣļíďé"/>
              <p:cNvSpPr/>
              <p:nvPr/>
            </p:nvSpPr>
            <p:spPr>
              <a:xfrm rot="5400000">
                <a:off x="1442588" y="1477072"/>
                <a:ext cx="1041635" cy="1041635"/>
              </a:xfrm>
              <a:prstGeom prst="rtTriangle">
                <a:avLst/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14" name="îş1ïḍê"/>
              <p:cNvSpPr txBox="1"/>
              <p:nvPr/>
            </p:nvSpPr>
            <p:spPr>
              <a:xfrm rot="18900000">
                <a:off x="1558827" y="1644816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15" name="íSliḓé"/>
              <p:cNvSpPr/>
              <p:nvPr/>
            </p:nvSpPr>
            <p:spPr>
              <a:xfrm>
                <a:off x="6177414" y="1477071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ï$líḍê"/>
              <p:cNvSpPr/>
              <p:nvPr/>
            </p:nvSpPr>
            <p:spPr>
              <a:xfrm rot="10800000">
                <a:off x="9707521" y="1477072"/>
                <a:ext cx="1041635" cy="1041635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17" name="íṣḷïḍe"/>
              <p:cNvSpPr txBox="1"/>
              <p:nvPr/>
            </p:nvSpPr>
            <p:spPr>
              <a:xfrm rot="2700000">
                <a:off x="10183136" y="1644816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18" name="íṧlíḋè"/>
              <p:cNvSpPr/>
              <p:nvPr/>
            </p:nvSpPr>
            <p:spPr>
              <a:xfrm>
                <a:off x="1442587" y="3777098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iṣḷîḍé"/>
              <p:cNvSpPr/>
              <p:nvPr/>
            </p:nvSpPr>
            <p:spPr>
              <a:xfrm>
                <a:off x="1442588" y="4869064"/>
                <a:ext cx="1041635" cy="1041635"/>
              </a:xfrm>
              <a:prstGeom prst="rt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iṩľîḓê"/>
              <p:cNvSpPr txBox="1"/>
              <p:nvPr/>
            </p:nvSpPr>
            <p:spPr>
              <a:xfrm rot="2720180">
                <a:off x="1558827" y="5345002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21" name="iSļîḍé"/>
              <p:cNvSpPr/>
              <p:nvPr/>
            </p:nvSpPr>
            <p:spPr>
              <a:xfrm>
                <a:off x="6177413" y="3777100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íṡlïďè"/>
              <p:cNvSpPr/>
              <p:nvPr/>
            </p:nvSpPr>
            <p:spPr>
              <a:xfrm rot="16200000">
                <a:off x="9707520" y="4869066"/>
                <a:ext cx="1041635" cy="1041635"/>
              </a:xfrm>
              <a:prstGeom prst="rtTriangle">
                <a:avLst/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23" name="ïŝļïḑé"/>
              <p:cNvSpPr txBox="1"/>
              <p:nvPr/>
            </p:nvSpPr>
            <p:spPr>
              <a:xfrm rot="19095347">
                <a:off x="10189183" y="5385792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24" name="îşḻïďe"/>
              <p:cNvSpPr/>
              <p:nvPr/>
            </p:nvSpPr>
            <p:spPr bwMode="auto">
              <a:xfrm>
                <a:off x="5106000" y="2703884"/>
                <a:ext cx="1980000" cy="1980000"/>
              </a:xfrm>
              <a:prstGeom prst="diamond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íšḷïḓè"/>
              <p:cNvSpPr txBox="1"/>
              <p:nvPr/>
            </p:nvSpPr>
            <p:spPr>
              <a:xfrm>
                <a:off x="5213881" y="3039298"/>
                <a:ext cx="1764236" cy="121421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三种催化剂的</a:t>
                </a:r>
                <a:endPara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催化热解效果</a:t>
                </a: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698187" y="2143414"/>
              <a:ext cx="3768995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三种催化剂均具有良好的脱氧效果，可提高生物油品质。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848215" y="1994838"/>
              <a:ext cx="3768995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热解液相产物中芳香类化合物都大幅提高，其中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Fe2O3/HZSM-5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催化作用最明显，最高产率可达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48.20%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607341" y="4532717"/>
              <a:ext cx="3768995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三种催化剂都能够促进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G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型与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型酚转化生成结构更稳定的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型酚，</a:t>
              </a:r>
              <a:r>
                <a:rPr lang="en-US" altLang="zh-CN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NiO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/HZSM-5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的催化效果更明显。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877880" y="4330694"/>
              <a:ext cx="3768995" cy="1705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Fe2O3/HZSM-5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NiO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/HZSM-5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可分别促进生物质向糠醛和苯酚的定向热解，产率分别可达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10.86%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14.60%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 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61995" y="1332925"/>
            <a:ext cx="11194409" cy="4818503"/>
            <a:chOff x="661995" y="1332925"/>
            <a:chExt cx="11194409" cy="4818503"/>
          </a:xfrm>
        </p:grpSpPr>
        <p:sp>
          <p:nvSpPr>
            <p:cNvPr id="4" name="ïšlîde"/>
            <p:cNvSpPr/>
            <p:nvPr/>
          </p:nvSpPr>
          <p:spPr>
            <a:xfrm>
              <a:off x="8025350" y="1332925"/>
              <a:ext cx="3504655" cy="2576103"/>
            </a:xfrm>
            <a:prstGeom prst="roundRect">
              <a:avLst>
                <a:gd name="adj" fmla="val 5416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šḷîḍê"/>
            <p:cNvSpPr/>
            <p:nvPr/>
          </p:nvSpPr>
          <p:spPr>
            <a:xfrm>
              <a:off x="4349898" y="1332925"/>
              <a:ext cx="3504655" cy="2576103"/>
            </a:xfrm>
            <a:prstGeom prst="roundRect">
              <a:avLst>
                <a:gd name="adj" fmla="val 5416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ṥlîdê"/>
            <p:cNvSpPr/>
            <p:nvPr/>
          </p:nvSpPr>
          <p:spPr>
            <a:xfrm>
              <a:off x="661995" y="1332925"/>
              <a:ext cx="3504655" cy="2576103"/>
            </a:xfrm>
            <a:prstGeom prst="roundRect">
              <a:avLst>
                <a:gd name="adj" fmla="val 5416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şļiḑè"/>
            <p:cNvSpPr/>
            <p:nvPr/>
          </p:nvSpPr>
          <p:spPr>
            <a:xfrm>
              <a:off x="1635853" y="3567720"/>
              <a:ext cx="1551964" cy="675005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积碳量分析</a:t>
              </a:r>
            </a:p>
          </p:txBody>
        </p:sp>
        <p:graphicFrame>
          <p:nvGraphicFramePr>
            <p:cNvPr id="22" name="Object 1"/>
            <p:cNvGraphicFramePr>
              <a:graphicFrameLocks noChangeAspect="1"/>
            </p:cNvGraphicFramePr>
            <p:nvPr/>
          </p:nvGraphicFramePr>
          <p:xfrm>
            <a:off x="912972" y="1507236"/>
            <a:ext cx="2980947" cy="2060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Graph" r:id="rId4" imgW="29498925" imgH="23679150" progId="Origin50.Graph">
                    <p:embed/>
                  </p:oleObj>
                </mc:Choice>
                <mc:Fallback>
                  <p:oleObj name="Graph" r:id="rId4" imgW="29498925" imgH="2367915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rcRect l="4767" t="6058" r="4767" b="6058"/>
                        <a:stretch>
                          <a:fillRect/>
                        </a:stretch>
                      </p:blipFill>
                      <p:spPr>
                        <a:xfrm>
                          <a:off x="912972" y="1507236"/>
                          <a:ext cx="2980947" cy="20604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/>
            <p:cNvSpPr/>
            <p:nvPr/>
          </p:nvSpPr>
          <p:spPr>
            <a:xfrm>
              <a:off x="661995" y="5165257"/>
              <a:ext cx="42210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失活和再生</a:t>
              </a: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4730369" y="1374293"/>
            <a:ext cx="2719055" cy="2192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Graph" r:id="rId6" imgW="29013150" imgH="23231475" progId="Origin50.Graph">
                    <p:embed/>
                  </p:oleObj>
                </mc:Choice>
                <mc:Fallback>
                  <p:oleObj name="Graph" r:id="rId6" imgW="29013150" imgH="23231475" progId="Origin50.Graph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rcRect l="4849" t="6062" r="4849" b="6062"/>
                        <a:stretch>
                          <a:fillRect/>
                        </a:stretch>
                      </p:blipFill>
                      <p:spPr>
                        <a:xfrm>
                          <a:off x="4730369" y="1374293"/>
                          <a:ext cx="2719055" cy="21921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" name="组合 28"/>
            <p:cNvGrpSpPr/>
            <p:nvPr/>
          </p:nvGrpSpPr>
          <p:grpSpPr>
            <a:xfrm>
              <a:off x="8124411" y="1758230"/>
              <a:ext cx="3316388" cy="1236639"/>
              <a:chOff x="8149578" y="1758231"/>
              <a:chExt cx="2594489" cy="967452"/>
            </a:xfrm>
          </p:grpSpPr>
          <p:pic>
            <p:nvPicPr>
              <p:cNvPr id="27" name="Picture 6" descr="1-4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8149578" y="1758231"/>
                <a:ext cx="1267178" cy="962567"/>
              </a:xfrm>
              <a:prstGeom prst="rect">
                <a:avLst/>
              </a:prstGeom>
              <a:noFill/>
            </p:spPr>
          </p:pic>
          <p:pic>
            <p:nvPicPr>
              <p:cNvPr id="28" name="Picture 5" descr="2-3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9467254" y="1758231"/>
                <a:ext cx="1276813" cy="967452"/>
              </a:xfrm>
              <a:prstGeom prst="rect">
                <a:avLst/>
              </a:prstGeom>
              <a:noFill/>
            </p:spPr>
          </p:pic>
        </p:grpSp>
        <p:sp>
          <p:nvSpPr>
            <p:cNvPr id="31" name="矩形 30"/>
            <p:cNvSpPr/>
            <p:nvPr/>
          </p:nvSpPr>
          <p:spPr>
            <a:xfrm>
              <a:off x="8074922" y="3018770"/>
              <a:ext cx="17187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新鲜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Fe</a:t>
              </a:r>
              <a:r>
                <a:rPr lang="en-US" altLang="zh-CN" sz="1200" baseline="-250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1200" baseline="-250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 HZSM-5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744173" y="3002125"/>
              <a:ext cx="17187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失活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işļiḑè"/>
            <p:cNvSpPr/>
            <p:nvPr/>
          </p:nvSpPr>
          <p:spPr>
            <a:xfrm>
              <a:off x="5313914" y="3567720"/>
              <a:ext cx="1551964" cy="675005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XRD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  <p:sp>
          <p:nvSpPr>
            <p:cNvPr id="34" name="işļiḑè"/>
            <p:cNvSpPr/>
            <p:nvPr/>
          </p:nvSpPr>
          <p:spPr>
            <a:xfrm>
              <a:off x="8968191" y="3567719"/>
              <a:ext cx="1551964" cy="675005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SEM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5134061" y="4915444"/>
              <a:ext cx="6722343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经分析后得出，催化剂失活主要是因积碳引起，空气烧炭法对其再生，再生催化剂仍有良好催化效果。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4936362" y="4804531"/>
              <a:ext cx="0" cy="13468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292" y="1426555"/>
            <a:ext cx="12403001" cy="5140292"/>
            <a:chOff x="4292" y="1426555"/>
            <a:chExt cx="12403001" cy="5140292"/>
          </a:xfrm>
        </p:grpSpPr>
        <p:sp>
          <p:nvSpPr>
            <p:cNvPr id="34" name="矩形 33"/>
            <p:cNvSpPr/>
            <p:nvPr/>
          </p:nvSpPr>
          <p:spPr>
            <a:xfrm>
              <a:off x="4292" y="5327206"/>
              <a:ext cx="55948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 Fe2O3/ HZSM-5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的合成与表征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84734" y="1426555"/>
              <a:ext cx="10822532" cy="2909800"/>
              <a:chOff x="661995" y="1332925"/>
              <a:chExt cx="8065013" cy="2909800"/>
            </a:xfrm>
          </p:grpSpPr>
          <p:sp>
            <p:nvSpPr>
              <p:cNvPr id="30" name="îšḷîḍê"/>
              <p:cNvSpPr/>
              <p:nvPr/>
            </p:nvSpPr>
            <p:spPr>
              <a:xfrm>
                <a:off x="5222353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ṥlîdê"/>
              <p:cNvSpPr/>
              <p:nvPr/>
            </p:nvSpPr>
            <p:spPr>
              <a:xfrm>
                <a:off x="661995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şļiḑè"/>
              <p:cNvSpPr/>
              <p:nvPr/>
            </p:nvSpPr>
            <p:spPr>
              <a:xfrm>
                <a:off x="1635853" y="3567720"/>
                <a:ext cx="1551964" cy="675005"/>
              </a:xfrm>
              <a:prstGeom prst="roundRect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XRD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表征</a:t>
                </a:r>
              </a:p>
            </p:txBody>
          </p:sp>
          <p:sp>
            <p:nvSpPr>
              <p:cNvPr id="41" name="işļiḑè"/>
              <p:cNvSpPr/>
              <p:nvPr/>
            </p:nvSpPr>
            <p:spPr>
              <a:xfrm>
                <a:off x="6186369" y="3567720"/>
                <a:ext cx="1551964" cy="675005"/>
              </a:xfrm>
              <a:prstGeom prst="roundRect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SEM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表征</a:t>
                </a:r>
              </a:p>
            </p:txBody>
          </p:sp>
        </p:grpSp>
        <p:sp>
          <p:nvSpPr>
            <p:cNvPr id="43" name="TextBox 20"/>
            <p:cNvSpPr txBox="1"/>
            <p:nvPr/>
          </p:nvSpPr>
          <p:spPr>
            <a:xfrm>
              <a:off x="5629012" y="4682229"/>
              <a:ext cx="6778281" cy="188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用均匀沉淀法合成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 Fe2O3/ HZSM-5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根据衍射峰半高宽和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Scherrer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 式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 =0. 89 </a:t>
              </a:r>
              <a:r>
                <a:rPr lang="el-GR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λ/β(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cos</a:t>
              </a:r>
              <a:r>
                <a:rPr lang="el-GR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θ)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估算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的粒径大约为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45nm 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研究表明，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 Fe2O3/ HZSM-5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催化效果显著。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599093" y="4881832"/>
              <a:ext cx="0" cy="156930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661995" y="1526319"/>
            <a:ext cx="4472066" cy="2085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name="Graph" r:id="rId4" imgW="26650950" imgH="24679275" progId="Origin50.Graph">
                    <p:embed/>
                  </p:oleObj>
                </mc:Choice>
                <mc:Fallback>
                  <p:oleObj name="Graph" r:id="rId4" imgW="26650950" imgH="24679275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rcRect l="55" t="18813" r="6088" b="6944"/>
                        <a:stretch>
                          <a:fillRect/>
                        </a:stretch>
                      </p:blipFill>
                      <p:spPr>
                        <a:xfrm>
                          <a:off x="661995" y="1526319"/>
                          <a:ext cx="4472066" cy="20857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" name="Picture 3" descr="OQAAAB+LCAAAAAAABACrVlIpqSxIVbJSCs5NLCpxyUxML0rM9SxJzVXSUfJMUbLKK83J0VFyysxLycxLdy/KLy0oVrKKjq0FALpUkis5AAAA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984043" y="1541000"/>
              <a:ext cx="4408207" cy="2008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0"/>
          <p:cNvSpPr txBox="1"/>
          <p:nvPr/>
        </p:nvSpPr>
        <p:spPr>
          <a:xfrm>
            <a:off x="5644593" y="4031821"/>
            <a:ext cx="902811" cy="1023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研究现状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问题分析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研究规划</a:t>
            </a:r>
          </a:p>
        </p:txBody>
      </p:sp>
      <p:sp>
        <p:nvSpPr>
          <p:cNvPr id="5" name="椭圆 4"/>
          <p:cNvSpPr/>
          <p:nvPr/>
        </p:nvSpPr>
        <p:spPr>
          <a:xfrm>
            <a:off x="5328272" y="1328763"/>
            <a:ext cx="1535465" cy="153546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160939" y="4031821"/>
            <a:ext cx="391765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907802" y="3310236"/>
            <a:ext cx="4690913" cy="646331"/>
            <a:chOff x="4622445" y="3315025"/>
            <a:chExt cx="4690913" cy="646331"/>
          </a:xfrm>
        </p:grpSpPr>
        <p:sp>
          <p:nvSpPr>
            <p:cNvPr id="13" name="TextBox 98"/>
            <p:cNvSpPr txBox="1"/>
            <p:nvPr/>
          </p:nvSpPr>
          <p:spPr>
            <a:xfrm>
              <a:off x="5099045" y="3329026"/>
              <a:ext cx="421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博士生阶段学术规划 </a:t>
              </a:r>
            </a:p>
          </p:txBody>
        </p:sp>
        <p:sp>
          <p:nvSpPr>
            <p:cNvPr id="14" name="TextBox 98"/>
            <p:cNvSpPr txBox="1"/>
            <p:nvPr/>
          </p:nvSpPr>
          <p:spPr>
            <a:xfrm>
              <a:off x="4622445" y="3315025"/>
              <a:ext cx="701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curriculum_285699"/>
          <p:cNvSpPr>
            <a:spLocks noChangeAspect="1"/>
          </p:cNvSpPr>
          <p:nvPr/>
        </p:nvSpPr>
        <p:spPr bwMode="auto">
          <a:xfrm>
            <a:off x="5646149" y="1532614"/>
            <a:ext cx="947237" cy="1127763"/>
          </a:xfrm>
          <a:custGeom>
            <a:avLst/>
            <a:gdLst>
              <a:gd name="connsiteX0" fmla="*/ 172784 w 510964"/>
              <a:gd name="connsiteY0" fmla="*/ 386345 h 608344"/>
              <a:gd name="connsiteX1" fmla="*/ 182733 w 510964"/>
              <a:gd name="connsiteY1" fmla="*/ 392738 h 608344"/>
              <a:gd name="connsiteX2" fmla="*/ 255039 w 510964"/>
              <a:gd name="connsiteY2" fmla="*/ 508213 h 608344"/>
              <a:gd name="connsiteX3" fmla="*/ 255531 w 510964"/>
              <a:gd name="connsiteY3" fmla="*/ 508115 h 608344"/>
              <a:gd name="connsiteX4" fmla="*/ 255925 w 510964"/>
              <a:gd name="connsiteY4" fmla="*/ 508213 h 608344"/>
              <a:gd name="connsiteX5" fmla="*/ 328231 w 510964"/>
              <a:gd name="connsiteY5" fmla="*/ 392738 h 608344"/>
              <a:gd name="connsiteX6" fmla="*/ 338278 w 510964"/>
              <a:gd name="connsiteY6" fmla="*/ 386345 h 608344"/>
              <a:gd name="connsiteX7" fmla="*/ 343795 w 510964"/>
              <a:gd name="connsiteY7" fmla="*/ 387820 h 608344"/>
              <a:gd name="connsiteX8" fmla="*/ 408023 w 510964"/>
              <a:gd name="connsiteY8" fmla="*/ 420771 h 608344"/>
              <a:gd name="connsiteX9" fmla="*/ 510964 w 510964"/>
              <a:gd name="connsiteY9" fmla="*/ 490213 h 608344"/>
              <a:gd name="connsiteX10" fmla="*/ 510964 w 510964"/>
              <a:gd name="connsiteY10" fmla="*/ 491984 h 608344"/>
              <a:gd name="connsiteX11" fmla="*/ 510964 w 510964"/>
              <a:gd name="connsiteY11" fmla="*/ 606672 h 608344"/>
              <a:gd name="connsiteX12" fmla="*/ 510964 w 510964"/>
              <a:gd name="connsiteY12" fmla="*/ 608344 h 608344"/>
              <a:gd name="connsiteX13" fmla="*/ 255925 w 510964"/>
              <a:gd name="connsiteY13" fmla="*/ 608344 h 608344"/>
              <a:gd name="connsiteX14" fmla="*/ 255531 w 510964"/>
              <a:gd name="connsiteY14" fmla="*/ 608344 h 608344"/>
              <a:gd name="connsiteX15" fmla="*/ 255039 w 510964"/>
              <a:gd name="connsiteY15" fmla="*/ 608344 h 608344"/>
              <a:gd name="connsiteX16" fmla="*/ 0 w 510964"/>
              <a:gd name="connsiteY16" fmla="*/ 608344 h 608344"/>
              <a:gd name="connsiteX17" fmla="*/ 0 w 510964"/>
              <a:gd name="connsiteY17" fmla="*/ 606672 h 608344"/>
              <a:gd name="connsiteX18" fmla="*/ 0 w 510964"/>
              <a:gd name="connsiteY18" fmla="*/ 491984 h 608344"/>
              <a:gd name="connsiteX19" fmla="*/ 0 w 510964"/>
              <a:gd name="connsiteY19" fmla="*/ 490213 h 608344"/>
              <a:gd name="connsiteX20" fmla="*/ 102941 w 510964"/>
              <a:gd name="connsiteY20" fmla="*/ 420771 h 608344"/>
              <a:gd name="connsiteX21" fmla="*/ 167169 w 510964"/>
              <a:gd name="connsiteY21" fmla="*/ 387820 h 608344"/>
              <a:gd name="connsiteX22" fmla="*/ 172784 w 510964"/>
              <a:gd name="connsiteY22" fmla="*/ 386345 h 608344"/>
              <a:gd name="connsiteX23" fmla="*/ 255517 w 510964"/>
              <a:gd name="connsiteY23" fmla="*/ 0 h 608344"/>
              <a:gd name="connsiteX24" fmla="*/ 267931 w 510964"/>
              <a:gd name="connsiteY24" fmla="*/ 3639 h 608344"/>
              <a:gd name="connsiteX25" fmla="*/ 438857 w 510964"/>
              <a:gd name="connsiteY25" fmla="*/ 87048 h 608344"/>
              <a:gd name="connsiteX26" fmla="*/ 446935 w 510964"/>
              <a:gd name="connsiteY26" fmla="*/ 96786 h 608344"/>
              <a:gd name="connsiteX27" fmla="*/ 441024 w 510964"/>
              <a:gd name="connsiteY27" fmla="*/ 105245 h 608344"/>
              <a:gd name="connsiteX28" fmla="*/ 430483 w 510964"/>
              <a:gd name="connsiteY28" fmla="*/ 110655 h 608344"/>
              <a:gd name="connsiteX29" fmla="*/ 430483 w 510964"/>
              <a:gd name="connsiteY29" fmla="*/ 165736 h 608344"/>
              <a:gd name="connsiteX30" fmla="*/ 436985 w 510964"/>
              <a:gd name="connsiteY30" fmla="*/ 176851 h 608344"/>
              <a:gd name="connsiteX31" fmla="*/ 431665 w 510964"/>
              <a:gd name="connsiteY31" fmla="*/ 186982 h 608344"/>
              <a:gd name="connsiteX32" fmla="*/ 439054 w 510964"/>
              <a:gd name="connsiteY32" fmla="*/ 227506 h 608344"/>
              <a:gd name="connsiteX33" fmla="*/ 408809 w 510964"/>
              <a:gd name="connsiteY33" fmla="*/ 227506 h 608344"/>
              <a:gd name="connsiteX34" fmla="*/ 416198 w 510964"/>
              <a:gd name="connsiteY34" fmla="*/ 186982 h 608344"/>
              <a:gd name="connsiteX35" fmla="*/ 410878 w 510964"/>
              <a:gd name="connsiteY35" fmla="*/ 176851 h 608344"/>
              <a:gd name="connsiteX36" fmla="*/ 417479 w 510964"/>
              <a:gd name="connsiteY36" fmla="*/ 165736 h 608344"/>
              <a:gd name="connsiteX37" fmla="*/ 417479 w 510964"/>
              <a:gd name="connsiteY37" fmla="*/ 116950 h 608344"/>
              <a:gd name="connsiteX38" fmla="*/ 376397 w 510964"/>
              <a:gd name="connsiteY38" fmla="*/ 136818 h 608344"/>
              <a:gd name="connsiteX39" fmla="*/ 375905 w 510964"/>
              <a:gd name="connsiteY39" fmla="*/ 157277 h 608344"/>
              <a:gd name="connsiteX40" fmla="*/ 369107 w 510964"/>
              <a:gd name="connsiteY40" fmla="*/ 201834 h 608344"/>
              <a:gd name="connsiteX41" fmla="*/ 379845 w 510964"/>
              <a:gd name="connsiteY41" fmla="*/ 226719 h 608344"/>
              <a:gd name="connsiteX42" fmla="*/ 379747 w 510964"/>
              <a:gd name="connsiteY42" fmla="*/ 227014 h 608344"/>
              <a:gd name="connsiteX43" fmla="*/ 379845 w 510964"/>
              <a:gd name="connsiteY43" fmla="*/ 228490 h 608344"/>
              <a:gd name="connsiteX44" fmla="*/ 351768 w 510964"/>
              <a:gd name="connsiteY44" fmla="*/ 279342 h 608344"/>
              <a:gd name="connsiteX45" fmla="*/ 291969 w 510964"/>
              <a:gd name="connsiteY45" fmla="*/ 351833 h 608344"/>
              <a:gd name="connsiteX46" fmla="*/ 255517 w 510964"/>
              <a:gd name="connsiteY46" fmla="*/ 360095 h 608344"/>
              <a:gd name="connsiteX47" fmla="*/ 219066 w 510964"/>
              <a:gd name="connsiteY47" fmla="*/ 351833 h 608344"/>
              <a:gd name="connsiteX48" fmla="*/ 159267 w 510964"/>
              <a:gd name="connsiteY48" fmla="*/ 279342 h 608344"/>
              <a:gd name="connsiteX49" fmla="*/ 131190 w 510964"/>
              <a:gd name="connsiteY49" fmla="*/ 228490 h 608344"/>
              <a:gd name="connsiteX50" fmla="*/ 131190 w 510964"/>
              <a:gd name="connsiteY50" fmla="*/ 227014 h 608344"/>
              <a:gd name="connsiteX51" fmla="*/ 131190 w 510964"/>
              <a:gd name="connsiteY51" fmla="*/ 226719 h 608344"/>
              <a:gd name="connsiteX52" fmla="*/ 141830 w 510964"/>
              <a:gd name="connsiteY52" fmla="*/ 201834 h 608344"/>
              <a:gd name="connsiteX53" fmla="*/ 135032 w 510964"/>
              <a:gd name="connsiteY53" fmla="*/ 157277 h 608344"/>
              <a:gd name="connsiteX54" fmla="*/ 134539 w 510964"/>
              <a:gd name="connsiteY54" fmla="*/ 136818 h 608344"/>
              <a:gd name="connsiteX55" fmla="*/ 70011 w 510964"/>
              <a:gd name="connsiteY55" fmla="*/ 105245 h 608344"/>
              <a:gd name="connsiteX56" fmla="*/ 64002 w 510964"/>
              <a:gd name="connsiteY56" fmla="*/ 96786 h 608344"/>
              <a:gd name="connsiteX57" fmla="*/ 72080 w 510964"/>
              <a:gd name="connsiteY57" fmla="*/ 87048 h 608344"/>
              <a:gd name="connsiteX58" fmla="*/ 243006 w 510964"/>
              <a:gd name="connsiteY58" fmla="*/ 3639 h 608344"/>
              <a:gd name="connsiteX59" fmla="*/ 255517 w 510964"/>
              <a:gd name="connsiteY59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10964" h="608344">
                <a:moveTo>
                  <a:pt x="172784" y="386345"/>
                </a:moveTo>
                <a:cubicBezTo>
                  <a:pt x="177217" y="386345"/>
                  <a:pt x="180960" y="389001"/>
                  <a:pt x="182733" y="392738"/>
                </a:cubicBezTo>
                <a:cubicBezTo>
                  <a:pt x="200169" y="421853"/>
                  <a:pt x="232480" y="506640"/>
                  <a:pt x="255039" y="508213"/>
                </a:cubicBezTo>
                <a:cubicBezTo>
                  <a:pt x="255236" y="508213"/>
                  <a:pt x="255334" y="508115"/>
                  <a:pt x="255531" y="508115"/>
                </a:cubicBezTo>
                <a:cubicBezTo>
                  <a:pt x="255630" y="508115"/>
                  <a:pt x="255827" y="508213"/>
                  <a:pt x="255925" y="508213"/>
                </a:cubicBezTo>
                <a:cubicBezTo>
                  <a:pt x="278484" y="506640"/>
                  <a:pt x="310795" y="421853"/>
                  <a:pt x="328231" y="392738"/>
                </a:cubicBezTo>
                <a:cubicBezTo>
                  <a:pt x="330004" y="389001"/>
                  <a:pt x="333846" y="386345"/>
                  <a:pt x="338278" y="386345"/>
                </a:cubicBezTo>
                <a:cubicBezTo>
                  <a:pt x="340249" y="386345"/>
                  <a:pt x="342120" y="386935"/>
                  <a:pt x="343795" y="387820"/>
                </a:cubicBezTo>
                <a:cubicBezTo>
                  <a:pt x="350099" y="391263"/>
                  <a:pt x="386942" y="413197"/>
                  <a:pt x="408023" y="420771"/>
                </a:cubicBezTo>
                <a:cubicBezTo>
                  <a:pt x="479047" y="446345"/>
                  <a:pt x="510964" y="472410"/>
                  <a:pt x="510964" y="490213"/>
                </a:cubicBezTo>
                <a:lnTo>
                  <a:pt x="510964" y="491984"/>
                </a:lnTo>
                <a:lnTo>
                  <a:pt x="510964" y="606672"/>
                </a:lnTo>
                <a:lnTo>
                  <a:pt x="510964" y="608344"/>
                </a:lnTo>
                <a:lnTo>
                  <a:pt x="255925" y="608344"/>
                </a:lnTo>
                <a:lnTo>
                  <a:pt x="255531" y="608344"/>
                </a:lnTo>
                <a:lnTo>
                  <a:pt x="255039" y="608344"/>
                </a:lnTo>
                <a:lnTo>
                  <a:pt x="0" y="608344"/>
                </a:lnTo>
                <a:lnTo>
                  <a:pt x="0" y="606672"/>
                </a:lnTo>
                <a:lnTo>
                  <a:pt x="0" y="491984"/>
                </a:lnTo>
                <a:lnTo>
                  <a:pt x="0" y="490213"/>
                </a:lnTo>
                <a:cubicBezTo>
                  <a:pt x="0" y="472410"/>
                  <a:pt x="31917" y="446345"/>
                  <a:pt x="102941" y="420771"/>
                </a:cubicBezTo>
                <a:cubicBezTo>
                  <a:pt x="124121" y="413197"/>
                  <a:pt x="160865" y="391263"/>
                  <a:pt x="167169" y="387820"/>
                </a:cubicBezTo>
                <a:cubicBezTo>
                  <a:pt x="168844" y="386935"/>
                  <a:pt x="170715" y="386345"/>
                  <a:pt x="172784" y="386345"/>
                </a:cubicBezTo>
                <a:close/>
                <a:moveTo>
                  <a:pt x="255517" y="0"/>
                </a:moveTo>
                <a:cubicBezTo>
                  <a:pt x="258966" y="295"/>
                  <a:pt x="263005" y="1279"/>
                  <a:pt x="267931" y="3639"/>
                </a:cubicBezTo>
                <a:cubicBezTo>
                  <a:pt x="279260" y="9049"/>
                  <a:pt x="393933" y="65016"/>
                  <a:pt x="438857" y="87048"/>
                </a:cubicBezTo>
                <a:cubicBezTo>
                  <a:pt x="445162" y="90098"/>
                  <a:pt x="447526" y="93540"/>
                  <a:pt x="446935" y="96786"/>
                </a:cubicBezTo>
                <a:cubicBezTo>
                  <a:pt x="447427" y="99933"/>
                  <a:pt x="445162" y="102884"/>
                  <a:pt x="441024" y="105245"/>
                </a:cubicBezTo>
                <a:cubicBezTo>
                  <a:pt x="439448" y="106130"/>
                  <a:pt x="435605" y="108097"/>
                  <a:pt x="430483" y="110655"/>
                </a:cubicBezTo>
                <a:lnTo>
                  <a:pt x="430483" y="165736"/>
                </a:lnTo>
                <a:cubicBezTo>
                  <a:pt x="434325" y="167998"/>
                  <a:pt x="436985" y="172031"/>
                  <a:pt x="436985" y="176851"/>
                </a:cubicBezTo>
                <a:cubicBezTo>
                  <a:pt x="436985" y="181080"/>
                  <a:pt x="434817" y="184621"/>
                  <a:pt x="431665" y="186982"/>
                </a:cubicBezTo>
                <a:cubicBezTo>
                  <a:pt x="431665" y="186982"/>
                  <a:pt x="437576" y="220129"/>
                  <a:pt x="439054" y="227506"/>
                </a:cubicBezTo>
                <a:cubicBezTo>
                  <a:pt x="440630" y="234883"/>
                  <a:pt x="407036" y="236654"/>
                  <a:pt x="408809" y="227506"/>
                </a:cubicBezTo>
                <a:cubicBezTo>
                  <a:pt x="410582" y="218260"/>
                  <a:pt x="416198" y="186982"/>
                  <a:pt x="416198" y="186982"/>
                </a:cubicBezTo>
                <a:cubicBezTo>
                  <a:pt x="413045" y="184621"/>
                  <a:pt x="410878" y="181080"/>
                  <a:pt x="410878" y="176851"/>
                </a:cubicBezTo>
                <a:cubicBezTo>
                  <a:pt x="410878" y="172031"/>
                  <a:pt x="413636" y="167998"/>
                  <a:pt x="417479" y="165736"/>
                </a:cubicBezTo>
                <a:lnTo>
                  <a:pt x="417479" y="116950"/>
                </a:lnTo>
                <a:cubicBezTo>
                  <a:pt x="403588" y="123737"/>
                  <a:pt x="386938" y="131802"/>
                  <a:pt x="376397" y="136818"/>
                </a:cubicBezTo>
                <a:cubicBezTo>
                  <a:pt x="376299" y="144294"/>
                  <a:pt x="376200" y="157080"/>
                  <a:pt x="375905" y="157277"/>
                </a:cubicBezTo>
                <a:cubicBezTo>
                  <a:pt x="373836" y="175670"/>
                  <a:pt x="370191" y="196031"/>
                  <a:pt x="369107" y="201834"/>
                </a:cubicBezTo>
                <a:cubicBezTo>
                  <a:pt x="370880" y="202719"/>
                  <a:pt x="379845" y="208621"/>
                  <a:pt x="379845" y="226719"/>
                </a:cubicBezTo>
                <a:cubicBezTo>
                  <a:pt x="379845" y="226818"/>
                  <a:pt x="379747" y="226916"/>
                  <a:pt x="379747" y="227014"/>
                </a:cubicBezTo>
                <a:cubicBezTo>
                  <a:pt x="379845" y="227506"/>
                  <a:pt x="379845" y="227998"/>
                  <a:pt x="379845" y="228490"/>
                </a:cubicBezTo>
                <a:cubicBezTo>
                  <a:pt x="376003" y="278948"/>
                  <a:pt x="355906" y="257211"/>
                  <a:pt x="351768" y="279342"/>
                </a:cubicBezTo>
                <a:cubicBezTo>
                  <a:pt x="344872" y="316030"/>
                  <a:pt x="312263" y="342587"/>
                  <a:pt x="291969" y="351833"/>
                </a:cubicBezTo>
                <a:cubicBezTo>
                  <a:pt x="280245" y="357144"/>
                  <a:pt x="268128" y="359800"/>
                  <a:pt x="255517" y="360095"/>
                </a:cubicBezTo>
                <a:cubicBezTo>
                  <a:pt x="242809" y="359800"/>
                  <a:pt x="230790" y="357144"/>
                  <a:pt x="219066" y="351833"/>
                </a:cubicBezTo>
                <a:cubicBezTo>
                  <a:pt x="198772" y="342587"/>
                  <a:pt x="166163" y="316030"/>
                  <a:pt x="159267" y="279342"/>
                </a:cubicBezTo>
                <a:cubicBezTo>
                  <a:pt x="155129" y="257211"/>
                  <a:pt x="135032" y="278948"/>
                  <a:pt x="131190" y="228490"/>
                </a:cubicBezTo>
                <a:cubicBezTo>
                  <a:pt x="131190" y="227998"/>
                  <a:pt x="131190" y="227506"/>
                  <a:pt x="131190" y="227014"/>
                </a:cubicBezTo>
                <a:cubicBezTo>
                  <a:pt x="131190" y="226916"/>
                  <a:pt x="131190" y="226818"/>
                  <a:pt x="131190" y="226719"/>
                </a:cubicBezTo>
                <a:cubicBezTo>
                  <a:pt x="131190" y="208621"/>
                  <a:pt x="140056" y="202719"/>
                  <a:pt x="141830" y="201834"/>
                </a:cubicBezTo>
                <a:cubicBezTo>
                  <a:pt x="140844" y="196031"/>
                  <a:pt x="137199" y="175670"/>
                  <a:pt x="135032" y="157277"/>
                </a:cubicBezTo>
                <a:cubicBezTo>
                  <a:pt x="134835" y="157080"/>
                  <a:pt x="134638" y="144294"/>
                  <a:pt x="134539" y="136818"/>
                </a:cubicBezTo>
                <a:cubicBezTo>
                  <a:pt x="115427" y="127671"/>
                  <a:pt x="75824" y="108589"/>
                  <a:pt x="70011" y="105245"/>
                </a:cubicBezTo>
                <a:cubicBezTo>
                  <a:pt x="65775" y="102884"/>
                  <a:pt x="63608" y="99933"/>
                  <a:pt x="64002" y="96786"/>
                </a:cubicBezTo>
                <a:cubicBezTo>
                  <a:pt x="63509" y="93540"/>
                  <a:pt x="65775" y="90098"/>
                  <a:pt x="72080" y="87048"/>
                </a:cubicBezTo>
                <a:cubicBezTo>
                  <a:pt x="117102" y="65016"/>
                  <a:pt x="231677" y="9049"/>
                  <a:pt x="243006" y="3639"/>
                </a:cubicBezTo>
                <a:cubicBezTo>
                  <a:pt x="247932" y="1279"/>
                  <a:pt x="252069" y="295"/>
                  <a:pt x="2555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技术路线图</a:t>
            </a:r>
          </a:p>
        </p:txBody>
      </p:sp>
      <p:grpSp>
        <p:nvGrpSpPr>
          <p:cNvPr id="19" name="b6f61675-90e4-4ea8-b84c-51dde49df59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99872" y="2900944"/>
            <a:ext cx="2019192" cy="3245575"/>
            <a:chOff x="4658665" y="1271662"/>
            <a:chExt cx="2874674" cy="4620645"/>
          </a:xfrm>
        </p:grpSpPr>
        <p:sp>
          <p:nvSpPr>
            <p:cNvPr id="21" name="íşḻíḑê"/>
            <p:cNvSpPr/>
            <p:nvPr/>
          </p:nvSpPr>
          <p:spPr bwMode="auto">
            <a:xfrm>
              <a:off x="5920146" y="2667727"/>
              <a:ext cx="1336849" cy="1309931"/>
            </a:xfrm>
            <a:custGeom>
              <a:avLst/>
              <a:gdLst>
                <a:gd name="T0" fmla="*/ 347 w 402"/>
                <a:gd name="T1" fmla="*/ 147 h 394"/>
                <a:gd name="T2" fmla="*/ 340 w 402"/>
                <a:gd name="T3" fmla="*/ 131 h 394"/>
                <a:gd name="T4" fmla="*/ 358 w 402"/>
                <a:gd name="T5" fmla="*/ 72 h 394"/>
                <a:gd name="T6" fmla="*/ 328 w 402"/>
                <a:gd name="T7" fmla="*/ 42 h 394"/>
                <a:gd name="T8" fmla="*/ 325 w 402"/>
                <a:gd name="T9" fmla="*/ 40 h 394"/>
                <a:gd name="T10" fmla="*/ 321 w 402"/>
                <a:gd name="T11" fmla="*/ 40 h 394"/>
                <a:gd name="T12" fmla="*/ 268 w 402"/>
                <a:gd name="T13" fmla="*/ 61 h 394"/>
                <a:gd name="T14" fmla="*/ 252 w 402"/>
                <a:gd name="T15" fmla="*/ 54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4 h 394"/>
                <a:gd name="T22" fmla="*/ 134 w 402"/>
                <a:gd name="T23" fmla="*/ 61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3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9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2 h 394"/>
                <a:gd name="T46" fmla="*/ 78 w 402"/>
                <a:gd name="T47" fmla="*/ 354 h 394"/>
                <a:gd name="T48" fmla="*/ 81 w 402"/>
                <a:gd name="T49" fmla="*/ 354 h 394"/>
                <a:gd name="T50" fmla="*/ 134 w 402"/>
                <a:gd name="T51" fmla="*/ 334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3 h 394"/>
                <a:gd name="T64" fmla="*/ 326 w 402"/>
                <a:gd name="T65" fmla="*/ 353 h 394"/>
                <a:gd name="T66" fmla="*/ 359 w 402"/>
                <a:gd name="T67" fmla="*/ 321 h 394"/>
                <a:gd name="T68" fmla="*/ 340 w 402"/>
                <a:gd name="T69" fmla="*/ 263 h 394"/>
                <a:gd name="T70" fmla="*/ 347 w 402"/>
                <a:gd name="T71" fmla="*/ 247 h 394"/>
                <a:gd name="T72" fmla="*/ 402 w 402"/>
                <a:gd name="T73" fmla="*/ 217 h 394"/>
                <a:gd name="T74" fmla="*/ 402 w 402"/>
                <a:gd name="T75" fmla="*/ 175 h 394"/>
                <a:gd name="T76" fmla="*/ 347 w 402"/>
                <a:gd name="T77" fmla="*/ 147 h 394"/>
                <a:gd name="T78" fmla="*/ 201 w 402"/>
                <a:gd name="T79" fmla="*/ 266 h 394"/>
                <a:gd name="T80" fmla="*/ 131 w 402"/>
                <a:gd name="T81" fmla="*/ 197 h 394"/>
                <a:gd name="T82" fmla="*/ 201 w 402"/>
                <a:gd name="T83" fmla="*/ 128 h 394"/>
                <a:gd name="T84" fmla="*/ 271 w 402"/>
                <a:gd name="T85" fmla="*/ 197 h 394"/>
                <a:gd name="T86" fmla="*/ 201 w 402"/>
                <a:gd name="T87" fmla="*/ 266 h 394"/>
                <a:gd name="T88" fmla="*/ 201 w 402"/>
                <a:gd name="T89" fmla="*/ 266 h 394"/>
                <a:gd name="T90" fmla="*/ 201 w 402"/>
                <a:gd name="T91" fmla="*/ 26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7"/>
                  </a:moveTo>
                  <a:cubicBezTo>
                    <a:pt x="340" y="131"/>
                    <a:pt x="340" y="131"/>
                    <a:pt x="340" y="131"/>
                  </a:cubicBezTo>
                  <a:cubicBezTo>
                    <a:pt x="364" y="78"/>
                    <a:pt x="362" y="76"/>
                    <a:pt x="358" y="72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1" y="40"/>
                    <a:pt x="321" y="40"/>
                    <a:pt x="321" y="40"/>
                  </a:cubicBezTo>
                  <a:cubicBezTo>
                    <a:pt x="319" y="40"/>
                    <a:pt x="314" y="40"/>
                    <a:pt x="268" y="61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4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03" y="48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9"/>
                    <a:pt x="0" y="171"/>
                    <a:pt x="0" y="177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9" y="316"/>
                    <a:pt x="40" y="318"/>
                    <a:pt x="45" y="322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4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5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300" y="346"/>
                    <a:pt x="318" y="353"/>
                    <a:pt x="322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4" y="316"/>
                    <a:pt x="365" y="315"/>
                    <a:pt x="340" y="263"/>
                  </a:cubicBezTo>
                  <a:cubicBezTo>
                    <a:pt x="347" y="247"/>
                    <a:pt x="347" y="247"/>
                    <a:pt x="347" y="247"/>
                  </a:cubicBezTo>
                  <a:cubicBezTo>
                    <a:pt x="402" y="225"/>
                    <a:pt x="402" y="223"/>
                    <a:pt x="402" y="217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9"/>
                    <a:pt x="402" y="167"/>
                    <a:pt x="347" y="147"/>
                  </a:cubicBezTo>
                  <a:close/>
                  <a:moveTo>
                    <a:pt x="201" y="266"/>
                  </a:moveTo>
                  <a:cubicBezTo>
                    <a:pt x="162" y="266"/>
                    <a:pt x="131" y="235"/>
                    <a:pt x="131" y="197"/>
                  </a:cubicBezTo>
                  <a:cubicBezTo>
                    <a:pt x="131" y="159"/>
                    <a:pt x="162" y="128"/>
                    <a:pt x="201" y="128"/>
                  </a:cubicBezTo>
                  <a:cubicBezTo>
                    <a:pt x="240" y="128"/>
                    <a:pt x="271" y="159"/>
                    <a:pt x="271" y="197"/>
                  </a:cubicBezTo>
                  <a:cubicBezTo>
                    <a:pt x="271" y="235"/>
                    <a:pt x="240" y="266"/>
                    <a:pt x="201" y="266"/>
                  </a:cubicBezTo>
                  <a:close/>
                  <a:moveTo>
                    <a:pt x="201" y="266"/>
                  </a:moveTo>
                  <a:cubicBezTo>
                    <a:pt x="201" y="266"/>
                    <a:pt x="201" y="266"/>
                    <a:pt x="201" y="2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2" name="îṧ1îḓé"/>
            <p:cNvSpPr/>
            <p:nvPr/>
          </p:nvSpPr>
          <p:spPr bwMode="auto">
            <a:xfrm>
              <a:off x="5640217" y="1294993"/>
              <a:ext cx="1336849" cy="1309931"/>
            </a:xfrm>
            <a:custGeom>
              <a:avLst/>
              <a:gdLst>
                <a:gd name="T0" fmla="*/ 347 w 402"/>
                <a:gd name="T1" fmla="*/ 146 h 394"/>
                <a:gd name="T2" fmla="*/ 340 w 402"/>
                <a:gd name="T3" fmla="*/ 130 h 394"/>
                <a:gd name="T4" fmla="*/ 357 w 402"/>
                <a:gd name="T5" fmla="*/ 71 h 394"/>
                <a:gd name="T6" fmla="*/ 327 w 402"/>
                <a:gd name="T7" fmla="*/ 42 h 394"/>
                <a:gd name="T8" fmla="*/ 325 w 402"/>
                <a:gd name="T9" fmla="*/ 39 h 394"/>
                <a:gd name="T10" fmla="*/ 321 w 402"/>
                <a:gd name="T11" fmla="*/ 39 h 394"/>
                <a:gd name="T12" fmla="*/ 268 w 402"/>
                <a:gd name="T13" fmla="*/ 60 h 394"/>
                <a:gd name="T14" fmla="*/ 251 w 402"/>
                <a:gd name="T15" fmla="*/ 53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3 h 394"/>
                <a:gd name="T22" fmla="*/ 133 w 402"/>
                <a:gd name="T23" fmla="*/ 60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2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8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1 h 394"/>
                <a:gd name="T46" fmla="*/ 77 w 402"/>
                <a:gd name="T47" fmla="*/ 354 h 394"/>
                <a:gd name="T48" fmla="*/ 81 w 402"/>
                <a:gd name="T49" fmla="*/ 354 h 394"/>
                <a:gd name="T50" fmla="*/ 134 w 402"/>
                <a:gd name="T51" fmla="*/ 333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2 h 394"/>
                <a:gd name="T64" fmla="*/ 326 w 402"/>
                <a:gd name="T65" fmla="*/ 352 h 394"/>
                <a:gd name="T66" fmla="*/ 359 w 402"/>
                <a:gd name="T67" fmla="*/ 321 h 394"/>
                <a:gd name="T68" fmla="*/ 340 w 402"/>
                <a:gd name="T69" fmla="*/ 262 h 394"/>
                <a:gd name="T70" fmla="*/ 347 w 402"/>
                <a:gd name="T71" fmla="*/ 246 h 394"/>
                <a:gd name="T72" fmla="*/ 402 w 402"/>
                <a:gd name="T73" fmla="*/ 216 h 394"/>
                <a:gd name="T74" fmla="*/ 402 w 402"/>
                <a:gd name="T75" fmla="*/ 175 h 394"/>
                <a:gd name="T76" fmla="*/ 347 w 402"/>
                <a:gd name="T77" fmla="*/ 146 h 394"/>
                <a:gd name="T78" fmla="*/ 201 w 402"/>
                <a:gd name="T79" fmla="*/ 265 h 394"/>
                <a:gd name="T80" fmla="*/ 131 w 402"/>
                <a:gd name="T81" fmla="*/ 196 h 394"/>
                <a:gd name="T82" fmla="*/ 201 w 402"/>
                <a:gd name="T83" fmla="*/ 128 h 394"/>
                <a:gd name="T84" fmla="*/ 271 w 402"/>
                <a:gd name="T85" fmla="*/ 196 h 394"/>
                <a:gd name="T86" fmla="*/ 201 w 402"/>
                <a:gd name="T87" fmla="*/ 265 h 394"/>
                <a:gd name="T88" fmla="*/ 201 w 402"/>
                <a:gd name="T89" fmla="*/ 265 h 394"/>
                <a:gd name="T90" fmla="*/ 201 w 402"/>
                <a:gd name="T91" fmla="*/ 26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6"/>
                  </a:moveTo>
                  <a:cubicBezTo>
                    <a:pt x="340" y="130"/>
                    <a:pt x="340" y="130"/>
                    <a:pt x="340" y="130"/>
                  </a:cubicBezTo>
                  <a:cubicBezTo>
                    <a:pt x="364" y="77"/>
                    <a:pt x="362" y="76"/>
                    <a:pt x="357" y="71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1" y="39"/>
                    <a:pt x="321" y="39"/>
                    <a:pt x="321" y="39"/>
                  </a:cubicBezTo>
                  <a:cubicBezTo>
                    <a:pt x="319" y="39"/>
                    <a:pt x="314" y="39"/>
                    <a:pt x="268" y="60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3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3" y="47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8"/>
                    <a:pt x="0" y="170"/>
                    <a:pt x="0" y="17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8" y="316"/>
                    <a:pt x="40" y="317"/>
                    <a:pt x="45" y="322"/>
                  </a:cubicBezTo>
                  <a:cubicBezTo>
                    <a:pt x="75" y="351"/>
                    <a:pt x="75" y="351"/>
                    <a:pt x="75" y="351"/>
                  </a:cubicBezTo>
                  <a:cubicBezTo>
                    <a:pt x="77" y="354"/>
                    <a:pt x="77" y="354"/>
                    <a:pt x="77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3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4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299" y="346"/>
                    <a:pt x="317" y="352"/>
                    <a:pt x="322" y="352"/>
                  </a:cubicBezTo>
                  <a:cubicBezTo>
                    <a:pt x="326" y="352"/>
                    <a:pt x="326" y="352"/>
                    <a:pt x="326" y="352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3" y="316"/>
                    <a:pt x="365" y="314"/>
                    <a:pt x="340" y="262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402" y="225"/>
                    <a:pt x="402" y="223"/>
                    <a:pt x="402" y="216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8"/>
                    <a:pt x="402" y="166"/>
                    <a:pt x="347" y="146"/>
                  </a:cubicBezTo>
                  <a:close/>
                  <a:moveTo>
                    <a:pt x="201" y="265"/>
                  </a:moveTo>
                  <a:cubicBezTo>
                    <a:pt x="162" y="265"/>
                    <a:pt x="131" y="235"/>
                    <a:pt x="131" y="196"/>
                  </a:cubicBezTo>
                  <a:cubicBezTo>
                    <a:pt x="131" y="158"/>
                    <a:pt x="162" y="128"/>
                    <a:pt x="201" y="128"/>
                  </a:cubicBezTo>
                  <a:cubicBezTo>
                    <a:pt x="240" y="128"/>
                    <a:pt x="271" y="158"/>
                    <a:pt x="271" y="196"/>
                  </a:cubicBezTo>
                  <a:cubicBezTo>
                    <a:pt x="271" y="235"/>
                    <a:pt x="240" y="265"/>
                    <a:pt x="201" y="265"/>
                  </a:cubicBezTo>
                  <a:close/>
                  <a:moveTo>
                    <a:pt x="201" y="265"/>
                  </a:moveTo>
                  <a:cubicBezTo>
                    <a:pt x="201" y="265"/>
                    <a:pt x="201" y="265"/>
                    <a:pt x="201" y="26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3" name="ïśḷïḋê"/>
            <p:cNvSpPr/>
            <p:nvPr/>
          </p:nvSpPr>
          <p:spPr bwMode="auto">
            <a:xfrm>
              <a:off x="4701731" y="2298076"/>
              <a:ext cx="1220211" cy="1196882"/>
            </a:xfrm>
            <a:custGeom>
              <a:avLst/>
              <a:gdLst>
                <a:gd name="T0" fmla="*/ 317 w 367"/>
                <a:gd name="T1" fmla="*/ 134 h 360"/>
                <a:gd name="T2" fmla="*/ 310 w 367"/>
                <a:gd name="T3" fmla="*/ 120 h 360"/>
                <a:gd name="T4" fmla="*/ 326 w 367"/>
                <a:gd name="T5" fmla="*/ 66 h 360"/>
                <a:gd name="T6" fmla="*/ 299 w 367"/>
                <a:gd name="T7" fmla="*/ 39 h 360"/>
                <a:gd name="T8" fmla="*/ 296 w 367"/>
                <a:gd name="T9" fmla="*/ 37 h 360"/>
                <a:gd name="T10" fmla="*/ 293 w 367"/>
                <a:gd name="T11" fmla="*/ 37 h 360"/>
                <a:gd name="T12" fmla="*/ 245 w 367"/>
                <a:gd name="T13" fmla="*/ 55 h 360"/>
                <a:gd name="T14" fmla="*/ 229 w 367"/>
                <a:gd name="T15" fmla="*/ 49 h 360"/>
                <a:gd name="T16" fmla="*/ 202 w 367"/>
                <a:gd name="T17" fmla="*/ 0 h 360"/>
                <a:gd name="T18" fmla="*/ 163 w 367"/>
                <a:gd name="T19" fmla="*/ 0 h 360"/>
                <a:gd name="T20" fmla="*/ 137 w 367"/>
                <a:gd name="T21" fmla="*/ 49 h 360"/>
                <a:gd name="T22" fmla="*/ 122 w 367"/>
                <a:gd name="T23" fmla="*/ 56 h 360"/>
                <a:gd name="T24" fmla="*/ 73 w 367"/>
                <a:gd name="T25" fmla="*/ 38 h 360"/>
                <a:gd name="T26" fmla="*/ 69 w 367"/>
                <a:gd name="T27" fmla="*/ 38 h 360"/>
                <a:gd name="T28" fmla="*/ 40 w 367"/>
                <a:gd name="T29" fmla="*/ 67 h 360"/>
                <a:gd name="T30" fmla="*/ 56 w 367"/>
                <a:gd name="T31" fmla="*/ 120 h 360"/>
                <a:gd name="T32" fmla="*/ 50 w 367"/>
                <a:gd name="T33" fmla="*/ 135 h 360"/>
                <a:gd name="T34" fmla="*/ 0 w 367"/>
                <a:gd name="T35" fmla="*/ 162 h 360"/>
                <a:gd name="T36" fmla="*/ 0 w 367"/>
                <a:gd name="T37" fmla="*/ 200 h 360"/>
                <a:gd name="T38" fmla="*/ 50 w 367"/>
                <a:gd name="T39" fmla="*/ 226 h 360"/>
                <a:gd name="T40" fmla="*/ 56 w 367"/>
                <a:gd name="T41" fmla="*/ 241 h 360"/>
                <a:gd name="T42" fmla="*/ 41 w 367"/>
                <a:gd name="T43" fmla="*/ 295 h 360"/>
                <a:gd name="T44" fmla="*/ 68 w 367"/>
                <a:gd name="T45" fmla="*/ 321 h 360"/>
                <a:gd name="T46" fmla="*/ 71 w 367"/>
                <a:gd name="T47" fmla="*/ 324 h 360"/>
                <a:gd name="T48" fmla="*/ 74 w 367"/>
                <a:gd name="T49" fmla="*/ 324 h 360"/>
                <a:gd name="T50" fmla="*/ 122 w 367"/>
                <a:gd name="T51" fmla="*/ 305 h 360"/>
                <a:gd name="T52" fmla="*/ 137 w 367"/>
                <a:gd name="T53" fmla="*/ 311 h 360"/>
                <a:gd name="T54" fmla="*/ 165 w 367"/>
                <a:gd name="T55" fmla="*/ 360 h 360"/>
                <a:gd name="T56" fmla="*/ 203 w 367"/>
                <a:gd name="T57" fmla="*/ 360 h 360"/>
                <a:gd name="T58" fmla="*/ 230 w 367"/>
                <a:gd name="T59" fmla="*/ 311 h 360"/>
                <a:gd name="T60" fmla="*/ 245 w 367"/>
                <a:gd name="T61" fmla="*/ 305 h 360"/>
                <a:gd name="T62" fmla="*/ 294 w 367"/>
                <a:gd name="T63" fmla="*/ 323 h 360"/>
                <a:gd name="T64" fmla="*/ 298 w 367"/>
                <a:gd name="T65" fmla="*/ 322 h 360"/>
                <a:gd name="T66" fmla="*/ 327 w 367"/>
                <a:gd name="T67" fmla="*/ 293 h 360"/>
                <a:gd name="T68" fmla="*/ 311 w 367"/>
                <a:gd name="T69" fmla="*/ 240 h 360"/>
                <a:gd name="T70" fmla="*/ 317 w 367"/>
                <a:gd name="T71" fmla="*/ 225 h 360"/>
                <a:gd name="T72" fmla="*/ 367 w 367"/>
                <a:gd name="T73" fmla="*/ 198 h 360"/>
                <a:gd name="T74" fmla="*/ 367 w 367"/>
                <a:gd name="T75" fmla="*/ 160 h 360"/>
                <a:gd name="T76" fmla="*/ 317 w 367"/>
                <a:gd name="T77" fmla="*/ 134 h 360"/>
                <a:gd name="T78" fmla="*/ 183 w 367"/>
                <a:gd name="T79" fmla="*/ 243 h 360"/>
                <a:gd name="T80" fmla="*/ 119 w 367"/>
                <a:gd name="T81" fmla="*/ 180 h 360"/>
                <a:gd name="T82" fmla="*/ 183 w 367"/>
                <a:gd name="T83" fmla="*/ 117 h 360"/>
                <a:gd name="T84" fmla="*/ 248 w 367"/>
                <a:gd name="T85" fmla="*/ 180 h 360"/>
                <a:gd name="T86" fmla="*/ 183 w 367"/>
                <a:gd name="T87" fmla="*/ 243 h 360"/>
                <a:gd name="T88" fmla="*/ 183 w 367"/>
                <a:gd name="T89" fmla="*/ 243 h 360"/>
                <a:gd name="T90" fmla="*/ 183 w 367"/>
                <a:gd name="T91" fmla="*/ 24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" h="360">
                  <a:moveTo>
                    <a:pt x="317" y="134"/>
                  </a:moveTo>
                  <a:cubicBezTo>
                    <a:pt x="310" y="120"/>
                    <a:pt x="310" y="120"/>
                    <a:pt x="310" y="120"/>
                  </a:cubicBezTo>
                  <a:cubicBezTo>
                    <a:pt x="332" y="71"/>
                    <a:pt x="330" y="70"/>
                    <a:pt x="326" y="66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91" y="37"/>
                    <a:pt x="286" y="37"/>
                    <a:pt x="245" y="55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10" y="0"/>
                    <a:pt x="208" y="0"/>
                    <a:pt x="202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5" y="0"/>
                    <a:pt x="137" y="4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4" y="44"/>
                    <a:pt x="77" y="38"/>
                    <a:pt x="73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5" y="71"/>
                    <a:pt x="34" y="72"/>
                    <a:pt x="56" y="120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0" y="154"/>
                    <a:pt x="0" y="156"/>
                    <a:pt x="0" y="16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0" y="208"/>
                    <a:pt x="50" y="226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35" y="289"/>
                    <a:pt x="36" y="290"/>
                    <a:pt x="41" y="295"/>
                  </a:cubicBezTo>
                  <a:cubicBezTo>
                    <a:pt x="68" y="321"/>
                    <a:pt x="68" y="321"/>
                    <a:pt x="68" y="321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4" y="324"/>
                    <a:pt x="74" y="324"/>
                    <a:pt x="74" y="324"/>
                  </a:cubicBezTo>
                  <a:cubicBezTo>
                    <a:pt x="75" y="324"/>
                    <a:pt x="80" y="324"/>
                    <a:pt x="122" y="305"/>
                  </a:cubicBezTo>
                  <a:cubicBezTo>
                    <a:pt x="137" y="311"/>
                    <a:pt x="137" y="311"/>
                    <a:pt x="137" y="311"/>
                  </a:cubicBezTo>
                  <a:cubicBezTo>
                    <a:pt x="157" y="360"/>
                    <a:pt x="159" y="360"/>
                    <a:pt x="165" y="36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9" y="360"/>
                    <a:pt x="211" y="360"/>
                    <a:pt x="230" y="311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73" y="316"/>
                    <a:pt x="290" y="323"/>
                    <a:pt x="294" y="323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32" y="289"/>
                    <a:pt x="333" y="288"/>
                    <a:pt x="311" y="240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67" y="206"/>
                    <a:pt x="367" y="204"/>
                    <a:pt x="367" y="198"/>
                  </a:cubicBezTo>
                  <a:cubicBezTo>
                    <a:pt x="367" y="160"/>
                    <a:pt x="367" y="160"/>
                    <a:pt x="367" y="160"/>
                  </a:cubicBezTo>
                  <a:cubicBezTo>
                    <a:pt x="367" y="154"/>
                    <a:pt x="367" y="152"/>
                    <a:pt x="317" y="134"/>
                  </a:cubicBezTo>
                  <a:close/>
                  <a:moveTo>
                    <a:pt x="183" y="243"/>
                  </a:moveTo>
                  <a:cubicBezTo>
                    <a:pt x="148" y="243"/>
                    <a:pt x="119" y="215"/>
                    <a:pt x="119" y="180"/>
                  </a:cubicBezTo>
                  <a:cubicBezTo>
                    <a:pt x="119" y="145"/>
                    <a:pt x="148" y="117"/>
                    <a:pt x="183" y="117"/>
                  </a:cubicBezTo>
                  <a:cubicBezTo>
                    <a:pt x="219" y="117"/>
                    <a:pt x="248" y="145"/>
                    <a:pt x="248" y="180"/>
                  </a:cubicBezTo>
                  <a:cubicBezTo>
                    <a:pt x="248" y="215"/>
                    <a:pt x="219" y="243"/>
                    <a:pt x="183" y="243"/>
                  </a:cubicBezTo>
                  <a:close/>
                  <a:moveTo>
                    <a:pt x="183" y="243"/>
                  </a:moveTo>
                  <a:cubicBezTo>
                    <a:pt x="183" y="243"/>
                    <a:pt x="183" y="243"/>
                    <a:pt x="183" y="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4" name="iṧḷiďe"/>
            <p:cNvSpPr/>
            <p:nvPr/>
          </p:nvSpPr>
          <p:spPr bwMode="auto">
            <a:xfrm>
              <a:off x="5258003" y="3602624"/>
              <a:ext cx="764426" cy="750069"/>
            </a:xfrm>
            <a:custGeom>
              <a:avLst/>
              <a:gdLst>
                <a:gd name="T0" fmla="*/ 198 w 230"/>
                <a:gd name="T1" fmla="*/ 84 h 226"/>
                <a:gd name="T2" fmla="*/ 195 w 230"/>
                <a:gd name="T3" fmla="*/ 75 h 226"/>
                <a:gd name="T4" fmla="*/ 204 w 230"/>
                <a:gd name="T5" fmla="*/ 41 h 226"/>
                <a:gd name="T6" fmla="*/ 187 w 230"/>
                <a:gd name="T7" fmla="*/ 25 h 226"/>
                <a:gd name="T8" fmla="*/ 186 w 230"/>
                <a:gd name="T9" fmla="*/ 23 h 226"/>
                <a:gd name="T10" fmla="*/ 184 w 230"/>
                <a:gd name="T11" fmla="*/ 23 h 226"/>
                <a:gd name="T12" fmla="*/ 153 w 230"/>
                <a:gd name="T13" fmla="*/ 35 h 226"/>
                <a:gd name="T14" fmla="*/ 144 w 230"/>
                <a:gd name="T15" fmla="*/ 31 h 226"/>
                <a:gd name="T16" fmla="*/ 127 w 230"/>
                <a:gd name="T17" fmla="*/ 0 h 226"/>
                <a:gd name="T18" fmla="*/ 102 w 230"/>
                <a:gd name="T19" fmla="*/ 0 h 226"/>
                <a:gd name="T20" fmla="*/ 86 w 230"/>
                <a:gd name="T21" fmla="*/ 31 h 226"/>
                <a:gd name="T22" fmla="*/ 76 w 230"/>
                <a:gd name="T23" fmla="*/ 35 h 226"/>
                <a:gd name="T24" fmla="*/ 46 w 230"/>
                <a:gd name="T25" fmla="*/ 24 h 226"/>
                <a:gd name="T26" fmla="*/ 43 w 230"/>
                <a:gd name="T27" fmla="*/ 24 h 226"/>
                <a:gd name="T28" fmla="*/ 25 w 230"/>
                <a:gd name="T29" fmla="*/ 42 h 226"/>
                <a:gd name="T30" fmla="*/ 35 w 230"/>
                <a:gd name="T31" fmla="*/ 75 h 226"/>
                <a:gd name="T32" fmla="*/ 31 w 230"/>
                <a:gd name="T33" fmla="*/ 85 h 226"/>
                <a:gd name="T34" fmla="*/ 0 w 230"/>
                <a:gd name="T35" fmla="*/ 102 h 226"/>
                <a:gd name="T36" fmla="*/ 0 w 230"/>
                <a:gd name="T37" fmla="*/ 125 h 226"/>
                <a:gd name="T38" fmla="*/ 32 w 230"/>
                <a:gd name="T39" fmla="*/ 142 h 226"/>
                <a:gd name="T40" fmla="*/ 35 w 230"/>
                <a:gd name="T41" fmla="*/ 151 h 226"/>
                <a:gd name="T42" fmla="*/ 26 w 230"/>
                <a:gd name="T43" fmla="*/ 185 h 226"/>
                <a:gd name="T44" fmla="*/ 43 w 230"/>
                <a:gd name="T45" fmla="*/ 201 h 226"/>
                <a:gd name="T46" fmla="*/ 44 w 230"/>
                <a:gd name="T47" fmla="*/ 203 h 226"/>
                <a:gd name="T48" fmla="*/ 46 w 230"/>
                <a:gd name="T49" fmla="*/ 203 h 226"/>
                <a:gd name="T50" fmla="*/ 77 w 230"/>
                <a:gd name="T51" fmla="*/ 191 h 226"/>
                <a:gd name="T52" fmla="*/ 86 w 230"/>
                <a:gd name="T53" fmla="*/ 195 h 226"/>
                <a:gd name="T54" fmla="*/ 103 w 230"/>
                <a:gd name="T55" fmla="*/ 226 h 226"/>
                <a:gd name="T56" fmla="*/ 128 w 230"/>
                <a:gd name="T57" fmla="*/ 226 h 226"/>
                <a:gd name="T58" fmla="*/ 144 w 230"/>
                <a:gd name="T59" fmla="*/ 195 h 226"/>
                <a:gd name="T60" fmla="*/ 154 w 230"/>
                <a:gd name="T61" fmla="*/ 191 h 226"/>
                <a:gd name="T62" fmla="*/ 184 w 230"/>
                <a:gd name="T63" fmla="*/ 202 h 226"/>
                <a:gd name="T64" fmla="*/ 187 w 230"/>
                <a:gd name="T65" fmla="*/ 202 h 226"/>
                <a:gd name="T66" fmla="*/ 205 w 230"/>
                <a:gd name="T67" fmla="*/ 184 h 226"/>
                <a:gd name="T68" fmla="*/ 195 w 230"/>
                <a:gd name="T69" fmla="*/ 151 h 226"/>
                <a:gd name="T70" fmla="*/ 199 w 230"/>
                <a:gd name="T71" fmla="*/ 141 h 226"/>
                <a:gd name="T72" fmla="*/ 230 w 230"/>
                <a:gd name="T73" fmla="*/ 124 h 226"/>
                <a:gd name="T74" fmla="*/ 230 w 230"/>
                <a:gd name="T75" fmla="*/ 101 h 226"/>
                <a:gd name="T76" fmla="*/ 198 w 230"/>
                <a:gd name="T77" fmla="*/ 84 h 226"/>
                <a:gd name="T78" fmla="*/ 115 w 230"/>
                <a:gd name="T79" fmla="*/ 152 h 226"/>
                <a:gd name="T80" fmla="*/ 75 w 230"/>
                <a:gd name="T81" fmla="*/ 113 h 226"/>
                <a:gd name="T82" fmla="*/ 115 w 230"/>
                <a:gd name="T83" fmla="*/ 74 h 226"/>
                <a:gd name="T84" fmla="*/ 155 w 230"/>
                <a:gd name="T85" fmla="*/ 113 h 226"/>
                <a:gd name="T86" fmla="*/ 115 w 230"/>
                <a:gd name="T87" fmla="*/ 152 h 226"/>
                <a:gd name="T88" fmla="*/ 115 w 230"/>
                <a:gd name="T89" fmla="*/ 152 h 226"/>
                <a:gd name="T90" fmla="*/ 115 w 230"/>
                <a:gd name="T91" fmla="*/ 1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226">
                  <a:moveTo>
                    <a:pt x="198" y="84"/>
                  </a:moveTo>
                  <a:cubicBezTo>
                    <a:pt x="195" y="75"/>
                    <a:pt x="195" y="75"/>
                    <a:pt x="195" y="75"/>
                  </a:cubicBezTo>
                  <a:cubicBezTo>
                    <a:pt x="208" y="45"/>
                    <a:pt x="207" y="44"/>
                    <a:pt x="204" y="41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3" y="23"/>
                    <a:pt x="179" y="23"/>
                    <a:pt x="153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0"/>
                    <a:pt x="130" y="0"/>
                    <a:pt x="12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7" y="0"/>
                    <a:pt x="86" y="3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59" y="28"/>
                    <a:pt x="48" y="24"/>
                    <a:pt x="46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5"/>
                    <a:pt x="21" y="46"/>
                    <a:pt x="35" y="7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0" y="97"/>
                    <a:pt x="0" y="98"/>
                    <a:pt x="0" y="10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0" y="130"/>
                    <a:pt x="32" y="14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22" y="181"/>
                    <a:pt x="23" y="182"/>
                    <a:pt x="26" y="185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47" y="203"/>
                    <a:pt x="50" y="203"/>
                    <a:pt x="77" y="191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99" y="226"/>
                    <a:pt x="100" y="226"/>
                    <a:pt x="103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31" y="226"/>
                    <a:pt x="133" y="226"/>
                    <a:pt x="144" y="195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71" y="198"/>
                    <a:pt x="182" y="202"/>
                    <a:pt x="184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8" y="181"/>
                    <a:pt x="209" y="180"/>
                    <a:pt x="195" y="15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230" y="129"/>
                    <a:pt x="230" y="128"/>
                    <a:pt x="230" y="124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30" y="97"/>
                    <a:pt x="230" y="96"/>
                    <a:pt x="198" y="84"/>
                  </a:cubicBezTo>
                  <a:close/>
                  <a:moveTo>
                    <a:pt x="115" y="152"/>
                  </a:moveTo>
                  <a:cubicBezTo>
                    <a:pt x="93" y="152"/>
                    <a:pt x="75" y="135"/>
                    <a:pt x="75" y="113"/>
                  </a:cubicBezTo>
                  <a:cubicBezTo>
                    <a:pt x="75" y="91"/>
                    <a:pt x="93" y="74"/>
                    <a:pt x="115" y="74"/>
                  </a:cubicBezTo>
                  <a:cubicBezTo>
                    <a:pt x="137" y="74"/>
                    <a:pt x="155" y="91"/>
                    <a:pt x="155" y="113"/>
                  </a:cubicBezTo>
                  <a:cubicBezTo>
                    <a:pt x="155" y="135"/>
                    <a:pt x="137" y="152"/>
                    <a:pt x="115" y="152"/>
                  </a:cubicBezTo>
                  <a:close/>
                  <a:moveTo>
                    <a:pt x="115" y="152"/>
                  </a:moveTo>
                  <a:cubicBezTo>
                    <a:pt x="115" y="152"/>
                    <a:pt x="115" y="152"/>
                    <a:pt x="115" y="15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6" name="ïšľîďè"/>
            <p:cNvSpPr/>
            <p:nvPr/>
          </p:nvSpPr>
          <p:spPr bwMode="auto">
            <a:xfrm>
              <a:off x="6860426" y="2156318"/>
              <a:ext cx="611901" cy="601133"/>
            </a:xfrm>
            <a:custGeom>
              <a:avLst/>
              <a:gdLst>
                <a:gd name="T0" fmla="*/ 159 w 184"/>
                <a:gd name="T1" fmla="*/ 68 h 181"/>
                <a:gd name="T2" fmla="*/ 156 w 184"/>
                <a:gd name="T3" fmla="*/ 60 h 181"/>
                <a:gd name="T4" fmla="*/ 164 w 184"/>
                <a:gd name="T5" fmla="*/ 33 h 181"/>
                <a:gd name="T6" fmla="*/ 150 w 184"/>
                <a:gd name="T7" fmla="*/ 20 h 181"/>
                <a:gd name="T8" fmla="*/ 149 w 184"/>
                <a:gd name="T9" fmla="*/ 19 h 181"/>
                <a:gd name="T10" fmla="*/ 147 w 184"/>
                <a:gd name="T11" fmla="*/ 19 h 181"/>
                <a:gd name="T12" fmla="*/ 123 w 184"/>
                <a:gd name="T13" fmla="*/ 28 h 181"/>
                <a:gd name="T14" fmla="*/ 115 w 184"/>
                <a:gd name="T15" fmla="*/ 25 h 181"/>
                <a:gd name="T16" fmla="*/ 101 w 184"/>
                <a:gd name="T17" fmla="*/ 0 h 181"/>
                <a:gd name="T18" fmla="*/ 82 w 184"/>
                <a:gd name="T19" fmla="*/ 0 h 181"/>
                <a:gd name="T20" fmla="*/ 69 w 184"/>
                <a:gd name="T21" fmla="*/ 25 h 181"/>
                <a:gd name="T22" fmla="*/ 61 w 184"/>
                <a:gd name="T23" fmla="*/ 28 h 181"/>
                <a:gd name="T24" fmla="*/ 37 w 184"/>
                <a:gd name="T25" fmla="*/ 19 h 181"/>
                <a:gd name="T26" fmla="*/ 35 w 184"/>
                <a:gd name="T27" fmla="*/ 19 h 181"/>
                <a:gd name="T28" fmla="*/ 20 w 184"/>
                <a:gd name="T29" fmla="*/ 34 h 181"/>
                <a:gd name="T30" fmla="*/ 28 w 184"/>
                <a:gd name="T31" fmla="*/ 61 h 181"/>
                <a:gd name="T32" fmla="*/ 25 w 184"/>
                <a:gd name="T33" fmla="*/ 68 h 181"/>
                <a:gd name="T34" fmla="*/ 0 w 184"/>
                <a:gd name="T35" fmla="*/ 82 h 181"/>
                <a:gd name="T36" fmla="*/ 0 w 184"/>
                <a:gd name="T37" fmla="*/ 101 h 181"/>
                <a:gd name="T38" fmla="*/ 25 w 184"/>
                <a:gd name="T39" fmla="*/ 114 h 181"/>
                <a:gd name="T40" fmla="*/ 28 w 184"/>
                <a:gd name="T41" fmla="*/ 121 h 181"/>
                <a:gd name="T42" fmla="*/ 20 w 184"/>
                <a:gd name="T43" fmla="*/ 148 h 181"/>
                <a:gd name="T44" fmla="*/ 34 w 184"/>
                <a:gd name="T45" fmla="*/ 162 h 181"/>
                <a:gd name="T46" fmla="*/ 35 w 184"/>
                <a:gd name="T47" fmla="*/ 163 h 181"/>
                <a:gd name="T48" fmla="*/ 37 w 184"/>
                <a:gd name="T49" fmla="*/ 163 h 181"/>
                <a:gd name="T50" fmla="*/ 61 w 184"/>
                <a:gd name="T51" fmla="*/ 153 h 181"/>
                <a:gd name="T52" fmla="*/ 69 w 184"/>
                <a:gd name="T53" fmla="*/ 156 h 181"/>
                <a:gd name="T54" fmla="*/ 83 w 184"/>
                <a:gd name="T55" fmla="*/ 181 h 181"/>
                <a:gd name="T56" fmla="*/ 102 w 184"/>
                <a:gd name="T57" fmla="*/ 181 h 181"/>
                <a:gd name="T58" fmla="*/ 115 w 184"/>
                <a:gd name="T59" fmla="*/ 156 h 181"/>
                <a:gd name="T60" fmla="*/ 123 w 184"/>
                <a:gd name="T61" fmla="*/ 153 h 181"/>
                <a:gd name="T62" fmla="*/ 148 w 184"/>
                <a:gd name="T63" fmla="*/ 162 h 181"/>
                <a:gd name="T64" fmla="*/ 150 w 184"/>
                <a:gd name="T65" fmla="*/ 162 h 181"/>
                <a:gd name="T66" fmla="*/ 164 w 184"/>
                <a:gd name="T67" fmla="*/ 148 h 181"/>
                <a:gd name="T68" fmla="*/ 156 w 184"/>
                <a:gd name="T69" fmla="*/ 121 h 181"/>
                <a:gd name="T70" fmla="*/ 159 w 184"/>
                <a:gd name="T71" fmla="*/ 113 h 181"/>
                <a:gd name="T72" fmla="*/ 184 w 184"/>
                <a:gd name="T73" fmla="*/ 100 h 181"/>
                <a:gd name="T74" fmla="*/ 184 w 184"/>
                <a:gd name="T75" fmla="*/ 81 h 181"/>
                <a:gd name="T76" fmla="*/ 159 w 184"/>
                <a:gd name="T77" fmla="*/ 68 h 181"/>
                <a:gd name="T78" fmla="*/ 92 w 184"/>
                <a:gd name="T79" fmla="*/ 122 h 181"/>
                <a:gd name="T80" fmla="*/ 60 w 184"/>
                <a:gd name="T81" fmla="*/ 91 h 181"/>
                <a:gd name="T82" fmla="*/ 92 w 184"/>
                <a:gd name="T83" fmla="*/ 59 h 181"/>
                <a:gd name="T84" fmla="*/ 124 w 184"/>
                <a:gd name="T85" fmla="*/ 91 h 181"/>
                <a:gd name="T86" fmla="*/ 92 w 184"/>
                <a:gd name="T87" fmla="*/ 122 h 181"/>
                <a:gd name="T88" fmla="*/ 92 w 184"/>
                <a:gd name="T89" fmla="*/ 122 h 181"/>
                <a:gd name="T90" fmla="*/ 92 w 184"/>
                <a:gd name="T91" fmla="*/ 12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81">
                  <a:moveTo>
                    <a:pt x="159" y="68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67" y="36"/>
                    <a:pt x="166" y="35"/>
                    <a:pt x="164" y="33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6" y="19"/>
                    <a:pt x="144" y="19"/>
                    <a:pt x="123" y="28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05" y="0"/>
                    <a:pt x="104" y="0"/>
                    <a:pt x="10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8" y="0"/>
                    <a:pt x="69" y="25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47" y="22"/>
                    <a:pt x="39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7"/>
                    <a:pt x="28" y="61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0" y="78"/>
                    <a:pt x="0" y="79"/>
                    <a:pt x="0" y="8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0" y="105"/>
                    <a:pt x="25" y="114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8" y="145"/>
                    <a:pt x="18" y="146"/>
                    <a:pt x="20" y="148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8" y="163"/>
                    <a:pt x="40" y="163"/>
                    <a:pt x="61" y="153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79" y="181"/>
                    <a:pt x="80" y="181"/>
                    <a:pt x="83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5" y="181"/>
                    <a:pt x="106" y="181"/>
                    <a:pt x="115" y="156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37" y="159"/>
                    <a:pt x="145" y="162"/>
                    <a:pt x="148" y="162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7" y="145"/>
                    <a:pt x="167" y="145"/>
                    <a:pt x="156" y="121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84" y="104"/>
                    <a:pt x="184" y="103"/>
                    <a:pt x="184" y="100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78"/>
                    <a:pt x="184" y="77"/>
                    <a:pt x="159" y="68"/>
                  </a:cubicBezTo>
                  <a:close/>
                  <a:moveTo>
                    <a:pt x="92" y="122"/>
                  </a:moveTo>
                  <a:cubicBezTo>
                    <a:pt x="74" y="122"/>
                    <a:pt x="60" y="108"/>
                    <a:pt x="60" y="91"/>
                  </a:cubicBezTo>
                  <a:cubicBezTo>
                    <a:pt x="60" y="73"/>
                    <a:pt x="74" y="59"/>
                    <a:pt x="92" y="59"/>
                  </a:cubicBezTo>
                  <a:cubicBezTo>
                    <a:pt x="110" y="59"/>
                    <a:pt x="124" y="73"/>
                    <a:pt x="124" y="91"/>
                  </a:cubicBezTo>
                  <a:cubicBezTo>
                    <a:pt x="124" y="108"/>
                    <a:pt x="110" y="122"/>
                    <a:pt x="92" y="122"/>
                  </a:cubicBezTo>
                  <a:close/>
                  <a:moveTo>
                    <a:pt x="92" y="122"/>
                  </a:moveTo>
                  <a:cubicBezTo>
                    <a:pt x="92" y="122"/>
                    <a:pt x="92" y="122"/>
                    <a:pt x="92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7" name="íśḻiḓe"/>
            <p:cNvSpPr/>
            <p:nvPr/>
          </p:nvSpPr>
          <p:spPr bwMode="auto">
            <a:xfrm>
              <a:off x="5972185" y="4044053"/>
              <a:ext cx="825436" cy="803902"/>
            </a:xfrm>
            <a:custGeom>
              <a:avLst/>
              <a:gdLst>
                <a:gd name="T0" fmla="*/ 214 w 248"/>
                <a:gd name="T1" fmla="*/ 90 h 242"/>
                <a:gd name="T2" fmla="*/ 209 w 248"/>
                <a:gd name="T3" fmla="*/ 80 h 242"/>
                <a:gd name="T4" fmla="*/ 220 w 248"/>
                <a:gd name="T5" fmla="*/ 44 h 242"/>
                <a:gd name="T6" fmla="*/ 202 w 248"/>
                <a:gd name="T7" fmla="*/ 26 h 242"/>
                <a:gd name="T8" fmla="*/ 200 w 248"/>
                <a:gd name="T9" fmla="*/ 24 h 242"/>
                <a:gd name="T10" fmla="*/ 198 w 248"/>
                <a:gd name="T11" fmla="*/ 24 h 242"/>
                <a:gd name="T12" fmla="*/ 165 w 248"/>
                <a:gd name="T13" fmla="*/ 37 h 242"/>
                <a:gd name="T14" fmla="*/ 155 w 248"/>
                <a:gd name="T15" fmla="*/ 33 h 242"/>
                <a:gd name="T16" fmla="*/ 136 w 248"/>
                <a:gd name="T17" fmla="*/ 0 h 242"/>
                <a:gd name="T18" fmla="*/ 110 w 248"/>
                <a:gd name="T19" fmla="*/ 0 h 242"/>
                <a:gd name="T20" fmla="*/ 92 w 248"/>
                <a:gd name="T21" fmla="*/ 33 h 242"/>
                <a:gd name="T22" fmla="*/ 82 w 248"/>
                <a:gd name="T23" fmla="*/ 37 h 242"/>
                <a:gd name="T24" fmla="*/ 49 w 248"/>
                <a:gd name="T25" fmla="*/ 25 h 242"/>
                <a:gd name="T26" fmla="*/ 47 w 248"/>
                <a:gd name="T27" fmla="*/ 25 h 242"/>
                <a:gd name="T28" fmla="*/ 27 w 248"/>
                <a:gd name="T29" fmla="*/ 44 h 242"/>
                <a:gd name="T30" fmla="*/ 38 w 248"/>
                <a:gd name="T31" fmla="*/ 80 h 242"/>
                <a:gd name="T32" fmla="*/ 34 w 248"/>
                <a:gd name="T33" fmla="*/ 90 h 242"/>
                <a:gd name="T34" fmla="*/ 0 w 248"/>
                <a:gd name="T35" fmla="*/ 109 h 242"/>
                <a:gd name="T36" fmla="*/ 0 w 248"/>
                <a:gd name="T37" fmla="*/ 134 h 242"/>
                <a:gd name="T38" fmla="*/ 34 w 248"/>
                <a:gd name="T39" fmla="*/ 152 h 242"/>
                <a:gd name="T40" fmla="*/ 38 w 248"/>
                <a:gd name="T41" fmla="*/ 162 h 242"/>
                <a:gd name="T42" fmla="*/ 28 w 248"/>
                <a:gd name="T43" fmla="*/ 198 h 242"/>
                <a:gd name="T44" fmla="*/ 46 w 248"/>
                <a:gd name="T45" fmla="*/ 216 h 242"/>
                <a:gd name="T46" fmla="*/ 48 w 248"/>
                <a:gd name="T47" fmla="*/ 218 h 242"/>
                <a:gd name="T48" fmla="*/ 50 w 248"/>
                <a:gd name="T49" fmla="*/ 218 h 242"/>
                <a:gd name="T50" fmla="*/ 82 w 248"/>
                <a:gd name="T51" fmla="*/ 205 h 242"/>
                <a:gd name="T52" fmla="*/ 93 w 248"/>
                <a:gd name="T53" fmla="*/ 209 h 242"/>
                <a:gd name="T54" fmla="*/ 111 w 248"/>
                <a:gd name="T55" fmla="*/ 242 h 242"/>
                <a:gd name="T56" fmla="*/ 137 w 248"/>
                <a:gd name="T57" fmla="*/ 242 h 242"/>
                <a:gd name="T58" fmla="*/ 155 w 248"/>
                <a:gd name="T59" fmla="*/ 209 h 242"/>
                <a:gd name="T60" fmla="*/ 165 w 248"/>
                <a:gd name="T61" fmla="*/ 205 h 242"/>
                <a:gd name="T62" fmla="*/ 198 w 248"/>
                <a:gd name="T63" fmla="*/ 217 h 242"/>
                <a:gd name="T64" fmla="*/ 201 w 248"/>
                <a:gd name="T65" fmla="*/ 217 h 242"/>
                <a:gd name="T66" fmla="*/ 221 w 248"/>
                <a:gd name="T67" fmla="*/ 197 h 242"/>
                <a:gd name="T68" fmla="*/ 210 w 248"/>
                <a:gd name="T69" fmla="*/ 161 h 242"/>
                <a:gd name="T70" fmla="*/ 214 w 248"/>
                <a:gd name="T71" fmla="*/ 151 h 242"/>
                <a:gd name="T72" fmla="*/ 248 w 248"/>
                <a:gd name="T73" fmla="*/ 133 h 242"/>
                <a:gd name="T74" fmla="*/ 248 w 248"/>
                <a:gd name="T75" fmla="*/ 107 h 242"/>
                <a:gd name="T76" fmla="*/ 214 w 248"/>
                <a:gd name="T77" fmla="*/ 90 h 242"/>
                <a:gd name="T78" fmla="*/ 124 w 248"/>
                <a:gd name="T79" fmla="*/ 163 h 242"/>
                <a:gd name="T80" fmla="*/ 81 w 248"/>
                <a:gd name="T81" fmla="*/ 121 h 242"/>
                <a:gd name="T82" fmla="*/ 124 w 248"/>
                <a:gd name="T83" fmla="*/ 78 h 242"/>
                <a:gd name="T84" fmla="*/ 167 w 248"/>
                <a:gd name="T85" fmla="*/ 121 h 242"/>
                <a:gd name="T86" fmla="*/ 124 w 248"/>
                <a:gd name="T87" fmla="*/ 163 h 242"/>
                <a:gd name="T88" fmla="*/ 124 w 248"/>
                <a:gd name="T89" fmla="*/ 163 h 242"/>
                <a:gd name="T90" fmla="*/ 124 w 248"/>
                <a:gd name="T91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2">
                  <a:moveTo>
                    <a:pt x="214" y="90"/>
                  </a:moveTo>
                  <a:cubicBezTo>
                    <a:pt x="209" y="80"/>
                    <a:pt x="209" y="80"/>
                    <a:pt x="209" y="80"/>
                  </a:cubicBezTo>
                  <a:cubicBezTo>
                    <a:pt x="224" y="47"/>
                    <a:pt x="223" y="46"/>
                    <a:pt x="220" y="44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7" y="24"/>
                    <a:pt x="193" y="24"/>
                    <a:pt x="165" y="37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42" y="0"/>
                    <a:pt x="140" y="0"/>
                    <a:pt x="13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0"/>
                    <a:pt x="105" y="0"/>
                    <a:pt x="92" y="33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63" y="29"/>
                    <a:pt x="52" y="25"/>
                    <a:pt x="49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4" y="47"/>
                    <a:pt x="23" y="48"/>
                    <a:pt x="38" y="8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0" y="103"/>
                    <a:pt x="0" y="105"/>
                    <a:pt x="0" y="10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8"/>
                    <a:pt x="0" y="139"/>
                    <a:pt x="34" y="152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24" y="194"/>
                    <a:pt x="25" y="195"/>
                    <a:pt x="28" y="198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51" y="218"/>
                    <a:pt x="54" y="218"/>
                    <a:pt x="82" y="205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106" y="242"/>
                    <a:pt x="107" y="242"/>
                    <a:pt x="111" y="242"/>
                  </a:cubicBezTo>
                  <a:cubicBezTo>
                    <a:pt x="137" y="242"/>
                    <a:pt x="137" y="242"/>
                    <a:pt x="137" y="242"/>
                  </a:cubicBezTo>
                  <a:cubicBezTo>
                    <a:pt x="141" y="242"/>
                    <a:pt x="143" y="242"/>
                    <a:pt x="155" y="209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84" y="213"/>
                    <a:pt x="195" y="217"/>
                    <a:pt x="198" y="217"/>
                  </a:cubicBezTo>
                  <a:cubicBezTo>
                    <a:pt x="201" y="217"/>
                    <a:pt x="201" y="217"/>
                    <a:pt x="201" y="217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4" y="194"/>
                    <a:pt x="225" y="193"/>
                    <a:pt x="210" y="161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48" y="138"/>
                    <a:pt x="248" y="137"/>
                    <a:pt x="248" y="133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3"/>
                    <a:pt x="248" y="102"/>
                    <a:pt x="214" y="90"/>
                  </a:cubicBezTo>
                  <a:close/>
                  <a:moveTo>
                    <a:pt x="124" y="163"/>
                  </a:moveTo>
                  <a:cubicBezTo>
                    <a:pt x="100" y="163"/>
                    <a:pt x="81" y="144"/>
                    <a:pt x="81" y="121"/>
                  </a:cubicBezTo>
                  <a:cubicBezTo>
                    <a:pt x="81" y="97"/>
                    <a:pt x="100" y="78"/>
                    <a:pt x="124" y="78"/>
                  </a:cubicBezTo>
                  <a:cubicBezTo>
                    <a:pt x="148" y="78"/>
                    <a:pt x="167" y="97"/>
                    <a:pt x="167" y="121"/>
                  </a:cubicBezTo>
                  <a:cubicBezTo>
                    <a:pt x="167" y="144"/>
                    <a:pt x="148" y="163"/>
                    <a:pt x="124" y="163"/>
                  </a:cubicBezTo>
                  <a:close/>
                  <a:moveTo>
                    <a:pt x="124" y="163"/>
                  </a:moveTo>
                  <a:cubicBezTo>
                    <a:pt x="124" y="163"/>
                    <a:pt x="124" y="163"/>
                    <a:pt x="124" y="16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grpSp>
          <p:nvGrpSpPr>
            <p:cNvPr id="29" name="iś1îḑé"/>
            <p:cNvGrpSpPr/>
            <p:nvPr/>
          </p:nvGrpSpPr>
          <p:grpSpPr>
            <a:xfrm>
              <a:off x="4658665" y="1271662"/>
              <a:ext cx="2874674" cy="4620645"/>
              <a:chOff x="2179745" y="3284538"/>
              <a:chExt cx="1753172" cy="2817988"/>
            </a:xfrm>
          </p:grpSpPr>
          <p:sp>
            <p:nvSpPr>
              <p:cNvPr id="34" name="ís1iḑê"/>
              <p:cNvSpPr/>
              <p:nvPr/>
            </p:nvSpPr>
            <p:spPr bwMode="auto">
              <a:xfrm>
                <a:off x="3709666" y="4226786"/>
                <a:ext cx="198080" cy="194797"/>
              </a:xfrm>
              <a:custGeom>
                <a:avLst/>
                <a:gdLst>
                  <a:gd name="T0" fmla="*/ 85 w 98"/>
                  <a:gd name="T1" fmla="*/ 35 h 96"/>
                  <a:gd name="T2" fmla="*/ 83 w 98"/>
                  <a:gd name="T3" fmla="*/ 31 h 96"/>
                  <a:gd name="T4" fmla="*/ 87 w 98"/>
                  <a:gd name="T5" fmla="*/ 17 h 96"/>
                  <a:gd name="T6" fmla="*/ 80 w 98"/>
                  <a:gd name="T7" fmla="*/ 10 h 96"/>
                  <a:gd name="T8" fmla="*/ 79 w 98"/>
                  <a:gd name="T9" fmla="*/ 9 h 96"/>
                  <a:gd name="T10" fmla="*/ 78 w 98"/>
                  <a:gd name="T11" fmla="*/ 9 h 96"/>
                  <a:gd name="T12" fmla="*/ 65 w 98"/>
                  <a:gd name="T13" fmla="*/ 14 h 96"/>
                  <a:gd name="T14" fmla="*/ 61 w 98"/>
                  <a:gd name="T15" fmla="*/ 13 h 96"/>
                  <a:gd name="T16" fmla="*/ 54 w 98"/>
                  <a:gd name="T17" fmla="*/ 0 h 96"/>
                  <a:gd name="T18" fmla="*/ 44 w 98"/>
                  <a:gd name="T19" fmla="*/ 0 h 96"/>
                  <a:gd name="T20" fmla="*/ 37 w 98"/>
                  <a:gd name="T21" fmla="*/ 13 h 96"/>
                  <a:gd name="T22" fmla="*/ 33 w 98"/>
                  <a:gd name="T23" fmla="*/ 14 h 96"/>
                  <a:gd name="T24" fmla="*/ 20 w 98"/>
                  <a:gd name="T25" fmla="*/ 10 h 96"/>
                  <a:gd name="T26" fmla="*/ 19 w 98"/>
                  <a:gd name="T27" fmla="*/ 10 h 96"/>
                  <a:gd name="T28" fmla="*/ 11 w 98"/>
                  <a:gd name="T29" fmla="*/ 17 h 96"/>
                  <a:gd name="T30" fmla="*/ 15 w 98"/>
                  <a:gd name="T31" fmla="*/ 32 h 96"/>
                  <a:gd name="T32" fmla="*/ 13 w 98"/>
                  <a:gd name="T33" fmla="*/ 36 h 96"/>
                  <a:gd name="T34" fmla="*/ 0 w 98"/>
                  <a:gd name="T35" fmla="*/ 43 h 96"/>
                  <a:gd name="T36" fmla="*/ 0 w 98"/>
                  <a:gd name="T37" fmla="*/ 53 h 96"/>
                  <a:gd name="T38" fmla="*/ 14 w 98"/>
                  <a:gd name="T39" fmla="*/ 60 h 96"/>
                  <a:gd name="T40" fmla="*/ 15 w 98"/>
                  <a:gd name="T41" fmla="*/ 64 h 96"/>
                  <a:gd name="T42" fmla="*/ 11 w 98"/>
                  <a:gd name="T43" fmla="*/ 78 h 96"/>
                  <a:gd name="T44" fmla="*/ 18 w 98"/>
                  <a:gd name="T45" fmla="*/ 85 h 96"/>
                  <a:gd name="T46" fmla="*/ 19 w 98"/>
                  <a:gd name="T47" fmla="*/ 86 h 96"/>
                  <a:gd name="T48" fmla="*/ 20 w 98"/>
                  <a:gd name="T49" fmla="*/ 86 h 96"/>
                  <a:gd name="T50" fmla="*/ 33 w 98"/>
                  <a:gd name="T51" fmla="*/ 81 h 96"/>
                  <a:gd name="T52" fmla="*/ 37 w 98"/>
                  <a:gd name="T53" fmla="*/ 82 h 96"/>
                  <a:gd name="T54" fmla="*/ 44 w 98"/>
                  <a:gd name="T55" fmla="*/ 96 h 96"/>
                  <a:gd name="T56" fmla="*/ 54 w 98"/>
                  <a:gd name="T57" fmla="*/ 96 h 96"/>
                  <a:gd name="T58" fmla="*/ 61 w 98"/>
                  <a:gd name="T59" fmla="*/ 82 h 96"/>
                  <a:gd name="T60" fmla="*/ 66 w 98"/>
                  <a:gd name="T61" fmla="*/ 81 h 96"/>
                  <a:gd name="T62" fmla="*/ 79 w 98"/>
                  <a:gd name="T63" fmla="*/ 86 h 96"/>
                  <a:gd name="T64" fmla="*/ 80 w 98"/>
                  <a:gd name="T65" fmla="*/ 86 h 96"/>
                  <a:gd name="T66" fmla="*/ 87 w 98"/>
                  <a:gd name="T67" fmla="*/ 78 h 96"/>
                  <a:gd name="T68" fmla="*/ 83 w 98"/>
                  <a:gd name="T69" fmla="*/ 64 h 96"/>
                  <a:gd name="T70" fmla="*/ 85 w 98"/>
                  <a:gd name="T71" fmla="*/ 60 h 96"/>
                  <a:gd name="T72" fmla="*/ 98 w 98"/>
                  <a:gd name="T73" fmla="*/ 52 h 96"/>
                  <a:gd name="T74" fmla="*/ 98 w 98"/>
                  <a:gd name="T75" fmla="*/ 42 h 96"/>
                  <a:gd name="T76" fmla="*/ 85 w 98"/>
                  <a:gd name="T77" fmla="*/ 35 h 96"/>
                  <a:gd name="T78" fmla="*/ 49 w 98"/>
                  <a:gd name="T79" fmla="*/ 64 h 96"/>
                  <a:gd name="T80" fmla="*/ 32 w 98"/>
                  <a:gd name="T81" fmla="*/ 48 h 96"/>
                  <a:gd name="T82" fmla="*/ 49 w 98"/>
                  <a:gd name="T83" fmla="*/ 31 h 96"/>
                  <a:gd name="T84" fmla="*/ 66 w 98"/>
                  <a:gd name="T85" fmla="*/ 48 h 96"/>
                  <a:gd name="T86" fmla="*/ 49 w 98"/>
                  <a:gd name="T87" fmla="*/ 64 h 96"/>
                  <a:gd name="T88" fmla="*/ 49 w 98"/>
                  <a:gd name="T89" fmla="*/ 64 h 96"/>
                  <a:gd name="T90" fmla="*/ 49 w 98"/>
                  <a:gd name="T91" fmla="*/ 6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6">
                    <a:moveTo>
                      <a:pt x="85" y="35"/>
                    </a:moveTo>
                    <a:cubicBezTo>
                      <a:pt x="83" y="31"/>
                      <a:pt x="83" y="31"/>
                      <a:pt x="83" y="31"/>
                    </a:cubicBezTo>
                    <a:cubicBezTo>
                      <a:pt x="89" y="19"/>
                      <a:pt x="88" y="18"/>
                      <a:pt x="87" y="17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9"/>
                      <a:pt x="77" y="9"/>
                      <a:pt x="65" y="14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6" y="0"/>
                      <a:pt x="56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0"/>
                      <a:pt x="42" y="0"/>
                      <a:pt x="37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25" y="11"/>
                      <a:pt x="21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8"/>
                      <a:pt x="9" y="19"/>
                      <a:pt x="15" y="32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0" y="41"/>
                      <a:pt x="0" y="41"/>
                      <a:pt x="0" y="4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5"/>
                      <a:pt x="14" y="60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9" y="77"/>
                      <a:pt x="10" y="77"/>
                      <a:pt x="11" y="78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0" y="86"/>
                      <a:pt x="22" y="86"/>
                      <a:pt x="33" y="81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42" y="96"/>
                      <a:pt x="43" y="96"/>
                      <a:pt x="4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6" y="96"/>
                      <a:pt x="57" y="96"/>
                      <a:pt x="61" y="82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73" y="84"/>
                      <a:pt x="77" y="86"/>
                      <a:pt x="79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9" y="77"/>
                      <a:pt x="89" y="76"/>
                      <a:pt x="83" y="64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98" y="55"/>
                      <a:pt x="98" y="54"/>
                      <a:pt x="98" y="5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1"/>
                      <a:pt x="98" y="40"/>
                      <a:pt x="85" y="35"/>
                    </a:cubicBezTo>
                    <a:close/>
                    <a:moveTo>
                      <a:pt x="49" y="64"/>
                    </a:moveTo>
                    <a:cubicBezTo>
                      <a:pt x="40" y="64"/>
                      <a:pt x="32" y="57"/>
                      <a:pt x="32" y="48"/>
                    </a:cubicBezTo>
                    <a:cubicBezTo>
                      <a:pt x="32" y="38"/>
                      <a:pt x="40" y="31"/>
                      <a:pt x="49" y="31"/>
                    </a:cubicBezTo>
                    <a:cubicBezTo>
                      <a:pt x="58" y="31"/>
                      <a:pt x="66" y="38"/>
                      <a:pt x="66" y="48"/>
                    </a:cubicBezTo>
                    <a:cubicBezTo>
                      <a:pt x="66" y="57"/>
                      <a:pt x="58" y="64"/>
                      <a:pt x="49" y="64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5" name="iṩḻïḍé"/>
              <p:cNvSpPr/>
              <p:nvPr/>
            </p:nvSpPr>
            <p:spPr bwMode="auto">
              <a:xfrm>
                <a:off x="3774234" y="3772624"/>
                <a:ext cx="68945" cy="68945"/>
              </a:xfrm>
              <a:custGeom>
                <a:avLst/>
                <a:gdLst>
                  <a:gd name="T0" fmla="*/ 30 w 34"/>
                  <a:gd name="T1" fmla="*/ 12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3 h 34"/>
                  <a:gd name="T8" fmla="*/ 28 w 34"/>
                  <a:gd name="T9" fmla="*/ 3 h 34"/>
                  <a:gd name="T10" fmla="*/ 27 w 34"/>
                  <a:gd name="T11" fmla="*/ 3 h 34"/>
                  <a:gd name="T12" fmla="*/ 23 w 34"/>
                  <a:gd name="T13" fmla="*/ 5 h 34"/>
                  <a:gd name="T14" fmla="*/ 21 w 34"/>
                  <a:gd name="T15" fmla="*/ 4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4 h 34"/>
                  <a:gd name="T22" fmla="*/ 11 w 34"/>
                  <a:gd name="T23" fmla="*/ 5 h 34"/>
                  <a:gd name="T24" fmla="*/ 7 w 34"/>
                  <a:gd name="T25" fmla="*/ 3 h 34"/>
                  <a:gd name="T26" fmla="*/ 6 w 34"/>
                  <a:gd name="T27" fmla="*/ 3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2 h 34"/>
                  <a:gd name="T34" fmla="*/ 0 w 34"/>
                  <a:gd name="T35" fmla="*/ 15 h 34"/>
                  <a:gd name="T36" fmla="*/ 0 w 34"/>
                  <a:gd name="T37" fmla="*/ 18 h 34"/>
                  <a:gd name="T38" fmla="*/ 4 w 34"/>
                  <a:gd name="T39" fmla="*/ 21 h 34"/>
                  <a:gd name="T40" fmla="*/ 5 w 34"/>
                  <a:gd name="T41" fmla="*/ 22 h 34"/>
                  <a:gd name="T42" fmla="*/ 4 w 34"/>
                  <a:gd name="T43" fmla="*/ 27 h 34"/>
                  <a:gd name="T44" fmla="*/ 6 w 34"/>
                  <a:gd name="T45" fmla="*/ 30 h 34"/>
                  <a:gd name="T46" fmla="*/ 6 w 34"/>
                  <a:gd name="T47" fmla="*/ 30 h 34"/>
                  <a:gd name="T48" fmla="*/ 7 w 34"/>
                  <a:gd name="T49" fmla="*/ 30 h 34"/>
                  <a:gd name="T50" fmla="*/ 11 w 34"/>
                  <a:gd name="T51" fmla="*/ 28 h 34"/>
                  <a:gd name="T52" fmla="*/ 13 w 34"/>
                  <a:gd name="T53" fmla="*/ 29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29 h 34"/>
                  <a:gd name="T60" fmla="*/ 23 w 34"/>
                  <a:gd name="T61" fmla="*/ 28 h 34"/>
                  <a:gd name="T62" fmla="*/ 28 w 34"/>
                  <a:gd name="T63" fmla="*/ 30 h 34"/>
                  <a:gd name="T64" fmla="*/ 28 w 34"/>
                  <a:gd name="T65" fmla="*/ 30 h 34"/>
                  <a:gd name="T66" fmla="*/ 31 w 34"/>
                  <a:gd name="T67" fmla="*/ 27 h 34"/>
                  <a:gd name="T68" fmla="*/ 29 w 34"/>
                  <a:gd name="T69" fmla="*/ 22 h 34"/>
                  <a:gd name="T70" fmla="*/ 30 w 34"/>
                  <a:gd name="T71" fmla="*/ 21 h 34"/>
                  <a:gd name="T72" fmla="*/ 34 w 34"/>
                  <a:gd name="T73" fmla="*/ 18 h 34"/>
                  <a:gd name="T74" fmla="*/ 34 w 34"/>
                  <a:gd name="T75" fmla="*/ 15 h 34"/>
                  <a:gd name="T76" fmla="*/ 30 w 34"/>
                  <a:gd name="T77" fmla="*/ 12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11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0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0" y="11"/>
                      <a:pt x="23" y="13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6" name="ïslídé"/>
              <p:cNvSpPr/>
              <p:nvPr/>
            </p:nvSpPr>
            <p:spPr bwMode="auto">
              <a:xfrm>
                <a:off x="3861783" y="4143614"/>
                <a:ext cx="71134" cy="68945"/>
              </a:xfrm>
              <a:custGeom>
                <a:avLst/>
                <a:gdLst>
                  <a:gd name="T0" fmla="*/ 30 w 35"/>
                  <a:gd name="T1" fmla="*/ 12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4 h 34"/>
                  <a:gd name="T22" fmla="*/ 11 w 35"/>
                  <a:gd name="T23" fmla="*/ 5 h 34"/>
                  <a:gd name="T24" fmla="*/ 7 w 35"/>
                  <a:gd name="T25" fmla="*/ 3 h 34"/>
                  <a:gd name="T26" fmla="*/ 6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2 h 34"/>
                  <a:gd name="T42" fmla="*/ 4 w 35"/>
                  <a:gd name="T43" fmla="*/ 28 h 34"/>
                  <a:gd name="T44" fmla="*/ 6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1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29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4" y="28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1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1" y="11"/>
                      <a:pt x="23" y="13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7" name="is1ïḑé"/>
              <p:cNvSpPr/>
              <p:nvPr/>
            </p:nvSpPr>
            <p:spPr bwMode="auto">
              <a:xfrm>
                <a:off x="3790649" y="4450036"/>
                <a:ext cx="71134" cy="68945"/>
              </a:xfrm>
              <a:custGeom>
                <a:avLst/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3 h 34"/>
                  <a:gd name="T80" fmla="*/ 12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3 h 34"/>
                  <a:gd name="T88" fmla="*/ 18 w 35"/>
                  <a:gd name="T89" fmla="*/ 23 h 34"/>
                  <a:gd name="T90" fmla="*/ 18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3"/>
                    </a:move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3"/>
                      <a:pt x="18" y="23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3"/>
                      <a:pt x="18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0" name="îṧḻïdé"/>
              <p:cNvSpPr/>
              <p:nvPr/>
            </p:nvSpPr>
            <p:spPr bwMode="auto">
              <a:xfrm>
                <a:off x="3693251" y="4647022"/>
                <a:ext cx="71134" cy="68945"/>
              </a:xfrm>
              <a:custGeom>
                <a:avLst/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9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4 w 35"/>
                  <a:gd name="T13" fmla="*/ 5 h 34"/>
                  <a:gd name="T14" fmla="*/ 22 w 35"/>
                  <a:gd name="T15" fmla="*/ 4 h 34"/>
                  <a:gd name="T16" fmla="*/ 20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8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20 w 35"/>
                  <a:gd name="T57" fmla="*/ 34 h 34"/>
                  <a:gd name="T58" fmla="*/ 22 w 35"/>
                  <a:gd name="T59" fmla="*/ 29 h 34"/>
                  <a:gd name="T60" fmla="*/ 24 w 35"/>
                  <a:gd name="T61" fmla="*/ 28 h 34"/>
                  <a:gd name="T62" fmla="*/ 28 w 35"/>
                  <a:gd name="T63" fmla="*/ 30 h 34"/>
                  <a:gd name="T64" fmla="*/ 29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2 h 34"/>
                  <a:gd name="T80" fmla="*/ 12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2 h 34"/>
                  <a:gd name="T88" fmla="*/ 18 w 35"/>
                  <a:gd name="T89" fmla="*/ 22 h 34"/>
                  <a:gd name="T90" fmla="*/ 18 w 35"/>
                  <a:gd name="T91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4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6" y="34"/>
                      <a:pt x="1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6" y="29"/>
                      <a:pt x="28" y="30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2"/>
                    </a:moveTo>
                    <a:cubicBezTo>
                      <a:pt x="14" y="22"/>
                      <a:pt x="12" y="20"/>
                      <a:pt x="12" y="17"/>
                    </a:cubicBezTo>
                    <a:cubicBezTo>
                      <a:pt x="12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2"/>
                      <a:pt x="18" y="22"/>
                    </a:cubicBezTo>
                    <a:close/>
                    <a:moveTo>
                      <a:pt x="18" y="22"/>
                    </a:moveTo>
                    <a:cubicBezTo>
                      <a:pt x="18" y="22"/>
                      <a:pt x="18" y="22"/>
                      <a:pt x="18" y="2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3" name="îṧļîḍe"/>
              <p:cNvSpPr/>
              <p:nvPr/>
            </p:nvSpPr>
            <p:spPr bwMode="auto">
              <a:xfrm>
                <a:off x="2384391" y="3522015"/>
                <a:ext cx="358951" cy="350197"/>
              </a:xfrm>
              <a:custGeom>
                <a:avLst/>
                <a:gdLst>
                  <a:gd name="T0" fmla="*/ 153 w 177"/>
                  <a:gd name="T1" fmla="*/ 64 h 173"/>
                  <a:gd name="T2" fmla="*/ 150 w 177"/>
                  <a:gd name="T3" fmla="*/ 57 h 173"/>
                  <a:gd name="T4" fmla="*/ 157 w 177"/>
                  <a:gd name="T5" fmla="*/ 31 h 173"/>
                  <a:gd name="T6" fmla="*/ 144 w 177"/>
                  <a:gd name="T7" fmla="*/ 18 h 173"/>
                  <a:gd name="T8" fmla="*/ 143 w 177"/>
                  <a:gd name="T9" fmla="*/ 17 h 173"/>
                  <a:gd name="T10" fmla="*/ 141 w 177"/>
                  <a:gd name="T11" fmla="*/ 17 h 173"/>
                  <a:gd name="T12" fmla="*/ 118 w 177"/>
                  <a:gd name="T13" fmla="*/ 26 h 173"/>
                  <a:gd name="T14" fmla="*/ 111 w 177"/>
                  <a:gd name="T15" fmla="*/ 23 h 173"/>
                  <a:gd name="T16" fmla="*/ 97 w 177"/>
                  <a:gd name="T17" fmla="*/ 0 h 173"/>
                  <a:gd name="T18" fmla="*/ 79 w 177"/>
                  <a:gd name="T19" fmla="*/ 0 h 173"/>
                  <a:gd name="T20" fmla="*/ 66 w 177"/>
                  <a:gd name="T21" fmla="*/ 23 h 173"/>
                  <a:gd name="T22" fmla="*/ 59 w 177"/>
                  <a:gd name="T23" fmla="*/ 26 h 173"/>
                  <a:gd name="T24" fmla="*/ 35 w 177"/>
                  <a:gd name="T25" fmla="*/ 18 h 173"/>
                  <a:gd name="T26" fmla="*/ 33 w 177"/>
                  <a:gd name="T27" fmla="*/ 18 h 173"/>
                  <a:gd name="T28" fmla="*/ 19 w 177"/>
                  <a:gd name="T29" fmla="*/ 32 h 173"/>
                  <a:gd name="T30" fmla="*/ 27 w 177"/>
                  <a:gd name="T31" fmla="*/ 57 h 173"/>
                  <a:gd name="T32" fmla="*/ 24 w 177"/>
                  <a:gd name="T33" fmla="*/ 65 h 173"/>
                  <a:gd name="T34" fmla="*/ 0 w 177"/>
                  <a:gd name="T35" fmla="*/ 78 h 173"/>
                  <a:gd name="T36" fmla="*/ 0 w 177"/>
                  <a:gd name="T37" fmla="*/ 96 h 173"/>
                  <a:gd name="T38" fmla="*/ 24 w 177"/>
                  <a:gd name="T39" fmla="*/ 109 h 173"/>
                  <a:gd name="T40" fmla="*/ 27 w 177"/>
                  <a:gd name="T41" fmla="*/ 116 h 173"/>
                  <a:gd name="T42" fmla="*/ 19 w 177"/>
                  <a:gd name="T43" fmla="*/ 142 h 173"/>
                  <a:gd name="T44" fmla="*/ 33 w 177"/>
                  <a:gd name="T45" fmla="*/ 155 h 173"/>
                  <a:gd name="T46" fmla="*/ 34 w 177"/>
                  <a:gd name="T47" fmla="*/ 156 h 173"/>
                  <a:gd name="T48" fmla="*/ 35 w 177"/>
                  <a:gd name="T49" fmla="*/ 156 h 173"/>
                  <a:gd name="T50" fmla="*/ 59 w 177"/>
                  <a:gd name="T51" fmla="*/ 147 h 173"/>
                  <a:gd name="T52" fmla="*/ 66 w 177"/>
                  <a:gd name="T53" fmla="*/ 150 h 173"/>
                  <a:gd name="T54" fmla="*/ 79 w 177"/>
                  <a:gd name="T55" fmla="*/ 173 h 173"/>
                  <a:gd name="T56" fmla="*/ 98 w 177"/>
                  <a:gd name="T57" fmla="*/ 173 h 173"/>
                  <a:gd name="T58" fmla="*/ 111 w 177"/>
                  <a:gd name="T59" fmla="*/ 150 h 173"/>
                  <a:gd name="T60" fmla="*/ 118 w 177"/>
                  <a:gd name="T61" fmla="*/ 147 h 173"/>
                  <a:gd name="T62" fmla="*/ 142 w 177"/>
                  <a:gd name="T63" fmla="*/ 155 h 173"/>
                  <a:gd name="T64" fmla="*/ 144 w 177"/>
                  <a:gd name="T65" fmla="*/ 155 h 173"/>
                  <a:gd name="T66" fmla="*/ 158 w 177"/>
                  <a:gd name="T67" fmla="*/ 141 h 173"/>
                  <a:gd name="T68" fmla="*/ 150 w 177"/>
                  <a:gd name="T69" fmla="*/ 116 h 173"/>
                  <a:gd name="T70" fmla="*/ 153 w 177"/>
                  <a:gd name="T71" fmla="*/ 108 h 173"/>
                  <a:gd name="T72" fmla="*/ 177 w 177"/>
                  <a:gd name="T73" fmla="*/ 95 h 173"/>
                  <a:gd name="T74" fmla="*/ 177 w 177"/>
                  <a:gd name="T75" fmla="*/ 77 h 173"/>
                  <a:gd name="T76" fmla="*/ 153 w 177"/>
                  <a:gd name="T77" fmla="*/ 64 h 173"/>
                  <a:gd name="T78" fmla="*/ 88 w 177"/>
                  <a:gd name="T79" fmla="*/ 117 h 173"/>
                  <a:gd name="T80" fmla="*/ 57 w 177"/>
                  <a:gd name="T81" fmla="*/ 86 h 173"/>
                  <a:gd name="T82" fmla="*/ 88 w 177"/>
                  <a:gd name="T83" fmla="*/ 56 h 173"/>
                  <a:gd name="T84" fmla="*/ 119 w 177"/>
                  <a:gd name="T85" fmla="*/ 86 h 173"/>
                  <a:gd name="T86" fmla="*/ 88 w 177"/>
                  <a:gd name="T87" fmla="*/ 117 h 173"/>
                  <a:gd name="T88" fmla="*/ 88 w 177"/>
                  <a:gd name="T89" fmla="*/ 117 h 173"/>
                  <a:gd name="T90" fmla="*/ 88 w 177"/>
                  <a:gd name="T91" fmla="*/ 11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7" h="173">
                    <a:moveTo>
                      <a:pt x="153" y="64"/>
                    </a:moveTo>
                    <a:cubicBezTo>
                      <a:pt x="150" y="57"/>
                      <a:pt x="150" y="57"/>
                      <a:pt x="150" y="57"/>
                    </a:cubicBezTo>
                    <a:cubicBezTo>
                      <a:pt x="160" y="34"/>
                      <a:pt x="159" y="33"/>
                      <a:pt x="157" y="31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38" y="17"/>
                      <a:pt x="118" y="26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01" y="0"/>
                      <a:pt x="100" y="0"/>
                      <a:pt x="97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6" y="0"/>
                      <a:pt x="75" y="0"/>
                      <a:pt x="66" y="2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45" y="21"/>
                      <a:pt x="37" y="18"/>
                      <a:pt x="3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7" y="34"/>
                      <a:pt x="16" y="34"/>
                      <a:pt x="27" y="57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0" y="74"/>
                      <a:pt x="0" y="75"/>
                      <a:pt x="0" y="7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0" y="100"/>
                      <a:pt x="24" y="109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17" y="139"/>
                      <a:pt x="17" y="140"/>
                      <a:pt x="19" y="142"/>
                    </a:cubicBezTo>
                    <a:cubicBezTo>
                      <a:pt x="33" y="155"/>
                      <a:pt x="33" y="155"/>
                      <a:pt x="33" y="155"/>
                    </a:cubicBezTo>
                    <a:cubicBezTo>
                      <a:pt x="34" y="156"/>
                      <a:pt x="34" y="156"/>
                      <a:pt x="34" y="156"/>
                    </a:cubicBezTo>
                    <a:cubicBezTo>
                      <a:pt x="35" y="156"/>
                      <a:pt x="35" y="156"/>
                      <a:pt x="35" y="156"/>
                    </a:cubicBezTo>
                    <a:cubicBezTo>
                      <a:pt x="36" y="156"/>
                      <a:pt x="39" y="156"/>
                      <a:pt x="59" y="147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76" y="173"/>
                      <a:pt x="77" y="173"/>
                      <a:pt x="79" y="173"/>
                    </a:cubicBezTo>
                    <a:cubicBezTo>
                      <a:pt x="98" y="173"/>
                      <a:pt x="98" y="173"/>
                      <a:pt x="98" y="173"/>
                    </a:cubicBezTo>
                    <a:cubicBezTo>
                      <a:pt x="101" y="173"/>
                      <a:pt x="102" y="173"/>
                      <a:pt x="111" y="150"/>
                    </a:cubicBezTo>
                    <a:cubicBezTo>
                      <a:pt x="118" y="147"/>
                      <a:pt x="118" y="147"/>
                      <a:pt x="118" y="147"/>
                    </a:cubicBezTo>
                    <a:cubicBezTo>
                      <a:pt x="132" y="152"/>
                      <a:pt x="140" y="155"/>
                      <a:pt x="142" y="155"/>
                    </a:cubicBezTo>
                    <a:cubicBezTo>
                      <a:pt x="144" y="155"/>
                      <a:pt x="144" y="155"/>
                      <a:pt x="144" y="155"/>
                    </a:cubicBezTo>
                    <a:cubicBezTo>
                      <a:pt x="158" y="141"/>
                      <a:pt x="158" y="141"/>
                      <a:pt x="158" y="141"/>
                    </a:cubicBezTo>
                    <a:cubicBezTo>
                      <a:pt x="160" y="139"/>
                      <a:pt x="161" y="138"/>
                      <a:pt x="150" y="116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77" y="99"/>
                      <a:pt x="177" y="98"/>
                      <a:pt x="177" y="95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4"/>
                      <a:pt x="177" y="73"/>
                      <a:pt x="153" y="64"/>
                    </a:cubicBezTo>
                    <a:close/>
                    <a:moveTo>
                      <a:pt x="88" y="117"/>
                    </a:moveTo>
                    <a:cubicBezTo>
                      <a:pt x="71" y="117"/>
                      <a:pt x="57" y="103"/>
                      <a:pt x="57" y="86"/>
                    </a:cubicBezTo>
                    <a:cubicBezTo>
                      <a:pt x="57" y="70"/>
                      <a:pt x="71" y="56"/>
                      <a:pt x="88" y="56"/>
                    </a:cubicBezTo>
                    <a:cubicBezTo>
                      <a:pt x="105" y="56"/>
                      <a:pt x="119" y="70"/>
                      <a:pt x="119" y="86"/>
                    </a:cubicBezTo>
                    <a:cubicBezTo>
                      <a:pt x="119" y="103"/>
                      <a:pt x="105" y="117"/>
                      <a:pt x="88" y="117"/>
                    </a:cubicBezTo>
                    <a:close/>
                    <a:moveTo>
                      <a:pt x="88" y="117"/>
                    </a:moveTo>
                    <a:cubicBezTo>
                      <a:pt x="88" y="117"/>
                      <a:pt x="88" y="117"/>
                      <a:pt x="88" y="1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6" name="ï$lïďè"/>
              <p:cNvSpPr/>
              <p:nvPr/>
            </p:nvSpPr>
            <p:spPr bwMode="auto">
              <a:xfrm>
                <a:off x="2656888" y="5236884"/>
                <a:ext cx="242949" cy="239666"/>
              </a:xfrm>
              <a:custGeom>
                <a:avLst/>
                <a:gdLst>
                  <a:gd name="T0" fmla="*/ 104 w 120"/>
                  <a:gd name="T1" fmla="*/ 44 h 118"/>
                  <a:gd name="T2" fmla="*/ 102 w 120"/>
                  <a:gd name="T3" fmla="*/ 39 h 118"/>
                  <a:gd name="T4" fmla="*/ 107 w 120"/>
                  <a:gd name="T5" fmla="*/ 21 h 118"/>
                  <a:gd name="T6" fmla="*/ 98 w 120"/>
                  <a:gd name="T7" fmla="*/ 13 h 118"/>
                  <a:gd name="T8" fmla="*/ 97 w 120"/>
                  <a:gd name="T9" fmla="*/ 12 h 118"/>
                  <a:gd name="T10" fmla="*/ 96 w 120"/>
                  <a:gd name="T11" fmla="*/ 12 h 118"/>
                  <a:gd name="T12" fmla="*/ 80 w 120"/>
                  <a:gd name="T13" fmla="*/ 18 h 118"/>
                  <a:gd name="T14" fmla="*/ 75 w 120"/>
                  <a:gd name="T15" fmla="*/ 16 h 118"/>
                  <a:gd name="T16" fmla="*/ 66 w 120"/>
                  <a:gd name="T17" fmla="*/ 0 h 118"/>
                  <a:gd name="T18" fmla="*/ 53 w 120"/>
                  <a:gd name="T19" fmla="*/ 0 h 118"/>
                  <a:gd name="T20" fmla="*/ 45 w 120"/>
                  <a:gd name="T21" fmla="*/ 16 h 118"/>
                  <a:gd name="T22" fmla="*/ 40 w 120"/>
                  <a:gd name="T23" fmla="*/ 18 h 118"/>
                  <a:gd name="T24" fmla="*/ 24 w 120"/>
                  <a:gd name="T25" fmla="*/ 12 h 118"/>
                  <a:gd name="T26" fmla="*/ 23 w 120"/>
                  <a:gd name="T27" fmla="*/ 12 h 118"/>
                  <a:gd name="T28" fmla="*/ 13 w 120"/>
                  <a:gd name="T29" fmla="*/ 22 h 118"/>
                  <a:gd name="T30" fmla="*/ 18 w 120"/>
                  <a:gd name="T31" fmla="*/ 39 h 118"/>
                  <a:gd name="T32" fmla="*/ 16 w 120"/>
                  <a:gd name="T33" fmla="*/ 44 h 118"/>
                  <a:gd name="T34" fmla="*/ 0 w 120"/>
                  <a:gd name="T35" fmla="*/ 53 h 118"/>
                  <a:gd name="T36" fmla="*/ 0 w 120"/>
                  <a:gd name="T37" fmla="*/ 65 h 118"/>
                  <a:gd name="T38" fmla="*/ 16 w 120"/>
                  <a:gd name="T39" fmla="*/ 74 h 118"/>
                  <a:gd name="T40" fmla="*/ 18 w 120"/>
                  <a:gd name="T41" fmla="*/ 79 h 118"/>
                  <a:gd name="T42" fmla="*/ 13 w 120"/>
                  <a:gd name="T43" fmla="*/ 96 h 118"/>
                  <a:gd name="T44" fmla="*/ 22 w 120"/>
                  <a:gd name="T45" fmla="*/ 105 h 118"/>
                  <a:gd name="T46" fmla="*/ 23 w 120"/>
                  <a:gd name="T47" fmla="*/ 106 h 118"/>
                  <a:gd name="T48" fmla="*/ 24 w 120"/>
                  <a:gd name="T49" fmla="*/ 106 h 118"/>
                  <a:gd name="T50" fmla="*/ 40 w 120"/>
                  <a:gd name="T51" fmla="*/ 100 h 118"/>
                  <a:gd name="T52" fmla="*/ 45 w 120"/>
                  <a:gd name="T53" fmla="*/ 102 h 118"/>
                  <a:gd name="T54" fmla="*/ 54 w 120"/>
                  <a:gd name="T55" fmla="*/ 118 h 118"/>
                  <a:gd name="T56" fmla="*/ 67 w 120"/>
                  <a:gd name="T57" fmla="*/ 118 h 118"/>
                  <a:gd name="T58" fmla="*/ 75 w 120"/>
                  <a:gd name="T59" fmla="*/ 102 h 118"/>
                  <a:gd name="T60" fmla="*/ 80 w 120"/>
                  <a:gd name="T61" fmla="*/ 99 h 118"/>
                  <a:gd name="T62" fmla="*/ 96 w 120"/>
                  <a:gd name="T63" fmla="*/ 105 h 118"/>
                  <a:gd name="T64" fmla="*/ 97 w 120"/>
                  <a:gd name="T65" fmla="*/ 105 h 118"/>
                  <a:gd name="T66" fmla="*/ 107 w 120"/>
                  <a:gd name="T67" fmla="*/ 96 h 118"/>
                  <a:gd name="T68" fmla="*/ 102 w 120"/>
                  <a:gd name="T69" fmla="*/ 78 h 118"/>
                  <a:gd name="T70" fmla="*/ 104 w 120"/>
                  <a:gd name="T71" fmla="*/ 74 h 118"/>
                  <a:gd name="T72" fmla="*/ 120 w 120"/>
                  <a:gd name="T73" fmla="*/ 65 h 118"/>
                  <a:gd name="T74" fmla="*/ 120 w 120"/>
                  <a:gd name="T75" fmla="*/ 52 h 118"/>
                  <a:gd name="T76" fmla="*/ 104 w 120"/>
                  <a:gd name="T77" fmla="*/ 44 h 118"/>
                  <a:gd name="T78" fmla="*/ 60 w 120"/>
                  <a:gd name="T79" fmla="*/ 79 h 118"/>
                  <a:gd name="T80" fmla="*/ 39 w 120"/>
                  <a:gd name="T81" fmla="*/ 59 h 118"/>
                  <a:gd name="T82" fmla="*/ 60 w 120"/>
                  <a:gd name="T83" fmla="*/ 38 h 118"/>
                  <a:gd name="T84" fmla="*/ 81 w 120"/>
                  <a:gd name="T85" fmla="*/ 59 h 118"/>
                  <a:gd name="T86" fmla="*/ 60 w 120"/>
                  <a:gd name="T87" fmla="*/ 79 h 118"/>
                  <a:gd name="T88" fmla="*/ 60 w 120"/>
                  <a:gd name="T89" fmla="*/ 79 h 118"/>
                  <a:gd name="T90" fmla="*/ 60 w 120"/>
                  <a:gd name="T91" fmla="*/ 7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" h="118">
                    <a:moveTo>
                      <a:pt x="104" y="44"/>
                    </a:moveTo>
                    <a:cubicBezTo>
                      <a:pt x="102" y="39"/>
                      <a:pt x="102" y="39"/>
                      <a:pt x="102" y="39"/>
                    </a:cubicBezTo>
                    <a:cubicBezTo>
                      <a:pt x="109" y="23"/>
                      <a:pt x="108" y="23"/>
                      <a:pt x="107" y="2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5" y="12"/>
                      <a:pt x="94" y="12"/>
                      <a:pt x="80" y="18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45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1" y="14"/>
                      <a:pt x="25" y="12"/>
                      <a:pt x="24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1" y="24"/>
                      <a:pt x="18" y="3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0" y="50"/>
                      <a:pt x="0" y="51"/>
                      <a:pt x="0" y="5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0" y="68"/>
                      <a:pt x="16" y="74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1" y="94"/>
                      <a:pt x="12" y="95"/>
                      <a:pt x="13" y="96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6"/>
                      <a:pt x="26" y="106"/>
                      <a:pt x="40" y="100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51" y="118"/>
                      <a:pt x="52" y="118"/>
                      <a:pt x="54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9" y="118"/>
                      <a:pt x="69" y="118"/>
                      <a:pt x="75" y="102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89" y="103"/>
                      <a:pt x="95" y="105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4"/>
                      <a:pt x="109" y="94"/>
                      <a:pt x="102" y="78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20" y="67"/>
                      <a:pt x="120" y="67"/>
                      <a:pt x="120" y="65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0"/>
                      <a:pt x="120" y="50"/>
                      <a:pt x="104" y="44"/>
                    </a:cubicBezTo>
                    <a:close/>
                    <a:moveTo>
                      <a:pt x="60" y="79"/>
                    </a:moveTo>
                    <a:cubicBezTo>
                      <a:pt x="48" y="79"/>
                      <a:pt x="39" y="70"/>
                      <a:pt x="39" y="59"/>
                    </a:cubicBezTo>
                    <a:cubicBezTo>
                      <a:pt x="39" y="47"/>
                      <a:pt x="48" y="38"/>
                      <a:pt x="60" y="38"/>
                    </a:cubicBezTo>
                    <a:cubicBezTo>
                      <a:pt x="72" y="38"/>
                      <a:pt x="81" y="47"/>
                      <a:pt x="81" y="59"/>
                    </a:cubicBezTo>
                    <a:cubicBezTo>
                      <a:pt x="81" y="70"/>
                      <a:pt x="72" y="79"/>
                      <a:pt x="60" y="79"/>
                    </a:cubicBezTo>
                    <a:close/>
                    <a:moveTo>
                      <a:pt x="60" y="79"/>
                    </a:moveTo>
                    <a:cubicBezTo>
                      <a:pt x="60" y="79"/>
                      <a:pt x="60" y="79"/>
                      <a:pt x="60" y="79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7" name="isľîḓê"/>
              <p:cNvSpPr/>
              <p:nvPr/>
            </p:nvSpPr>
            <p:spPr bwMode="auto">
              <a:xfrm>
                <a:off x="2800250" y="3318464"/>
                <a:ext cx="107248" cy="103965"/>
              </a:xfrm>
              <a:custGeom>
                <a:avLst/>
                <a:gdLst>
                  <a:gd name="T0" fmla="*/ 46 w 53"/>
                  <a:gd name="T1" fmla="*/ 19 h 51"/>
                  <a:gd name="T2" fmla="*/ 45 w 53"/>
                  <a:gd name="T3" fmla="*/ 17 h 51"/>
                  <a:gd name="T4" fmla="*/ 47 w 53"/>
                  <a:gd name="T5" fmla="*/ 9 h 51"/>
                  <a:gd name="T6" fmla="*/ 43 w 53"/>
                  <a:gd name="T7" fmla="*/ 5 h 51"/>
                  <a:gd name="T8" fmla="*/ 43 w 53"/>
                  <a:gd name="T9" fmla="*/ 5 h 51"/>
                  <a:gd name="T10" fmla="*/ 42 w 53"/>
                  <a:gd name="T11" fmla="*/ 5 h 51"/>
                  <a:gd name="T12" fmla="*/ 35 w 53"/>
                  <a:gd name="T13" fmla="*/ 8 h 51"/>
                  <a:gd name="T14" fmla="*/ 33 w 53"/>
                  <a:gd name="T15" fmla="*/ 7 h 51"/>
                  <a:gd name="T16" fmla="*/ 29 w 53"/>
                  <a:gd name="T17" fmla="*/ 0 h 51"/>
                  <a:gd name="T18" fmla="*/ 24 w 53"/>
                  <a:gd name="T19" fmla="*/ 0 h 51"/>
                  <a:gd name="T20" fmla="*/ 20 w 53"/>
                  <a:gd name="T21" fmla="*/ 7 h 51"/>
                  <a:gd name="T22" fmla="*/ 18 w 53"/>
                  <a:gd name="T23" fmla="*/ 8 h 51"/>
                  <a:gd name="T24" fmla="*/ 11 w 53"/>
                  <a:gd name="T25" fmla="*/ 5 h 51"/>
                  <a:gd name="T26" fmla="*/ 10 w 53"/>
                  <a:gd name="T27" fmla="*/ 5 h 51"/>
                  <a:gd name="T28" fmla="*/ 6 w 53"/>
                  <a:gd name="T29" fmla="*/ 9 h 51"/>
                  <a:gd name="T30" fmla="*/ 8 w 53"/>
                  <a:gd name="T31" fmla="*/ 17 h 51"/>
                  <a:gd name="T32" fmla="*/ 8 w 53"/>
                  <a:gd name="T33" fmla="*/ 19 h 51"/>
                  <a:gd name="T34" fmla="*/ 0 w 53"/>
                  <a:gd name="T35" fmla="*/ 23 h 51"/>
                  <a:gd name="T36" fmla="*/ 0 w 53"/>
                  <a:gd name="T37" fmla="*/ 28 h 51"/>
                  <a:gd name="T38" fmla="*/ 8 w 53"/>
                  <a:gd name="T39" fmla="*/ 32 h 51"/>
                  <a:gd name="T40" fmla="*/ 8 w 53"/>
                  <a:gd name="T41" fmla="*/ 34 h 51"/>
                  <a:gd name="T42" fmla="*/ 6 w 53"/>
                  <a:gd name="T43" fmla="*/ 42 h 51"/>
                  <a:gd name="T44" fmla="*/ 10 w 53"/>
                  <a:gd name="T45" fmla="*/ 46 h 51"/>
                  <a:gd name="T46" fmla="*/ 10 w 53"/>
                  <a:gd name="T47" fmla="*/ 46 h 51"/>
                  <a:gd name="T48" fmla="*/ 11 w 53"/>
                  <a:gd name="T49" fmla="*/ 46 h 51"/>
                  <a:gd name="T50" fmla="*/ 18 w 53"/>
                  <a:gd name="T51" fmla="*/ 43 h 51"/>
                  <a:gd name="T52" fmla="*/ 20 w 53"/>
                  <a:gd name="T53" fmla="*/ 44 h 51"/>
                  <a:gd name="T54" fmla="*/ 24 w 53"/>
                  <a:gd name="T55" fmla="*/ 51 h 51"/>
                  <a:gd name="T56" fmla="*/ 29 w 53"/>
                  <a:gd name="T57" fmla="*/ 51 h 51"/>
                  <a:gd name="T58" fmla="*/ 33 w 53"/>
                  <a:gd name="T59" fmla="*/ 44 h 51"/>
                  <a:gd name="T60" fmla="*/ 35 w 53"/>
                  <a:gd name="T61" fmla="*/ 43 h 51"/>
                  <a:gd name="T62" fmla="*/ 42 w 53"/>
                  <a:gd name="T63" fmla="*/ 46 h 51"/>
                  <a:gd name="T64" fmla="*/ 43 w 53"/>
                  <a:gd name="T65" fmla="*/ 46 h 51"/>
                  <a:gd name="T66" fmla="*/ 47 w 53"/>
                  <a:gd name="T67" fmla="*/ 42 h 51"/>
                  <a:gd name="T68" fmla="*/ 45 w 53"/>
                  <a:gd name="T69" fmla="*/ 34 h 51"/>
                  <a:gd name="T70" fmla="*/ 46 w 53"/>
                  <a:gd name="T71" fmla="*/ 32 h 51"/>
                  <a:gd name="T72" fmla="*/ 53 w 53"/>
                  <a:gd name="T73" fmla="*/ 28 h 51"/>
                  <a:gd name="T74" fmla="*/ 53 w 53"/>
                  <a:gd name="T75" fmla="*/ 23 h 51"/>
                  <a:gd name="T76" fmla="*/ 46 w 53"/>
                  <a:gd name="T77" fmla="*/ 19 h 51"/>
                  <a:gd name="T78" fmla="*/ 27 w 53"/>
                  <a:gd name="T79" fmla="*/ 34 h 51"/>
                  <a:gd name="T80" fmla="*/ 17 w 53"/>
                  <a:gd name="T81" fmla="*/ 25 h 51"/>
                  <a:gd name="T82" fmla="*/ 27 w 53"/>
                  <a:gd name="T83" fmla="*/ 17 h 51"/>
                  <a:gd name="T84" fmla="*/ 36 w 53"/>
                  <a:gd name="T85" fmla="*/ 25 h 51"/>
                  <a:gd name="T86" fmla="*/ 27 w 53"/>
                  <a:gd name="T87" fmla="*/ 34 h 51"/>
                  <a:gd name="T88" fmla="*/ 27 w 53"/>
                  <a:gd name="T89" fmla="*/ 34 h 51"/>
                  <a:gd name="T90" fmla="*/ 27 w 53"/>
                  <a:gd name="T91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51">
                    <a:moveTo>
                      <a:pt x="46" y="19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48" y="10"/>
                      <a:pt x="47" y="10"/>
                      <a:pt x="47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1" y="5"/>
                      <a:pt x="35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0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4" y="6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8" y="17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8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41"/>
                      <a:pt x="6" y="41"/>
                      <a:pt x="6" y="42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8" y="43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1"/>
                      <a:pt x="31" y="51"/>
                      <a:pt x="33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9" y="45"/>
                      <a:pt x="42" y="46"/>
                      <a:pt x="42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1"/>
                      <a:pt x="48" y="41"/>
                      <a:pt x="45" y="34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53" y="29"/>
                      <a:pt x="53" y="29"/>
                      <a:pt x="53" y="28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3" y="22"/>
                      <a:pt x="46" y="19"/>
                    </a:cubicBezTo>
                    <a:close/>
                    <a:moveTo>
                      <a:pt x="27" y="34"/>
                    </a:moveTo>
                    <a:cubicBezTo>
                      <a:pt x="21" y="34"/>
                      <a:pt x="17" y="30"/>
                      <a:pt x="17" y="25"/>
                    </a:cubicBezTo>
                    <a:cubicBezTo>
                      <a:pt x="17" y="21"/>
                      <a:pt x="21" y="17"/>
                      <a:pt x="27" y="17"/>
                    </a:cubicBezTo>
                    <a:cubicBezTo>
                      <a:pt x="32" y="17"/>
                      <a:pt x="36" y="21"/>
                      <a:pt x="36" y="25"/>
                    </a:cubicBezTo>
                    <a:cubicBezTo>
                      <a:pt x="36" y="30"/>
                      <a:pt x="32" y="34"/>
                      <a:pt x="27" y="34"/>
                    </a:cubicBezTo>
                    <a:close/>
                    <a:moveTo>
                      <a:pt x="27" y="34"/>
                    </a:moveTo>
                    <a:cubicBezTo>
                      <a:pt x="27" y="34"/>
                      <a:pt x="27" y="34"/>
                      <a:pt x="27" y="34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8" name="ïS1idé"/>
              <p:cNvSpPr/>
              <p:nvPr/>
            </p:nvSpPr>
            <p:spPr bwMode="auto">
              <a:xfrm>
                <a:off x="3147163" y="4126104"/>
                <a:ext cx="108342" cy="102870"/>
              </a:xfrm>
              <a:custGeom>
                <a:avLst/>
                <a:gdLst>
                  <a:gd name="T0" fmla="*/ 45 w 53"/>
                  <a:gd name="T1" fmla="*/ 19 h 51"/>
                  <a:gd name="T2" fmla="*/ 44 w 53"/>
                  <a:gd name="T3" fmla="*/ 17 h 51"/>
                  <a:gd name="T4" fmla="*/ 47 w 53"/>
                  <a:gd name="T5" fmla="*/ 9 h 51"/>
                  <a:gd name="T6" fmla="*/ 43 w 53"/>
                  <a:gd name="T7" fmla="*/ 6 h 51"/>
                  <a:gd name="T8" fmla="*/ 42 w 53"/>
                  <a:gd name="T9" fmla="*/ 5 h 51"/>
                  <a:gd name="T10" fmla="*/ 42 w 53"/>
                  <a:gd name="T11" fmla="*/ 5 h 51"/>
                  <a:gd name="T12" fmla="*/ 35 w 53"/>
                  <a:gd name="T13" fmla="*/ 8 h 51"/>
                  <a:gd name="T14" fmla="*/ 33 w 53"/>
                  <a:gd name="T15" fmla="*/ 7 h 51"/>
                  <a:gd name="T16" fmla="*/ 29 w 53"/>
                  <a:gd name="T17" fmla="*/ 0 h 51"/>
                  <a:gd name="T18" fmla="*/ 23 w 53"/>
                  <a:gd name="T19" fmla="*/ 0 h 51"/>
                  <a:gd name="T20" fmla="*/ 20 w 53"/>
                  <a:gd name="T21" fmla="*/ 7 h 51"/>
                  <a:gd name="T22" fmla="*/ 18 w 53"/>
                  <a:gd name="T23" fmla="*/ 8 h 51"/>
                  <a:gd name="T24" fmla="*/ 11 w 53"/>
                  <a:gd name="T25" fmla="*/ 5 h 51"/>
                  <a:gd name="T26" fmla="*/ 10 w 53"/>
                  <a:gd name="T27" fmla="*/ 5 h 51"/>
                  <a:gd name="T28" fmla="*/ 6 w 53"/>
                  <a:gd name="T29" fmla="*/ 10 h 51"/>
                  <a:gd name="T30" fmla="*/ 8 w 53"/>
                  <a:gd name="T31" fmla="*/ 17 h 51"/>
                  <a:gd name="T32" fmla="*/ 7 w 53"/>
                  <a:gd name="T33" fmla="*/ 19 h 51"/>
                  <a:gd name="T34" fmla="*/ 0 w 53"/>
                  <a:gd name="T35" fmla="*/ 23 h 51"/>
                  <a:gd name="T36" fmla="*/ 0 w 53"/>
                  <a:gd name="T37" fmla="*/ 29 h 51"/>
                  <a:gd name="T38" fmla="*/ 7 w 53"/>
                  <a:gd name="T39" fmla="*/ 32 h 51"/>
                  <a:gd name="T40" fmla="*/ 8 w 53"/>
                  <a:gd name="T41" fmla="*/ 34 h 51"/>
                  <a:gd name="T42" fmla="*/ 6 w 53"/>
                  <a:gd name="T43" fmla="*/ 42 h 51"/>
                  <a:gd name="T44" fmla="*/ 10 w 53"/>
                  <a:gd name="T45" fmla="*/ 46 h 51"/>
                  <a:gd name="T46" fmla="*/ 10 w 53"/>
                  <a:gd name="T47" fmla="*/ 46 h 51"/>
                  <a:gd name="T48" fmla="*/ 11 w 53"/>
                  <a:gd name="T49" fmla="*/ 46 h 51"/>
                  <a:gd name="T50" fmla="*/ 18 w 53"/>
                  <a:gd name="T51" fmla="*/ 44 h 51"/>
                  <a:gd name="T52" fmla="*/ 20 w 53"/>
                  <a:gd name="T53" fmla="*/ 44 h 51"/>
                  <a:gd name="T54" fmla="*/ 24 w 53"/>
                  <a:gd name="T55" fmla="*/ 51 h 51"/>
                  <a:gd name="T56" fmla="*/ 29 w 53"/>
                  <a:gd name="T57" fmla="*/ 51 h 51"/>
                  <a:gd name="T58" fmla="*/ 33 w 53"/>
                  <a:gd name="T59" fmla="*/ 44 h 51"/>
                  <a:gd name="T60" fmla="*/ 35 w 53"/>
                  <a:gd name="T61" fmla="*/ 43 h 51"/>
                  <a:gd name="T62" fmla="*/ 42 w 53"/>
                  <a:gd name="T63" fmla="*/ 46 h 51"/>
                  <a:gd name="T64" fmla="*/ 43 w 53"/>
                  <a:gd name="T65" fmla="*/ 46 h 51"/>
                  <a:gd name="T66" fmla="*/ 47 w 53"/>
                  <a:gd name="T67" fmla="*/ 42 h 51"/>
                  <a:gd name="T68" fmla="*/ 44 w 53"/>
                  <a:gd name="T69" fmla="*/ 34 h 51"/>
                  <a:gd name="T70" fmla="*/ 45 w 53"/>
                  <a:gd name="T71" fmla="*/ 32 h 51"/>
                  <a:gd name="T72" fmla="*/ 53 w 53"/>
                  <a:gd name="T73" fmla="*/ 28 h 51"/>
                  <a:gd name="T74" fmla="*/ 53 w 53"/>
                  <a:gd name="T75" fmla="*/ 23 h 51"/>
                  <a:gd name="T76" fmla="*/ 45 w 53"/>
                  <a:gd name="T77" fmla="*/ 19 h 51"/>
                  <a:gd name="T78" fmla="*/ 26 w 53"/>
                  <a:gd name="T79" fmla="*/ 35 h 51"/>
                  <a:gd name="T80" fmla="*/ 17 w 53"/>
                  <a:gd name="T81" fmla="*/ 26 h 51"/>
                  <a:gd name="T82" fmla="*/ 26 w 53"/>
                  <a:gd name="T83" fmla="*/ 17 h 51"/>
                  <a:gd name="T84" fmla="*/ 35 w 53"/>
                  <a:gd name="T85" fmla="*/ 26 h 51"/>
                  <a:gd name="T86" fmla="*/ 26 w 53"/>
                  <a:gd name="T87" fmla="*/ 35 h 51"/>
                  <a:gd name="T88" fmla="*/ 26 w 53"/>
                  <a:gd name="T89" fmla="*/ 35 h 51"/>
                  <a:gd name="T90" fmla="*/ 26 w 53"/>
                  <a:gd name="T91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51">
                    <a:moveTo>
                      <a:pt x="45" y="19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1" y="5"/>
                      <a:pt x="35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0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4" y="6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8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7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41"/>
                      <a:pt x="5" y="41"/>
                      <a:pt x="6" y="42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8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1"/>
                      <a:pt x="30" y="51"/>
                      <a:pt x="33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9" y="45"/>
                      <a:pt x="41" y="46"/>
                      <a:pt x="42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1"/>
                      <a:pt x="48" y="41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3" y="29"/>
                      <a:pt x="53" y="29"/>
                      <a:pt x="53" y="28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3" y="22"/>
                      <a:pt x="45" y="19"/>
                    </a:cubicBezTo>
                    <a:close/>
                    <a:moveTo>
                      <a:pt x="26" y="35"/>
                    </a:move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7"/>
                      <a:pt x="26" y="17"/>
                    </a:cubicBezTo>
                    <a:cubicBezTo>
                      <a:pt x="31" y="17"/>
                      <a:pt x="35" y="21"/>
                      <a:pt x="35" y="26"/>
                    </a:cubicBezTo>
                    <a:cubicBezTo>
                      <a:pt x="35" y="31"/>
                      <a:pt x="31" y="35"/>
                      <a:pt x="26" y="35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9" name="iṥļíḍê"/>
              <p:cNvSpPr/>
              <p:nvPr/>
            </p:nvSpPr>
            <p:spPr bwMode="auto">
              <a:xfrm>
                <a:off x="3396678" y="4034178"/>
                <a:ext cx="106154" cy="103965"/>
              </a:xfrm>
              <a:custGeom>
                <a:avLst/>
                <a:gdLst>
                  <a:gd name="T0" fmla="*/ 45 w 52"/>
                  <a:gd name="T1" fmla="*/ 19 h 51"/>
                  <a:gd name="T2" fmla="*/ 44 w 52"/>
                  <a:gd name="T3" fmla="*/ 17 h 51"/>
                  <a:gd name="T4" fmla="*/ 47 w 52"/>
                  <a:gd name="T5" fmla="*/ 9 h 51"/>
                  <a:gd name="T6" fmla="*/ 43 w 52"/>
                  <a:gd name="T7" fmla="*/ 6 h 51"/>
                  <a:gd name="T8" fmla="*/ 42 w 52"/>
                  <a:gd name="T9" fmla="*/ 5 h 51"/>
                  <a:gd name="T10" fmla="*/ 42 w 52"/>
                  <a:gd name="T11" fmla="*/ 5 h 51"/>
                  <a:gd name="T12" fmla="*/ 35 w 52"/>
                  <a:gd name="T13" fmla="*/ 8 h 51"/>
                  <a:gd name="T14" fmla="*/ 33 w 52"/>
                  <a:gd name="T15" fmla="*/ 7 h 51"/>
                  <a:gd name="T16" fmla="*/ 29 w 52"/>
                  <a:gd name="T17" fmla="*/ 0 h 51"/>
                  <a:gd name="T18" fmla="*/ 23 w 52"/>
                  <a:gd name="T19" fmla="*/ 0 h 51"/>
                  <a:gd name="T20" fmla="*/ 20 w 52"/>
                  <a:gd name="T21" fmla="*/ 7 h 51"/>
                  <a:gd name="T22" fmla="*/ 17 w 52"/>
                  <a:gd name="T23" fmla="*/ 8 h 51"/>
                  <a:gd name="T24" fmla="*/ 10 w 52"/>
                  <a:gd name="T25" fmla="*/ 6 h 51"/>
                  <a:gd name="T26" fmla="*/ 10 w 52"/>
                  <a:gd name="T27" fmla="*/ 6 h 51"/>
                  <a:gd name="T28" fmla="*/ 6 w 52"/>
                  <a:gd name="T29" fmla="*/ 10 h 51"/>
                  <a:gd name="T30" fmla="*/ 8 w 52"/>
                  <a:gd name="T31" fmla="*/ 17 h 51"/>
                  <a:gd name="T32" fmla="*/ 7 w 52"/>
                  <a:gd name="T33" fmla="*/ 19 h 51"/>
                  <a:gd name="T34" fmla="*/ 0 w 52"/>
                  <a:gd name="T35" fmla="*/ 23 h 51"/>
                  <a:gd name="T36" fmla="*/ 0 w 52"/>
                  <a:gd name="T37" fmla="*/ 29 h 51"/>
                  <a:gd name="T38" fmla="*/ 7 w 52"/>
                  <a:gd name="T39" fmla="*/ 32 h 51"/>
                  <a:gd name="T40" fmla="*/ 8 w 52"/>
                  <a:gd name="T41" fmla="*/ 34 h 51"/>
                  <a:gd name="T42" fmla="*/ 6 w 52"/>
                  <a:gd name="T43" fmla="*/ 42 h 51"/>
                  <a:gd name="T44" fmla="*/ 10 w 52"/>
                  <a:gd name="T45" fmla="*/ 46 h 51"/>
                  <a:gd name="T46" fmla="*/ 10 w 52"/>
                  <a:gd name="T47" fmla="*/ 46 h 51"/>
                  <a:gd name="T48" fmla="*/ 11 w 52"/>
                  <a:gd name="T49" fmla="*/ 46 h 51"/>
                  <a:gd name="T50" fmla="*/ 18 w 52"/>
                  <a:gd name="T51" fmla="*/ 44 h 51"/>
                  <a:gd name="T52" fmla="*/ 20 w 52"/>
                  <a:gd name="T53" fmla="*/ 44 h 51"/>
                  <a:gd name="T54" fmla="*/ 24 w 52"/>
                  <a:gd name="T55" fmla="*/ 51 h 51"/>
                  <a:gd name="T56" fmla="*/ 29 w 52"/>
                  <a:gd name="T57" fmla="*/ 51 h 51"/>
                  <a:gd name="T58" fmla="*/ 33 w 52"/>
                  <a:gd name="T59" fmla="*/ 44 h 51"/>
                  <a:gd name="T60" fmla="*/ 35 w 52"/>
                  <a:gd name="T61" fmla="*/ 44 h 51"/>
                  <a:gd name="T62" fmla="*/ 42 w 52"/>
                  <a:gd name="T63" fmla="*/ 46 h 51"/>
                  <a:gd name="T64" fmla="*/ 43 w 52"/>
                  <a:gd name="T65" fmla="*/ 46 h 51"/>
                  <a:gd name="T66" fmla="*/ 47 w 52"/>
                  <a:gd name="T67" fmla="*/ 42 h 51"/>
                  <a:gd name="T68" fmla="*/ 44 w 52"/>
                  <a:gd name="T69" fmla="*/ 34 h 51"/>
                  <a:gd name="T70" fmla="*/ 45 w 52"/>
                  <a:gd name="T71" fmla="*/ 32 h 51"/>
                  <a:gd name="T72" fmla="*/ 52 w 52"/>
                  <a:gd name="T73" fmla="*/ 28 h 51"/>
                  <a:gd name="T74" fmla="*/ 52 w 52"/>
                  <a:gd name="T75" fmla="*/ 23 h 51"/>
                  <a:gd name="T76" fmla="*/ 45 w 52"/>
                  <a:gd name="T77" fmla="*/ 19 h 51"/>
                  <a:gd name="T78" fmla="*/ 26 w 52"/>
                  <a:gd name="T79" fmla="*/ 35 h 51"/>
                  <a:gd name="T80" fmla="*/ 17 w 52"/>
                  <a:gd name="T81" fmla="*/ 26 h 51"/>
                  <a:gd name="T82" fmla="*/ 26 w 52"/>
                  <a:gd name="T83" fmla="*/ 17 h 51"/>
                  <a:gd name="T84" fmla="*/ 35 w 52"/>
                  <a:gd name="T85" fmla="*/ 26 h 51"/>
                  <a:gd name="T86" fmla="*/ 26 w 52"/>
                  <a:gd name="T87" fmla="*/ 35 h 51"/>
                  <a:gd name="T88" fmla="*/ 26 w 52"/>
                  <a:gd name="T89" fmla="*/ 35 h 51"/>
                  <a:gd name="T90" fmla="*/ 26 w 52"/>
                  <a:gd name="T91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1">
                    <a:moveTo>
                      <a:pt x="45" y="19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1" y="5"/>
                      <a:pt x="35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0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8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7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41"/>
                      <a:pt x="5" y="42"/>
                      <a:pt x="6" y="42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8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1"/>
                      <a:pt x="30" y="51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5"/>
                      <a:pt x="41" y="46"/>
                      <a:pt x="42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1"/>
                      <a:pt x="48" y="41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2" y="30"/>
                      <a:pt x="52" y="29"/>
                      <a:pt x="52" y="28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2"/>
                      <a:pt x="45" y="19"/>
                    </a:cubicBezTo>
                    <a:close/>
                    <a:moveTo>
                      <a:pt x="26" y="35"/>
                    </a:move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7"/>
                      <a:pt x="26" y="17"/>
                    </a:cubicBezTo>
                    <a:cubicBezTo>
                      <a:pt x="31" y="17"/>
                      <a:pt x="35" y="21"/>
                      <a:pt x="35" y="26"/>
                    </a:cubicBezTo>
                    <a:cubicBezTo>
                      <a:pt x="35" y="31"/>
                      <a:pt x="31" y="35"/>
                      <a:pt x="26" y="35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0" name="iśľíḋé"/>
              <p:cNvSpPr/>
              <p:nvPr/>
            </p:nvSpPr>
            <p:spPr bwMode="auto">
              <a:xfrm>
                <a:off x="2686436" y="3824060"/>
                <a:ext cx="142267" cy="138985"/>
              </a:xfrm>
              <a:custGeom>
                <a:avLst/>
                <a:gdLst>
                  <a:gd name="T0" fmla="*/ 60 w 70"/>
                  <a:gd name="T1" fmla="*/ 26 h 69"/>
                  <a:gd name="T2" fmla="*/ 59 w 70"/>
                  <a:gd name="T3" fmla="*/ 23 h 69"/>
                  <a:gd name="T4" fmla="*/ 62 w 70"/>
                  <a:gd name="T5" fmla="*/ 13 h 69"/>
                  <a:gd name="T6" fmla="*/ 57 w 70"/>
                  <a:gd name="T7" fmla="*/ 8 h 69"/>
                  <a:gd name="T8" fmla="*/ 56 w 70"/>
                  <a:gd name="T9" fmla="*/ 7 h 69"/>
                  <a:gd name="T10" fmla="*/ 56 w 70"/>
                  <a:gd name="T11" fmla="*/ 7 h 69"/>
                  <a:gd name="T12" fmla="*/ 46 w 70"/>
                  <a:gd name="T13" fmla="*/ 11 h 69"/>
                  <a:gd name="T14" fmla="*/ 43 w 70"/>
                  <a:gd name="T15" fmla="*/ 10 h 69"/>
                  <a:gd name="T16" fmla="*/ 38 w 70"/>
                  <a:gd name="T17" fmla="*/ 0 h 69"/>
                  <a:gd name="T18" fmla="*/ 31 w 70"/>
                  <a:gd name="T19" fmla="*/ 0 h 69"/>
                  <a:gd name="T20" fmla="*/ 26 w 70"/>
                  <a:gd name="T21" fmla="*/ 10 h 69"/>
                  <a:gd name="T22" fmla="*/ 23 w 70"/>
                  <a:gd name="T23" fmla="*/ 11 h 69"/>
                  <a:gd name="T24" fmla="*/ 13 w 70"/>
                  <a:gd name="T25" fmla="*/ 8 h 69"/>
                  <a:gd name="T26" fmla="*/ 13 w 70"/>
                  <a:gd name="T27" fmla="*/ 8 h 69"/>
                  <a:gd name="T28" fmla="*/ 7 w 70"/>
                  <a:gd name="T29" fmla="*/ 13 h 69"/>
                  <a:gd name="T30" fmla="*/ 10 w 70"/>
                  <a:gd name="T31" fmla="*/ 23 h 69"/>
                  <a:gd name="T32" fmla="*/ 9 w 70"/>
                  <a:gd name="T33" fmla="*/ 26 h 69"/>
                  <a:gd name="T34" fmla="*/ 0 w 70"/>
                  <a:gd name="T35" fmla="*/ 31 h 69"/>
                  <a:gd name="T36" fmla="*/ 0 w 70"/>
                  <a:gd name="T37" fmla="*/ 39 h 69"/>
                  <a:gd name="T38" fmla="*/ 9 w 70"/>
                  <a:gd name="T39" fmla="*/ 44 h 69"/>
                  <a:gd name="T40" fmla="*/ 10 w 70"/>
                  <a:gd name="T41" fmla="*/ 46 h 69"/>
                  <a:gd name="T42" fmla="*/ 7 w 70"/>
                  <a:gd name="T43" fmla="*/ 57 h 69"/>
                  <a:gd name="T44" fmla="*/ 13 w 70"/>
                  <a:gd name="T45" fmla="*/ 62 h 69"/>
                  <a:gd name="T46" fmla="*/ 13 w 70"/>
                  <a:gd name="T47" fmla="*/ 62 h 69"/>
                  <a:gd name="T48" fmla="*/ 14 w 70"/>
                  <a:gd name="T49" fmla="*/ 62 h 69"/>
                  <a:gd name="T50" fmla="*/ 23 w 70"/>
                  <a:gd name="T51" fmla="*/ 59 h 69"/>
                  <a:gd name="T52" fmla="*/ 26 w 70"/>
                  <a:gd name="T53" fmla="*/ 60 h 69"/>
                  <a:gd name="T54" fmla="*/ 31 w 70"/>
                  <a:gd name="T55" fmla="*/ 69 h 69"/>
                  <a:gd name="T56" fmla="*/ 39 w 70"/>
                  <a:gd name="T57" fmla="*/ 69 h 69"/>
                  <a:gd name="T58" fmla="*/ 44 w 70"/>
                  <a:gd name="T59" fmla="*/ 60 h 69"/>
                  <a:gd name="T60" fmla="*/ 47 w 70"/>
                  <a:gd name="T61" fmla="*/ 59 h 69"/>
                  <a:gd name="T62" fmla="*/ 56 w 70"/>
                  <a:gd name="T63" fmla="*/ 62 h 69"/>
                  <a:gd name="T64" fmla="*/ 57 w 70"/>
                  <a:gd name="T65" fmla="*/ 62 h 69"/>
                  <a:gd name="T66" fmla="*/ 62 w 70"/>
                  <a:gd name="T67" fmla="*/ 56 h 69"/>
                  <a:gd name="T68" fmla="*/ 59 w 70"/>
                  <a:gd name="T69" fmla="*/ 46 h 69"/>
                  <a:gd name="T70" fmla="*/ 60 w 70"/>
                  <a:gd name="T71" fmla="*/ 43 h 69"/>
                  <a:gd name="T72" fmla="*/ 70 w 70"/>
                  <a:gd name="T73" fmla="*/ 38 h 69"/>
                  <a:gd name="T74" fmla="*/ 70 w 70"/>
                  <a:gd name="T75" fmla="*/ 31 h 69"/>
                  <a:gd name="T76" fmla="*/ 60 w 70"/>
                  <a:gd name="T77" fmla="*/ 26 h 69"/>
                  <a:gd name="T78" fmla="*/ 35 w 70"/>
                  <a:gd name="T79" fmla="*/ 47 h 69"/>
                  <a:gd name="T80" fmla="*/ 22 w 70"/>
                  <a:gd name="T81" fmla="*/ 35 h 69"/>
                  <a:gd name="T82" fmla="*/ 35 w 70"/>
                  <a:gd name="T83" fmla="*/ 23 h 69"/>
                  <a:gd name="T84" fmla="*/ 47 w 70"/>
                  <a:gd name="T85" fmla="*/ 35 h 69"/>
                  <a:gd name="T86" fmla="*/ 35 w 70"/>
                  <a:gd name="T87" fmla="*/ 47 h 69"/>
                  <a:gd name="T88" fmla="*/ 35 w 70"/>
                  <a:gd name="T89" fmla="*/ 47 h 69"/>
                  <a:gd name="T90" fmla="*/ 35 w 70"/>
                  <a:gd name="T91" fmla="*/ 4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9">
                    <a:moveTo>
                      <a:pt x="60" y="26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3" y="14"/>
                      <a:pt x="63" y="14"/>
                      <a:pt x="62" y="13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5" y="7"/>
                      <a:pt x="54" y="7"/>
                      <a:pt x="46" y="1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29" y="0"/>
                      <a:pt x="26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4"/>
                      <a:pt x="6" y="14"/>
                      <a:pt x="10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9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6" y="56"/>
                      <a:pt x="7" y="56"/>
                      <a:pt x="7" y="57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30" y="69"/>
                      <a:pt x="30" y="69"/>
                      <a:pt x="31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4" y="60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52" y="61"/>
                      <a:pt x="55" y="62"/>
                      <a:pt x="56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6"/>
                      <a:pt x="63" y="55"/>
                      <a:pt x="59" y="46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70" y="40"/>
                      <a:pt x="70" y="39"/>
                      <a:pt x="70" y="38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30"/>
                      <a:pt x="70" y="29"/>
                      <a:pt x="60" y="26"/>
                    </a:cubicBezTo>
                    <a:close/>
                    <a:moveTo>
                      <a:pt x="35" y="47"/>
                    </a:moveTo>
                    <a:cubicBezTo>
                      <a:pt x="28" y="47"/>
                      <a:pt x="22" y="41"/>
                      <a:pt x="22" y="35"/>
                    </a:cubicBezTo>
                    <a:cubicBezTo>
                      <a:pt x="22" y="28"/>
                      <a:pt x="28" y="23"/>
                      <a:pt x="35" y="23"/>
                    </a:cubicBezTo>
                    <a:cubicBezTo>
                      <a:pt x="41" y="23"/>
                      <a:pt x="47" y="28"/>
                      <a:pt x="47" y="35"/>
                    </a:cubicBezTo>
                    <a:cubicBezTo>
                      <a:pt x="47" y="41"/>
                      <a:pt x="41" y="47"/>
                      <a:pt x="35" y="47"/>
                    </a:cubicBezTo>
                    <a:close/>
                    <a:moveTo>
                      <a:pt x="35" y="47"/>
                    </a:moveTo>
                    <a:cubicBezTo>
                      <a:pt x="35" y="47"/>
                      <a:pt x="35" y="47"/>
                      <a:pt x="35" y="4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1" name="iśḷiḑê"/>
              <p:cNvSpPr/>
              <p:nvPr/>
            </p:nvSpPr>
            <p:spPr bwMode="auto">
              <a:xfrm>
                <a:off x="2950177" y="4086707"/>
                <a:ext cx="142267" cy="140079"/>
              </a:xfrm>
              <a:custGeom>
                <a:avLst/>
                <a:gdLst>
                  <a:gd name="T0" fmla="*/ 61 w 70"/>
                  <a:gd name="T1" fmla="*/ 25 h 69"/>
                  <a:gd name="T2" fmla="*/ 59 w 70"/>
                  <a:gd name="T3" fmla="*/ 23 h 69"/>
                  <a:gd name="T4" fmla="*/ 62 w 70"/>
                  <a:gd name="T5" fmla="*/ 12 h 69"/>
                  <a:gd name="T6" fmla="*/ 57 w 70"/>
                  <a:gd name="T7" fmla="*/ 7 h 69"/>
                  <a:gd name="T8" fmla="*/ 57 w 70"/>
                  <a:gd name="T9" fmla="*/ 7 h 69"/>
                  <a:gd name="T10" fmla="*/ 56 w 70"/>
                  <a:gd name="T11" fmla="*/ 7 h 69"/>
                  <a:gd name="T12" fmla="*/ 47 w 70"/>
                  <a:gd name="T13" fmla="*/ 10 h 69"/>
                  <a:gd name="T14" fmla="*/ 44 w 70"/>
                  <a:gd name="T15" fmla="*/ 9 h 69"/>
                  <a:gd name="T16" fmla="*/ 39 w 70"/>
                  <a:gd name="T17" fmla="*/ 0 h 69"/>
                  <a:gd name="T18" fmla="*/ 31 w 70"/>
                  <a:gd name="T19" fmla="*/ 0 h 69"/>
                  <a:gd name="T20" fmla="*/ 26 w 70"/>
                  <a:gd name="T21" fmla="*/ 9 h 69"/>
                  <a:gd name="T22" fmla="*/ 23 w 70"/>
                  <a:gd name="T23" fmla="*/ 10 h 69"/>
                  <a:gd name="T24" fmla="*/ 14 w 70"/>
                  <a:gd name="T25" fmla="*/ 7 h 69"/>
                  <a:gd name="T26" fmla="*/ 13 w 70"/>
                  <a:gd name="T27" fmla="*/ 7 h 69"/>
                  <a:gd name="T28" fmla="*/ 8 w 70"/>
                  <a:gd name="T29" fmla="*/ 13 h 69"/>
                  <a:gd name="T30" fmla="*/ 11 w 70"/>
                  <a:gd name="T31" fmla="*/ 23 h 69"/>
                  <a:gd name="T32" fmla="*/ 10 w 70"/>
                  <a:gd name="T33" fmla="*/ 26 h 69"/>
                  <a:gd name="T34" fmla="*/ 0 w 70"/>
                  <a:gd name="T35" fmla="*/ 31 h 69"/>
                  <a:gd name="T36" fmla="*/ 0 w 70"/>
                  <a:gd name="T37" fmla="*/ 38 h 69"/>
                  <a:gd name="T38" fmla="*/ 10 w 70"/>
                  <a:gd name="T39" fmla="*/ 43 h 69"/>
                  <a:gd name="T40" fmla="*/ 11 w 70"/>
                  <a:gd name="T41" fmla="*/ 46 h 69"/>
                  <a:gd name="T42" fmla="*/ 8 w 70"/>
                  <a:gd name="T43" fmla="*/ 56 h 69"/>
                  <a:gd name="T44" fmla="*/ 13 w 70"/>
                  <a:gd name="T45" fmla="*/ 61 h 69"/>
                  <a:gd name="T46" fmla="*/ 13 w 70"/>
                  <a:gd name="T47" fmla="*/ 62 h 69"/>
                  <a:gd name="T48" fmla="*/ 14 w 70"/>
                  <a:gd name="T49" fmla="*/ 62 h 69"/>
                  <a:gd name="T50" fmla="*/ 23 w 70"/>
                  <a:gd name="T51" fmla="*/ 58 h 69"/>
                  <a:gd name="T52" fmla="*/ 26 w 70"/>
                  <a:gd name="T53" fmla="*/ 59 h 69"/>
                  <a:gd name="T54" fmla="*/ 31 w 70"/>
                  <a:gd name="T55" fmla="*/ 69 h 69"/>
                  <a:gd name="T56" fmla="*/ 39 w 70"/>
                  <a:gd name="T57" fmla="*/ 69 h 69"/>
                  <a:gd name="T58" fmla="*/ 44 w 70"/>
                  <a:gd name="T59" fmla="*/ 59 h 69"/>
                  <a:gd name="T60" fmla="*/ 47 w 70"/>
                  <a:gd name="T61" fmla="*/ 58 h 69"/>
                  <a:gd name="T62" fmla="*/ 56 w 70"/>
                  <a:gd name="T63" fmla="*/ 61 h 69"/>
                  <a:gd name="T64" fmla="*/ 57 w 70"/>
                  <a:gd name="T65" fmla="*/ 61 h 69"/>
                  <a:gd name="T66" fmla="*/ 63 w 70"/>
                  <a:gd name="T67" fmla="*/ 56 h 69"/>
                  <a:gd name="T68" fmla="*/ 59 w 70"/>
                  <a:gd name="T69" fmla="*/ 46 h 69"/>
                  <a:gd name="T70" fmla="*/ 61 w 70"/>
                  <a:gd name="T71" fmla="*/ 43 h 69"/>
                  <a:gd name="T72" fmla="*/ 70 w 70"/>
                  <a:gd name="T73" fmla="*/ 38 h 69"/>
                  <a:gd name="T74" fmla="*/ 70 w 70"/>
                  <a:gd name="T75" fmla="*/ 30 h 69"/>
                  <a:gd name="T76" fmla="*/ 61 w 70"/>
                  <a:gd name="T77" fmla="*/ 25 h 69"/>
                  <a:gd name="T78" fmla="*/ 35 w 70"/>
                  <a:gd name="T79" fmla="*/ 46 h 69"/>
                  <a:gd name="T80" fmla="*/ 23 w 70"/>
                  <a:gd name="T81" fmla="*/ 34 h 69"/>
                  <a:gd name="T82" fmla="*/ 35 w 70"/>
                  <a:gd name="T83" fmla="*/ 22 h 69"/>
                  <a:gd name="T84" fmla="*/ 47 w 70"/>
                  <a:gd name="T85" fmla="*/ 34 h 69"/>
                  <a:gd name="T86" fmla="*/ 35 w 70"/>
                  <a:gd name="T87" fmla="*/ 46 h 69"/>
                  <a:gd name="T88" fmla="*/ 35 w 70"/>
                  <a:gd name="T89" fmla="*/ 46 h 69"/>
                  <a:gd name="T90" fmla="*/ 35 w 70"/>
                  <a:gd name="T91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9">
                    <a:moveTo>
                      <a:pt x="61" y="25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3" y="13"/>
                      <a:pt x="63" y="13"/>
                      <a:pt x="62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6" y="14"/>
                      <a:pt x="11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9"/>
                      <a:pt x="30" y="69"/>
                      <a:pt x="31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2" y="60"/>
                      <a:pt x="55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3" y="55"/>
                      <a:pt x="64" y="55"/>
                      <a:pt x="59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1" y="25"/>
                    </a:cubicBezTo>
                    <a:close/>
                    <a:moveTo>
                      <a:pt x="35" y="46"/>
                    </a:moveTo>
                    <a:cubicBezTo>
                      <a:pt x="28" y="46"/>
                      <a:pt x="23" y="41"/>
                      <a:pt x="23" y="34"/>
                    </a:cubicBezTo>
                    <a:cubicBezTo>
                      <a:pt x="23" y="28"/>
                      <a:pt x="28" y="22"/>
                      <a:pt x="35" y="22"/>
                    </a:cubicBezTo>
                    <a:cubicBezTo>
                      <a:pt x="42" y="22"/>
                      <a:pt x="47" y="28"/>
                      <a:pt x="47" y="34"/>
                    </a:cubicBezTo>
                    <a:cubicBezTo>
                      <a:pt x="47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2" name="íṡ1îḓè"/>
              <p:cNvSpPr/>
              <p:nvPr/>
            </p:nvSpPr>
            <p:spPr bwMode="auto">
              <a:xfrm>
                <a:off x="2804627" y="4575888"/>
                <a:ext cx="142267" cy="140079"/>
              </a:xfrm>
              <a:custGeom>
                <a:avLst/>
                <a:gdLst>
                  <a:gd name="T0" fmla="*/ 61 w 70"/>
                  <a:gd name="T1" fmla="*/ 25 h 69"/>
                  <a:gd name="T2" fmla="*/ 59 w 70"/>
                  <a:gd name="T3" fmla="*/ 23 h 69"/>
                  <a:gd name="T4" fmla="*/ 62 w 70"/>
                  <a:gd name="T5" fmla="*/ 12 h 69"/>
                  <a:gd name="T6" fmla="*/ 57 w 70"/>
                  <a:gd name="T7" fmla="*/ 7 h 69"/>
                  <a:gd name="T8" fmla="*/ 57 w 70"/>
                  <a:gd name="T9" fmla="*/ 7 h 69"/>
                  <a:gd name="T10" fmla="*/ 56 w 70"/>
                  <a:gd name="T11" fmla="*/ 7 h 69"/>
                  <a:gd name="T12" fmla="*/ 47 w 70"/>
                  <a:gd name="T13" fmla="*/ 10 h 69"/>
                  <a:gd name="T14" fmla="*/ 44 w 70"/>
                  <a:gd name="T15" fmla="*/ 9 h 69"/>
                  <a:gd name="T16" fmla="*/ 39 w 70"/>
                  <a:gd name="T17" fmla="*/ 0 h 69"/>
                  <a:gd name="T18" fmla="*/ 31 w 70"/>
                  <a:gd name="T19" fmla="*/ 0 h 69"/>
                  <a:gd name="T20" fmla="*/ 26 w 70"/>
                  <a:gd name="T21" fmla="*/ 9 h 69"/>
                  <a:gd name="T22" fmla="*/ 23 w 70"/>
                  <a:gd name="T23" fmla="*/ 10 h 69"/>
                  <a:gd name="T24" fmla="*/ 14 w 70"/>
                  <a:gd name="T25" fmla="*/ 7 h 69"/>
                  <a:gd name="T26" fmla="*/ 13 w 70"/>
                  <a:gd name="T27" fmla="*/ 7 h 69"/>
                  <a:gd name="T28" fmla="*/ 8 w 70"/>
                  <a:gd name="T29" fmla="*/ 12 h 69"/>
                  <a:gd name="T30" fmla="*/ 11 w 70"/>
                  <a:gd name="T31" fmla="*/ 23 h 69"/>
                  <a:gd name="T32" fmla="*/ 10 w 70"/>
                  <a:gd name="T33" fmla="*/ 25 h 69"/>
                  <a:gd name="T34" fmla="*/ 0 w 70"/>
                  <a:gd name="T35" fmla="*/ 31 h 69"/>
                  <a:gd name="T36" fmla="*/ 0 w 70"/>
                  <a:gd name="T37" fmla="*/ 38 h 69"/>
                  <a:gd name="T38" fmla="*/ 10 w 70"/>
                  <a:gd name="T39" fmla="*/ 43 h 69"/>
                  <a:gd name="T40" fmla="*/ 11 w 70"/>
                  <a:gd name="T41" fmla="*/ 46 h 69"/>
                  <a:gd name="T42" fmla="*/ 8 w 70"/>
                  <a:gd name="T43" fmla="*/ 56 h 69"/>
                  <a:gd name="T44" fmla="*/ 13 w 70"/>
                  <a:gd name="T45" fmla="*/ 61 h 69"/>
                  <a:gd name="T46" fmla="*/ 13 w 70"/>
                  <a:gd name="T47" fmla="*/ 62 h 69"/>
                  <a:gd name="T48" fmla="*/ 14 w 70"/>
                  <a:gd name="T49" fmla="*/ 62 h 69"/>
                  <a:gd name="T50" fmla="*/ 23 w 70"/>
                  <a:gd name="T51" fmla="*/ 58 h 69"/>
                  <a:gd name="T52" fmla="*/ 26 w 70"/>
                  <a:gd name="T53" fmla="*/ 59 h 69"/>
                  <a:gd name="T54" fmla="*/ 32 w 70"/>
                  <a:gd name="T55" fmla="*/ 69 h 69"/>
                  <a:gd name="T56" fmla="*/ 39 w 70"/>
                  <a:gd name="T57" fmla="*/ 69 h 69"/>
                  <a:gd name="T58" fmla="*/ 44 w 70"/>
                  <a:gd name="T59" fmla="*/ 59 h 69"/>
                  <a:gd name="T60" fmla="*/ 47 w 70"/>
                  <a:gd name="T61" fmla="*/ 58 h 69"/>
                  <a:gd name="T62" fmla="*/ 56 w 70"/>
                  <a:gd name="T63" fmla="*/ 61 h 69"/>
                  <a:gd name="T64" fmla="*/ 57 w 70"/>
                  <a:gd name="T65" fmla="*/ 61 h 69"/>
                  <a:gd name="T66" fmla="*/ 63 w 70"/>
                  <a:gd name="T67" fmla="*/ 56 h 69"/>
                  <a:gd name="T68" fmla="*/ 59 w 70"/>
                  <a:gd name="T69" fmla="*/ 46 h 69"/>
                  <a:gd name="T70" fmla="*/ 61 w 70"/>
                  <a:gd name="T71" fmla="*/ 43 h 69"/>
                  <a:gd name="T72" fmla="*/ 70 w 70"/>
                  <a:gd name="T73" fmla="*/ 38 h 69"/>
                  <a:gd name="T74" fmla="*/ 70 w 70"/>
                  <a:gd name="T75" fmla="*/ 30 h 69"/>
                  <a:gd name="T76" fmla="*/ 61 w 70"/>
                  <a:gd name="T77" fmla="*/ 25 h 69"/>
                  <a:gd name="T78" fmla="*/ 35 w 70"/>
                  <a:gd name="T79" fmla="*/ 46 h 69"/>
                  <a:gd name="T80" fmla="*/ 23 w 70"/>
                  <a:gd name="T81" fmla="*/ 34 h 69"/>
                  <a:gd name="T82" fmla="*/ 35 w 70"/>
                  <a:gd name="T83" fmla="*/ 22 h 69"/>
                  <a:gd name="T84" fmla="*/ 47 w 70"/>
                  <a:gd name="T85" fmla="*/ 34 h 69"/>
                  <a:gd name="T86" fmla="*/ 35 w 70"/>
                  <a:gd name="T87" fmla="*/ 46 h 69"/>
                  <a:gd name="T88" fmla="*/ 35 w 70"/>
                  <a:gd name="T89" fmla="*/ 46 h 69"/>
                  <a:gd name="T90" fmla="*/ 35 w 70"/>
                  <a:gd name="T91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9">
                    <a:moveTo>
                      <a:pt x="61" y="25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3" y="13"/>
                      <a:pt x="63" y="13"/>
                      <a:pt x="62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6" y="14"/>
                      <a:pt x="11" y="2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9"/>
                      <a:pt x="30" y="69"/>
                      <a:pt x="32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2" y="60"/>
                      <a:pt x="55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3" y="55"/>
                      <a:pt x="64" y="55"/>
                      <a:pt x="59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1" y="25"/>
                    </a:cubicBezTo>
                    <a:close/>
                    <a:moveTo>
                      <a:pt x="35" y="46"/>
                    </a:moveTo>
                    <a:cubicBezTo>
                      <a:pt x="28" y="46"/>
                      <a:pt x="23" y="41"/>
                      <a:pt x="23" y="34"/>
                    </a:cubicBezTo>
                    <a:cubicBezTo>
                      <a:pt x="23" y="27"/>
                      <a:pt x="28" y="22"/>
                      <a:pt x="35" y="22"/>
                    </a:cubicBezTo>
                    <a:cubicBezTo>
                      <a:pt x="42" y="22"/>
                      <a:pt x="47" y="27"/>
                      <a:pt x="47" y="34"/>
                    </a:cubicBezTo>
                    <a:cubicBezTo>
                      <a:pt x="47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3" name="iṧ1ïďê"/>
              <p:cNvSpPr/>
              <p:nvPr/>
            </p:nvSpPr>
            <p:spPr bwMode="auto">
              <a:xfrm>
                <a:off x="3044293" y="4865895"/>
                <a:ext cx="141173" cy="137890"/>
              </a:xfrm>
              <a:custGeom>
                <a:avLst/>
                <a:gdLst>
                  <a:gd name="T0" fmla="*/ 60 w 70"/>
                  <a:gd name="T1" fmla="*/ 25 h 68"/>
                  <a:gd name="T2" fmla="*/ 59 w 70"/>
                  <a:gd name="T3" fmla="*/ 22 h 68"/>
                  <a:gd name="T4" fmla="*/ 62 w 70"/>
                  <a:gd name="T5" fmla="*/ 12 h 68"/>
                  <a:gd name="T6" fmla="*/ 57 w 70"/>
                  <a:gd name="T7" fmla="*/ 7 h 68"/>
                  <a:gd name="T8" fmla="*/ 56 w 70"/>
                  <a:gd name="T9" fmla="*/ 7 h 68"/>
                  <a:gd name="T10" fmla="*/ 56 w 70"/>
                  <a:gd name="T11" fmla="*/ 7 h 68"/>
                  <a:gd name="T12" fmla="*/ 47 w 70"/>
                  <a:gd name="T13" fmla="*/ 10 h 68"/>
                  <a:gd name="T14" fmla="*/ 44 w 70"/>
                  <a:gd name="T15" fmla="*/ 9 h 68"/>
                  <a:gd name="T16" fmla="*/ 38 w 70"/>
                  <a:gd name="T17" fmla="*/ 0 h 68"/>
                  <a:gd name="T18" fmla="*/ 31 w 70"/>
                  <a:gd name="T19" fmla="*/ 0 h 68"/>
                  <a:gd name="T20" fmla="*/ 26 w 70"/>
                  <a:gd name="T21" fmla="*/ 9 h 68"/>
                  <a:gd name="T22" fmla="*/ 23 w 70"/>
                  <a:gd name="T23" fmla="*/ 10 h 68"/>
                  <a:gd name="T24" fmla="*/ 14 w 70"/>
                  <a:gd name="T25" fmla="*/ 7 h 68"/>
                  <a:gd name="T26" fmla="*/ 13 w 70"/>
                  <a:gd name="T27" fmla="*/ 7 h 68"/>
                  <a:gd name="T28" fmla="*/ 7 w 70"/>
                  <a:gd name="T29" fmla="*/ 12 h 68"/>
                  <a:gd name="T30" fmla="*/ 11 w 70"/>
                  <a:gd name="T31" fmla="*/ 23 h 68"/>
                  <a:gd name="T32" fmla="*/ 9 w 70"/>
                  <a:gd name="T33" fmla="*/ 25 h 68"/>
                  <a:gd name="T34" fmla="*/ 0 w 70"/>
                  <a:gd name="T35" fmla="*/ 31 h 68"/>
                  <a:gd name="T36" fmla="*/ 0 w 70"/>
                  <a:gd name="T37" fmla="*/ 38 h 68"/>
                  <a:gd name="T38" fmla="*/ 9 w 70"/>
                  <a:gd name="T39" fmla="*/ 43 h 68"/>
                  <a:gd name="T40" fmla="*/ 11 w 70"/>
                  <a:gd name="T41" fmla="*/ 46 h 68"/>
                  <a:gd name="T42" fmla="*/ 8 w 70"/>
                  <a:gd name="T43" fmla="*/ 56 h 68"/>
                  <a:gd name="T44" fmla="*/ 13 w 70"/>
                  <a:gd name="T45" fmla="*/ 61 h 68"/>
                  <a:gd name="T46" fmla="*/ 13 w 70"/>
                  <a:gd name="T47" fmla="*/ 62 h 68"/>
                  <a:gd name="T48" fmla="*/ 14 w 70"/>
                  <a:gd name="T49" fmla="*/ 62 h 68"/>
                  <a:gd name="T50" fmla="*/ 23 w 70"/>
                  <a:gd name="T51" fmla="*/ 58 h 68"/>
                  <a:gd name="T52" fmla="*/ 26 w 70"/>
                  <a:gd name="T53" fmla="*/ 59 h 68"/>
                  <a:gd name="T54" fmla="*/ 31 w 70"/>
                  <a:gd name="T55" fmla="*/ 68 h 68"/>
                  <a:gd name="T56" fmla="*/ 39 w 70"/>
                  <a:gd name="T57" fmla="*/ 68 h 68"/>
                  <a:gd name="T58" fmla="*/ 44 w 70"/>
                  <a:gd name="T59" fmla="*/ 59 h 68"/>
                  <a:gd name="T60" fmla="*/ 47 w 70"/>
                  <a:gd name="T61" fmla="*/ 58 h 68"/>
                  <a:gd name="T62" fmla="*/ 56 w 70"/>
                  <a:gd name="T63" fmla="*/ 61 h 68"/>
                  <a:gd name="T64" fmla="*/ 57 w 70"/>
                  <a:gd name="T65" fmla="*/ 61 h 68"/>
                  <a:gd name="T66" fmla="*/ 62 w 70"/>
                  <a:gd name="T67" fmla="*/ 56 h 68"/>
                  <a:gd name="T68" fmla="*/ 59 w 70"/>
                  <a:gd name="T69" fmla="*/ 46 h 68"/>
                  <a:gd name="T70" fmla="*/ 60 w 70"/>
                  <a:gd name="T71" fmla="*/ 43 h 68"/>
                  <a:gd name="T72" fmla="*/ 70 w 70"/>
                  <a:gd name="T73" fmla="*/ 38 h 68"/>
                  <a:gd name="T74" fmla="*/ 70 w 70"/>
                  <a:gd name="T75" fmla="*/ 30 h 68"/>
                  <a:gd name="T76" fmla="*/ 60 w 70"/>
                  <a:gd name="T77" fmla="*/ 25 h 68"/>
                  <a:gd name="T78" fmla="*/ 35 w 70"/>
                  <a:gd name="T79" fmla="*/ 46 h 68"/>
                  <a:gd name="T80" fmla="*/ 23 w 70"/>
                  <a:gd name="T81" fmla="*/ 34 h 68"/>
                  <a:gd name="T82" fmla="*/ 35 w 70"/>
                  <a:gd name="T83" fmla="*/ 22 h 68"/>
                  <a:gd name="T84" fmla="*/ 47 w 70"/>
                  <a:gd name="T85" fmla="*/ 34 h 68"/>
                  <a:gd name="T86" fmla="*/ 35 w 70"/>
                  <a:gd name="T87" fmla="*/ 46 h 68"/>
                  <a:gd name="T88" fmla="*/ 35 w 70"/>
                  <a:gd name="T89" fmla="*/ 46 h 68"/>
                  <a:gd name="T90" fmla="*/ 35 w 70"/>
                  <a:gd name="T9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8">
                    <a:moveTo>
                      <a:pt x="60" y="25"/>
                    </a:moveTo>
                    <a:cubicBezTo>
                      <a:pt x="59" y="22"/>
                      <a:pt x="59" y="22"/>
                      <a:pt x="59" y="22"/>
                    </a:cubicBezTo>
                    <a:cubicBezTo>
                      <a:pt x="63" y="13"/>
                      <a:pt x="63" y="13"/>
                      <a:pt x="62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6" y="1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0" y="29"/>
                      <a:pt x="0" y="29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9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2" y="60"/>
                      <a:pt x="55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5"/>
                      <a:pt x="64" y="55"/>
                      <a:pt x="59" y="46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0" y="25"/>
                    </a:cubicBezTo>
                    <a:close/>
                    <a:moveTo>
                      <a:pt x="35" y="46"/>
                    </a:moveTo>
                    <a:cubicBezTo>
                      <a:pt x="28" y="46"/>
                      <a:pt x="23" y="41"/>
                      <a:pt x="23" y="34"/>
                    </a:cubicBezTo>
                    <a:cubicBezTo>
                      <a:pt x="23" y="27"/>
                      <a:pt x="28" y="22"/>
                      <a:pt x="35" y="22"/>
                    </a:cubicBezTo>
                    <a:cubicBezTo>
                      <a:pt x="42" y="22"/>
                      <a:pt x="47" y="27"/>
                      <a:pt x="47" y="34"/>
                    </a:cubicBezTo>
                    <a:cubicBezTo>
                      <a:pt x="47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4" name="íṩḷïḑê"/>
              <p:cNvSpPr/>
              <p:nvPr/>
            </p:nvSpPr>
            <p:spPr bwMode="auto">
              <a:xfrm>
                <a:off x="3431698" y="4934839"/>
                <a:ext cx="143362" cy="140079"/>
              </a:xfrm>
              <a:custGeom>
                <a:avLst/>
                <a:gdLst>
                  <a:gd name="T0" fmla="*/ 61 w 71"/>
                  <a:gd name="T1" fmla="*/ 26 h 69"/>
                  <a:gd name="T2" fmla="*/ 60 w 71"/>
                  <a:gd name="T3" fmla="*/ 23 h 69"/>
                  <a:gd name="T4" fmla="*/ 63 w 71"/>
                  <a:gd name="T5" fmla="*/ 13 h 69"/>
                  <a:gd name="T6" fmla="*/ 58 w 71"/>
                  <a:gd name="T7" fmla="*/ 7 h 69"/>
                  <a:gd name="T8" fmla="*/ 57 w 71"/>
                  <a:gd name="T9" fmla="*/ 7 h 69"/>
                  <a:gd name="T10" fmla="*/ 56 w 71"/>
                  <a:gd name="T11" fmla="*/ 7 h 69"/>
                  <a:gd name="T12" fmla="*/ 47 w 71"/>
                  <a:gd name="T13" fmla="*/ 11 h 69"/>
                  <a:gd name="T14" fmla="*/ 44 w 71"/>
                  <a:gd name="T15" fmla="*/ 9 h 69"/>
                  <a:gd name="T16" fmla="*/ 39 w 71"/>
                  <a:gd name="T17" fmla="*/ 0 h 69"/>
                  <a:gd name="T18" fmla="*/ 32 w 71"/>
                  <a:gd name="T19" fmla="*/ 0 h 69"/>
                  <a:gd name="T20" fmla="*/ 27 w 71"/>
                  <a:gd name="T21" fmla="*/ 9 h 69"/>
                  <a:gd name="T22" fmla="*/ 24 w 71"/>
                  <a:gd name="T23" fmla="*/ 11 h 69"/>
                  <a:gd name="T24" fmla="*/ 14 w 71"/>
                  <a:gd name="T25" fmla="*/ 7 h 69"/>
                  <a:gd name="T26" fmla="*/ 14 w 71"/>
                  <a:gd name="T27" fmla="*/ 7 h 69"/>
                  <a:gd name="T28" fmla="*/ 8 w 71"/>
                  <a:gd name="T29" fmla="*/ 13 h 69"/>
                  <a:gd name="T30" fmla="*/ 11 w 71"/>
                  <a:gd name="T31" fmla="*/ 23 h 69"/>
                  <a:gd name="T32" fmla="*/ 10 w 71"/>
                  <a:gd name="T33" fmla="*/ 26 h 69"/>
                  <a:gd name="T34" fmla="*/ 0 w 71"/>
                  <a:gd name="T35" fmla="*/ 31 h 69"/>
                  <a:gd name="T36" fmla="*/ 0 w 71"/>
                  <a:gd name="T37" fmla="*/ 38 h 69"/>
                  <a:gd name="T38" fmla="*/ 10 w 71"/>
                  <a:gd name="T39" fmla="*/ 43 h 69"/>
                  <a:gd name="T40" fmla="*/ 11 w 71"/>
                  <a:gd name="T41" fmla="*/ 46 h 69"/>
                  <a:gd name="T42" fmla="*/ 8 w 71"/>
                  <a:gd name="T43" fmla="*/ 56 h 69"/>
                  <a:gd name="T44" fmla="*/ 13 w 71"/>
                  <a:gd name="T45" fmla="*/ 61 h 69"/>
                  <a:gd name="T46" fmla="*/ 14 w 71"/>
                  <a:gd name="T47" fmla="*/ 62 h 69"/>
                  <a:gd name="T48" fmla="*/ 14 w 71"/>
                  <a:gd name="T49" fmla="*/ 62 h 69"/>
                  <a:gd name="T50" fmla="*/ 24 w 71"/>
                  <a:gd name="T51" fmla="*/ 58 h 69"/>
                  <a:gd name="T52" fmla="*/ 27 w 71"/>
                  <a:gd name="T53" fmla="*/ 59 h 69"/>
                  <a:gd name="T54" fmla="*/ 32 w 71"/>
                  <a:gd name="T55" fmla="*/ 69 h 69"/>
                  <a:gd name="T56" fmla="*/ 39 w 71"/>
                  <a:gd name="T57" fmla="*/ 69 h 69"/>
                  <a:gd name="T58" fmla="*/ 44 w 71"/>
                  <a:gd name="T59" fmla="*/ 59 h 69"/>
                  <a:gd name="T60" fmla="*/ 47 w 71"/>
                  <a:gd name="T61" fmla="*/ 58 h 69"/>
                  <a:gd name="T62" fmla="*/ 57 w 71"/>
                  <a:gd name="T63" fmla="*/ 62 h 69"/>
                  <a:gd name="T64" fmla="*/ 57 w 71"/>
                  <a:gd name="T65" fmla="*/ 62 h 69"/>
                  <a:gd name="T66" fmla="*/ 63 w 71"/>
                  <a:gd name="T67" fmla="*/ 56 h 69"/>
                  <a:gd name="T68" fmla="*/ 60 w 71"/>
                  <a:gd name="T69" fmla="*/ 46 h 69"/>
                  <a:gd name="T70" fmla="*/ 61 w 71"/>
                  <a:gd name="T71" fmla="*/ 43 h 69"/>
                  <a:gd name="T72" fmla="*/ 71 w 71"/>
                  <a:gd name="T73" fmla="*/ 38 h 69"/>
                  <a:gd name="T74" fmla="*/ 71 w 71"/>
                  <a:gd name="T75" fmla="*/ 31 h 69"/>
                  <a:gd name="T76" fmla="*/ 61 w 71"/>
                  <a:gd name="T77" fmla="*/ 26 h 69"/>
                  <a:gd name="T78" fmla="*/ 35 w 71"/>
                  <a:gd name="T79" fmla="*/ 46 h 69"/>
                  <a:gd name="T80" fmla="*/ 23 w 71"/>
                  <a:gd name="T81" fmla="*/ 34 h 69"/>
                  <a:gd name="T82" fmla="*/ 35 w 71"/>
                  <a:gd name="T83" fmla="*/ 22 h 69"/>
                  <a:gd name="T84" fmla="*/ 48 w 71"/>
                  <a:gd name="T85" fmla="*/ 34 h 69"/>
                  <a:gd name="T86" fmla="*/ 35 w 71"/>
                  <a:gd name="T87" fmla="*/ 46 h 69"/>
                  <a:gd name="T88" fmla="*/ 35 w 71"/>
                  <a:gd name="T89" fmla="*/ 46 h 69"/>
                  <a:gd name="T90" fmla="*/ 35 w 71"/>
                  <a:gd name="T91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" h="69">
                    <a:moveTo>
                      <a:pt x="61" y="26"/>
                    </a:move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14"/>
                      <a:pt x="64" y="13"/>
                      <a:pt x="63" y="13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30" y="0"/>
                      <a:pt x="27" y="9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4"/>
                      <a:pt x="7" y="14"/>
                      <a:pt x="11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6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5" y="62"/>
                      <a:pt x="16" y="62"/>
                      <a:pt x="24" y="58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69"/>
                      <a:pt x="31" y="69"/>
                      <a:pt x="32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1" y="69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3" y="61"/>
                      <a:pt x="56" y="62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4" y="55"/>
                      <a:pt x="64" y="55"/>
                      <a:pt x="60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1" y="39"/>
                      <a:pt x="71" y="39"/>
                      <a:pt x="71" y="38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0"/>
                      <a:pt x="71" y="29"/>
                      <a:pt x="61" y="26"/>
                    </a:cubicBezTo>
                    <a:close/>
                    <a:moveTo>
                      <a:pt x="35" y="46"/>
                    </a:moveTo>
                    <a:cubicBezTo>
                      <a:pt x="29" y="46"/>
                      <a:pt x="23" y="41"/>
                      <a:pt x="23" y="34"/>
                    </a:cubicBezTo>
                    <a:cubicBezTo>
                      <a:pt x="23" y="28"/>
                      <a:pt x="29" y="22"/>
                      <a:pt x="35" y="22"/>
                    </a:cubicBezTo>
                    <a:cubicBezTo>
                      <a:pt x="42" y="22"/>
                      <a:pt x="48" y="28"/>
                      <a:pt x="48" y="34"/>
                    </a:cubicBezTo>
                    <a:cubicBezTo>
                      <a:pt x="48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5" name="îṡḷíḑé"/>
              <p:cNvSpPr/>
              <p:nvPr/>
            </p:nvSpPr>
            <p:spPr bwMode="auto">
              <a:xfrm>
                <a:off x="2828703" y="5120881"/>
                <a:ext cx="142267" cy="137890"/>
              </a:xfrm>
              <a:custGeom>
                <a:avLst/>
                <a:gdLst>
                  <a:gd name="T0" fmla="*/ 61 w 70"/>
                  <a:gd name="T1" fmla="*/ 25 h 68"/>
                  <a:gd name="T2" fmla="*/ 60 w 70"/>
                  <a:gd name="T3" fmla="*/ 23 h 68"/>
                  <a:gd name="T4" fmla="*/ 63 w 70"/>
                  <a:gd name="T5" fmla="*/ 12 h 68"/>
                  <a:gd name="T6" fmla="*/ 57 w 70"/>
                  <a:gd name="T7" fmla="*/ 7 h 68"/>
                  <a:gd name="T8" fmla="*/ 57 w 70"/>
                  <a:gd name="T9" fmla="*/ 7 h 68"/>
                  <a:gd name="T10" fmla="*/ 56 w 70"/>
                  <a:gd name="T11" fmla="*/ 7 h 68"/>
                  <a:gd name="T12" fmla="*/ 47 w 70"/>
                  <a:gd name="T13" fmla="*/ 10 h 68"/>
                  <a:gd name="T14" fmla="*/ 44 w 70"/>
                  <a:gd name="T15" fmla="*/ 9 h 68"/>
                  <a:gd name="T16" fmla="*/ 39 w 70"/>
                  <a:gd name="T17" fmla="*/ 0 h 68"/>
                  <a:gd name="T18" fmla="*/ 31 w 70"/>
                  <a:gd name="T19" fmla="*/ 0 h 68"/>
                  <a:gd name="T20" fmla="*/ 26 w 70"/>
                  <a:gd name="T21" fmla="*/ 9 h 68"/>
                  <a:gd name="T22" fmla="*/ 24 w 70"/>
                  <a:gd name="T23" fmla="*/ 10 h 68"/>
                  <a:gd name="T24" fmla="*/ 14 w 70"/>
                  <a:gd name="T25" fmla="*/ 7 h 68"/>
                  <a:gd name="T26" fmla="*/ 13 w 70"/>
                  <a:gd name="T27" fmla="*/ 7 h 68"/>
                  <a:gd name="T28" fmla="*/ 8 w 70"/>
                  <a:gd name="T29" fmla="*/ 12 h 68"/>
                  <a:gd name="T30" fmla="*/ 11 w 70"/>
                  <a:gd name="T31" fmla="*/ 23 h 68"/>
                  <a:gd name="T32" fmla="*/ 10 w 70"/>
                  <a:gd name="T33" fmla="*/ 25 h 68"/>
                  <a:gd name="T34" fmla="*/ 0 w 70"/>
                  <a:gd name="T35" fmla="*/ 31 h 68"/>
                  <a:gd name="T36" fmla="*/ 0 w 70"/>
                  <a:gd name="T37" fmla="*/ 38 h 68"/>
                  <a:gd name="T38" fmla="*/ 10 w 70"/>
                  <a:gd name="T39" fmla="*/ 43 h 68"/>
                  <a:gd name="T40" fmla="*/ 11 w 70"/>
                  <a:gd name="T41" fmla="*/ 46 h 68"/>
                  <a:gd name="T42" fmla="*/ 8 w 70"/>
                  <a:gd name="T43" fmla="*/ 56 h 68"/>
                  <a:gd name="T44" fmla="*/ 13 w 70"/>
                  <a:gd name="T45" fmla="*/ 61 h 68"/>
                  <a:gd name="T46" fmla="*/ 14 w 70"/>
                  <a:gd name="T47" fmla="*/ 62 h 68"/>
                  <a:gd name="T48" fmla="*/ 14 w 70"/>
                  <a:gd name="T49" fmla="*/ 62 h 68"/>
                  <a:gd name="T50" fmla="*/ 24 w 70"/>
                  <a:gd name="T51" fmla="*/ 58 h 68"/>
                  <a:gd name="T52" fmla="*/ 26 w 70"/>
                  <a:gd name="T53" fmla="*/ 59 h 68"/>
                  <a:gd name="T54" fmla="*/ 32 w 70"/>
                  <a:gd name="T55" fmla="*/ 68 h 68"/>
                  <a:gd name="T56" fmla="*/ 39 w 70"/>
                  <a:gd name="T57" fmla="*/ 68 h 68"/>
                  <a:gd name="T58" fmla="*/ 44 w 70"/>
                  <a:gd name="T59" fmla="*/ 59 h 68"/>
                  <a:gd name="T60" fmla="*/ 47 w 70"/>
                  <a:gd name="T61" fmla="*/ 58 h 68"/>
                  <a:gd name="T62" fmla="*/ 56 w 70"/>
                  <a:gd name="T63" fmla="*/ 61 h 68"/>
                  <a:gd name="T64" fmla="*/ 57 w 70"/>
                  <a:gd name="T65" fmla="*/ 61 h 68"/>
                  <a:gd name="T66" fmla="*/ 63 w 70"/>
                  <a:gd name="T67" fmla="*/ 56 h 68"/>
                  <a:gd name="T68" fmla="*/ 60 w 70"/>
                  <a:gd name="T69" fmla="*/ 46 h 68"/>
                  <a:gd name="T70" fmla="*/ 61 w 70"/>
                  <a:gd name="T71" fmla="*/ 43 h 68"/>
                  <a:gd name="T72" fmla="*/ 70 w 70"/>
                  <a:gd name="T73" fmla="*/ 38 h 68"/>
                  <a:gd name="T74" fmla="*/ 70 w 70"/>
                  <a:gd name="T75" fmla="*/ 30 h 68"/>
                  <a:gd name="T76" fmla="*/ 61 w 70"/>
                  <a:gd name="T77" fmla="*/ 25 h 68"/>
                  <a:gd name="T78" fmla="*/ 35 w 70"/>
                  <a:gd name="T79" fmla="*/ 46 h 68"/>
                  <a:gd name="T80" fmla="*/ 23 w 70"/>
                  <a:gd name="T81" fmla="*/ 34 h 68"/>
                  <a:gd name="T82" fmla="*/ 35 w 70"/>
                  <a:gd name="T83" fmla="*/ 22 h 68"/>
                  <a:gd name="T84" fmla="*/ 48 w 70"/>
                  <a:gd name="T85" fmla="*/ 34 h 68"/>
                  <a:gd name="T86" fmla="*/ 35 w 70"/>
                  <a:gd name="T87" fmla="*/ 46 h 68"/>
                  <a:gd name="T88" fmla="*/ 35 w 70"/>
                  <a:gd name="T89" fmla="*/ 46 h 68"/>
                  <a:gd name="T90" fmla="*/ 35 w 70"/>
                  <a:gd name="T9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8">
                    <a:moveTo>
                      <a:pt x="61" y="25"/>
                    </a:move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13"/>
                      <a:pt x="63" y="13"/>
                      <a:pt x="63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7" y="13"/>
                      <a:pt x="11" y="2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0" y="29"/>
                      <a:pt x="0" y="29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5" y="62"/>
                      <a:pt x="16" y="62"/>
                      <a:pt x="24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8"/>
                      <a:pt x="31" y="68"/>
                      <a:pt x="32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1" y="68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3" y="60"/>
                      <a:pt x="56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4" y="55"/>
                      <a:pt x="64" y="55"/>
                      <a:pt x="60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1" y="25"/>
                    </a:cubicBezTo>
                    <a:close/>
                    <a:moveTo>
                      <a:pt x="35" y="46"/>
                    </a:moveTo>
                    <a:cubicBezTo>
                      <a:pt x="29" y="46"/>
                      <a:pt x="23" y="41"/>
                      <a:pt x="23" y="34"/>
                    </a:cubicBezTo>
                    <a:cubicBezTo>
                      <a:pt x="23" y="27"/>
                      <a:pt x="29" y="22"/>
                      <a:pt x="35" y="22"/>
                    </a:cubicBezTo>
                    <a:cubicBezTo>
                      <a:pt x="42" y="22"/>
                      <a:pt x="48" y="27"/>
                      <a:pt x="48" y="34"/>
                    </a:cubicBezTo>
                    <a:cubicBezTo>
                      <a:pt x="48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6" name="iṣḻïḓè"/>
              <p:cNvSpPr/>
              <p:nvPr/>
            </p:nvSpPr>
            <p:spPr bwMode="auto">
              <a:xfrm>
                <a:off x="3616645" y="3620508"/>
                <a:ext cx="153211" cy="152117"/>
              </a:xfrm>
              <a:custGeom>
                <a:avLst/>
                <a:gdLst>
                  <a:gd name="T0" fmla="*/ 65 w 76"/>
                  <a:gd name="T1" fmla="*/ 28 h 75"/>
                  <a:gd name="T2" fmla="*/ 64 w 76"/>
                  <a:gd name="T3" fmla="*/ 25 h 75"/>
                  <a:gd name="T4" fmla="*/ 67 w 76"/>
                  <a:gd name="T5" fmla="*/ 14 h 75"/>
                  <a:gd name="T6" fmla="*/ 62 w 76"/>
                  <a:gd name="T7" fmla="*/ 8 h 75"/>
                  <a:gd name="T8" fmla="*/ 61 w 76"/>
                  <a:gd name="T9" fmla="*/ 8 h 75"/>
                  <a:gd name="T10" fmla="*/ 61 w 76"/>
                  <a:gd name="T11" fmla="*/ 8 h 75"/>
                  <a:gd name="T12" fmla="*/ 51 w 76"/>
                  <a:gd name="T13" fmla="*/ 12 h 75"/>
                  <a:gd name="T14" fmla="*/ 48 w 76"/>
                  <a:gd name="T15" fmla="*/ 11 h 75"/>
                  <a:gd name="T16" fmla="*/ 42 w 76"/>
                  <a:gd name="T17" fmla="*/ 0 h 75"/>
                  <a:gd name="T18" fmla="*/ 34 w 76"/>
                  <a:gd name="T19" fmla="*/ 0 h 75"/>
                  <a:gd name="T20" fmla="*/ 28 w 76"/>
                  <a:gd name="T21" fmla="*/ 11 h 75"/>
                  <a:gd name="T22" fmla="*/ 25 w 76"/>
                  <a:gd name="T23" fmla="*/ 12 h 75"/>
                  <a:gd name="T24" fmla="*/ 15 w 76"/>
                  <a:gd name="T25" fmla="*/ 8 h 75"/>
                  <a:gd name="T26" fmla="*/ 14 w 76"/>
                  <a:gd name="T27" fmla="*/ 8 h 75"/>
                  <a:gd name="T28" fmla="*/ 8 w 76"/>
                  <a:gd name="T29" fmla="*/ 14 h 75"/>
                  <a:gd name="T30" fmla="*/ 12 w 76"/>
                  <a:gd name="T31" fmla="*/ 25 h 75"/>
                  <a:gd name="T32" fmla="*/ 11 w 76"/>
                  <a:gd name="T33" fmla="*/ 28 h 75"/>
                  <a:gd name="T34" fmla="*/ 0 w 76"/>
                  <a:gd name="T35" fmla="*/ 34 h 75"/>
                  <a:gd name="T36" fmla="*/ 0 w 76"/>
                  <a:gd name="T37" fmla="*/ 42 h 75"/>
                  <a:gd name="T38" fmla="*/ 11 w 76"/>
                  <a:gd name="T39" fmla="*/ 47 h 75"/>
                  <a:gd name="T40" fmla="*/ 12 w 76"/>
                  <a:gd name="T41" fmla="*/ 50 h 75"/>
                  <a:gd name="T42" fmla="*/ 9 w 76"/>
                  <a:gd name="T43" fmla="*/ 61 h 75"/>
                  <a:gd name="T44" fmla="*/ 14 w 76"/>
                  <a:gd name="T45" fmla="*/ 67 h 75"/>
                  <a:gd name="T46" fmla="*/ 15 w 76"/>
                  <a:gd name="T47" fmla="*/ 67 h 75"/>
                  <a:gd name="T48" fmla="*/ 15 w 76"/>
                  <a:gd name="T49" fmla="*/ 67 h 75"/>
                  <a:gd name="T50" fmla="*/ 25 w 76"/>
                  <a:gd name="T51" fmla="*/ 63 h 75"/>
                  <a:gd name="T52" fmla="*/ 29 w 76"/>
                  <a:gd name="T53" fmla="*/ 64 h 75"/>
                  <a:gd name="T54" fmla="*/ 34 w 76"/>
                  <a:gd name="T55" fmla="*/ 75 h 75"/>
                  <a:gd name="T56" fmla="*/ 42 w 76"/>
                  <a:gd name="T57" fmla="*/ 75 h 75"/>
                  <a:gd name="T58" fmla="*/ 48 w 76"/>
                  <a:gd name="T59" fmla="*/ 64 h 75"/>
                  <a:gd name="T60" fmla="*/ 51 w 76"/>
                  <a:gd name="T61" fmla="*/ 63 h 75"/>
                  <a:gd name="T62" fmla="*/ 61 w 76"/>
                  <a:gd name="T63" fmla="*/ 67 h 75"/>
                  <a:gd name="T64" fmla="*/ 62 w 76"/>
                  <a:gd name="T65" fmla="*/ 67 h 75"/>
                  <a:gd name="T66" fmla="*/ 68 w 76"/>
                  <a:gd name="T67" fmla="*/ 61 h 75"/>
                  <a:gd name="T68" fmla="*/ 64 w 76"/>
                  <a:gd name="T69" fmla="*/ 50 h 75"/>
                  <a:gd name="T70" fmla="*/ 66 w 76"/>
                  <a:gd name="T71" fmla="*/ 47 h 75"/>
                  <a:gd name="T72" fmla="*/ 76 w 76"/>
                  <a:gd name="T73" fmla="*/ 41 h 75"/>
                  <a:gd name="T74" fmla="*/ 76 w 76"/>
                  <a:gd name="T75" fmla="*/ 33 h 75"/>
                  <a:gd name="T76" fmla="*/ 65 w 76"/>
                  <a:gd name="T77" fmla="*/ 28 h 75"/>
                  <a:gd name="T78" fmla="*/ 38 w 76"/>
                  <a:gd name="T79" fmla="*/ 50 h 75"/>
                  <a:gd name="T80" fmla="*/ 25 w 76"/>
                  <a:gd name="T81" fmla="*/ 38 h 75"/>
                  <a:gd name="T82" fmla="*/ 38 w 76"/>
                  <a:gd name="T83" fmla="*/ 25 h 75"/>
                  <a:gd name="T84" fmla="*/ 51 w 76"/>
                  <a:gd name="T85" fmla="*/ 38 h 75"/>
                  <a:gd name="T86" fmla="*/ 38 w 76"/>
                  <a:gd name="T87" fmla="*/ 50 h 75"/>
                  <a:gd name="T88" fmla="*/ 38 w 76"/>
                  <a:gd name="T89" fmla="*/ 50 h 75"/>
                  <a:gd name="T90" fmla="*/ 38 w 76"/>
                  <a:gd name="T91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5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9" y="15"/>
                      <a:pt x="68" y="15"/>
                      <a:pt x="67" y="1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59" y="8"/>
                      <a:pt x="51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28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2" y="2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0" y="32"/>
                      <a:pt x="0" y="33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11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7" y="60"/>
                      <a:pt x="8" y="60"/>
                      <a:pt x="9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7"/>
                      <a:pt x="17" y="67"/>
                      <a:pt x="25" y="63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3" y="75"/>
                      <a:pt x="33" y="75"/>
                      <a:pt x="34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3" y="75"/>
                      <a:pt x="44" y="75"/>
                      <a:pt x="48" y="64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7" y="66"/>
                      <a:pt x="60" y="67"/>
                      <a:pt x="61" y="6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9" y="60"/>
                      <a:pt x="69" y="60"/>
                      <a:pt x="64" y="50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76" y="43"/>
                      <a:pt x="76" y="42"/>
                      <a:pt x="76" y="4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2"/>
                      <a:pt x="76" y="32"/>
                      <a:pt x="65" y="28"/>
                    </a:cubicBezTo>
                    <a:close/>
                    <a:moveTo>
                      <a:pt x="38" y="50"/>
                    </a:moveTo>
                    <a:cubicBezTo>
                      <a:pt x="31" y="50"/>
                      <a:pt x="25" y="45"/>
                      <a:pt x="25" y="38"/>
                    </a:cubicBezTo>
                    <a:cubicBezTo>
                      <a:pt x="25" y="30"/>
                      <a:pt x="31" y="25"/>
                      <a:pt x="38" y="25"/>
                    </a:cubicBezTo>
                    <a:cubicBezTo>
                      <a:pt x="45" y="25"/>
                      <a:pt x="51" y="30"/>
                      <a:pt x="51" y="38"/>
                    </a:cubicBezTo>
                    <a:cubicBezTo>
                      <a:pt x="51" y="45"/>
                      <a:pt x="45" y="50"/>
                      <a:pt x="38" y="50"/>
                    </a:cubicBezTo>
                    <a:close/>
                    <a:moveTo>
                      <a:pt x="38" y="50"/>
                    </a:moveTo>
                    <a:cubicBezTo>
                      <a:pt x="38" y="50"/>
                      <a:pt x="38" y="50"/>
                      <a:pt x="38" y="5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7" name="išľiḓé"/>
              <p:cNvSpPr/>
              <p:nvPr/>
            </p:nvSpPr>
            <p:spPr bwMode="auto">
              <a:xfrm>
                <a:off x="3522530" y="3446504"/>
                <a:ext cx="71134" cy="68945"/>
              </a:xfrm>
              <a:custGeom>
                <a:avLst/>
                <a:gdLst>
                  <a:gd name="T0" fmla="*/ 30 w 35"/>
                  <a:gd name="T1" fmla="*/ 12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4 h 34"/>
                  <a:gd name="T22" fmla="*/ 11 w 35"/>
                  <a:gd name="T23" fmla="*/ 5 h 34"/>
                  <a:gd name="T24" fmla="*/ 7 w 35"/>
                  <a:gd name="T25" fmla="*/ 3 h 34"/>
                  <a:gd name="T26" fmla="*/ 6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8 h 34"/>
                  <a:gd name="T38" fmla="*/ 5 w 35"/>
                  <a:gd name="T39" fmla="*/ 21 h 34"/>
                  <a:gd name="T40" fmla="*/ 5 w 35"/>
                  <a:gd name="T41" fmla="*/ 22 h 34"/>
                  <a:gd name="T42" fmla="*/ 4 w 35"/>
                  <a:gd name="T43" fmla="*/ 27 h 34"/>
                  <a:gd name="T44" fmla="*/ 6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29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1" y="11"/>
                      <a:pt x="23" y="13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8" name="íṥḻidé"/>
              <p:cNvSpPr/>
              <p:nvPr/>
            </p:nvSpPr>
            <p:spPr bwMode="auto">
              <a:xfrm>
                <a:off x="2916252" y="4364676"/>
                <a:ext cx="68945" cy="68945"/>
              </a:xfrm>
              <a:custGeom>
                <a:avLst/>
                <a:gdLst>
                  <a:gd name="T0" fmla="*/ 30 w 34"/>
                  <a:gd name="T1" fmla="*/ 13 h 34"/>
                  <a:gd name="T2" fmla="*/ 29 w 34"/>
                  <a:gd name="T3" fmla="*/ 12 h 34"/>
                  <a:gd name="T4" fmla="*/ 30 w 34"/>
                  <a:gd name="T5" fmla="*/ 7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6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6 h 34"/>
                  <a:gd name="T24" fmla="*/ 6 w 34"/>
                  <a:gd name="T25" fmla="*/ 4 h 34"/>
                  <a:gd name="T26" fmla="*/ 6 w 34"/>
                  <a:gd name="T27" fmla="*/ 4 h 34"/>
                  <a:gd name="T28" fmla="*/ 3 w 34"/>
                  <a:gd name="T29" fmla="*/ 7 h 34"/>
                  <a:gd name="T30" fmla="*/ 5 w 34"/>
                  <a:gd name="T31" fmla="*/ 12 h 34"/>
                  <a:gd name="T32" fmla="*/ 4 w 34"/>
                  <a:gd name="T33" fmla="*/ 13 h 34"/>
                  <a:gd name="T34" fmla="*/ 0 w 34"/>
                  <a:gd name="T35" fmla="*/ 16 h 34"/>
                  <a:gd name="T36" fmla="*/ 0 w 34"/>
                  <a:gd name="T37" fmla="*/ 19 h 34"/>
                  <a:gd name="T38" fmla="*/ 4 w 34"/>
                  <a:gd name="T39" fmla="*/ 22 h 34"/>
                  <a:gd name="T40" fmla="*/ 5 w 34"/>
                  <a:gd name="T41" fmla="*/ 23 h 34"/>
                  <a:gd name="T42" fmla="*/ 3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7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2 h 34"/>
                  <a:gd name="T72" fmla="*/ 34 w 34"/>
                  <a:gd name="T73" fmla="*/ 19 h 34"/>
                  <a:gd name="T74" fmla="*/ 34 w 34"/>
                  <a:gd name="T75" fmla="*/ 16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30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1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9" name="ïsľídé"/>
              <p:cNvSpPr/>
              <p:nvPr/>
            </p:nvSpPr>
            <p:spPr bwMode="auto">
              <a:xfrm>
                <a:off x="2950177" y="4689702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2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6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6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7 h 34"/>
                  <a:gd name="T30" fmla="*/ 5 w 35"/>
                  <a:gd name="T31" fmla="*/ 12 h 34"/>
                  <a:gd name="T32" fmla="*/ 5 w 35"/>
                  <a:gd name="T33" fmla="*/ 13 h 34"/>
                  <a:gd name="T34" fmla="*/ 0 w 35"/>
                  <a:gd name="T35" fmla="*/ 16 h 34"/>
                  <a:gd name="T36" fmla="*/ 0 w 35"/>
                  <a:gd name="T37" fmla="*/ 19 h 34"/>
                  <a:gd name="T38" fmla="*/ 5 w 35"/>
                  <a:gd name="T39" fmla="*/ 22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2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7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5" y="20"/>
                      <a:pt x="35" y="20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1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0" name="ïsḷïḍe"/>
              <p:cNvSpPr/>
              <p:nvPr/>
            </p:nvSpPr>
            <p:spPr bwMode="auto">
              <a:xfrm>
                <a:off x="2686436" y="4595586"/>
                <a:ext cx="68945" cy="68945"/>
              </a:xfrm>
              <a:custGeom>
                <a:avLst/>
                <a:gdLst>
                  <a:gd name="T0" fmla="*/ 30 w 34"/>
                  <a:gd name="T1" fmla="*/ 13 h 34"/>
                  <a:gd name="T2" fmla="*/ 29 w 34"/>
                  <a:gd name="T3" fmla="*/ 12 h 34"/>
                  <a:gd name="T4" fmla="*/ 30 w 34"/>
                  <a:gd name="T5" fmla="*/ 7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6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6 h 34"/>
                  <a:gd name="T24" fmla="*/ 6 w 34"/>
                  <a:gd name="T25" fmla="*/ 4 h 34"/>
                  <a:gd name="T26" fmla="*/ 6 w 34"/>
                  <a:gd name="T27" fmla="*/ 4 h 34"/>
                  <a:gd name="T28" fmla="*/ 3 w 34"/>
                  <a:gd name="T29" fmla="*/ 7 h 34"/>
                  <a:gd name="T30" fmla="*/ 5 w 34"/>
                  <a:gd name="T31" fmla="*/ 12 h 34"/>
                  <a:gd name="T32" fmla="*/ 4 w 34"/>
                  <a:gd name="T33" fmla="*/ 13 h 34"/>
                  <a:gd name="T34" fmla="*/ 0 w 34"/>
                  <a:gd name="T35" fmla="*/ 16 h 34"/>
                  <a:gd name="T36" fmla="*/ 0 w 34"/>
                  <a:gd name="T37" fmla="*/ 19 h 34"/>
                  <a:gd name="T38" fmla="*/ 4 w 34"/>
                  <a:gd name="T39" fmla="*/ 22 h 34"/>
                  <a:gd name="T40" fmla="*/ 5 w 34"/>
                  <a:gd name="T41" fmla="*/ 23 h 34"/>
                  <a:gd name="T42" fmla="*/ 3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7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2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30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1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1" name="íSḷíḍe"/>
              <p:cNvSpPr/>
              <p:nvPr/>
            </p:nvSpPr>
            <p:spPr bwMode="auto">
              <a:xfrm>
                <a:off x="3467812" y="4155652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5 h 34"/>
                  <a:gd name="T22" fmla="*/ 12 w 35"/>
                  <a:gd name="T23" fmla="*/ 5 h 34"/>
                  <a:gd name="T24" fmla="*/ 7 w 35"/>
                  <a:gd name="T25" fmla="*/ 4 h 34"/>
                  <a:gd name="T26" fmla="*/ 7 w 35"/>
                  <a:gd name="T27" fmla="*/ 4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7 w 35"/>
                  <a:gd name="T45" fmla="*/ 30 h 34"/>
                  <a:gd name="T46" fmla="*/ 7 w 35"/>
                  <a:gd name="T47" fmla="*/ 31 h 34"/>
                  <a:gd name="T48" fmla="*/ 7 w 35"/>
                  <a:gd name="T49" fmla="*/ 31 h 34"/>
                  <a:gd name="T50" fmla="*/ 12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4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4" y="27"/>
                      <a:pt x="4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1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2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4" y="14"/>
                      <a:pt x="24" y="17"/>
                    </a:cubicBezTo>
                    <a:cubicBezTo>
                      <a:pt x="24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2" name="íṩ1îďe"/>
              <p:cNvSpPr/>
              <p:nvPr/>
            </p:nvSpPr>
            <p:spPr bwMode="auto">
              <a:xfrm>
                <a:off x="3299280" y="4031989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6 h 34"/>
                  <a:gd name="T30" fmla="*/ 5 w 35"/>
                  <a:gd name="T31" fmla="*/ 12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2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5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3" name="î$ḷiḍe"/>
              <p:cNvSpPr/>
              <p:nvPr/>
            </p:nvSpPr>
            <p:spPr bwMode="auto">
              <a:xfrm>
                <a:off x="3538945" y="4865895"/>
                <a:ext cx="71134" cy="68945"/>
              </a:xfrm>
              <a:custGeom>
                <a:avLst/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3 h 34"/>
                  <a:gd name="T80" fmla="*/ 11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3 h 34"/>
                  <a:gd name="T88" fmla="*/ 18 w 35"/>
                  <a:gd name="T89" fmla="*/ 23 h 34"/>
                  <a:gd name="T90" fmla="*/ 18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3"/>
                      <a:pt x="18" y="23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3"/>
                      <a:pt x="18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4" name="ïṡliḓè"/>
              <p:cNvSpPr/>
              <p:nvPr/>
            </p:nvSpPr>
            <p:spPr bwMode="auto">
              <a:xfrm>
                <a:off x="3448113" y="5086956"/>
                <a:ext cx="71134" cy="68945"/>
              </a:xfrm>
              <a:custGeom>
                <a:avLst/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3 h 34"/>
                  <a:gd name="T80" fmla="*/ 11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3 h 34"/>
                  <a:gd name="T88" fmla="*/ 18 w 35"/>
                  <a:gd name="T89" fmla="*/ 23 h 34"/>
                  <a:gd name="T90" fmla="*/ 18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3"/>
                      <a:pt x="18" y="23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3"/>
                      <a:pt x="18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5" name="íṣļiďé"/>
              <p:cNvSpPr/>
              <p:nvPr/>
            </p:nvSpPr>
            <p:spPr bwMode="auto">
              <a:xfrm>
                <a:off x="3299280" y="4954538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5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6" name="ïśľiďé"/>
              <p:cNvSpPr/>
              <p:nvPr/>
            </p:nvSpPr>
            <p:spPr bwMode="auto">
              <a:xfrm>
                <a:off x="2935951" y="5287224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8 h 34"/>
                  <a:gd name="T68" fmla="*/ 29 w 35"/>
                  <a:gd name="T69" fmla="*/ 22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4" y="27"/>
                      <a:pt x="4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2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7" name="ïS1îḓé"/>
              <p:cNvSpPr/>
              <p:nvPr/>
            </p:nvSpPr>
            <p:spPr bwMode="auto">
              <a:xfrm>
                <a:off x="2631718" y="5167939"/>
                <a:ext cx="68945" cy="68945"/>
              </a:xfrm>
              <a:custGeom>
                <a:avLst/>
                <a:gdLst>
                  <a:gd name="T0" fmla="*/ 30 w 34"/>
                  <a:gd name="T1" fmla="*/ 13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4 h 34"/>
                  <a:gd name="T8" fmla="*/ 28 w 34"/>
                  <a:gd name="T9" fmla="*/ 3 h 34"/>
                  <a:gd name="T10" fmla="*/ 27 w 34"/>
                  <a:gd name="T11" fmla="*/ 3 h 34"/>
                  <a:gd name="T12" fmla="*/ 23 w 34"/>
                  <a:gd name="T13" fmla="*/ 5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5 h 34"/>
                  <a:gd name="T24" fmla="*/ 7 w 34"/>
                  <a:gd name="T25" fmla="*/ 3 h 34"/>
                  <a:gd name="T26" fmla="*/ 6 w 34"/>
                  <a:gd name="T27" fmla="*/ 3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3 h 34"/>
                  <a:gd name="T34" fmla="*/ 0 w 34"/>
                  <a:gd name="T35" fmla="*/ 15 h 34"/>
                  <a:gd name="T36" fmla="*/ 0 w 34"/>
                  <a:gd name="T37" fmla="*/ 19 h 34"/>
                  <a:gd name="T38" fmla="*/ 4 w 34"/>
                  <a:gd name="T39" fmla="*/ 21 h 34"/>
                  <a:gd name="T40" fmla="*/ 5 w 34"/>
                  <a:gd name="T41" fmla="*/ 23 h 34"/>
                  <a:gd name="T42" fmla="*/ 4 w 34"/>
                  <a:gd name="T43" fmla="*/ 28 h 34"/>
                  <a:gd name="T44" fmla="*/ 6 w 34"/>
                  <a:gd name="T45" fmla="*/ 30 h 34"/>
                  <a:gd name="T46" fmla="*/ 6 w 34"/>
                  <a:gd name="T47" fmla="*/ 30 h 34"/>
                  <a:gd name="T48" fmla="*/ 7 w 34"/>
                  <a:gd name="T49" fmla="*/ 30 h 34"/>
                  <a:gd name="T50" fmla="*/ 11 w 34"/>
                  <a:gd name="T51" fmla="*/ 29 h 34"/>
                  <a:gd name="T52" fmla="*/ 13 w 34"/>
                  <a:gd name="T53" fmla="*/ 29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29 h 34"/>
                  <a:gd name="T60" fmla="*/ 23 w 34"/>
                  <a:gd name="T61" fmla="*/ 29 h 34"/>
                  <a:gd name="T62" fmla="*/ 28 w 34"/>
                  <a:gd name="T63" fmla="*/ 30 h 34"/>
                  <a:gd name="T64" fmla="*/ 28 w 34"/>
                  <a:gd name="T65" fmla="*/ 30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1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7"/>
                      <a:pt x="4" y="28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11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8" name="î$líďê"/>
              <p:cNvSpPr/>
              <p:nvPr/>
            </p:nvSpPr>
            <p:spPr bwMode="auto">
              <a:xfrm>
                <a:off x="2607642" y="4668909"/>
                <a:ext cx="68945" cy="68945"/>
              </a:xfrm>
              <a:custGeom>
                <a:avLst/>
                <a:gdLst>
                  <a:gd name="T0" fmla="*/ 30 w 34"/>
                  <a:gd name="T1" fmla="*/ 13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5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5 h 34"/>
                  <a:gd name="T24" fmla="*/ 7 w 34"/>
                  <a:gd name="T25" fmla="*/ 4 h 34"/>
                  <a:gd name="T26" fmla="*/ 6 w 34"/>
                  <a:gd name="T27" fmla="*/ 4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3 h 34"/>
                  <a:gd name="T34" fmla="*/ 0 w 34"/>
                  <a:gd name="T35" fmla="*/ 15 h 34"/>
                  <a:gd name="T36" fmla="*/ 0 w 34"/>
                  <a:gd name="T37" fmla="*/ 19 h 34"/>
                  <a:gd name="T38" fmla="*/ 4 w 34"/>
                  <a:gd name="T39" fmla="*/ 21 h 34"/>
                  <a:gd name="T40" fmla="*/ 5 w 34"/>
                  <a:gd name="T41" fmla="*/ 23 h 34"/>
                  <a:gd name="T42" fmla="*/ 4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8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1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9" name="iṧļîďe"/>
              <p:cNvSpPr/>
              <p:nvPr/>
            </p:nvSpPr>
            <p:spPr bwMode="auto">
              <a:xfrm>
                <a:off x="2358127" y="4634983"/>
                <a:ext cx="68945" cy="68945"/>
              </a:xfrm>
              <a:custGeom>
                <a:avLst/>
                <a:gdLst>
                  <a:gd name="T0" fmla="*/ 30 w 34"/>
                  <a:gd name="T1" fmla="*/ 13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5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5 h 34"/>
                  <a:gd name="T24" fmla="*/ 7 w 34"/>
                  <a:gd name="T25" fmla="*/ 4 h 34"/>
                  <a:gd name="T26" fmla="*/ 6 w 34"/>
                  <a:gd name="T27" fmla="*/ 4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3 h 34"/>
                  <a:gd name="T34" fmla="*/ 0 w 34"/>
                  <a:gd name="T35" fmla="*/ 15 h 34"/>
                  <a:gd name="T36" fmla="*/ 0 w 34"/>
                  <a:gd name="T37" fmla="*/ 19 h 34"/>
                  <a:gd name="T38" fmla="*/ 4 w 34"/>
                  <a:gd name="T39" fmla="*/ 21 h 34"/>
                  <a:gd name="T40" fmla="*/ 5 w 34"/>
                  <a:gd name="T41" fmla="*/ 23 h 34"/>
                  <a:gd name="T42" fmla="*/ 4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8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1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0" name="ï$lídê"/>
              <p:cNvSpPr/>
              <p:nvPr/>
            </p:nvSpPr>
            <p:spPr bwMode="auto">
              <a:xfrm>
                <a:off x="2407373" y="4561661"/>
                <a:ext cx="68945" cy="68945"/>
              </a:xfrm>
              <a:custGeom>
                <a:avLst/>
                <a:gdLst>
                  <a:gd name="T0" fmla="*/ 29 w 34"/>
                  <a:gd name="T1" fmla="*/ 13 h 34"/>
                  <a:gd name="T2" fmla="*/ 29 w 34"/>
                  <a:gd name="T3" fmla="*/ 12 h 34"/>
                  <a:gd name="T4" fmla="*/ 30 w 34"/>
                  <a:gd name="T5" fmla="*/ 7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6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2 w 34"/>
                  <a:gd name="T21" fmla="*/ 5 h 34"/>
                  <a:gd name="T22" fmla="*/ 11 w 34"/>
                  <a:gd name="T23" fmla="*/ 6 h 34"/>
                  <a:gd name="T24" fmla="*/ 6 w 34"/>
                  <a:gd name="T25" fmla="*/ 4 h 34"/>
                  <a:gd name="T26" fmla="*/ 6 w 34"/>
                  <a:gd name="T27" fmla="*/ 4 h 34"/>
                  <a:gd name="T28" fmla="*/ 3 w 34"/>
                  <a:gd name="T29" fmla="*/ 7 h 34"/>
                  <a:gd name="T30" fmla="*/ 5 w 34"/>
                  <a:gd name="T31" fmla="*/ 12 h 34"/>
                  <a:gd name="T32" fmla="*/ 4 w 34"/>
                  <a:gd name="T33" fmla="*/ 13 h 34"/>
                  <a:gd name="T34" fmla="*/ 0 w 34"/>
                  <a:gd name="T35" fmla="*/ 16 h 34"/>
                  <a:gd name="T36" fmla="*/ 0 w 34"/>
                  <a:gd name="T37" fmla="*/ 19 h 34"/>
                  <a:gd name="T38" fmla="*/ 4 w 34"/>
                  <a:gd name="T39" fmla="*/ 22 h 34"/>
                  <a:gd name="T40" fmla="*/ 5 w 34"/>
                  <a:gd name="T41" fmla="*/ 23 h 34"/>
                  <a:gd name="T42" fmla="*/ 3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7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2 h 34"/>
                  <a:gd name="T72" fmla="*/ 34 w 34"/>
                  <a:gd name="T73" fmla="*/ 19 h 34"/>
                  <a:gd name="T74" fmla="*/ 34 w 34"/>
                  <a:gd name="T75" fmla="*/ 15 h 34"/>
                  <a:gd name="T76" fmla="*/ 29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29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2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30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29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1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1" name="î$ļîḓé"/>
              <p:cNvSpPr/>
              <p:nvPr/>
            </p:nvSpPr>
            <p:spPr bwMode="auto">
              <a:xfrm>
                <a:off x="2179745" y="4062631"/>
                <a:ext cx="71134" cy="68945"/>
              </a:xfrm>
              <a:custGeom>
                <a:avLst/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9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4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8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20 w 35"/>
                  <a:gd name="T57" fmla="*/ 34 h 34"/>
                  <a:gd name="T58" fmla="*/ 22 w 35"/>
                  <a:gd name="T59" fmla="*/ 29 h 34"/>
                  <a:gd name="T60" fmla="*/ 24 w 35"/>
                  <a:gd name="T61" fmla="*/ 28 h 34"/>
                  <a:gd name="T62" fmla="*/ 28 w 35"/>
                  <a:gd name="T63" fmla="*/ 30 h 34"/>
                  <a:gd name="T64" fmla="*/ 29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2 h 34"/>
                  <a:gd name="T80" fmla="*/ 12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2 h 34"/>
                  <a:gd name="T88" fmla="*/ 18 w 35"/>
                  <a:gd name="T89" fmla="*/ 22 h 34"/>
                  <a:gd name="T90" fmla="*/ 18 w 35"/>
                  <a:gd name="T91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4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6" y="29"/>
                      <a:pt x="28" y="30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2"/>
                    </a:moveTo>
                    <a:cubicBezTo>
                      <a:pt x="14" y="22"/>
                      <a:pt x="12" y="20"/>
                      <a:pt x="12" y="17"/>
                    </a:cubicBezTo>
                    <a:cubicBezTo>
                      <a:pt x="12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2"/>
                      <a:pt x="18" y="22"/>
                    </a:cubicBezTo>
                    <a:close/>
                    <a:moveTo>
                      <a:pt x="18" y="22"/>
                    </a:moveTo>
                    <a:cubicBezTo>
                      <a:pt x="18" y="22"/>
                      <a:pt x="18" y="22"/>
                      <a:pt x="18" y="2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2" name="îṡlïḋè"/>
              <p:cNvSpPr/>
              <p:nvPr/>
            </p:nvSpPr>
            <p:spPr bwMode="auto">
              <a:xfrm>
                <a:off x="2206010" y="3963044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6 h 34"/>
                  <a:gd name="T30" fmla="*/ 5 w 35"/>
                  <a:gd name="T31" fmla="*/ 12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2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5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3" name="ï$ļîḑé"/>
              <p:cNvSpPr/>
              <p:nvPr/>
            </p:nvSpPr>
            <p:spPr bwMode="auto">
              <a:xfrm>
                <a:off x="2293559" y="3703680"/>
                <a:ext cx="68945" cy="68945"/>
              </a:xfrm>
              <a:custGeom>
                <a:avLst/>
                <a:gdLst>
                  <a:gd name="T0" fmla="*/ 29 w 34"/>
                  <a:gd name="T1" fmla="*/ 12 h 34"/>
                  <a:gd name="T2" fmla="*/ 29 w 34"/>
                  <a:gd name="T3" fmla="*/ 11 h 34"/>
                  <a:gd name="T4" fmla="*/ 30 w 34"/>
                  <a:gd name="T5" fmla="*/ 6 h 34"/>
                  <a:gd name="T6" fmla="*/ 28 w 34"/>
                  <a:gd name="T7" fmla="*/ 3 h 34"/>
                  <a:gd name="T8" fmla="*/ 28 w 34"/>
                  <a:gd name="T9" fmla="*/ 3 h 34"/>
                  <a:gd name="T10" fmla="*/ 27 w 34"/>
                  <a:gd name="T11" fmla="*/ 3 h 34"/>
                  <a:gd name="T12" fmla="*/ 23 w 34"/>
                  <a:gd name="T13" fmla="*/ 5 h 34"/>
                  <a:gd name="T14" fmla="*/ 21 w 34"/>
                  <a:gd name="T15" fmla="*/ 4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4 h 34"/>
                  <a:gd name="T22" fmla="*/ 11 w 34"/>
                  <a:gd name="T23" fmla="*/ 5 h 34"/>
                  <a:gd name="T24" fmla="*/ 6 w 34"/>
                  <a:gd name="T25" fmla="*/ 3 h 34"/>
                  <a:gd name="T26" fmla="*/ 6 w 34"/>
                  <a:gd name="T27" fmla="*/ 3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2 h 34"/>
                  <a:gd name="T34" fmla="*/ 0 w 34"/>
                  <a:gd name="T35" fmla="*/ 15 h 34"/>
                  <a:gd name="T36" fmla="*/ 0 w 34"/>
                  <a:gd name="T37" fmla="*/ 18 h 34"/>
                  <a:gd name="T38" fmla="*/ 4 w 34"/>
                  <a:gd name="T39" fmla="*/ 21 h 34"/>
                  <a:gd name="T40" fmla="*/ 5 w 34"/>
                  <a:gd name="T41" fmla="*/ 22 h 34"/>
                  <a:gd name="T42" fmla="*/ 3 w 34"/>
                  <a:gd name="T43" fmla="*/ 27 h 34"/>
                  <a:gd name="T44" fmla="*/ 6 w 34"/>
                  <a:gd name="T45" fmla="*/ 30 h 34"/>
                  <a:gd name="T46" fmla="*/ 6 w 34"/>
                  <a:gd name="T47" fmla="*/ 30 h 34"/>
                  <a:gd name="T48" fmla="*/ 7 w 34"/>
                  <a:gd name="T49" fmla="*/ 30 h 34"/>
                  <a:gd name="T50" fmla="*/ 11 w 34"/>
                  <a:gd name="T51" fmla="*/ 28 h 34"/>
                  <a:gd name="T52" fmla="*/ 13 w 34"/>
                  <a:gd name="T53" fmla="*/ 29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29 h 34"/>
                  <a:gd name="T60" fmla="*/ 23 w 34"/>
                  <a:gd name="T61" fmla="*/ 28 h 34"/>
                  <a:gd name="T62" fmla="*/ 27 w 34"/>
                  <a:gd name="T63" fmla="*/ 30 h 34"/>
                  <a:gd name="T64" fmla="*/ 28 w 34"/>
                  <a:gd name="T65" fmla="*/ 30 h 34"/>
                  <a:gd name="T66" fmla="*/ 31 w 34"/>
                  <a:gd name="T67" fmla="*/ 27 h 34"/>
                  <a:gd name="T68" fmla="*/ 29 w 34"/>
                  <a:gd name="T69" fmla="*/ 22 h 34"/>
                  <a:gd name="T70" fmla="*/ 30 w 34"/>
                  <a:gd name="T71" fmla="*/ 21 h 34"/>
                  <a:gd name="T72" fmla="*/ 34 w 34"/>
                  <a:gd name="T73" fmla="*/ 18 h 34"/>
                  <a:gd name="T74" fmla="*/ 34 w 34"/>
                  <a:gd name="T75" fmla="*/ 15 h 34"/>
                  <a:gd name="T76" fmla="*/ 29 w 34"/>
                  <a:gd name="T77" fmla="*/ 12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29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0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11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29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0" y="11"/>
                      <a:pt x="23" y="13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4" name="iSḷîde"/>
              <p:cNvSpPr/>
              <p:nvPr/>
            </p:nvSpPr>
            <p:spPr bwMode="auto">
              <a:xfrm>
                <a:off x="2543074" y="3434466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2 w 35"/>
                  <a:gd name="T23" fmla="*/ 5 h 34"/>
                  <a:gd name="T24" fmla="*/ 7 w 35"/>
                  <a:gd name="T25" fmla="*/ 4 h 34"/>
                  <a:gd name="T26" fmla="*/ 7 w 35"/>
                  <a:gd name="T27" fmla="*/ 4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2 w 35"/>
                  <a:gd name="T51" fmla="*/ 29 h 34"/>
                  <a:gd name="T52" fmla="*/ 13 w 35"/>
                  <a:gd name="T53" fmla="*/ 30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1"/>
                      <a:pt x="12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2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5" name="ïSľíḋé"/>
              <p:cNvSpPr/>
              <p:nvPr/>
            </p:nvSpPr>
            <p:spPr bwMode="auto">
              <a:xfrm>
                <a:off x="2950177" y="3284538"/>
                <a:ext cx="71134" cy="68945"/>
              </a:xfrm>
              <a:custGeom>
                <a:avLst/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3 h 34"/>
                  <a:gd name="T26" fmla="*/ 6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1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7"/>
                      <a:pt x="4" y="28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1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6" name="íṣḻídé"/>
              <p:cNvSpPr/>
              <p:nvPr/>
            </p:nvSpPr>
            <p:spPr bwMode="auto">
              <a:xfrm>
                <a:off x="2902025" y="5382434"/>
                <a:ext cx="97399" cy="95210"/>
              </a:xfrm>
              <a:custGeom>
                <a:avLst/>
                <a:gdLst>
                  <a:gd name="T0" fmla="*/ 41 w 48"/>
                  <a:gd name="T1" fmla="*/ 18 h 47"/>
                  <a:gd name="T2" fmla="*/ 40 w 48"/>
                  <a:gd name="T3" fmla="*/ 16 h 47"/>
                  <a:gd name="T4" fmla="*/ 43 w 48"/>
                  <a:gd name="T5" fmla="*/ 9 h 47"/>
                  <a:gd name="T6" fmla="*/ 39 w 48"/>
                  <a:gd name="T7" fmla="*/ 5 h 47"/>
                  <a:gd name="T8" fmla="*/ 39 w 48"/>
                  <a:gd name="T9" fmla="*/ 5 h 47"/>
                  <a:gd name="T10" fmla="*/ 38 w 48"/>
                  <a:gd name="T11" fmla="*/ 5 h 47"/>
                  <a:gd name="T12" fmla="*/ 32 w 48"/>
                  <a:gd name="T13" fmla="*/ 8 h 47"/>
                  <a:gd name="T14" fmla="*/ 30 w 48"/>
                  <a:gd name="T15" fmla="*/ 7 h 47"/>
                  <a:gd name="T16" fmla="*/ 26 w 48"/>
                  <a:gd name="T17" fmla="*/ 0 h 47"/>
                  <a:gd name="T18" fmla="*/ 21 w 48"/>
                  <a:gd name="T19" fmla="*/ 0 h 47"/>
                  <a:gd name="T20" fmla="*/ 18 w 48"/>
                  <a:gd name="T21" fmla="*/ 7 h 47"/>
                  <a:gd name="T22" fmla="*/ 16 w 48"/>
                  <a:gd name="T23" fmla="*/ 8 h 47"/>
                  <a:gd name="T24" fmla="*/ 10 w 48"/>
                  <a:gd name="T25" fmla="*/ 5 h 47"/>
                  <a:gd name="T26" fmla="*/ 9 w 48"/>
                  <a:gd name="T27" fmla="*/ 5 h 47"/>
                  <a:gd name="T28" fmla="*/ 5 w 48"/>
                  <a:gd name="T29" fmla="*/ 9 h 47"/>
                  <a:gd name="T30" fmla="*/ 7 w 48"/>
                  <a:gd name="T31" fmla="*/ 16 h 47"/>
                  <a:gd name="T32" fmla="*/ 7 w 48"/>
                  <a:gd name="T33" fmla="*/ 18 h 47"/>
                  <a:gd name="T34" fmla="*/ 0 w 48"/>
                  <a:gd name="T35" fmla="*/ 21 h 47"/>
                  <a:gd name="T36" fmla="*/ 0 w 48"/>
                  <a:gd name="T37" fmla="*/ 26 h 47"/>
                  <a:gd name="T38" fmla="*/ 7 w 48"/>
                  <a:gd name="T39" fmla="*/ 30 h 47"/>
                  <a:gd name="T40" fmla="*/ 7 w 48"/>
                  <a:gd name="T41" fmla="*/ 32 h 47"/>
                  <a:gd name="T42" fmla="*/ 5 w 48"/>
                  <a:gd name="T43" fmla="*/ 39 h 47"/>
                  <a:gd name="T44" fmla="*/ 9 w 48"/>
                  <a:gd name="T45" fmla="*/ 42 h 47"/>
                  <a:gd name="T46" fmla="*/ 9 w 48"/>
                  <a:gd name="T47" fmla="*/ 42 h 47"/>
                  <a:gd name="T48" fmla="*/ 10 w 48"/>
                  <a:gd name="T49" fmla="*/ 42 h 47"/>
                  <a:gd name="T50" fmla="*/ 16 w 48"/>
                  <a:gd name="T51" fmla="*/ 40 h 47"/>
                  <a:gd name="T52" fmla="*/ 18 w 48"/>
                  <a:gd name="T53" fmla="*/ 41 h 47"/>
                  <a:gd name="T54" fmla="*/ 22 w 48"/>
                  <a:gd name="T55" fmla="*/ 47 h 47"/>
                  <a:gd name="T56" fmla="*/ 27 w 48"/>
                  <a:gd name="T57" fmla="*/ 47 h 47"/>
                  <a:gd name="T58" fmla="*/ 30 w 48"/>
                  <a:gd name="T59" fmla="*/ 41 h 47"/>
                  <a:gd name="T60" fmla="*/ 32 w 48"/>
                  <a:gd name="T61" fmla="*/ 40 h 47"/>
                  <a:gd name="T62" fmla="*/ 38 w 48"/>
                  <a:gd name="T63" fmla="*/ 42 h 47"/>
                  <a:gd name="T64" fmla="*/ 39 w 48"/>
                  <a:gd name="T65" fmla="*/ 42 h 47"/>
                  <a:gd name="T66" fmla="*/ 43 w 48"/>
                  <a:gd name="T67" fmla="*/ 39 h 47"/>
                  <a:gd name="T68" fmla="*/ 40 w 48"/>
                  <a:gd name="T69" fmla="*/ 32 h 47"/>
                  <a:gd name="T70" fmla="*/ 41 w 48"/>
                  <a:gd name="T71" fmla="*/ 30 h 47"/>
                  <a:gd name="T72" fmla="*/ 48 w 48"/>
                  <a:gd name="T73" fmla="*/ 26 h 47"/>
                  <a:gd name="T74" fmla="*/ 48 w 48"/>
                  <a:gd name="T75" fmla="*/ 21 h 47"/>
                  <a:gd name="T76" fmla="*/ 41 w 48"/>
                  <a:gd name="T77" fmla="*/ 18 h 47"/>
                  <a:gd name="T78" fmla="*/ 24 w 48"/>
                  <a:gd name="T79" fmla="*/ 32 h 47"/>
                  <a:gd name="T80" fmla="*/ 16 w 48"/>
                  <a:gd name="T81" fmla="*/ 24 h 47"/>
                  <a:gd name="T82" fmla="*/ 24 w 48"/>
                  <a:gd name="T83" fmla="*/ 16 h 47"/>
                  <a:gd name="T84" fmla="*/ 32 w 48"/>
                  <a:gd name="T85" fmla="*/ 24 h 47"/>
                  <a:gd name="T86" fmla="*/ 24 w 48"/>
                  <a:gd name="T87" fmla="*/ 32 h 47"/>
                  <a:gd name="T88" fmla="*/ 24 w 48"/>
                  <a:gd name="T89" fmla="*/ 32 h 47"/>
                  <a:gd name="T90" fmla="*/ 24 w 48"/>
                  <a:gd name="T91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8" h="47">
                    <a:moveTo>
                      <a:pt x="41" y="18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3" y="10"/>
                      <a:pt x="43" y="9"/>
                      <a:pt x="43" y="9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7" y="5"/>
                      <a:pt x="32" y="8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0"/>
                      <a:pt x="18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0"/>
                      <a:pt x="7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7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8"/>
                      <a:pt x="5" y="38"/>
                      <a:pt x="5" y="39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42"/>
                      <a:pt x="16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20" y="47"/>
                      <a:pt x="21" y="47"/>
                      <a:pt x="22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8" y="47"/>
                      <a:pt x="30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8"/>
                      <a:pt x="43" y="38"/>
                      <a:pt x="40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8" y="27"/>
                      <a:pt x="48" y="27"/>
                      <a:pt x="48" y="26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0"/>
                      <a:pt x="48" y="20"/>
                      <a:pt x="41" y="18"/>
                    </a:cubicBezTo>
                    <a:close/>
                    <a:moveTo>
                      <a:pt x="24" y="32"/>
                    </a:moveTo>
                    <a:cubicBezTo>
                      <a:pt x="19" y="32"/>
                      <a:pt x="16" y="28"/>
                      <a:pt x="16" y="24"/>
                    </a:cubicBezTo>
                    <a:cubicBezTo>
                      <a:pt x="16" y="19"/>
                      <a:pt x="19" y="16"/>
                      <a:pt x="24" y="16"/>
                    </a:cubicBezTo>
                    <a:cubicBezTo>
                      <a:pt x="29" y="16"/>
                      <a:pt x="32" y="19"/>
                      <a:pt x="32" y="24"/>
                    </a:cubicBezTo>
                    <a:cubicBezTo>
                      <a:pt x="32" y="28"/>
                      <a:pt x="29" y="32"/>
                      <a:pt x="24" y="32"/>
                    </a:cubicBezTo>
                    <a:close/>
                    <a:moveTo>
                      <a:pt x="24" y="32"/>
                    </a:moveTo>
                    <a:cubicBezTo>
                      <a:pt x="24" y="32"/>
                      <a:pt x="24" y="32"/>
                      <a:pt x="24" y="3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7" name="işľîḓé"/>
              <p:cNvSpPr/>
              <p:nvPr/>
            </p:nvSpPr>
            <p:spPr bwMode="auto">
              <a:xfrm>
                <a:off x="2645944" y="3369898"/>
                <a:ext cx="152117" cy="152117"/>
              </a:xfrm>
              <a:custGeom>
                <a:avLst/>
                <a:gdLst>
                  <a:gd name="T0" fmla="*/ 65 w 75"/>
                  <a:gd name="T1" fmla="*/ 28 h 75"/>
                  <a:gd name="T2" fmla="*/ 64 w 75"/>
                  <a:gd name="T3" fmla="*/ 25 h 75"/>
                  <a:gd name="T4" fmla="*/ 67 w 75"/>
                  <a:gd name="T5" fmla="*/ 14 h 75"/>
                  <a:gd name="T6" fmla="*/ 61 w 75"/>
                  <a:gd name="T7" fmla="*/ 8 h 75"/>
                  <a:gd name="T8" fmla="*/ 61 w 75"/>
                  <a:gd name="T9" fmla="*/ 8 h 75"/>
                  <a:gd name="T10" fmla="*/ 60 w 75"/>
                  <a:gd name="T11" fmla="*/ 8 h 75"/>
                  <a:gd name="T12" fmla="*/ 50 w 75"/>
                  <a:gd name="T13" fmla="*/ 12 h 75"/>
                  <a:gd name="T14" fmla="*/ 47 w 75"/>
                  <a:gd name="T15" fmla="*/ 11 h 75"/>
                  <a:gd name="T16" fmla="*/ 41 w 75"/>
                  <a:gd name="T17" fmla="*/ 0 h 75"/>
                  <a:gd name="T18" fmla="*/ 33 w 75"/>
                  <a:gd name="T19" fmla="*/ 0 h 75"/>
                  <a:gd name="T20" fmla="*/ 28 w 75"/>
                  <a:gd name="T21" fmla="*/ 11 h 75"/>
                  <a:gd name="T22" fmla="*/ 25 w 75"/>
                  <a:gd name="T23" fmla="*/ 12 h 75"/>
                  <a:gd name="T24" fmla="*/ 15 w 75"/>
                  <a:gd name="T25" fmla="*/ 8 h 75"/>
                  <a:gd name="T26" fmla="*/ 14 w 75"/>
                  <a:gd name="T27" fmla="*/ 8 h 75"/>
                  <a:gd name="T28" fmla="*/ 8 w 75"/>
                  <a:gd name="T29" fmla="*/ 14 h 75"/>
                  <a:gd name="T30" fmla="*/ 11 w 75"/>
                  <a:gd name="T31" fmla="*/ 25 h 75"/>
                  <a:gd name="T32" fmla="*/ 10 w 75"/>
                  <a:gd name="T33" fmla="*/ 28 h 75"/>
                  <a:gd name="T34" fmla="*/ 0 w 75"/>
                  <a:gd name="T35" fmla="*/ 34 h 75"/>
                  <a:gd name="T36" fmla="*/ 0 w 75"/>
                  <a:gd name="T37" fmla="*/ 42 h 75"/>
                  <a:gd name="T38" fmla="*/ 10 w 75"/>
                  <a:gd name="T39" fmla="*/ 47 h 75"/>
                  <a:gd name="T40" fmla="*/ 11 w 75"/>
                  <a:gd name="T41" fmla="*/ 50 h 75"/>
                  <a:gd name="T42" fmla="*/ 8 w 75"/>
                  <a:gd name="T43" fmla="*/ 61 h 75"/>
                  <a:gd name="T44" fmla="*/ 14 w 75"/>
                  <a:gd name="T45" fmla="*/ 67 h 75"/>
                  <a:gd name="T46" fmla="*/ 14 w 75"/>
                  <a:gd name="T47" fmla="*/ 67 h 75"/>
                  <a:gd name="T48" fmla="*/ 15 w 75"/>
                  <a:gd name="T49" fmla="*/ 67 h 75"/>
                  <a:gd name="T50" fmla="*/ 25 w 75"/>
                  <a:gd name="T51" fmla="*/ 63 h 75"/>
                  <a:gd name="T52" fmla="*/ 28 w 75"/>
                  <a:gd name="T53" fmla="*/ 65 h 75"/>
                  <a:gd name="T54" fmla="*/ 34 w 75"/>
                  <a:gd name="T55" fmla="*/ 75 h 75"/>
                  <a:gd name="T56" fmla="*/ 42 w 75"/>
                  <a:gd name="T57" fmla="*/ 75 h 75"/>
                  <a:gd name="T58" fmla="*/ 47 w 75"/>
                  <a:gd name="T59" fmla="*/ 65 h 75"/>
                  <a:gd name="T60" fmla="*/ 50 w 75"/>
                  <a:gd name="T61" fmla="*/ 63 h 75"/>
                  <a:gd name="T62" fmla="*/ 60 w 75"/>
                  <a:gd name="T63" fmla="*/ 67 h 75"/>
                  <a:gd name="T64" fmla="*/ 61 w 75"/>
                  <a:gd name="T65" fmla="*/ 67 h 75"/>
                  <a:gd name="T66" fmla="*/ 67 w 75"/>
                  <a:gd name="T67" fmla="*/ 61 h 75"/>
                  <a:gd name="T68" fmla="*/ 64 w 75"/>
                  <a:gd name="T69" fmla="*/ 50 h 75"/>
                  <a:gd name="T70" fmla="*/ 65 w 75"/>
                  <a:gd name="T71" fmla="*/ 47 h 75"/>
                  <a:gd name="T72" fmla="*/ 75 w 75"/>
                  <a:gd name="T73" fmla="*/ 41 h 75"/>
                  <a:gd name="T74" fmla="*/ 75 w 75"/>
                  <a:gd name="T75" fmla="*/ 34 h 75"/>
                  <a:gd name="T76" fmla="*/ 65 w 75"/>
                  <a:gd name="T77" fmla="*/ 28 h 75"/>
                  <a:gd name="T78" fmla="*/ 38 w 75"/>
                  <a:gd name="T79" fmla="*/ 51 h 75"/>
                  <a:gd name="T80" fmla="*/ 24 w 75"/>
                  <a:gd name="T81" fmla="*/ 38 h 75"/>
                  <a:gd name="T82" fmla="*/ 38 w 75"/>
                  <a:gd name="T83" fmla="*/ 25 h 75"/>
                  <a:gd name="T84" fmla="*/ 51 w 75"/>
                  <a:gd name="T85" fmla="*/ 38 h 75"/>
                  <a:gd name="T86" fmla="*/ 38 w 75"/>
                  <a:gd name="T87" fmla="*/ 51 h 75"/>
                  <a:gd name="T88" fmla="*/ 38 w 75"/>
                  <a:gd name="T89" fmla="*/ 51 h 75"/>
                  <a:gd name="T90" fmla="*/ 38 w 75"/>
                  <a:gd name="T91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5" h="75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8" y="15"/>
                      <a:pt x="68" y="15"/>
                      <a:pt x="67" y="1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59" y="8"/>
                      <a:pt x="50" y="12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3" y="0"/>
                      <a:pt x="43" y="0"/>
                      <a:pt x="4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28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0" y="32"/>
                      <a:pt x="0" y="33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10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7" y="60"/>
                      <a:pt x="7" y="60"/>
                      <a:pt x="8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6" y="67"/>
                      <a:pt x="25" y="63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2" y="75"/>
                      <a:pt x="33" y="75"/>
                      <a:pt x="34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3" y="75"/>
                      <a:pt x="43" y="75"/>
                      <a:pt x="47" y="65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6" y="66"/>
                      <a:pt x="59" y="67"/>
                      <a:pt x="60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8" y="60"/>
                      <a:pt x="64" y="50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75" y="43"/>
                      <a:pt x="75" y="42"/>
                      <a:pt x="75" y="41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2"/>
                      <a:pt x="75" y="32"/>
                      <a:pt x="65" y="28"/>
                    </a:cubicBezTo>
                    <a:close/>
                    <a:moveTo>
                      <a:pt x="38" y="51"/>
                    </a:moveTo>
                    <a:cubicBezTo>
                      <a:pt x="30" y="51"/>
                      <a:pt x="24" y="45"/>
                      <a:pt x="24" y="38"/>
                    </a:cubicBezTo>
                    <a:cubicBezTo>
                      <a:pt x="24" y="30"/>
                      <a:pt x="30" y="25"/>
                      <a:pt x="38" y="25"/>
                    </a:cubicBezTo>
                    <a:cubicBezTo>
                      <a:pt x="45" y="25"/>
                      <a:pt x="51" y="30"/>
                      <a:pt x="51" y="38"/>
                    </a:cubicBezTo>
                    <a:cubicBezTo>
                      <a:pt x="51" y="45"/>
                      <a:pt x="45" y="51"/>
                      <a:pt x="38" y="51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8" name="îsļiḓé"/>
              <p:cNvSpPr/>
              <p:nvPr/>
            </p:nvSpPr>
            <p:spPr bwMode="auto">
              <a:xfrm>
                <a:off x="2441298" y="4668909"/>
                <a:ext cx="154306" cy="149928"/>
              </a:xfrm>
              <a:custGeom>
                <a:avLst/>
                <a:gdLst>
                  <a:gd name="T0" fmla="*/ 65 w 76"/>
                  <a:gd name="T1" fmla="*/ 28 h 74"/>
                  <a:gd name="T2" fmla="*/ 64 w 76"/>
                  <a:gd name="T3" fmla="*/ 25 h 74"/>
                  <a:gd name="T4" fmla="*/ 67 w 76"/>
                  <a:gd name="T5" fmla="*/ 14 h 74"/>
                  <a:gd name="T6" fmla="*/ 62 w 76"/>
                  <a:gd name="T7" fmla="*/ 8 h 74"/>
                  <a:gd name="T8" fmla="*/ 61 w 76"/>
                  <a:gd name="T9" fmla="*/ 8 h 74"/>
                  <a:gd name="T10" fmla="*/ 60 w 76"/>
                  <a:gd name="T11" fmla="*/ 8 h 74"/>
                  <a:gd name="T12" fmla="*/ 50 w 76"/>
                  <a:gd name="T13" fmla="*/ 12 h 74"/>
                  <a:gd name="T14" fmla="*/ 47 w 76"/>
                  <a:gd name="T15" fmla="*/ 10 h 74"/>
                  <a:gd name="T16" fmla="*/ 42 w 76"/>
                  <a:gd name="T17" fmla="*/ 0 h 74"/>
                  <a:gd name="T18" fmla="*/ 34 w 76"/>
                  <a:gd name="T19" fmla="*/ 0 h 74"/>
                  <a:gd name="T20" fmla="*/ 28 w 76"/>
                  <a:gd name="T21" fmla="*/ 10 h 74"/>
                  <a:gd name="T22" fmla="*/ 25 w 76"/>
                  <a:gd name="T23" fmla="*/ 12 h 74"/>
                  <a:gd name="T24" fmla="*/ 15 w 76"/>
                  <a:gd name="T25" fmla="*/ 8 h 74"/>
                  <a:gd name="T26" fmla="*/ 14 w 76"/>
                  <a:gd name="T27" fmla="*/ 8 h 74"/>
                  <a:gd name="T28" fmla="*/ 8 w 76"/>
                  <a:gd name="T29" fmla="*/ 14 h 74"/>
                  <a:gd name="T30" fmla="*/ 12 w 76"/>
                  <a:gd name="T31" fmla="*/ 25 h 74"/>
                  <a:gd name="T32" fmla="*/ 10 w 76"/>
                  <a:gd name="T33" fmla="*/ 28 h 74"/>
                  <a:gd name="T34" fmla="*/ 0 w 76"/>
                  <a:gd name="T35" fmla="*/ 33 h 74"/>
                  <a:gd name="T36" fmla="*/ 0 w 76"/>
                  <a:gd name="T37" fmla="*/ 41 h 74"/>
                  <a:gd name="T38" fmla="*/ 10 w 76"/>
                  <a:gd name="T39" fmla="*/ 47 h 74"/>
                  <a:gd name="T40" fmla="*/ 12 w 76"/>
                  <a:gd name="T41" fmla="*/ 50 h 74"/>
                  <a:gd name="T42" fmla="*/ 8 w 76"/>
                  <a:gd name="T43" fmla="*/ 61 h 74"/>
                  <a:gd name="T44" fmla="*/ 14 w 76"/>
                  <a:gd name="T45" fmla="*/ 66 h 74"/>
                  <a:gd name="T46" fmla="*/ 14 w 76"/>
                  <a:gd name="T47" fmla="*/ 67 h 74"/>
                  <a:gd name="T48" fmla="*/ 15 w 76"/>
                  <a:gd name="T49" fmla="*/ 67 h 74"/>
                  <a:gd name="T50" fmla="*/ 25 w 76"/>
                  <a:gd name="T51" fmla="*/ 63 h 74"/>
                  <a:gd name="T52" fmla="*/ 28 w 76"/>
                  <a:gd name="T53" fmla="*/ 64 h 74"/>
                  <a:gd name="T54" fmla="*/ 34 w 76"/>
                  <a:gd name="T55" fmla="*/ 74 h 74"/>
                  <a:gd name="T56" fmla="*/ 42 w 76"/>
                  <a:gd name="T57" fmla="*/ 74 h 74"/>
                  <a:gd name="T58" fmla="*/ 47 w 76"/>
                  <a:gd name="T59" fmla="*/ 64 h 74"/>
                  <a:gd name="T60" fmla="*/ 50 w 76"/>
                  <a:gd name="T61" fmla="*/ 63 h 74"/>
                  <a:gd name="T62" fmla="*/ 61 w 76"/>
                  <a:gd name="T63" fmla="*/ 67 h 74"/>
                  <a:gd name="T64" fmla="*/ 61 w 76"/>
                  <a:gd name="T65" fmla="*/ 67 h 74"/>
                  <a:gd name="T66" fmla="*/ 67 w 76"/>
                  <a:gd name="T67" fmla="*/ 61 h 74"/>
                  <a:gd name="T68" fmla="*/ 64 w 76"/>
                  <a:gd name="T69" fmla="*/ 50 h 74"/>
                  <a:gd name="T70" fmla="*/ 65 w 76"/>
                  <a:gd name="T71" fmla="*/ 47 h 74"/>
                  <a:gd name="T72" fmla="*/ 76 w 76"/>
                  <a:gd name="T73" fmla="*/ 41 h 74"/>
                  <a:gd name="T74" fmla="*/ 76 w 76"/>
                  <a:gd name="T75" fmla="*/ 33 h 74"/>
                  <a:gd name="T76" fmla="*/ 65 w 76"/>
                  <a:gd name="T77" fmla="*/ 28 h 74"/>
                  <a:gd name="T78" fmla="*/ 38 w 76"/>
                  <a:gd name="T79" fmla="*/ 50 h 74"/>
                  <a:gd name="T80" fmla="*/ 24 w 76"/>
                  <a:gd name="T81" fmla="*/ 37 h 74"/>
                  <a:gd name="T82" fmla="*/ 38 w 76"/>
                  <a:gd name="T83" fmla="*/ 24 h 74"/>
                  <a:gd name="T84" fmla="*/ 51 w 76"/>
                  <a:gd name="T85" fmla="*/ 37 h 74"/>
                  <a:gd name="T86" fmla="*/ 38 w 76"/>
                  <a:gd name="T87" fmla="*/ 50 h 74"/>
                  <a:gd name="T88" fmla="*/ 38 w 76"/>
                  <a:gd name="T89" fmla="*/ 50 h 74"/>
                  <a:gd name="T90" fmla="*/ 38 w 76"/>
                  <a:gd name="T91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4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8" y="15"/>
                      <a:pt x="68" y="14"/>
                      <a:pt x="67" y="1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59" y="8"/>
                      <a:pt x="50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2" y="0"/>
                      <a:pt x="32" y="0"/>
                      <a:pt x="2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2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0" y="32"/>
                      <a:pt x="0" y="32"/>
                      <a:pt x="0" y="3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0" y="43"/>
                      <a:pt x="10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7" y="60"/>
                      <a:pt x="7" y="60"/>
                      <a:pt x="8" y="61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6" y="67"/>
                      <a:pt x="25" y="6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2" y="74"/>
                      <a:pt x="33" y="74"/>
                      <a:pt x="34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4"/>
                      <a:pt x="44" y="74"/>
                      <a:pt x="47" y="64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6" y="65"/>
                      <a:pt x="60" y="67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9" y="59"/>
                      <a:pt x="64" y="50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76" y="43"/>
                      <a:pt x="76" y="42"/>
                      <a:pt x="76" y="4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2"/>
                      <a:pt x="76" y="32"/>
                      <a:pt x="65" y="28"/>
                    </a:cubicBezTo>
                    <a:close/>
                    <a:moveTo>
                      <a:pt x="38" y="50"/>
                    </a:moveTo>
                    <a:cubicBezTo>
                      <a:pt x="30" y="50"/>
                      <a:pt x="24" y="44"/>
                      <a:pt x="24" y="37"/>
                    </a:cubicBezTo>
                    <a:cubicBezTo>
                      <a:pt x="24" y="30"/>
                      <a:pt x="30" y="24"/>
                      <a:pt x="38" y="24"/>
                    </a:cubicBezTo>
                    <a:cubicBezTo>
                      <a:pt x="45" y="24"/>
                      <a:pt x="51" y="30"/>
                      <a:pt x="51" y="37"/>
                    </a:cubicBezTo>
                    <a:cubicBezTo>
                      <a:pt x="51" y="44"/>
                      <a:pt x="45" y="50"/>
                      <a:pt x="38" y="50"/>
                    </a:cubicBezTo>
                    <a:close/>
                    <a:moveTo>
                      <a:pt x="38" y="50"/>
                    </a:moveTo>
                    <a:cubicBezTo>
                      <a:pt x="38" y="50"/>
                      <a:pt x="38" y="50"/>
                      <a:pt x="38" y="5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9" name="îṩļïde"/>
              <p:cNvSpPr/>
              <p:nvPr/>
            </p:nvSpPr>
            <p:spPr bwMode="auto">
              <a:xfrm>
                <a:off x="2250879" y="3797795"/>
                <a:ext cx="154306" cy="149928"/>
              </a:xfrm>
              <a:custGeom>
                <a:avLst/>
                <a:gdLst>
                  <a:gd name="T0" fmla="*/ 65 w 76"/>
                  <a:gd name="T1" fmla="*/ 28 h 74"/>
                  <a:gd name="T2" fmla="*/ 64 w 76"/>
                  <a:gd name="T3" fmla="*/ 25 h 74"/>
                  <a:gd name="T4" fmla="*/ 67 w 76"/>
                  <a:gd name="T5" fmla="*/ 14 h 74"/>
                  <a:gd name="T6" fmla="*/ 62 w 76"/>
                  <a:gd name="T7" fmla="*/ 8 h 74"/>
                  <a:gd name="T8" fmla="*/ 61 w 76"/>
                  <a:gd name="T9" fmla="*/ 8 h 74"/>
                  <a:gd name="T10" fmla="*/ 60 w 76"/>
                  <a:gd name="T11" fmla="*/ 8 h 74"/>
                  <a:gd name="T12" fmla="*/ 51 w 76"/>
                  <a:gd name="T13" fmla="*/ 12 h 74"/>
                  <a:gd name="T14" fmla="*/ 47 w 76"/>
                  <a:gd name="T15" fmla="*/ 10 h 74"/>
                  <a:gd name="T16" fmla="*/ 42 w 76"/>
                  <a:gd name="T17" fmla="*/ 0 h 74"/>
                  <a:gd name="T18" fmla="*/ 34 w 76"/>
                  <a:gd name="T19" fmla="*/ 0 h 74"/>
                  <a:gd name="T20" fmla="*/ 28 w 76"/>
                  <a:gd name="T21" fmla="*/ 10 h 74"/>
                  <a:gd name="T22" fmla="*/ 25 w 76"/>
                  <a:gd name="T23" fmla="*/ 12 h 74"/>
                  <a:gd name="T24" fmla="*/ 15 w 76"/>
                  <a:gd name="T25" fmla="*/ 8 h 74"/>
                  <a:gd name="T26" fmla="*/ 14 w 76"/>
                  <a:gd name="T27" fmla="*/ 8 h 74"/>
                  <a:gd name="T28" fmla="*/ 8 w 76"/>
                  <a:gd name="T29" fmla="*/ 14 h 74"/>
                  <a:gd name="T30" fmla="*/ 12 w 76"/>
                  <a:gd name="T31" fmla="*/ 25 h 74"/>
                  <a:gd name="T32" fmla="*/ 10 w 76"/>
                  <a:gd name="T33" fmla="*/ 28 h 74"/>
                  <a:gd name="T34" fmla="*/ 0 w 76"/>
                  <a:gd name="T35" fmla="*/ 34 h 74"/>
                  <a:gd name="T36" fmla="*/ 0 w 76"/>
                  <a:gd name="T37" fmla="*/ 41 h 74"/>
                  <a:gd name="T38" fmla="*/ 10 w 76"/>
                  <a:gd name="T39" fmla="*/ 47 h 74"/>
                  <a:gd name="T40" fmla="*/ 12 w 76"/>
                  <a:gd name="T41" fmla="*/ 50 h 74"/>
                  <a:gd name="T42" fmla="*/ 8 w 76"/>
                  <a:gd name="T43" fmla="*/ 61 h 74"/>
                  <a:gd name="T44" fmla="*/ 14 w 76"/>
                  <a:gd name="T45" fmla="*/ 66 h 74"/>
                  <a:gd name="T46" fmla="*/ 15 w 76"/>
                  <a:gd name="T47" fmla="*/ 67 h 74"/>
                  <a:gd name="T48" fmla="*/ 15 w 76"/>
                  <a:gd name="T49" fmla="*/ 67 h 74"/>
                  <a:gd name="T50" fmla="*/ 25 w 76"/>
                  <a:gd name="T51" fmla="*/ 63 h 74"/>
                  <a:gd name="T52" fmla="*/ 28 w 76"/>
                  <a:gd name="T53" fmla="*/ 64 h 74"/>
                  <a:gd name="T54" fmla="*/ 34 w 76"/>
                  <a:gd name="T55" fmla="*/ 74 h 74"/>
                  <a:gd name="T56" fmla="*/ 42 w 76"/>
                  <a:gd name="T57" fmla="*/ 74 h 74"/>
                  <a:gd name="T58" fmla="*/ 47 w 76"/>
                  <a:gd name="T59" fmla="*/ 64 h 74"/>
                  <a:gd name="T60" fmla="*/ 51 w 76"/>
                  <a:gd name="T61" fmla="*/ 63 h 74"/>
                  <a:gd name="T62" fmla="*/ 61 w 76"/>
                  <a:gd name="T63" fmla="*/ 67 h 74"/>
                  <a:gd name="T64" fmla="*/ 61 w 76"/>
                  <a:gd name="T65" fmla="*/ 67 h 74"/>
                  <a:gd name="T66" fmla="*/ 68 w 76"/>
                  <a:gd name="T67" fmla="*/ 61 h 74"/>
                  <a:gd name="T68" fmla="*/ 64 w 76"/>
                  <a:gd name="T69" fmla="*/ 50 h 74"/>
                  <a:gd name="T70" fmla="*/ 65 w 76"/>
                  <a:gd name="T71" fmla="*/ 47 h 74"/>
                  <a:gd name="T72" fmla="*/ 76 w 76"/>
                  <a:gd name="T73" fmla="*/ 41 h 74"/>
                  <a:gd name="T74" fmla="*/ 76 w 76"/>
                  <a:gd name="T75" fmla="*/ 33 h 74"/>
                  <a:gd name="T76" fmla="*/ 65 w 76"/>
                  <a:gd name="T77" fmla="*/ 28 h 74"/>
                  <a:gd name="T78" fmla="*/ 38 w 76"/>
                  <a:gd name="T79" fmla="*/ 50 h 74"/>
                  <a:gd name="T80" fmla="*/ 25 w 76"/>
                  <a:gd name="T81" fmla="*/ 37 h 74"/>
                  <a:gd name="T82" fmla="*/ 38 w 76"/>
                  <a:gd name="T83" fmla="*/ 24 h 74"/>
                  <a:gd name="T84" fmla="*/ 51 w 76"/>
                  <a:gd name="T85" fmla="*/ 37 h 74"/>
                  <a:gd name="T86" fmla="*/ 38 w 76"/>
                  <a:gd name="T87" fmla="*/ 50 h 74"/>
                  <a:gd name="T88" fmla="*/ 38 w 76"/>
                  <a:gd name="T89" fmla="*/ 50 h 74"/>
                  <a:gd name="T90" fmla="*/ 38 w 76"/>
                  <a:gd name="T91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4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8" y="15"/>
                      <a:pt x="68" y="15"/>
                      <a:pt x="67" y="1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59" y="8"/>
                      <a:pt x="51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2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2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0" y="32"/>
                      <a:pt x="0" y="32"/>
                      <a:pt x="0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0" y="43"/>
                      <a:pt x="10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7" y="60"/>
                      <a:pt x="8" y="60"/>
                      <a:pt x="8" y="61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7"/>
                      <a:pt x="17" y="67"/>
                      <a:pt x="25" y="6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2" y="74"/>
                      <a:pt x="33" y="74"/>
                      <a:pt x="34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4"/>
                      <a:pt x="44" y="74"/>
                      <a:pt x="47" y="64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6" y="65"/>
                      <a:pt x="60" y="67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0"/>
                      <a:pt x="69" y="60"/>
                      <a:pt x="64" y="50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76" y="43"/>
                      <a:pt x="76" y="42"/>
                      <a:pt x="76" y="4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2"/>
                      <a:pt x="76" y="32"/>
                      <a:pt x="65" y="28"/>
                    </a:cubicBezTo>
                    <a:close/>
                    <a:moveTo>
                      <a:pt x="38" y="50"/>
                    </a:moveTo>
                    <a:cubicBezTo>
                      <a:pt x="31" y="50"/>
                      <a:pt x="25" y="45"/>
                      <a:pt x="25" y="37"/>
                    </a:cubicBezTo>
                    <a:cubicBezTo>
                      <a:pt x="25" y="30"/>
                      <a:pt x="31" y="24"/>
                      <a:pt x="38" y="24"/>
                    </a:cubicBezTo>
                    <a:cubicBezTo>
                      <a:pt x="45" y="24"/>
                      <a:pt x="51" y="30"/>
                      <a:pt x="51" y="37"/>
                    </a:cubicBezTo>
                    <a:cubicBezTo>
                      <a:pt x="51" y="45"/>
                      <a:pt x="45" y="50"/>
                      <a:pt x="38" y="50"/>
                    </a:cubicBezTo>
                    <a:close/>
                    <a:moveTo>
                      <a:pt x="38" y="50"/>
                    </a:moveTo>
                    <a:cubicBezTo>
                      <a:pt x="38" y="50"/>
                      <a:pt x="38" y="50"/>
                      <a:pt x="38" y="5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80" name="iS1íḑé"/>
              <p:cNvSpPr/>
              <p:nvPr/>
            </p:nvSpPr>
            <p:spPr bwMode="auto">
              <a:xfrm>
                <a:off x="2674398" y="5512663"/>
                <a:ext cx="783565" cy="589863"/>
              </a:xfrm>
              <a:custGeom>
                <a:avLst/>
                <a:gdLst>
                  <a:gd name="T0" fmla="*/ 364 w 386"/>
                  <a:gd name="T1" fmla="*/ 106 h 291"/>
                  <a:gd name="T2" fmla="*/ 386 w 386"/>
                  <a:gd name="T3" fmla="*/ 84 h 291"/>
                  <a:gd name="T4" fmla="*/ 364 w 386"/>
                  <a:gd name="T5" fmla="*/ 62 h 291"/>
                  <a:gd name="T6" fmla="*/ 363 w 386"/>
                  <a:gd name="T7" fmla="*/ 62 h 291"/>
                  <a:gd name="T8" fmla="*/ 363 w 386"/>
                  <a:gd name="T9" fmla="*/ 46 h 291"/>
                  <a:gd name="T10" fmla="*/ 364 w 386"/>
                  <a:gd name="T11" fmla="*/ 46 h 291"/>
                  <a:gd name="T12" fmla="*/ 386 w 386"/>
                  <a:gd name="T13" fmla="*/ 24 h 291"/>
                  <a:gd name="T14" fmla="*/ 364 w 386"/>
                  <a:gd name="T15" fmla="*/ 2 h 291"/>
                  <a:gd name="T16" fmla="*/ 344 w 386"/>
                  <a:gd name="T17" fmla="*/ 2 h 291"/>
                  <a:gd name="T18" fmla="*/ 335 w 386"/>
                  <a:gd name="T19" fmla="*/ 0 h 291"/>
                  <a:gd name="T20" fmla="*/ 50 w 386"/>
                  <a:gd name="T21" fmla="*/ 0 h 291"/>
                  <a:gd name="T22" fmla="*/ 42 w 386"/>
                  <a:gd name="T23" fmla="*/ 2 h 291"/>
                  <a:gd name="T24" fmla="*/ 22 w 386"/>
                  <a:gd name="T25" fmla="*/ 2 h 291"/>
                  <a:gd name="T26" fmla="*/ 0 w 386"/>
                  <a:gd name="T27" fmla="*/ 24 h 291"/>
                  <a:gd name="T28" fmla="*/ 22 w 386"/>
                  <a:gd name="T29" fmla="*/ 46 h 291"/>
                  <a:gd name="T30" fmla="*/ 23 w 386"/>
                  <a:gd name="T31" fmla="*/ 46 h 291"/>
                  <a:gd name="T32" fmla="*/ 23 w 386"/>
                  <a:gd name="T33" fmla="*/ 62 h 291"/>
                  <a:gd name="T34" fmla="*/ 22 w 386"/>
                  <a:gd name="T35" fmla="*/ 62 h 291"/>
                  <a:gd name="T36" fmla="*/ 0 w 386"/>
                  <a:gd name="T37" fmla="*/ 84 h 291"/>
                  <a:gd name="T38" fmla="*/ 22 w 386"/>
                  <a:gd name="T39" fmla="*/ 106 h 291"/>
                  <a:gd name="T40" fmla="*/ 23 w 386"/>
                  <a:gd name="T41" fmla="*/ 106 h 291"/>
                  <a:gd name="T42" fmla="*/ 23 w 386"/>
                  <a:gd name="T43" fmla="*/ 122 h 291"/>
                  <a:gd name="T44" fmla="*/ 22 w 386"/>
                  <a:gd name="T45" fmla="*/ 122 h 291"/>
                  <a:gd name="T46" fmla="*/ 0 w 386"/>
                  <a:gd name="T47" fmla="*/ 144 h 291"/>
                  <a:gd name="T48" fmla="*/ 22 w 386"/>
                  <a:gd name="T49" fmla="*/ 166 h 291"/>
                  <a:gd name="T50" fmla="*/ 23 w 386"/>
                  <a:gd name="T51" fmla="*/ 166 h 291"/>
                  <a:gd name="T52" fmla="*/ 23 w 386"/>
                  <a:gd name="T53" fmla="*/ 184 h 291"/>
                  <a:gd name="T54" fmla="*/ 50 w 386"/>
                  <a:gd name="T55" fmla="*/ 211 h 291"/>
                  <a:gd name="T56" fmla="*/ 171 w 386"/>
                  <a:gd name="T57" fmla="*/ 291 h 291"/>
                  <a:gd name="T58" fmla="*/ 191 w 386"/>
                  <a:gd name="T59" fmla="*/ 291 h 291"/>
                  <a:gd name="T60" fmla="*/ 193 w 386"/>
                  <a:gd name="T61" fmla="*/ 291 h 291"/>
                  <a:gd name="T62" fmla="*/ 194 w 386"/>
                  <a:gd name="T63" fmla="*/ 291 h 291"/>
                  <a:gd name="T64" fmla="*/ 215 w 386"/>
                  <a:gd name="T65" fmla="*/ 291 h 291"/>
                  <a:gd name="T66" fmla="*/ 335 w 386"/>
                  <a:gd name="T67" fmla="*/ 211 h 291"/>
                  <a:gd name="T68" fmla="*/ 363 w 386"/>
                  <a:gd name="T69" fmla="*/ 184 h 291"/>
                  <a:gd name="T70" fmla="*/ 363 w 386"/>
                  <a:gd name="T71" fmla="*/ 166 h 291"/>
                  <a:gd name="T72" fmla="*/ 364 w 386"/>
                  <a:gd name="T73" fmla="*/ 166 h 291"/>
                  <a:gd name="T74" fmla="*/ 386 w 386"/>
                  <a:gd name="T75" fmla="*/ 144 h 291"/>
                  <a:gd name="T76" fmla="*/ 364 w 386"/>
                  <a:gd name="T77" fmla="*/ 122 h 291"/>
                  <a:gd name="T78" fmla="*/ 363 w 386"/>
                  <a:gd name="T79" fmla="*/ 122 h 291"/>
                  <a:gd name="T80" fmla="*/ 363 w 386"/>
                  <a:gd name="T81" fmla="*/ 106 h 291"/>
                  <a:gd name="T82" fmla="*/ 364 w 386"/>
                  <a:gd name="T83" fmla="*/ 10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291">
                    <a:moveTo>
                      <a:pt x="364" y="106"/>
                    </a:moveTo>
                    <a:cubicBezTo>
                      <a:pt x="376" y="106"/>
                      <a:pt x="386" y="96"/>
                      <a:pt x="386" y="84"/>
                    </a:cubicBezTo>
                    <a:cubicBezTo>
                      <a:pt x="386" y="72"/>
                      <a:pt x="376" y="62"/>
                      <a:pt x="364" y="62"/>
                    </a:cubicBezTo>
                    <a:cubicBezTo>
                      <a:pt x="363" y="62"/>
                      <a:pt x="363" y="62"/>
                      <a:pt x="363" y="62"/>
                    </a:cubicBezTo>
                    <a:cubicBezTo>
                      <a:pt x="363" y="46"/>
                      <a:pt x="363" y="46"/>
                      <a:pt x="363" y="46"/>
                    </a:cubicBezTo>
                    <a:cubicBezTo>
                      <a:pt x="364" y="46"/>
                      <a:pt x="364" y="46"/>
                      <a:pt x="364" y="46"/>
                    </a:cubicBezTo>
                    <a:cubicBezTo>
                      <a:pt x="376" y="46"/>
                      <a:pt x="386" y="36"/>
                      <a:pt x="386" y="24"/>
                    </a:cubicBezTo>
                    <a:cubicBezTo>
                      <a:pt x="386" y="12"/>
                      <a:pt x="376" y="2"/>
                      <a:pt x="364" y="2"/>
                    </a:cubicBezTo>
                    <a:cubicBezTo>
                      <a:pt x="344" y="2"/>
                      <a:pt x="344" y="2"/>
                      <a:pt x="344" y="2"/>
                    </a:cubicBezTo>
                    <a:cubicBezTo>
                      <a:pt x="341" y="1"/>
                      <a:pt x="338" y="0"/>
                      <a:pt x="335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0"/>
                      <a:pt x="44" y="1"/>
                      <a:pt x="4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0" y="2"/>
                      <a:pt x="0" y="12"/>
                      <a:pt x="0" y="24"/>
                    </a:cubicBezTo>
                    <a:cubicBezTo>
                      <a:pt x="0" y="36"/>
                      <a:pt x="10" y="46"/>
                      <a:pt x="22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10" y="62"/>
                      <a:pt x="0" y="72"/>
                      <a:pt x="0" y="84"/>
                    </a:cubicBezTo>
                    <a:cubicBezTo>
                      <a:pt x="0" y="96"/>
                      <a:pt x="10" y="106"/>
                      <a:pt x="22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10" y="122"/>
                      <a:pt x="0" y="132"/>
                      <a:pt x="0" y="144"/>
                    </a:cubicBezTo>
                    <a:cubicBezTo>
                      <a:pt x="0" y="156"/>
                      <a:pt x="10" y="166"/>
                      <a:pt x="22" y="166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3" y="184"/>
                      <a:pt x="23" y="184"/>
                      <a:pt x="23" y="184"/>
                    </a:cubicBezTo>
                    <a:cubicBezTo>
                      <a:pt x="23" y="198"/>
                      <a:pt x="35" y="211"/>
                      <a:pt x="50" y="211"/>
                    </a:cubicBezTo>
                    <a:cubicBezTo>
                      <a:pt x="50" y="211"/>
                      <a:pt x="138" y="291"/>
                      <a:pt x="171" y="291"/>
                    </a:cubicBezTo>
                    <a:cubicBezTo>
                      <a:pt x="182" y="291"/>
                      <a:pt x="188" y="291"/>
                      <a:pt x="191" y="291"/>
                    </a:cubicBezTo>
                    <a:cubicBezTo>
                      <a:pt x="192" y="291"/>
                      <a:pt x="192" y="291"/>
                      <a:pt x="193" y="291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7" y="291"/>
                      <a:pt x="204" y="291"/>
                      <a:pt x="215" y="291"/>
                    </a:cubicBezTo>
                    <a:cubicBezTo>
                      <a:pt x="247" y="291"/>
                      <a:pt x="335" y="211"/>
                      <a:pt x="335" y="211"/>
                    </a:cubicBezTo>
                    <a:cubicBezTo>
                      <a:pt x="350" y="211"/>
                      <a:pt x="363" y="198"/>
                      <a:pt x="363" y="184"/>
                    </a:cubicBezTo>
                    <a:cubicBezTo>
                      <a:pt x="363" y="166"/>
                      <a:pt x="363" y="166"/>
                      <a:pt x="363" y="166"/>
                    </a:cubicBezTo>
                    <a:cubicBezTo>
                      <a:pt x="364" y="166"/>
                      <a:pt x="364" y="166"/>
                      <a:pt x="364" y="166"/>
                    </a:cubicBezTo>
                    <a:cubicBezTo>
                      <a:pt x="376" y="166"/>
                      <a:pt x="386" y="156"/>
                      <a:pt x="386" y="144"/>
                    </a:cubicBezTo>
                    <a:cubicBezTo>
                      <a:pt x="386" y="132"/>
                      <a:pt x="376" y="122"/>
                      <a:pt x="364" y="122"/>
                    </a:cubicBezTo>
                    <a:cubicBezTo>
                      <a:pt x="363" y="122"/>
                      <a:pt x="363" y="122"/>
                      <a:pt x="363" y="122"/>
                    </a:cubicBezTo>
                    <a:cubicBezTo>
                      <a:pt x="363" y="106"/>
                      <a:pt x="363" y="106"/>
                      <a:pt x="363" y="106"/>
                    </a:cubicBezTo>
                    <a:lnTo>
                      <a:pt x="364" y="10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233959" y="1361627"/>
            <a:ext cx="2258138" cy="886926"/>
            <a:chOff x="5383619" y="1438940"/>
            <a:chExt cx="1910315" cy="948989"/>
          </a:xfrm>
        </p:grpSpPr>
        <p:sp>
          <p:nvSpPr>
            <p:cNvPr id="81" name="矩形: 圆角 80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生物质原料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129408" y="1365539"/>
            <a:ext cx="2258138" cy="886926"/>
            <a:chOff x="5383619" y="1438940"/>
            <a:chExt cx="1910315" cy="948989"/>
          </a:xfrm>
        </p:grpSpPr>
        <p:sp>
          <p:nvSpPr>
            <p:cNvPr id="110" name="矩形: 圆角 109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1" name="矩形: 圆角 110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热解反应器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129408" y="2698799"/>
            <a:ext cx="2258138" cy="886926"/>
            <a:chOff x="5383619" y="1438940"/>
            <a:chExt cx="1910315" cy="948989"/>
          </a:xfrm>
        </p:grpSpPr>
        <p:sp>
          <p:nvSpPr>
            <p:cNvPr id="113" name="矩形: 圆角 112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4" name="矩形: 圆角 113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048707" y="2717153"/>
            <a:ext cx="2258138" cy="886926"/>
            <a:chOff x="5383619" y="1438940"/>
            <a:chExt cx="1910315" cy="948989"/>
          </a:xfrm>
        </p:grpSpPr>
        <p:sp>
          <p:nvSpPr>
            <p:cNvPr id="116" name="矩形: 圆角 115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7" name="矩形: 圆角 116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水油分离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32143" y="4103455"/>
            <a:ext cx="5177437" cy="905280"/>
            <a:chOff x="5632143" y="4103455"/>
            <a:chExt cx="5177437" cy="905280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632143" y="4103455"/>
              <a:ext cx="2258138" cy="886926"/>
              <a:chOff x="5383619" y="1438940"/>
              <a:chExt cx="1910315" cy="948989"/>
            </a:xfrm>
          </p:grpSpPr>
          <p:sp>
            <p:nvSpPr>
              <p:cNvPr id="119" name="矩形: 圆角 118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0" name="矩形: 圆角 119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水溶性组分</a:t>
                </a:r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8551442" y="4121809"/>
              <a:ext cx="2258138" cy="886926"/>
              <a:chOff x="5383619" y="1438940"/>
              <a:chExt cx="1910315" cy="948989"/>
            </a:xfrm>
          </p:grpSpPr>
          <p:sp>
            <p:nvSpPr>
              <p:cNvPr id="122" name="矩形: 圆角 121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3" name="矩形: 圆角 122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不溶性组分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632143" y="5372584"/>
            <a:ext cx="5177437" cy="886926"/>
            <a:chOff x="5632143" y="5372584"/>
            <a:chExt cx="5177437" cy="88692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8551442" y="5372584"/>
              <a:ext cx="2258138" cy="886926"/>
              <a:chOff x="5383619" y="1438940"/>
              <a:chExt cx="1910315" cy="948989"/>
            </a:xfrm>
          </p:grpSpPr>
          <p:sp>
            <p:nvSpPr>
              <p:cNvPr id="128" name="矩形: 圆角 127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9" name="矩形: 圆角 128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高附加值化学品</a:t>
                </a:r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5632143" y="5372584"/>
              <a:ext cx="2258138" cy="886926"/>
              <a:chOff x="5383619" y="1438940"/>
              <a:chExt cx="1910315" cy="948989"/>
            </a:xfrm>
          </p:grpSpPr>
          <p:sp>
            <p:nvSpPr>
              <p:cNvPr id="131" name="矩形: 圆角 127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32" name="矩形: 圆角 128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催化重整制氢</a:t>
                </a:r>
              </a:p>
            </p:txBody>
          </p:sp>
        </p:grpSp>
      </p:grpSp>
      <p:sp>
        <p:nvSpPr>
          <p:cNvPr id="11" name="右大括号 10"/>
          <p:cNvSpPr/>
          <p:nvPr/>
        </p:nvSpPr>
        <p:spPr>
          <a:xfrm rot="16200000">
            <a:off x="8107272" y="2451097"/>
            <a:ext cx="329477" cy="2938498"/>
          </a:xfrm>
          <a:prstGeom prst="rightBrace">
            <a:avLst>
              <a:gd name="adj1" fmla="val 80599"/>
              <a:gd name="adj2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519064" y="1850065"/>
            <a:ext cx="61034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/>
          <p:nvPr/>
        </p:nvCxnSpPr>
        <p:spPr>
          <a:xfrm>
            <a:off x="5273809" y="2293293"/>
            <a:ext cx="0" cy="39487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802762" y="5008751"/>
            <a:ext cx="2938496" cy="380672"/>
            <a:chOff x="6802762" y="5008751"/>
            <a:chExt cx="2938496" cy="380672"/>
          </a:xfrm>
        </p:grpSpPr>
        <p:cxnSp>
          <p:nvCxnSpPr>
            <p:cNvPr id="134" name="直接箭头连接符 133"/>
            <p:cNvCxnSpPr/>
            <p:nvPr/>
          </p:nvCxnSpPr>
          <p:spPr>
            <a:xfrm>
              <a:off x="6802762" y="5008751"/>
              <a:ext cx="7028" cy="36383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>
            <a:xfrm>
              <a:off x="9734230" y="5025590"/>
              <a:ext cx="7028" cy="36383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直接箭头连接符 135"/>
          <p:cNvCxnSpPr/>
          <p:nvPr/>
        </p:nvCxnSpPr>
        <p:spPr>
          <a:xfrm>
            <a:off x="6438363" y="3177998"/>
            <a:ext cx="61034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663343" y="1165468"/>
            <a:ext cx="10845145" cy="5051074"/>
            <a:chOff x="663343" y="1165468"/>
            <a:chExt cx="10845145" cy="505107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663343" y="3345837"/>
              <a:ext cx="10845145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išļîďè"/>
            <p:cNvGrpSpPr/>
            <p:nvPr/>
          </p:nvGrpSpPr>
          <p:grpSpPr>
            <a:xfrm>
              <a:off x="939053" y="4141338"/>
              <a:ext cx="2611055" cy="2075204"/>
              <a:chOff x="2776441" y="1231264"/>
              <a:chExt cx="2611055" cy="2075204"/>
            </a:xfrm>
          </p:grpSpPr>
          <p:sp>
            <p:nvSpPr>
              <p:cNvPr id="24" name="îṩḷiḍe"/>
              <p:cNvSpPr txBox="1"/>
              <p:nvPr/>
            </p:nvSpPr>
            <p:spPr>
              <a:xfrm>
                <a:off x="2776441" y="1231264"/>
                <a:ext cx="2611055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含氧量较高</a:t>
                </a:r>
              </a:p>
            </p:txBody>
          </p:sp>
          <p:sp>
            <p:nvSpPr>
              <p:cNvPr id="25" name="ísļîḑé"/>
              <p:cNvSpPr txBox="1"/>
              <p:nvPr/>
            </p:nvSpPr>
            <p:spPr>
              <a:xfrm>
                <a:off x="2776441" y="1819596"/>
                <a:ext cx="2611054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导致生物油热值较低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发热量低</a:t>
                </a:r>
              </a:p>
            </p:txBody>
          </p:sp>
        </p:grpSp>
        <p:grpSp>
          <p:nvGrpSpPr>
            <p:cNvPr id="19" name="ïšľïḋê"/>
            <p:cNvGrpSpPr/>
            <p:nvPr/>
          </p:nvGrpSpPr>
          <p:grpSpPr>
            <a:xfrm>
              <a:off x="4708967" y="4141338"/>
              <a:ext cx="2611055" cy="2075204"/>
              <a:chOff x="2776441" y="1231264"/>
              <a:chExt cx="2611055" cy="2075204"/>
            </a:xfrm>
          </p:grpSpPr>
          <p:sp>
            <p:nvSpPr>
              <p:cNvPr id="20" name="isḷïḍê"/>
              <p:cNvSpPr txBox="1"/>
              <p:nvPr/>
            </p:nvSpPr>
            <p:spPr>
              <a:xfrm>
                <a:off x="2776441" y="1231264"/>
                <a:ext cx="2611055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稳定性差</a:t>
                </a:r>
              </a:p>
            </p:txBody>
          </p:sp>
          <p:sp>
            <p:nvSpPr>
              <p:cNvPr id="21" name="iṡḷîḑê"/>
              <p:cNvSpPr txBox="1"/>
              <p:nvPr/>
            </p:nvSpPr>
            <p:spPr>
              <a:xfrm>
                <a:off x="2776441" y="1819596"/>
                <a:ext cx="2611054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易变质，流动性差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不利于储存</a:t>
                </a:r>
              </a:p>
            </p:txBody>
          </p:sp>
        </p:grpSp>
        <p:grpSp>
          <p:nvGrpSpPr>
            <p:cNvPr id="15" name="íṣ1idê"/>
            <p:cNvGrpSpPr/>
            <p:nvPr/>
          </p:nvGrpSpPr>
          <p:grpSpPr>
            <a:xfrm>
              <a:off x="8478881" y="4141338"/>
              <a:ext cx="2611055" cy="2075204"/>
              <a:chOff x="2776441" y="1231264"/>
              <a:chExt cx="2611055" cy="2075204"/>
            </a:xfrm>
          </p:grpSpPr>
          <p:sp>
            <p:nvSpPr>
              <p:cNvPr id="16" name="î$ḻíḓê"/>
              <p:cNvSpPr txBox="1"/>
              <p:nvPr/>
            </p:nvSpPr>
            <p:spPr>
              <a:xfrm>
                <a:off x="2776441" y="1231264"/>
                <a:ext cx="2611055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酸值较高</a:t>
                </a:r>
              </a:p>
            </p:txBody>
          </p:sp>
          <p:sp>
            <p:nvSpPr>
              <p:cNvPr id="17" name="îṣḻíḓe"/>
              <p:cNvSpPr txBox="1"/>
              <p:nvPr/>
            </p:nvSpPr>
            <p:spPr>
              <a:xfrm>
                <a:off x="2776441" y="1819596"/>
                <a:ext cx="2611054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对设备腐蚀性较强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不利于设备维护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4116000" y="3969000"/>
              <a:ext cx="0" cy="189520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851000" y="3969000"/>
              <a:ext cx="0" cy="189520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805586" y="1971535"/>
              <a:ext cx="55948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可利用生物油水溶性组分催化重整制氢</a:t>
              </a:r>
            </a:p>
          </p:txBody>
        </p:sp>
        <p:pic>
          <p:nvPicPr>
            <p:cNvPr id="31" name="Picture 1" descr="C:\Users\Administrator\AppData\Roaming\Tencent\Users\601067743\QQ\WinTemp\RichOle\N2W@~H3{APID~J]NLM8S53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74386" y="1165468"/>
              <a:ext cx="2073812" cy="2073800"/>
            </a:xfrm>
            <a:prstGeom prst="rect">
              <a:avLst/>
            </a:prstGeom>
            <a:noFill/>
          </p:spPr>
        </p:pic>
        <p:sp>
          <p:nvSpPr>
            <p:cNvPr id="5" name="iṧlïḋê"/>
            <p:cNvSpPr/>
            <p:nvPr/>
          </p:nvSpPr>
          <p:spPr bwMode="auto">
            <a:xfrm>
              <a:off x="6802556" y="2049058"/>
              <a:ext cx="1647816" cy="1190210"/>
            </a:xfrm>
            <a:prstGeom prst="wedgeEllipseCallout">
              <a:avLst>
                <a:gd name="adj1" fmla="val -46879"/>
                <a:gd name="adj2" fmla="val 53563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</a:t>
              </a:r>
            </a:p>
          </p:txBody>
        </p:sp>
      </p:grpSp>
      <p:sp>
        <p:nvSpPr>
          <p:cNvPr id="3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663343" y="-209725"/>
            <a:ext cx="11731269" cy="6612823"/>
            <a:chOff x="663343" y="-209725"/>
            <a:chExt cx="11731269" cy="6612823"/>
          </a:xfrm>
        </p:grpSpPr>
        <p:grpSp>
          <p:nvGrpSpPr>
            <p:cNvPr id="64" name="组合 63"/>
            <p:cNvGrpSpPr/>
            <p:nvPr/>
          </p:nvGrpSpPr>
          <p:grpSpPr>
            <a:xfrm>
              <a:off x="663343" y="-209725"/>
              <a:ext cx="11731269" cy="6477921"/>
              <a:chOff x="231432" y="-393027"/>
              <a:chExt cx="12419576" cy="6857999"/>
            </a:xfrm>
          </p:grpSpPr>
          <p:pic>
            <p:nvPicPr>
              <p:cNvPr id="32" name="Picture 3" descr="OQAAAB+LCAAAAAAABACrVlIpqSxIVbJSCs5NLCpxyUxML0rM9SxJzVXSUfJMUbLKK83J0VFyysxLycxLdy/KLy0oVrKKjq0FALpUkis5AAA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1432" y="1326500"/>
                <a:ext cx="5284204" cy="3629558"/>
              </a:xfrm>
              <a:prstGeom prst="rect">
                <a:avLst/>
              </a:prstGeom>
              <a:noFill/>
            </p:spPr>
          </p:pic>
          <p:sp>
            <p:nvSpPr>
              <p:cNvPr id="5" name="íşḷíḍè"/>
              <p:cNvSpPr/>
              <p:nvPr/>
            </p:nvSpPr>
            <p:spPr bwMode="auto">
              <a:xfrm>
                <a:off x="5216569" y="-393027"/>
                <a:ext cx="6095999" cy="6857999"/>
              </a:xfrm>
              <a:custGeom>
                <a:avLst/>
                <a:gdLst>
                  <a:gd name="connsiteX0" fmla="*/ 605135 w 6095999"/>
                  <a:gd name="connsiteY0" fmla="*/ 0 h 6857999"/>
                  <a:gd name="connsiteX1" fmla="*/ 6095999 w 6095999"/>
                  <a:gd name="connsiteY1" fmla="*/ 0 h 6857999"/>
                  <a:gd name="connsiteX2" fmla="*/ 6095999 w 6095999"/>
                  <a:gd name="connsiteY2" fmla="*/ 6857999 h 6857999"/>
                  <a:gd name="connsiteX3" fmla="*/ 605135 w 6095999"/>
                  <a:gd name="connsiteY3" fmla="*/ 6857999 h 6857999"/>
                  <a:gd name="connsiteX4" fmla="*/ 448371 w 6095999"/>
                  <a:gd name="connsiteY4" fmla="*/ 6394696 h 6857999"/>
                  <a:gd name="connsiteX5" fmla="*/ 0 w 6095999"/>
                  <a:gd name="connsiteY5" fmla="*/ 3428999 h 6857999"/>
                  <a:gd name="connsiteX6" fmla="*/ 448371 w 6095999"/>
                  <a:gd name="connsiteY6" fmla="*/ 463302 h 685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95999" h="6857999">
                    <a:moveTo>
                      <a:pt x="605135" y="0"/>
                    </a:moveTo>
                    <a:lnTo>
                      <a:pt x="6095999" y="0"/>
                    </a:lnTo>
                    <a:lnTo>
                      <a:pt x="6095999" y="6857999"/>
                    </a:lnTo>
                    <a:lnTo>
                      <a:pt x="605135" y="6857999"/>
                    </a:lnTo>
                    <a:lnTo>
                      <a:pt x="448371" y="6394696"/>
                    </a:lnTo>
                    <a:cubicBezTo>
                      <a:pt x="156976" y="5457834"/>
                      <a:pt x="0" y="4461748"/>
                      <a:pt x="0" y="3428999"/>
                    </a:cubicBezTo>
                    <a:cubicBezTo>
                      <a:pt x="0" y="2396250"/>
                      <a:pt x="156976" y="1400165"/>
                      <a:pt x="448371" y="463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6096000" y="934086"/>
                <a:ext cx="6555008" cy="4175796"/>
                <a:chOff x="2616443" y="930041"/>
                <a:chExt cx="6555008" cy="4175796"/>
              </a:xfrm>
            </p:grpSpPr>
            <p:grpSp>
              <p:nvGrpSpPr>
                <p:cNvPr id="34" name="5b1c11da-54e2-42c4-b811-c70fbaf7bfbe" descr="nBYAAB+LCAAAAAAABADllFFv2jAQx7+Lt70xlDgGBm9AxYamrVVB28PEg5scxFPioMRUrIjvXjuJQwwpS6VpakB5Sc539v9/vvx26L34swY0QLOQxuKG0VVMw6mAELXQ1EMDvgmCFhox7jG++hxHm3WCBr92RVl55ScT/g8abEDVciYYDbLPwUm+TvvGOAs3YZ5mtS0ZottSyLayIPO8AMppUy4gfixOsFUsfZ+JWB4wieKQCnngztp/QPmSTOu2rb0q9mArv1ponsnSenJ5qgGVPtWCsnkXJYJF/FBxR2XfQEqqMHtUdEiVsiAWzKXBMGArHgJXikeREJHq/5coZk8RF+ay9AfC9eX6V4B13sAZe5IHLmmQgG6DT9fwXR6k3aUBW5bdQ0AFezQyjJiN9oWvIkm14zitZey8KLp56I70KlUbTd63XmzQHLbidS1VFeV+Vl3+S2ZSOWqDsvRcQpXuRYXyYu7HURDFf597nXayfrtcMhfmPoSgc+aMiyH3pGhPD/0oZitfcEiSPHD78BtcUSobdFTWJvHlnu8mE0J6eEyQtmftq4ZfH1h3+I/y69xTWlK+KOk3ATF0XdnmXHlmKI2f+NTyz13lyRhqncZlZsEzQ/i/3XW1XvvfuTs7qm8c0bhTRjS+OkTjOojG9RCNDUTj5iIaNxTRpArRtmUwejS+GQ0/VTIaXySj8UUzuq67JjO6j8uMdq6O0U4dRjv1GO0YjHaay2inkYz+aLU7VZDGBqN76VPJaOciGe1cNKPrumsyo3G/zGhydYwmdRhN6jGaGIwmzWU0eTOMvofDTy0vavUgZxTb3U7fMcBr250esdDh364a6UsCL2kceMkrwFvX3UI+z9kE+OCcFgAA"/>
                <p:cNvGrpSpPr>
                  <a:grpSpLocks noChangeAspect="1"/>
                </p:cNvGrpSpPr>
                <p:nvPr/>
              </p:nvGrpSpPr>
              <p:grpSpPr>
                <a:xfrm>
                  <a:off x="2616443" y="930041"/>
                  <a:ext cx="6555008" cy="4175796"/>
                  <a:chOff x="1997719" y="858277"/>
                  <a:chExt cx="8070850" cy="5141446"/>
                </a:xfrm>
              </p:grpSpPr>
              <p:sp>
                <p:nvSpPr>
                  <p:cNvPr id="36" name="ValueBack"/>
                  <p:cNvSpPr/>
                  <p:nvPr/>
                </p:nvSpPr>
                <p:spPr>
                  <a:xfrm>
                    <a:off x="1997719" y="858277"/>
                    <a:ext cx="8070850" cy="5141446"/>
                  </a:xfrm>
                  <a:prstGeom prst="rect">
                    <a:avLst/>
                  </a:prstGeom>
                  <a:noFill/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" name="AreaShape"/>
                  <p:cNvSpPr/>
                  <p:nvPr/>
                </p:nvSpPr>
                <p:spPr bwMode="auto">
                  <a:xfrm>
                    <a:off x="2378720" y="4127225"/>
                    <a:ext cx="5304662" cy="427756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8" name="AreaShape1"/>
                  <p:cNvSpPr/>
                  <p:nvPr/>
                </p:nvSpPr>
                <p:spPr bwMode="auto">
                  <a:xfrm>
                    <a:off x="2378720" y="4127225"/>
                    <a:ext cx="5304662" cy="2138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9" name="RelativeShape1"/>
                  <p:cNvSpPr/>
                  <p:nvPr/>
                </p:nvSpPr>
                <p:spPr bwMode="auto">
                  <a:xfrm>
                    <a:off x="2377044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0" name="ValueText1"/>
                  <p:cNvSpPr/>
                  <p:nvPr/>
                </p:nvSpPr>
                <p:spPr>
                  <a:xfrm>
                    <a:off x="2350162" y="5066534"/>
                    <a:ext cx="627014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 dirty="0">
                        <a:latin typeface="Impact" panose="020B0806030902050204" pitchFamily="34" charset="0"/>
                      </a:rPr>
                      <a:t>41</a:t>
                    </a:r>
                  </a:p>
                </p:txBody>
              </p:sp>
              <p:sp>
                <p:nvSpPr>
                  <p:cNvPr id="41" name="ValueShape1"/>
                  <p:cNvSpPr/>
                  <p:nvPr/>
                </p:nvSpPr>
                <p:spPr bwMode="auto">
                  <a:xfrm>
                    <a:off x="2377044" y="3835746"/>
                    <a:ext cx="573251" cy="493160"/>
                  </a:xfrm>
                  <a:prstGeom prst="roundRect">
                    <a:avLst/>
                  </a:prstGeom>
                  <a:solidFill>
                    <a:schemeClr val="accent1">
                      <a:lumMod val="100000"/>
                    </a:schemeClr>
                  </a:solidFill>
                  <a:ln w="28575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ExtraShape7"/>
                  <p:cNvSpPr/>
                  <p:nvPr/>
                </p:nvSpPr>
                <p:spPr>
                  <a:xfrm>
                    <a:off x="2618621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3" name="CustomText1"/>
                  <p:cNvSpPr/>
                  <p:nvPr/>
                </p:nvSpPr>
                <p:spPr>
                  <a:xfrm>
                    <a:off x="2127131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石油</a:t>
                    </a:r>
                    <a:endPara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44" name="ExtraShape10"/>
                  <p:cNvCxnSpPr>
                    <a:stCxn id="42" idx="4"/>
                  </p:cNvCxnSpPr>
                  <p:nvPr/>
                </p:nvCxnSpPr>
                <p:spPr>
                  <a:xfrm>
                    <a:off x="2663669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lativeShape2"/>
                  <p:cNvSpPr/>
                  <p:nvPr/>
                </p:nvSpPr>
                <p:spPr bwMode="auto">
                  <a:xfrm>
                    <a:off x="3629002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6" name="ValueText2"/>
                  <p:cNvSpPr/>
                  <p:nvPr/>
                </p:nvSpPr>
                <p:spPr>
                  <a:xfrm>
                    <a:off x="3533115" y="5066535"/>
                    <a:ext cx="791560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 dirty="0">
                        <a:latin typeface="Impact" panose="020B0806030902050204" pitchFamily="34" charset="0"/>
                      </a:rPr>
                      <a:t>61.9</a:t>
                    </a:r>
                  </a:p>
                </p:txBody>
              </p:sp>
              <p:sp>
                <p:nvSpPr>
                  <p:cNvPr id="47" name="ValueShape2"/>
                  <p:cNvSpPr/>
                  <p:nvPr/>
                </p:nvSpPr>
                <p:spPr bwMode="auto">
                  <a:xfrm>
                    <a:off x="3629001" y="3558344"/>
                    <a:ext cx="573251" cy="770563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accent6">
                        <a:lumMod val="24000"/>
                        <a:lumOff val="76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8" name="ExtraShape11"/>
                  <p:cNvSpPr/>
                  <p:nvPr/>
                </p:nvSpPr>
                <p:spPr>
                  <a:xfrm>
                    <a:off x="3870579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9" name="CustomText2"/>
                  <p:cNvSpPr/>
                  <p:nvPr/>
                </p:nvSpPr>
                <p:spPr>
                  <a:xfrm>
                    <a:off x="3379089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天然气</a:t>
                    </a:r>
                    <a:endPara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50" name="ExtraShape13"/>
                  <p:cNvCxnSpPr>
                    <a:stCxn id="48" idx="4"/>
                  </p:cNvCxnSpPr>
                  <p:nvPr/>
                </p:nvCxnSpPr>
                <p:spPr>
                  <a:xfrm>
                    <a:off x="3915627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RelativeShape3"/>
                  <p:cNvSpPr/>
                  <p:nvPr/>
                </p:nvSpPr>
                <p:spPr bwMode="auto">
                  <a:xfrm>
                    <a:off x="4880960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2" name="ValueText3"/>
                  <p:cNvSpPr/>
                  <p:nvPr/>
                </p:nvSpPr>
                <p:spPr>
                  <a:xfrm>
                    <a:off x="4742562" y="5066535"/>
                    <a:ext cx="850045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 dirty="0">
                        <a:latin typeface="Impact" panose="020B0806030902050204" pitchFamily="34" charset="0"/>
                      </a:rPr>
                      <a:t>230</a:t>
                    </a:r>
                  </a:p>
                </p:txBody>
              </p:sp>
              <p:sp>
                <p:nvSpPr>
                  <p:cNvPr id="53" name="ValueShape3"/>
                  <p:cNvSpPr/>
                  <p:nvPr/>
                </p:nvSpPr>
                <p:spPr bwMode="auto">
                  <a:xfrm>
                    <a:off x="4880960" y="1493235"/>
                    <a:ext cx="573251" cy="2835672"/>
                  </a:xfrm>
                  <a:prstGeom prst="roundRect">
                    <a:avLst/>
                  </a:prstGeom>
                  <a:solidFill>
                    <a:schemeClr val="lt1">
                      <a:lumMod val="50000"/>
                    </a:schemeClr>
                  </a:solidFill>
                  <a:ln w="28575">
                    <a:solidFill>
                      <a:schemeClr val="l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4" name="ExtraShape11"/>
                  <p:cNvSpPr/>
                  <p:nvPr/>
                </p:nvSpPr>
                <p:spPr>
                  <a:xfrm>
                    <a:off x="5122537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5" name="CustomText2"/>
                  <p:cNvSpPr/>
                  <p:nvPr/>
                </p:nvSpPr>
                <p:spPr>
                  <a:xfrm>
                    <a:off x="4631048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煤炭</a:t>
                    </a:r>
                    <a:endPara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56" name="ExtraShape13"/>
                  <p:cNvCxnSpPr>
                    <a:stCxn id="54" idx="4"/>
                  </p:cNvCxnSpPr>
                  <p:nvPr/>
                </p:nvCxnSpPr>
                <p:spPr>
                  <a:xfrm>
                    <a:off x="5167585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lativeShape4"/>
                  <p:cNvSpPr/>
                  <p:nvPr/>
                </p:nvSpPr>
                <p:spPr bwMode="auto">
                  <a:xfrm>
                    <a:off x="6132918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8" name="ValueText4"/>
                  <p:cNvSpPr/>
                  <p:nvPr/>
                </p:nvSpPr>
                <p:spPr>
                  <a:xfrm>
                    <a:off x="6106036" y="5066534"/>
                    <a:ext cx="627014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 dirty="0">
                        <a:latin typeface="Impact" panose="020B0806030902050204" pitchFamily="34" charset="0"/>
                      </a:rPr>
                      <a:t>73</a:t>
                    </a:r>
                  </a:p>
                </p:txBody>
              </p:sp>
              <p:sp>
                <p:nvSpPr>
                  <p:cNvPr id="59" name="ValueShape4"/>
                  <p:cNvSpPr/>
                  <p:nvPr/>
                </p:nvSpPr>
                <p:spPr bwMode="auto">
                  <a:xfrm>
                    <a:off x="6132918" y="3435054"/>
                    <a:ext cx="573251" cy="893853"/>
                  </a:xfrm>
                  <a:prstGeom prst="roundRect">
                    <a:avLst/>
                  </a:prstGeom>
                  <a:solidFill>
                    <a:schemeClr val="accent6">
                      <a:lumMod val="100000"/>
                    </a:schemeClr>
                  </a:solidFill>
                  <a:ln w="285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0" name="ExtraShape11"/>
                  <p:cNvSpPr/>
                  <p:nvPr/>
                </p:nvSpPr>
                <p:spPr>
                  <a:xfrm>
                    <a:off x="6374495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1" name="CustomText2"/>
                  <p:cNvSpPr/>
                  <p:nvPr/>
                </p:nvSpPr>
                <p:spPr>
                  <a:xfrm>
                    <a:off x="5883005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铀</a:t>
                    </a:r>
                    <a:endPara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62" name="ExtraShape13"/>
                  <p:cNvCxnSpPr>
                    <a:stCxn id="60" idx="4"/>
                  </p:cNvCxnSpPr>
                  <p:nvPr/>
                </p:nvCxnSpPr>
                <p:spPr>
                  <a:xfrm>
                    <a:off x="6419543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文本框 34"/>
                <p:cNvSpPr txBox="1"/>
                <p:nvPr/>
              </p:nvSpPr>
              <p:spPr>
                <a:xfrm>
                  <a:off x="6238905" y="1468101"/>
                  <a:ext cx="847170" cy="293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单位：年</a:t>
                  </a:r>
                </a:p>
              </p:txBody>
            </p:sp>
          </p:grpSp>
        </p:grpSp>
        <p:sp>
          <p:nvSpPr>
            <p:cNvPr id="66" name="矩形 65"/>
            <p:cNvSpPr/>
            <p:nvPr/>
          </p:nvSpPr>
          <p:spPr>
            <a:xfrm>
              <a:off x="1061650" y="5408004"/>
              <a:ext cx="3570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目前制氢技术存在的问题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5912784" y="5187357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煤、天然气等为原料制氢  带来如环境污染气候变暖等问题，资源有限。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传统的电解水法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电解时要耗用大量的电力。直接利用火电厂供电来电解水制氢在经济上是不可取 。</a:t>
              </a: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5675103" y="5056201"/>
              <a:ext cx="0" cy="13468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目前问题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345" y="-8651"/>
            <a:ext cx="12196343" cy="4196728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chemeClr val="accent6"/>
              </a:gs>
            </a:gsLst>
            <a:lin ang="27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77328" y="5274496"/>
            <a:ext cx="24416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78"/>
          <p:cNvSpPr>
            <a:spLocks noChangeArrowheads="1"/>
          </p:cNvSpPr>
          <p:nvPr/>
        </p:nvSpPr>
        <p:spPr bwMode="auto">
          <a:xfrm>
            <a:off x="1751672" y="3534232"/>
            <a:ext cx="1370405" cy="13651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321792" y="558940"/>
            <a:ext cx="21285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altLang="zh-CN" sz="1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endParaRPr lang="en-US" altLang="zh-CN" sz="1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endParaRPr lang="en-US" altLang="zh-CN" sz="1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个人简历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1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1410199" y="1730119"/>
            <a:ext cx="1980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141" name="组合 140"/>
          <p:cNvGrpSpPr/>
          <p:nvPr/>
        </p:nvGrpSpPr>
        <p:grpSpPr>
          <a:xfrm>
            <a:off x="5029549" y="558940"/>
            <a:ext cx="2128557" cy="4340487"/>
            <a:chOff x="6494130" y="1223869"/>
            <a:chExt cx="1729932" cy="3527623"/>
          </a:xfrm>
        </p:grpSpPr>
        <p:sp>
          <p:nvSpPr>
            <p:cNvPr id="155" name="Oval 78"/>
            <p:cNvSpPr>
              <a:spLocks noChangeArrowheads="1"/>
            </p:cNvSpPr>
            <p:nvPr/>
          </p:nvSpPr>
          <p:spPr bwMode="auto">
            <a:xfrm>
              <a:off x="6843504" y="3641964"/>
              <a:ext cx="1113763" cy="1109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156" name="Rectangle 16"/>
            <p:cNvSpPr>
              <a:spLocks noChangeArrowheads="1"/>
            </p:cNvSpPr>
            <p:nvPr/>
          </p:nvSpPr>
          <p:spPr bwMode="auto">
            <a:xfrm>
              <a:off x="6494130" y="1223869"/>
              <a:ext cx="1729932" cy="20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pPr algn="ctr"/>
              <a:endParaRPr lang="en-US" altLang="zh-CN" sz="1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硕士阶段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研究情况 </a:t>
              </a:r>
            </a:p>
            <a:p>
              <a:pPr algn="ctr">
                <a:buFont typeface="Arial" panose="020B0604020202020204" pitchFamily="34" charset="0"/>
                <a:buNone/>
              </a:pPr>
              <a:endParaRPr lang="zh-CN" altLang="en-US" sz="10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42" name="Line 20"/>
          <p:cNvSpPr>
            <a:spLocks noChangeShapeType="1"/>
          </p:cNvSpPr>
          <p:nvPr/>
        </p:nvSpPr>
        <p:spPr bwMode="auto">
          <a:xfrm>
            <a:off x="5117956" y="1730119"/>
            <a:ext cx="1980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158" name="组合 157"/>
          <p:cNvGrpSpPr/>
          <p:nvPr/>
        </p:nvGrpSpPr>
        <p:grpSpPr>
          <a:xfrm>
            <a:off x="9076214" y="543132"/>
            <a:ext cx="2128557" cy="4340487"/>
            <a:chOff x="6494130" y="1223869"/>
            <a:chExt cx="1729932" cy="3527623"/>
          </a:xfrm>
        </p:grpSpPr>
        <p:sp>
          <p:nvSpPr>
            <p:cNvPr id="172" name="Oval 78"/>
            <p:cNvSpPr>
              <a:spLocks noChangeArrowheads="1"/>
            </p:cNvSpPr>
            <p:nvPr/>
          </p:nvSpPr>
          <p:spPr bwMode="auto">
            <a:xfrm>
              <a:off x="6843504" y="3641964"/>
              <a:ext cx="1113763" cy="1109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" name="Rectangle 16"/>
            <p:cNvSpPr>
              <a:spLocks noChangeArrowheads="1"/>
            </p:cNvSpPr>
            <p:nvPr/>
          </p:nvSpPr>
          <p:spPr bwMode="auto">
            <a:xfrm>
              <a:off x="6494130" y="1223869"/>
              <a:ext cx="1729932" cy="20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pPr algn="ctr"/>
              <a:endParaRPr lang="en-US" altLang="zh-CN" sz="1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博士生阶段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学术规划 </a:t>
              </a:r>
            </a:p>
            <a:p>
              <a:pPr algn="ctr">
                <a:buFont typeface="Arial" panose="020B0604020202020204" pitchFamily="34" charset="0"/>
                <a:buNone/>
              </a:pPr>
              <a:endParaRPr lang="zh-CN" altLang="en-US" sz="10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9" name="Line 20"/>
          <p:cNvSpPr>
            <a:spLocks noChangeShapeType="1"/>
          </p:cNvSpPr>
          <p:nvPr/>
        </p:nvSpPr>
        <p:spPr bwMode="auto">
          <a:xfrm>
            <a:off x="9164621" y="1714311"/>
            <a:ext cx="1980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77" name="curriculum_285699"/>
          <p:cNvSpPr>
            <a:spLocks noChangeAspect="1"/>
          </p:cNvSpPr>
          <p:nvPr/>
        </p:nvSpPr>
        <p:spPr bwMode="auto">
          <a:xfrm>
            <a:off x="9841005" y="3754334"/>
            <a:ext cx="700582" cy="834100"/>
          </a:xfrm>
          <a:custGeom>
            <a:avLst/>
            <a:gdLst>
              <a:gd name="connsiteX0" fmla="*/ 172784 w 510964"/>
              <a:gd name="connsiteY0" fmla="*/ 386345 h 608344"/>
              <a:gd name="connsiteX1" fmla="*/ 182733 w 510964"/>
              <a:gd name="connsiteY1" fmla="*/ 392738 h 608344"/>
              <a:gd name="connsiteX2" fmla="*/ 255039 w 510964"/>
              <a:gd name="connsiteY2" fmla="*/ 508213 h 608344"/>
              <a:gd name="connsiteX3" fmla="*/ 255531 w 510964"/>
              <a:gd name="connsiteY3" fmla="*/ 508115 h 608344"/>
              <a:gd name="connsiteX4" fmla="*/ 255925 w 510964"/>
              <a:gd name="connsiteY4" fmla="*/ 508213 h 608344"/>
              <a:gd name="connsiteX5" fmla="*/ 328231 w 510964"/>
              <a:gd name="connsiteY5" fmla="*/ 392738 h 608344"/>
              <a:gd name="connsiteX6" fmla="*/ 338278 w 510964"/>
              <a:gd name="connsiteY6" fmla="*/ 386345 h 608344"/>
              <a:gd name="connsiteX7" fmla="*/ 343795 w 510964"/>
              <a:gd name="connsiteY7" fmla="*/ 387820 h 608344"/>
              <a:gd name="connsiteX8" fmla="*/ 408023 w 510964"/>
              <a:gd name="connsiteY8" fmla="*/ 420771 h 608344"/>
              <a:gd name="connsiteX9" fmla="*/ 510964 w 510964"/>
              <a:gd name="connsiteY9" fmla="*/ 490213 h 608344"/>
              <a:gd name="connsiteX10" fmla="*/ 510964 w 510964"/>
              <a:gd name="connsiteY10" fmla="*/ 491984 h 608344"/>
              <a:gd name="connsiteX11" fmla="*/ 510964 w 510964"/>
              <a:gd name="connsiteY11" fmla="*/ 606672 h 608344"/>
              <a:gd name="connsiteX12" fmla="*/ 510964 w 510964"/>
              <a:gd name="connsiteY12" fmla="*/ 608344 h 608344"/>
              <a:gd name="connsiteX13" fmla="*/ 255925 w 510964"/>
              <a:gd name="connsiteY13" fmla="*/ 608344 h 608344"/>
              <a:gd name="connsiteX14" fmla="*/ 255531 w 510964"/>
              <a:gd name="connsiteY14" fmla="*/ 608344 h 608344"/>
              <a:gd name="connsiteX15" fmla="*/ 255039 w 510964"/>
              <a:gd name="connsiteY15" fmla="*/ 608344 h 608344"/>
              <a:gd name="connsiteX16" fmla="*/ 0 w 510964"/>
              <a:gd name="connsiteY16" fmla="*/ 608344 h 608344"/>
              <a:gd name="connsiteX17" fmla="*/ 0 w 510964"/>
              <a:gd name="connsiteY17" fmla="*/ 606672 h 608344"/>
              <a:gd name="connsiteX18" fmla="*/ 0 w 510964"/>
              <a:gd name="connsiteY18" fmla="*/ 491984 h 608344"/>
              <a:gd name="connsiteX19" fmla="*/ 0 w 510964"/>
              <a:gd name="connsiteY19" fmla="*/ 490213 h 608344"/>
              <a:gd name="connsiteX20" fmla="*/ 102941 w 510964"/>
              <a:gd name="connsiteY20" fmla="*/ 420771 h 608344"/>
              <a:gd name="connsiteX21" fmla="*/ 167169 w 510964"/>
              <a:gd name="connsiteY21" fmla="*/ 387820 h 608344"/>
              <a:gd name="connsiteX22" fmla="*/ 172784 w 510964"/>
              <a:gd name="connsiteY22" fmla="*/ 386345 h 608344"/>
              <a:gd name="connsiteX23" fmla="*/ 255517 w 510964"/>
              <a:gd name="connsiteY23" fmla="*/ 0 h 608344"/>
              <a:gd name="connsiteX24" fmla="*/ 267931 w 510964"/>
              <a:gd name="connsiteY24" fmla="*/ 3639 h 608344"/>
              <a:gd name="connsiteX25" fmla="*/ 438857 w 510964"/>
              <a:gd name="connsiteY25" fmla="*/ 87048 h 608344"/>
              <a:gd name="connsiteX26" fmla="*/ 446935 w 510964"/>
              <a:gd name="connsiteY26" fmla="*/ 96786 h 608344"/>
              <a:gd name="connsiteX27" fmla="*/ 441024 w 510964"/>
              <a:gd name="connsiteY27" fmla="*/ 105245 h 608344"/>
              <a:gd name="connsiteX28" fmla="*/ 430483 w 510964"/>
              <a:gd name="connsiteY28" fmla="*/ 110655 h 608344"/>
              <a:gd name="connsiteX29" fmla="*/ 430483 w 510964"/>
              <a:gd name="connsiteY29" fmla="*/ 165736 h 608344"/>
              <a:gd name="connsiteX30" fmla="*/ 436985 w 510964"/>
              <a:gd name="connsiteY30" fmla="*/ 176851 h 608344"/>
              <a:gd name="connsiteX31" fmla="*/ 431665 w 510964"/>
              <a:gd name="connsiteY31" fmla="*/ 186982 h 608344"/>
              <a:gd name="connsiteX32" fmla="*/ 439054 w 510964"/>
              <a:gd name="connsiteY32" fmla="*/ 227506 h 608344"/>
              <a:gd name="connsiteX33" fmla="*/ 408809 w 510964"/>
              <a:gd name="connsiteY33" fmla="*/ 227506 h 608344"/>
              <a:gd name="connsiteX34" fmla="*/ 416198 w 510964"/>
              <a:gd name="connsiteY34" fmla="*/ 186982 h 608344"/>
              <a:gd name="connsiteX35" fmla="*/ 410878 w 510964"/>
              <a:gd name="connsiteY35" fmla="*/ 176851 h 608344"/>
              <a:gd name="connsiteX36" fmla="*/ 417479 w 510964"/>
              <a:gd name="connsiteY36" fmla="*/ 165736 h 608344"/>
              <a:gd name="connsiteX37" fmla="*/ 417479 w 510964"/>
              <a:gd name="connsiteY37" fmla="*/ 116950 h 608344"/>
              <a:gd name="connsiteX38" fmla="*/ 376397 w 510964"/>
              <a:gd name="connsiteY38" fmla="*/ 136818 h 608344"/>
              <a:gd name="connsiteX39" fmla="*/ 375905 w 510964"/>
              <a:gd name="connsiteY39" fmla="*/ 157277 h 608344"/>
              <a:gd name="connsiteX40" fmla="*/ 369107 w 510964"/>
              <a:gd name="connsiteY40" fmla="*/ 201834 h 608344"/>
              <a:gd name="connsiteX41" fmla="*/ 379845 w 510964"/>
              <a:gd name="connsiteY41" fmla="*/ 226719 h 608344"/>
              <a:gd name="connsiteX42" fmla="*/ 379747 w 510964"/>
              <a:gd name="connsiteY42" fmla="*/ 227014 h 608344"/>
              <a:gd name="connsiteX43" fmla="*/ 379845 w 510964"/>
              <a:gd name="connsiteY43" fmla="*/ 228490 h 608344"/>
              <a:gd name="connsiteX44" fmla="*/ 351768 w 510964"/>
              <a:gd name="connsiteY44" fmla="*/ 279342 h 608344"/>
              <a:gd name="connsiteX45" fmla="*/ 291969 w 510964"/>
              <a:gd name="connsiteY45" fmla="*/ 351833 h 608344"/>
              <a:gd name="connsiteX46" fmla="*/ 255517 w 510964"/>
              <a:gd name="connsiteY46" fmla="*/ 360095 h 608344"/>
              <a:gd name="connsiteX47" fmla="*/ 219066 w 510964"/>
              <a:gd name="connsiteY47" fmla="*/ 351833 h 608344"/>
              <a:gd name="connsiteX48" fmla="*/ 159267 w 510964"/>
              <a:gd name="connsiteY48" fmla="*/ 279342 h 608344"/>
              <a:gd name="connsiteX49" fmla="*/ 131190 w 510964"/>
              <a:gd name="connsiteY49" fmla="*/ 228490 h 608344"/>
              <a:gd name="connsiteX50" fmla="*/ 131190 w 510964"/>
              <a:gd name="connsiteY50" fmla="*/ 227014 h 608344"/>
              <a:gd name="connsiteX51" fmla="*/ 131190 w 510964"/>
              <a:gd name="connsiteY51" fmla="*/ 226719 h 608344"/>
              <a:gd name="connsiteX52" fmla="*/ 141830 w 510964"/>
              <a:gd name="connsiteY52" fmla="*/ 201834 h 608344"/>
              <a:gd name="connsiteX53" fmla="*/ 135032 w 510964"/>
              <a:gd name="connsiteY53" fmla="*/ 157277 h 608344"/>
              <a:gd name="connsiteX54" fmla="*/ 134539 w 510964"/>
              <a:gd name="connsiteY54" fmla="*/ 136818 h 608344"/>
              <a:gd name="connsiteX55" fmla="*/ 70011 w 510964"/>
              <a:gd name="connsiteY55" fmla="*/ 105245 h 608344"/>
              <a:gd name="connsiteX56" fmla="*/ 64002 w 510964"/>
              <a:gd name="connsiteY56" fmla="*/ 96786 h 608344"/>
              <a:gd name="connsiteX57" fmla="*/ 72080 w 510964"/>
              <a:gd name="connsiteY57" fmla="*/ 87048 h 608344"/>
              <a:gd name="connsiteX58" fmla="*/ 243006 w 510964"/>
              <a:gd name="connsiteY58" fmla="*/ 3639 h 608344"/>
              <a:gd name="connsiteX59" fmla="*/ 255517 w 510964"/>
              <a:gd name="connsiteY59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10964" h="608344">
                <a:moveTo>
                  <a:pt x="172784" y="386345"/>
                </a:moveTo>
                <a:cubicBezTo>
                  <a:pt x="177217" y="386345"/>
                  <a:pt x="180960" y="389001"/>
                  <a:pt x="182733" y="392738"/>
                </a:cubicBezTo>
                <a:cubicBezTo>
                  <a:pt x="200169" y="421853"/>
                  <a:pt x="232480" y="506640"/>
                  <a:pt x="255039" y="508213"/>
                </a:cubicBezTo>
                <a:cubicBezTo>
                  <a:pt x="255236" y="508213"/>
                  <a:pt x="255334" y="508115"/>
                  <a:pt x="255531" y="508115"/>
                </a:cubicBezTo>
                <a:cubicBezTo>
                  <a:pt x="255630" y="508115"/>
                  <a:pt x="255827" y="508213"/>
                  <a:pt x="255925" y="508213"/>
                </a:cubicBezTo>
                <a:cubicBezTo>
                  <a:pt x="278484" y="506640"/>
                  <a:pt x="310795" y="421853"/>
                  <a:pt x="328231" y="392738"/>
                </a:cubicBezTo>
                <a:cubicBezTo>
                  <a:pt x="330004" y="389001"/>
                  <a:pt x="333846" y="386345"/>
                  <a:pt x="338278" y="386345"/>
                </a:cubicBezTo>
                <a:cubicBezTo>
                  <a:pt x="340249" y="386345"/>
                  <a:pt x="342120" y="386935"/>
                  <a:pt x="343795" y="387820"/>
                </a:cubicBezTo>
                <a:cubicBezTo>
                  <a:pt x="350099" y="391263"/>
                  <a:pt x="386942" y="413197"/>
                  <a:pt x="408023" y="420771"/>
                </a:cubicBezTo>
                <a:cubicBezTo>
                  <a:pt x="479047" y="446345"/>
                  <a:pt x="510964" y="472410"/>
                  <a:pt x="510964" y="490213"/>
                </a:cubicBezTo>
                <a:lnTo>
                  <a:pt x="510964" y="491984"/>
                </a:lnTo>
                <a:lnTo>
                  <a:pt x="510964" y="606672"/>
                </a:lnTo>
                <a:lnTo>
                  <a:pt x="510964" y="608344"/>
                </a:lnTo>
                <a:lnTo>
                  <a:pt x="255925" y="608344"/>
                </a:lnTo>
                <a:lnTo>
                  <a:pt x="255531" y="608344"/>
                </a:lnTo>
                <a:lnTo>
                  <a:pt x="255039" y="608344"/>
                </a:lnTo>
                <a:lnTo>
                  <a:pt x="0" y="608344"/>
                </a:lnTo>
                <a:lnTo>
                  <a:pt x="0" y="606672"/>
                </a:lnTo>
                <a:lnTo>
                  <a:pt x="0" y="491984"/>
                </a:lnTo>
                <a:lnTo>
                  <a:pt x="0" y="490213"/>
                </a:lnTo>
                <a:cubicBezTo>
                  <a:pt x="0" y="472410"/>
                  <a:pt x="31917" y="446345"/>
                  <a:pt x="102941" y="420771"/>
                </a:cubicBezTo>
                <a:cubicBezTo>
                  <a:pt x="124121" y="413197"/>
                  <a:pt x="160865" y="391263"/>
                  <a:pt x="167169" y="387820"/>
                </a:cubicBezTo>
                <a:cubicBezTo>
                  <a:pt x="168844" y="386935"/>
                  <a:pt x="170715" y="386345"/>
                  <a:pt x="172784" y="386345"/>
                </a:cubicBezTo>
                <a:close/>
                <a:moveTo>
                  <a:pt x="255517" y="0"/>
                </a:moveTo>
                <a:cubicBezTo>
                  <a:pt x="258966" y="295"/>
                  <a:pt x="263005" y="1279"/>
                  <a:pt x="267931" y="3639"/>
                </a:cubicBezTo>
                <a:cubicBezTo>
                  <a:pt x="279260" y="9049"/>
                  <a:pt x="393933" y="65016"/>
                  <a:pt x="438857" y="87048"/>
                </a:cubicBezTo>
                <a:cubicBezTo>
                  <a:pt x="445162" y="90098"/>
                  <a:pt x="447526" y="93540"/>
                  <a:pt x="446935" y="96786"/>
                </a:cubicBezTo>
                <a:cubicBezTo>
                  <a:pt x="447427" y="99933"/>
                  <a:pt x="445162" y="102884"/>
                  <a:pt x="441024" y="105245"/>
                </a:cubicBezTo>
                <a:cubicBezTo>
                  <a:pt x="439448" y="106130"/>
                  <a:pt x="435605" y="108097"/>
                  <a:pt x="430483" y="110655"/>
                </a:cubicBezTo>
                <a:lnTo>
                  <a:pt x="430483" y="165736"/>
                </a:lnTo>
                <a:cubicBezTo>
                  <a:pt x="434325" y="167998"/>
                  <a:pt x="436985" y="172031"/>
                  <a:pt x="436985" y="176851"/>
                </a:cubicBezTo>
                <a:cubicBezTo>
                  <a:pt x="436985" y="181080"/>
                  <a:pt x="434817" y="184621"/>
                  <a:pt x="431665" y="186982"/>
                </a:cubicBezTo>
                <a:cubicBezTo>
                  <a:pt x="431665" y="186982"/>
                  <a:pt x="437576" y="220129"/>
                  <a:pt x="439054" y="227506"/>
                </a:cubicBezTo>
                <a:cubicBezTo>
                  <a:pt x="440630" y="234883"/>
                  <a:pt x="407036" y="236654"/>
                  <a:pt x="408809" y="227506"/>
                </a:cubicBezTo>
                <a:cubicBezTo>
                  <a:pt x="410582" y="218260"/>
                  <a:pt x="416198" y="186982"/>
                  <a:pt x="416198" y="186982"/>
                </a:cubicBezTo>
                <a:cubicBezTo>
                  <a:pt x="413045" y="184621"/>
                  <a:pt x="410878" y="181080"/>
                  <a:pt x="410878" y="176851"/>
                </a:cubicBezTo>
                <a:cubicBezTo>
                  <a:pt x="410878" y="172031"/>
                  <a:pt x="413636" y="167998"/>
                  <a:pt x="417479" y="165736"/>
                </a:cubicBezTo>
                <a:lnTo>
                  <a:pt x="417479" y="116950"/>
                </a:lnTo>
                <a:cubicBezTo>
                  <a:pt x="403588" y="123737"/>
                  <a:pt x="386938" y="131802"/>
                  <a:pt x="376397" y="136818"/>
                </a:cubicBezTo>
                <a:cubicBezTo>
                  <a:pt x="376299" y="144294"/>
                  <a:pt x="376200" y="157080"/>
                  <a:pt x="375905" y="157277"/>
                </a:cubicBezTo>
                <a:cubicBezTo>
                  <a:pt x="373836" y="175670"/>
                  <a:pt x="370191" y="196031"/>
                  <a:pt x="369107" y="201834"/>
                </a:cubicBezTo>
                <a:cubicBezTo>
                  <a:pt x="370880" y="202719"/>
                  <a:pt x="379845" y="208621"/>
                  <a:pt x="379845" y="226719"/>
                </a:cubicBezTo>
                <a:cubicBezTo>
                  <a:pt x="379845" y="226818"/>
                  <a:pt x="379747" y="226916"/>
                  <a:pt x="379747" y="227014"/>
                </a:cubicBezTo>
                <a:cubicBezTo>
                  <a:pt x="379845" y="227506"/>
                  <a:pt x="379845" y="227998"/>
                  <a:pt x="379845" y="228490"/>
                </a:cubicBezTo>
                <a:cubicBezTo>
                  <a:pt x="376003" y="278948"/>
                  <a:pt x="355906" y="257211"/>
                  <a:pt x="351768" y="279342"/>
                </a:cubicBezTo>
                <a:cubicBezTo>
                  <a:pt x="344872" y="316030"/>
                  <a:pt x="312263" y="342587"/>
                  <a:pt x="291969" y="351833"/>
                </a:cubicBezTo>
                <a:cubicBezTo>
                  <a:pt x="280245" y="357144"/>
                  <a:pt x="268128" y="359800"/>
                  <a:pt x="255517" y="360095"/>
                </a:cubicBezTo>
                <a:cubicBezTo>
                  <a:pt x="242809" y="359800"/>
                  <a:pt x="230790" y="357144"/>
                  <a:pt x="219066" y="351833"/>
                </a:cubicBezTo>
                <a:cubicBezTo>
                  <a:pt x="198772" y="342587"/>
                  <a:pt x="166163" y="316030"/>
                  <a:pt x="159267" y="279342"/>
                </a:cubicBezTo>
                <a:cubicBezTo>
                  <a:pt x="155129" y="257211"/>
                  <a:pt x="135032" y="278948"/>
                  <a:pt x="131190" y="228490"/>
                </a:cubicBezTo>
                <a:cubicBezTo>
                  <a:pt x="131190" y="227998"/>
                  <a:pt x="131190" y="227506"/>
                  <a:pt x="131190" y="227014"/>
                </a:cubicBezTo>
                <a:cubicBezTo>
                  <a:pt x="131190" y="226916"/>
                  <a:pt x="131190" y="226818"/>
                  <a:pt x="131190" y="226719"/>
                </a:cubicBezTo>
                <a:cubicBezTo>
                  <a:pt x="131190" y="208621"/>
                  <a:pt x="140056" y="202719"/>
                  <a:pt x="141830" y="201834"/>
                </a:cubicBezTo>
                <a:cubicBezTo>
                  <a:pt x="140844" y="196031"/>
                  <a:pt x="137199" y="175670"/>
                  <a:pt x="135032" y="157277"/>
                </a:cubicBezTo>
                <a:cubicBezTo>
                  <a:pt x="134835" y="157080"/>
                  <a:pt x="134638" y="144294"/>
                  <a:pt x="134539" y="136818"/>
                </a:cubicBezTo>
                <a:cubicBezTo>
                  <a:pt x="115427" y="127671"/>
                  <a:pt x="75824" y="108589"/>
                  <a:pt x="70011" y="105245"/>
                </a:cubicBezTo>
                <a:cubicBezTo>
                  <a:pt x="65775" y="102884"/>
                  <a:pt x="63608" y="99933"/>
                  <a:pt x="64002" y="96786"/>
                </a:cubicBezTo>
                <a:cubicBezTo>
                  <a:pt x="63509" y="93540"/>
                  <a:pt x="65775" y="90098"/>
                  <a:pt x="72080" y="87048"/>
                </a:cubicBezTo>
                <a:cubicBezTo>
                  <a:pt x="117102" y="65016"/>
                  <a:pt x="231677" y="9049"/>
                  <a:pt x="243006" y="3639"/>
                </a:cubicBezTo>
                <a:cubicBezTo>
                  <a:pt x="247932" y="1279"/>
                  <a:pt x="252069" y="295"/>
                  <a:pt x="2555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" name="science-microscope_73792"/>
          <p:cNvSpPr>
            <a:spLocks noChangeAspect="1"/>
          </p:cNvSpPr>
          <p:nvPr/>
        </p:nvSpPr>
        <p:spPr bwMode="auto">
          <a:xfrm>
            <a:off x="5868424" y="3754335"/>
            <a:ext cx="552413" cy="834099"/>
          </a:xfrm>
          <a:custGeom>
            <a:avLst/>
            <a:gdLst>
              <a:gd name="T0" fmla="*/ 1575 w 1900"/>
              <a:gd name="T1" fmla="*/ 2560 h 2873"/>
              <a:gd name="T2" fmla="*/ 1529 w 1900"/>
              <a:gd name="T3" fmla="*/ 2167 h 2873"/>
              <a:gd name="T4" fmla="*/ 1585 w 1900"/>
              <a:gd name="T5" fmla="*/ 674 h 2873"/>
              <a:gd name="T6" fmla="*/ 1497 w 1900"/>
              <a:gd name="T7" fmla="*/ 548 h 2873"/>
              <a:gd name="T8" fmla="*/ 1466 w 1900"/>
              <a:gd name="T9" fmla="*/ 502 h 2873"/>
              <a:gd name="T10" fmla="*/ 1650 w 1900"/>
              <a:gd name="T11" fmla="*/ 340 h 2873"/>
              <a:gd name="T12" fmla="*/ 1743 w 1900"/>
              <a:gd name="T13" fmla="*/ 325 h 2873"/>
              <a:gd name="T14" fmla="*/ 1435 w 1900"/>
              <a:gd name="T15" fmla="*/ 22 h 2873"/>
              <a:gd name="T16" fmla="*/ 1357 w 1900"/>
              <a:gd name="T17" fmla="*/ 130 h 2873"/>
              <a:gd name="T18" fmla="*/ 1254 w 1900"/>
              <a:gd name="T19" fmla="*/ 350 h 2873"/>
              <a:gd name="T20" fmla="*/ 1153 w 1900"/>
              <a:gd name="T21" fmla="*/ 360 h 2873"/>
              <a:gd name="T22" fmla="*/ 740 w 1900"/>
              <a:gd name="T23" fmla="*/ 1049 h 2873"/>
              <a:gd name="T24" fmla="*/ 666 w 1900"/>
              <a:gd name="T25" fmla="*/ 1216 h 2873"/>
              <a:gd name="T26" fmla="*/ 357 w 1900"/>
              <a:gd name="T27" fmla="*/ 1085 h 2873"/>
              <a:gd name="T28" fmla="*/ 394 w 1900"/>
              <a:gd name="T29" fmla="*/ 1191 h 2873"/>
              <a:gd name="T30" fmla="*/ 377 w 1900"/>
              <a:gd name="T31" fmla="*/ 1348 h 2873"/>
              <a:gd name="T32" fmla="*/ 469 w 1900"/>
              <a:gd name="T33" fmla="*/ 1325 h 2873"/>
              <a:gd name="T34" fmla="*/ 588 w 1900"/>
              <a:gd name="T35" fmla="*/ 1325 h 2873"/>
              <a:gd name="T36" fmla="*/ 552 w 1900"/>
              <a:gd name="T37" fmla="*/ 1408 h 2873"/>
              <a:gd name="T38" fmla="*/ 637 w 1900"/>
              <a:gd name="T39" fmla="*/ 1493 h 2873"/>
              <a:gd name="T40" fmla="*/ 730 w 1900"/>
              <a:gd name="T41" fmla="*/ 1478 h 2873"/>
              <a:gd name="T42" fmla="*/ 955 w 1900"/>
              <a:gd name="T43" fmla="*/ 1577 h 2873"/>
              <a:gd name="T44" fmla="*/ 1048 w 1900"/>
              <a:gd name="T45" fmla="*/ 1559 h 2873"/>
              <a:gd name="T46" fmla="*/ 834 w 1900"/>
              <a:gd name="T47" fmla="*/ 1332 h 2873"/>
              <a:gd name="T48" fmla="*/ 964 w 1900"/>
              <a:gd name="T49" fmla="*/ 1210 h 2873"/>
              <a:gd name="T50" fmla="*/ 1013 w 1900"/>
              <a:gd name="T51" fmla="*/ 1221 h 2873"/>
              <a:gd name="T52" fmla="*/ 1409 w 1900"/>
              <a:gd name="T53" fmla="*/ 704 h 2873"/>
              <a:gd name="T54" fmla="*/ 1452 w 1900"/>
              <a:gd name="T55" fmla="*/ 2058 h 2873"/>
              <a:gd name="T56" fmla="*/ 1359 w 1900"/>
              <a:gd name="T57" fmla="*/ 2108 h 2873"/>
              <a:gd name="T58" fmla="*/ 309 w 1900"/>
              <a:gd name="T59" fmla="*/ 1594 h 2873"/>
              <a:gd name="T60" fmla="*/ 230 w 1900"/>
              <a:gd name="T61" fmla="*/ 1701 h 2873"/>
              <a:gd name="T62" fmla="*/ 904 w 1900"/>
              <a:gd name="T63" fmla="*/ 2560 h 2873"/>
              <a:gd name="T64" fmla="*/ 0 w 1900"/>
              <a:gd name="T65" fmla="*/ 2627 h 2873"/>
              <a:gd name="T66" fmla="*/ 67 w 1900"/>
              <a:gd name="T67" fmla="*/ 2873 h 2873"/>
              <a:gd name="T68" fmla="*/ 1864 w 1900"/>
              <a:gd name="T69" fmla="*/ 2807 h 2873"/>
              <a:gd name="T70" fmla="*/ 1797 w 1900"/>
              <a:gd name="T71" fmla="*/ 2560 h 2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" h="2873">
                <a:moveTo>
                  <a:pt x="1797" y="2560"/>
                </a:moveTo>
                <a:lnTo>
                  <a:pt x="1575" y="2560"/>
                </a:lnTo>
                <a:lnTo>
                  <a:pt x="1448" y="2223"/>
                </a:lnTo>
                <a:cubicBezTo>
                  <a:pt x="1475" y="2206"/>
                  <a:pt x="1502" y="2187"/>
                  <a:pt x="1529" y="2167"/>
                </a:cubicBezTo>
                <a:cubicBezTo>
                  <a:pt x="1772" y="1983"/>
                  <a:pt x="1900" y="1725"/>
                  <a:pt x="1900" y="1421"/>
                </a:cubicBezTo>
                <a:cubicBezTo>
                  <a:pt x="1900" y="1040"/>
                  <a:pt x="1729" y="804"/>
                  <a:pt x="1585" y="674"/>
                </a:cubicBezTo>
                <a:cubicBezTo>
                  <a:pt x="1552" y="644"/>
                  <a:pt x="1518" y="618"/>
                  <a:pt x="1486" y="595"/>
                </a:cubicBezTo>
                <a:cubicBezTo>
                  <a:pt x="1496" y="582"/>
                  <a:pt x="1499" y="565"/>
                  <a:pt x="1497" y="548"/>
                </a:cubicBezTo>
                <a:cubicBezTo>
                  <a:pt x="1494" y="531"/>
                  <a:pt x="1484" y="515"/>
                  <a:pt x="1470" y="505"/>
                </a:cubicBezTo>
                <a:lnTo>
                  <a:pt x="1466" y="502"/>
                </a:lnTo>
                <a:lnTo>
                  <a:pt x="1605" y="308"/>
                </a:lnTo>
                <a:lnTo>
                  <a:pt x="1650" y="340"/>
                </a:lnTo>
                <a:cubicBezTo>
                  <a:pt x="1662" y="349"/>
                  <a:pt x="1675" y="353"/>
                  <a:pt x="1689" y="353"/>
                </a:cubicBezTo>
                <a:cubicBezTo>
                  <a:pt x="1710" y="353"/>
                  <a:pt x="1730" y="343"/>
                  <a:pt x="1743" y="325"/>
                </a:cubicBezTo>
                <a:cubicBezTo>
                  <a:pt x="1765" y="295"/>
                  <a:pt x="1758" y="254"/>
                  <a:pt x="1728" y="232"/>
                </a:cubicBezTo>
                <a:lnTo>
                  <a:pt x="1435" y="22"/>
                </a:lnTo>
                <a:cubicBezTo>
                  <a:pt x="1405" y="0"/>
                  <a:pt x="1363" y="7"/>
                  <a:pt x="1342" y="37"/>
                </a:cubicBezTo>
                <a:cubicBezTo>
                  <a:pt x="1320" y="67"/>
                  <a:pt x="1327" y="108"/>
                  <a:pt x="1357" y="130"/>
                </a:cubicBezTo>
                <a:lnTo>
                  <a:pt x="1393" y="156"/>
                </a:lnTo>
                <a:lnTo>
                  <a:pt x="1254" y="350"/>
                </a:lnTo>
                <a:lnTo>
                  <a:pt x="1246" y="345"/>
                </a:lnTo>
                <a:cubicBezTo>
                  <a:pt x="1216" y="323"/>
                  <a:pt x="1175" y="330"/>
                  <a:pt x="1153" y="360"/>
                </a:cubicBezTo>
                <a:lnTo>
                  <a:pt x="725" y="956"/>
                </a:lnTo>
                <a:cubicBezTo>
                  <a:pt x="704" y="986"/>
                  <a:pt x="710" y="1028"/>
                  <a:pt x="740" y="1049"/>
                </a:cubicBezTo>
                <a:lnTo>
                  <a:pt x="770" y="1071"/>
                </a:lnTo>
                <a:lnTo>
                  <a:pt x="666" y="1216"/>
                </a:lnTo>
                <a:lnTo>
                  <a:pt x="449" y="1068"/>
                </a:lnTo>
                <a:cubicBezTo>
                  <a:pt x="419" y="1047"/>
                  <a:pt x="378" y="1054"/>
                  <a:pt x="357" y="1085"/>
                </a:cubicBezTo>
                <a:cubicBezTo>
                  <a:pt x="336" y="1115"/>
                  <a:pt x="344" y="1157"/>
                  <a:pt x="374" y="1177"/>
                </a:cubicBezTo>
                <a:lnTo>
                  <a:pt x="394" y="1191"/>
                </a:lnTo>
                <a:lnTo>
                  <a:pt x="355" y="1256"/>
                </a:lnTo>
                <a:cubicBezTo>
                  <a:pt x="336" y="1287"/>
                  <a:pt x="346" y="1328"/>
                  <a:pt x="377" y="1348"/>
                </a:cubicBezTo>
                <a:cubicBezTo>
                  <a:pt x="388" y="1354"/>
                  <a:pt x="400" y="1357"/>
                  <a:pt x="412" y="1357"/>
                </a:cubicBezTo>
                <a:cubicBezTo>
                  <a:pt x="434" y="1357"/>
                  <a:pt x="456" y="1346"/>
                  <a:pt x="469" y="1325"/>
                </a:cubicBezTo>
                <a:lnTo>
                  <a:pt x="504" y="1267"/>
                </a:lnTo>
                <a:lnTo>
                  <a:pt x="588" y="1325"/>
                </a:lnTo>
                <a:lnTo>
                  <a:pt x="564" y="1358"/>
                </a:lnTo>
                <a:cubicBezTo>
                  <a:pt x="554" y="1373"/>
                  <a:pt x="549" y="1390"/>
                  <a:pt x="552" y="1408"/>
                </a:cubicBezTo>
                <a:cubicBezTo>
                  <a:pt x="555" y="1425"/>
                  <a:pt x="565" y="1441"/>
                  <a:pt x="579" y="1451"/>
                </a:cubicBezTo>
                <a:lnTo>
                  <a:pt x="637" y="1493"/>
                </a:lnTo>
                <a:cubicBezTo>
                  <a:pt x="649" y="1501"/>
                  <a:pt x="662" y="1505"/>
                  <a:pt x="676" y="1505"/>
                </a:cubicBezTo>
                <a:cubicBezTo>
                  <a:pt x="697" y="1505"/>
                  <a:pt x="717" y="1496"/>
                  <a:pt x="730" y="1478"/>
                </a:cubicBezTo>
                <a:lnTo>
                  <a:pt x="757" y="1440"/>
                </a:lnTo>
                <a:lnTo>
                  <a:pt x="955" y="1577"/>
                </a:lnTo>
                <a:cubicBezTo>
                  <a:pt x="967" y="1585"/>
                  <a:pt x="980" y="1588"/>
                  <a:pt x="993" y="1588"/>
                </a:cubicBezTo>
                <a:cubicBezTo>
                  <a:pt x="1014" y="1588"/>
                  <a:pt x="1035" y="1578"/>
                  <a:pt x="1048" y="1559"/>
                </a:cubicBezTo>
                <a:cubicBezTo>
                  <a:pt x="1069" y="1529"/>
                  <a:pt x="1061" y="1488"/>
                  <a:pt x="1031" y="1467"/>
                </a:cubicBezTo>
                <a:lnTo>
                  <a:pt x="834" y="1332"/>
                </a:lnTo>
                <a:lnTo>
                  <a:pt x="936" y="1190"/>
                </a:lnTo>
                <a:lnTo>
                  <a:pt x="964" y="1210"/>
                </a:lnTo>
                <a:cubicBezTo>
                  <a:pt x="975" y="1218"/>
                  <a:pt x="989" y="1222"/>
                  <a:pt x="1003" y="1222"/>
                </a:cubicBezTo>
                <a:cubicBezTo>
                  <a:pt x="1006" y="1222"/>
                  <a:pt x="1010" y="1222"/>
                  <a:pt x="1013" y="1221"/>
                </a:cubicBezTo>
                <a:cubicBezTo>
                  <a:pt x="1031" y="1218"/>
                  <a:pt x="1046" y="1209"/>
                  <a:pt x="1057" y="1194"/>
                </a:cubicBezTo>
                <a:lnTo>
                  <a:pt x="1409" y="704"/>
                </a:lnTo>
                <a:cubicBezTo>
                  <a:pt x="1565" y="814"/>
                  <a:pt x="1767" y="1032"/>
                  <a:pt x="1767" y="1421"/>
                </a:cubicBezTo>
                <a:cubicBezTo>
                  <a:pt x="1767" y="1684"/>
                  <a:pt x="1661" y="1898"/>
                  <a:pt x="1452" y="2058"/>
                </a:cubicBezTo>
                <a:cubicBezTo>
                  <a:pt x="1427" y="2077"/>
                  <a:pt x="1401" y="2095"/>
                  <a:pt x="1376" y="2111"/>
                </a:cubicBezTo>
                <a:cubicBezTo>
                  <a:pt x="1370" y="2109"/>
                  <a:pt x="1365" y="2108"/>
                  <a:pt x="1359" y="2108"/>
                </a:cubicBezTo>
                <a:lnTo>
                  <a:pt x="1011" y="2108"/>
                </a:lnTo>
                <a:lnTo>
                  <a:pt x="309" y="1594"/>
                </a:lnTo>
                <a:cubicBezTo>
                  <a:pt x="279" y="1572"/>
                  <a:pt x="237" y="1578"/>
                  <a:pt x="216" y="1608"/>
                </a:cubicBezTo>
                <a:cubicBezTo>
                  <a:pt x="194" y="1638"/>
                  <a:pt x="200" y="1680"/>
                  <a:pt x="230" y="1701"/>
                </a:cubicBezTo>
                <a:lnTo>
                  <a:pt x="904" y="2196"/>
                </a:lnTo>
                <a:lnTo>
                  <a:pt x="904" y="2560"/>
                </a:lnTo>
                <a:lnTo>
                  <a:pt x="67" y="2560"/>
                </a:lnTo>
                <a:cubicBezTo>
                  <a:pt x="30" y="2560"/>
                  <a:pt x="0" y="2590"/>
                  <a:pt x="0" y="2627"/>
                </a:cubicBezTo>
                <a:lnTo>
                  <a:pt x="0" y="2807"/>
                </a:lnTo>
                <a:cubicBezTo>
                  <a:pt x="0" y="2844"/>
                  <a:pt x="30" y="2873"/>
                  <a:pt x="67" y="2873"/>
                </a:cubicBezTo>
                <a:lnTo>
                  <a:pt x="1797" y="2873"/>
                </a:lnTo>
                <a:cubicBezTo>
                  <a:pt x="1834" y="2873"/>
                  <a:pt x="1864" y="2844"/>
                  <a:pt x="1864" y="2807"/>
                </a:cubicBezTo>
                <a:lnTo>
                  <a:pt x="1864" y="2627"/>
                </a:lnTo>
                <a:cubicBezTo>
                  <a:pt x="1864" y="2590"/>
                  <a:pt x="1834" y="2560"/>
                  <a:pt x="1797" y="2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0" name="curriculum_285699"/>
          <p:cNvSpPr>
            <a:spLocks noChangeAspect="1"/>
          </p:cNvSpPr>
          <p:nvPr/>
        </p:nvSpPr>
        <p:spPr bwMode="auto">
          <a:xfrm>
            <a:off x="2077207" y="3783971"/>
            <a:ext cx="719334" cy="834100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96442" y="1313363"/>
            <a:ext cx="10933563" cy="5358770"/>
            <a:chOff x="596442" y="1313363"/>
            <a:chExt cx="10933563" cy="5358770"/>
          </a:xfrm>
        </p:grpSpPr>
        <p:grpSp>
          <p:nvGrpSpPr>
            <p:cNvPr id="31" name="组合 30"/>
            <p:cNvGrpSpPr/>
            <p:nvPr/>
          </p:nvGrpSpPr>
          <p:grpSpPr>
            <a:xfrm>
              <a:off x="661995" y="2071157"/>
              <a:ext cx="10868010" cy="4600976"/>
              <a:chOff x="661995" y="1332925"/>
              <a:chExt cx="10868010" cy="4600976"/>
            </a:xfrm>
          </p:grpSpPr>
          <p:sp>
            <p:nvSpPr>
              <p:cNvPr id="4" name="íśļiďê"/>
              <p:cNvSpPr/>
              <p:nvPr/>
            </p:nvSpPr>
            <p:spPr>
              <a:xfrm>
                <a:off x="8025350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blipFill dpi="0" rotWithShape="1">
                <a:blip r:embed="rId3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" name="íşḷidê"/>
              <p:cNvSpPr/>
              <p:nvPr/>
            </p:nvSpPr>
            <p:spPr>
              <a:xfrm>
                <a:off x="4349898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blipFill dpi="0" rotWithShape="1">
                <a:blip r:embed="rId4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6" name="î$ḻíḋè"/>
              <p:cNvSpPr/>
              <p:nvPr/>
            </p:nvSpPr>
            <p:spPr>
              <a:xfrm>
                <a:off x="661995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blipFill dpi="0" rotWithShape="1">
                <a:blip r:embed="rId5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ŝḷîḓè"/>
              <p:cNvSpPr/>
              <p:nvPr/>
            </p:nvSpPr>
            <p:spPr>
              <a:xfrm>
                <a:off x="2076823" y="3567720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latin typeface="Impact" panose="020B0806030902050204" pitchFamily="34" charset="0"/>
                  </a:rPr>
                  <a:t>1</a:t>
                </a:r>
                <a:endParaRPr lang="zh-CN" altLang="en-US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8" name="í$ľîḍe"/>
              <p:cNvSpPr txBox="1"/>
              <p:nvPr/>
            </p:nvSpPr>
            <p:spPr>
              <a:xfrm>
                <a:off x="769794" y="4616869"/>
                <a:ext cx="3289056" cy="13170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lvl="0">
                  <a:lnSpc>
                    <a:spcPct val="160000"/>
                  </a:lnSpc>
                  <a:defRPr/>
                </a:pPr>
                <a:r>
                  <a:rPr lang="zh-CN" altLang="en-US" sz="140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制备生物油原料来源丰富，生物质利用过程污染小。 </a:t>
                </a:r>
                <a:endParaRPr lang="en-US" altLang="zh-CN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ïṡlíḍe"/>
              <p:cNvSpPr/>
              <p:nvPr/>
            </p:nvSpPr>
            <p:spPr>
              <a:xfrm>
                <a:off x="5753742" y="3567720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latin typeface="Impact" panose="020B0806030902050204" pitchFamily="34" charset="0"/>
                  </a:rPr>
                  <a:t>2</a:t>
                </a:r>
                <a:endParaRPr lang="zh-CN" altLang="en-US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1" name="îşlîḋé"/>
              <p:cNvSpPr txBox="1"/>
              <p:nvPr/>
            </p:nvSpPr>
            <p:spPr>
              <a:xfrm>
                <a:off x="4446713" y="4616868"/>
                <a:ext cx="3289056" cy="13170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lvl="0">
                  <a:lnSpc>
                    <a:spcPct val="160000"/>
                  </a:lnSpc>
                  <a:defRPr/>
                </a:pPr>
                <a:r>
                  <a:rPr lang="zh-CN" altLang="en-US" sz="140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生物油催化重整产物中氢气产率较高，体积浓度可到达</a:t>
                </a:r>
                <a:r>
                  <a:rPr lang="en-US" altLang="zh-CN" sz="140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85%</a:t>
                </a:r>
                <a:r>
                  <a:rPr lang="zh-CN" altLang="en-US" sz="140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íṧľîḓê"/>
              <p:cNvSpPr/>
              <p:nvPr/>
            </p:nvSpPr>
            <p:spPr>
              <a:xfrm>
                <a:off x="9430661" y="3567720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latin typeface="Impact" panose="020B0806030902050204" pitchFamily="34" charset="0"/>
                  </a:rPr>
                  <a:t>3</a:t>
                </a:r>
                <a:endParaRPr lang="zh-CN" altLang="en-US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4" name="íšḷïḋé"/>
              <p:cNvSpPr txBox="1"/>
              <p:nvPr/>
            </p:nvSpPr>
            <p:spPr>
              <a:xfrm>
                <a:off x="8123632" y="4616868"/>
                <a:ext cx="3289056" cy="13170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lvl="0">
                  <a:lnSpc>
                    <a:spcPct val="160000"/>
                  </a:lnSpc>
                  <a:defRPr/>
                </a:pPr>
                <a:r>
                  <a:rPr lang="zh-CN" altLang="en-US" sz="140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生物油水溶性组分作为重整制氢的原料 可有效地减轻结焦问题；不溶性组分深加工获取高附加值化工产品，从而降低制氢的成本。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4233325" y="4695650"/>
                <a:ext cx="0" cy="123825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7909975" y="4695650"/>
                <a:ext cx="0" cy="123825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矩形 31"/>
            <p:cNvSpPr/>
            <p:nvPr/>
          </p:nvSpPr>
          <p:spPr>
            <a:xfrm>
              <a:off x="596442" y="1313363"/>
              <a:ext cx="60324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生物油水溶性组分催化重整制氢可行性分析</a:t>
              </a:r>
            </a:p>
          </p:txBody>
        </p:sp>
      </p:grpSp>
      <p:sp>
        <p:nvSpPr>
          <p:cNvPr id="3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74732" y="1313363"/>
            <a:ext cx="11259313" cy="4478210"/>
            <a:chOff x="474732" y="1313363"/>
            <a:chExt cx="11259313" cy="4478210"/>
          </a:xfrm>
        </p:grpSpPr>
        <p:sp>
          <p:nvSpPr>
            <p:cNvPr id="6" name="ïš1iďê"/>
            <p:cNvSpPr/>
            <p:nvPr/>
          </p:nvSpPr>
          <p:spPr>
            <a:xfrm>
              <a:off x="474733" y="2290195"/>
              <a:ext cx="2693315" cy="1848625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" name="íśḷïďê"/>
            <p:cNvSpPr/>
            <p:nvPr/>
          </p:nvSpPr>
          <p:spPr>
            <a:xfrm>
              <a:off x="3331359" y="2290194"/>
              <a:ext cx="2693315" cy="1848625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8" name="ïṥľiḍè"/>
            <p:cNvSpPr/>
            <p:nvPr/>
          </p:nvSpPr>
          <p:spPr>
            <a:xfrm>
              <a:off x="6187986" y="2290195"/>
              <a:ext cx="2693315" cy="184862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9" name="íŝlîḑé"/>
            <p:cNvSpPr/>
            <p:nvPr/>
          </p:nvSpPr>
          <p:spPr>
            <a:xfrm>
              <a:off x="9040730" y="2290195"/>
              <a:ext cx="2693315" cy="18486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2" name="ïšļïḓè"/>
            <p:cNvSpPr/>
            <p:nvPr/>
          </p:nvSpPr>
          <p:spPr>
            <a:xfrm>
              <a:off x="1403579" y="3698697"/>
              <a:ext cx="835622" cy="835622"/>
            </a:xfrm>
            <a:prstGeom prst="rightArrow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0" name="î$ḻíďè"/>
            <p:cNvSpPr/>
            <p:nvPr/>
          </p:nvSpPr>
          <p:spPr>
            <a:xfrm>
              <a:off x="4260205" y="3698697"/>
              <a:ext cx="835622" cy="83562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8" name="iṡ1íḍé"/>
            <p:cNvSpPr/>
            <p:nvPr/>
          </p:nvSpPr>
          <p:spPr>
            <a:xfrm>
              <a:off x="7116832" y="3698697"/>
              <a:ext cx="835622" cy="835622"/>
            </a:xfrm>
            <a:prstGeom prst="rightArrow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6" name="íŝļíďê"/>
            <p:cNvSpPr/>
            <p:nvPr/>
          </p:nvSpPr>
          <p:spPr>
            <a:xfrm>
              <a:off x="9969576" y="3698697"/>
              <a:ext cx="835622" cy="83562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8" name="矩形 37"/>
            <p:cNvSpPr/>
            <p:nvPr/>
          </p:nvSpPr>
          <p:spPr>
            <a:xfrm>
              <a:off x="474732" y="4910434"/>
              <a:ext cx="11259313" cy="881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液体生物油易收集、存储和运输  可在生物质原料价格低廉的地方建立中小规模的生物质裂解液化站，再将产品生物油集中重整。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96442" y="1313363"/>
              <a:ext cx="60324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生物油水溶性组分催化重整制氢可行性分析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604187e-04fd-482f-8d63-e55004632e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8846" y="1723227"/>
            <a:ext cx="10791642" cy="4429060"/>
            <a:chOff x="728846" y="1723227"/>
            <a:chExt cx="10791642" cy="4429060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7644384" y="3858768"/>
              <a:ext cx="327272" cy="941832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4104540" y="4843751"/>
              <a:ext cx="291038" cy="876257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69049" y="5807156"/>
              <a:ext cx="3357522" cy="0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395578" y="4841774"/>
              <a:ext cx="3320422" cy="0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981039" y="3858768"/>
              <a:ext cx="3539449" cy="0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ṣ1ïḍé"/>
            <p:cNvSpPr/>
            <p:nvPr/>
          </p:nvSpPr>
          <p:spPr>
            <a:xfrm>
              <a:off x="1792250" y="5428393"/>
              <a:ext cx="723900" cy="72389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>
              <a:normAutofit lnSpcReduction="10000"/>
            </a:bodyPr>
            <a:lstStyle/>
            <a:p>
              <a:pPr algn="ctr"/>
              <a:r>
                <a:rPr lang="en-US" altLang="zh-CN" sz="2800" dirty="0"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sz="28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iṩliďe"/>
            <p:cNvSpPr/>
            <p:nvPr/>
          </p:nvSpPr>
          <p:spPr>
            <a:xfrm>
              <a:off x="5449183" y="4487063"/>
              <a:ext cx="723900" cy="72389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>
              <a:normAutofit lnSpcReduction="10000"/>
            </a:bodyPr>
            <a:lstStyle/>
            <a:p>
              <a:pPr algn="ctr"/>
              <a:r>
                <a:rPr lang="en-US" altLang="zh-CN" sz="2800" dirty="0"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sz="28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îṧlîḓê"/>
            <p:cNvSpPr/>
            <p:nvPr/>
          </p:nvSpPr>
          <p:spPr>
            <a:xfrm>
              <a:off x="9269471" y="3481223"/>
              <a:ext cx="723900" cy="72389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>
              <a:normAutofit lnSpcReduction="10000"/>
            </a:bodyPr>
            <a:lstStyle/>
            <a:p>
              <a:pPr algn="ctr"/>
              <a:r>
                <a:rPr lang="en-US" altLang="zh-CN" sz="2800" dirty="0"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sz="28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iṣļïḋe"/>
            <p:cNvSpPr txBox="1"/>
            <p:nvPr/>
          </p:nvSpPr>
          <p:spPr>
            <a:xfrm>
              <a:off x="728846" y="4121022"/>
              <a:ext cx="2931081" cy="86538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我国刚起步，大多数研究限于模型化合物的研究，具有一定的科学可信性，但不能充分代表成分复杂的生物油。</a:t>
              </a:r>
            </a:p>
          </p:txBody>
        </p:sp>
        <p:sp>
          <p:nvSpPr>
            <p:cNvPr id="13" name="îṣlîḍè"/>
            <p:cNvSpPr txBox="1"/>
            <p:nvPr/>
          </p:nvSpPr>
          <p:spPr>
            <a:xfrm>
              <a:off x="1144621" y="3585983"/>
              <a:ext cx="2019158" cy="4718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国情</a:t>
              </a:r>
            </a:p>
          </p:txBody>
        </p:sp>
        <p:sp>
          <p:nvSpPr>
            <p:cNvPr id="14" name="íSļïḑe"/>
            <p:cNvSpPr txBox="1"/>
            <p:nvPr/>
          </p:nvSpPr>
          <p:spPr>
            <a:xfrm>
              <a:off x="4278854" y="3126185"/>
              <a:ext cx="3133767" cy="86538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催化重整一般多采用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Ni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基催化剂，对同族的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Fe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催化性能研究甚少  过渡金属催化活性源于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能带空穴，三者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能带空穴数有所差异，催化性能有待深入研究。</a:t>
              </a:r>
            </a:p>
          </p:txBody>
        </p:sp>
        <p:sp>
          <p:nvSpPr>
            <p:cNvPr id="15" name="îṣ1iḑé"/>
            <p:cNvSpPr txBox="1"/>
            <p:nvPr/>
          </p:nvSpPr>
          <p:spPr>
            <a:xfrm>
              <a:off x="4801554" y="2553596"/>
              <a:ext cx="2019158" cy="4718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前景</a:t>
              </a:r>
            </a:p>
          </p:txBody>
        </p:sp>
        <p:sp>
          <p:nvSpPr>
            <p:cNvPr id="16" name="ïṧ1ïďê"/>
            <p:cNvSpPr txBox="1"/>
            <p:nvPr/>
          </p:nvSpPr>
          <p:spPr>
            <a:xfrm>
              <a:off x="8320575" y="2323845"/>
              <a:ext cx="2981710" cy="86538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目前对催化剂的催化机理研究不够深入。</a:t>
              </a:r>
            </a:p>
          </p:txBody>
        </p:sp>
        <p:sp>
          <p:nvSpPr>
            <p:cNvPr id="17" name="íṥļíḑê"/>
            <p:cNvSpPr txBox="1"/>
            <p:nvPr/>
          </p:nvSpPr>
          <p:spPr>
            <a:xfrm>
              <a:off x="8621842" y="1723227"/>
              <a:ext cx="2019158" cy="4718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846000" y="2124000"/>
              <a:ext cx="0" cy="2610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735665" y="1907458"/>
              <a:ext cx="0" cy="175997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596442" y="131336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目前生物油催化重整制氢研究现状</a:t>
            </a:r>
          </a:p>
        </p:txBody>
      </p:sp>
      <p:sp>
        <p:nvSpPr>
          <p:cNvPr id="2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研究现状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课题设想</a:t>
            </a:r>
          </a:p>
        </p:txBody>
      </p:sp>
      <p:grpSp>
        <p:nvGrpSpPr>
          <p:cNvPr id="916" name="组合 915"/>
          <p:cNvGrpSpPr/>
          <p:nvPr/>
        </p:nvGrpSpPr>
        <p:grpSpPr>
          <a:xfrm>
            <a:off x="596442" y="1313363"/>
            <a:ext cx="10896476" cy="5476213"/>
            <a:chOff x="596442" y="1313363"/>
            <a:chExt cx="10896476" cy="5476213"/>
          </a:xfrm>
        </p:grpSpPr>
        <p:grpSp>
          <p:nvGrpSpPr>
            <p:cNvPr id="915" name="组合 914"/>
            <p:cNvGrpSpPr/>
            <p:nvPr/>
          </p:nvGrpSpPr>
          <p:grpSpPr>
            <a:xfrm>
              <a:off x="596442" y="1313363"/>
              <a:ext cx="10896476" cy="5476213"/>
              <a:chOff x="596442" y="1313363"/>
              <a:chExt cx="10896476" cy="5476213"/>
            </a:xfrm>
          </p:grpSpPr>
          <p:grpSp>
            <p:nvGrpSpPr>
              <p:cNvPr id="911" name="组合 910"/>
              <p:cNvGrpSpPr/>
              <p:nvPr/>
            </p:nvGrpSpPr>
            <p:grpSpPr>
              <a:xfrm>
                <a:off x="1130535" y="1913297"/>
                <a:ext cx="10362383" cy="4876279"/>
                <a:chOff x="836920" y="1116241"/>
                <a:chExt cx="10683491" cy="5027384"/>
              </a:xfrm>
            </p:grpSpPr>
            <p:cxnSp>
              <p:nvCxnSpPr>
                <p:cNvPr id="4" name="直接连接符 3"/>
                <p:cNvCxnSpPr/>
                <p:nvPr/>
              </p:nvCxnSpPr>
              <p:spPr>
                <a:xfrm>
                  <a:off x="4476000" y="1123950"/>
                  <a:ext cx="0" cy="5019675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iślîḓe"/>
                <p:cNvSpPr/>
                <p:nvPr/>
              </p:nvSpPr>
              <p:spPr bwMode="auto">
                <a:xfrm>
                  <a:off x="4968411" y="1377000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合成铁、钴、镍三种过渡金属催化剂，对其表征。</a:t>
                  </a:r>
                  <a:endPara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5" name="ïŝ1ïdé"/>
                <p:cNvSpPr/>
                <p:nvPr/>
              </p:nvSpPr>
              <p:spPr bwMode="auto">
                <a:xfrm>
                  <a:off x="5204214" y="1116241"/>
                  <a:ext cx="909925" cy="432000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1</a:t>
                  </a:r>
                </a:p>
              </p:txBody>
            </p:sp>
            <p:sp>
              <p:nvSpPr>
                <p:cNvPr id="192" name="î$ļiďé"/>
                <p:cNvSpPr/>
                <p:nvPr/>
              </p:nvSpPr>
              <p:spPr bwMode="auto">
                <a:xfrm>
                  <a:off x="4968411" y="2692524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对生物油模型化合物</a:t>
                  </a: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丙酮、乙酸、糠醛等</a:t>
                  </a: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)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催化重整制氢，考察三种催化剂的催化效果。</a:t>
                  </a:r>
                </a:p>
              </p:txBody>
            </p:sp>
            <p:sp>
              <p:nvSpPr>
                <p:cNvPr id="193" name="ïṩľîḑé"/>
                <p:cNvSpPr/>
                <p:nvPr/>
              </p:nvSpPr>
              <p:spPr bwMode="auto">
                <a:xfrm>
                  <a:off x="5204214" y="2431765"/>
                  <a:ext cx="909925" cy="43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2</a:t>
                  </a:r>
                </a:p>
              </p:txBody>
            </p:sp>
            <p:sp>
              <p:nvSpPr>
                <p:cNvPr id="190" name="i$ḷíḍè"/>
                <p:cNvSpPr/>
                <p:nvPr/>
              </p:nvSpPr>
              <p:spPr bwMode="auto">
                <a:xfrm>
                  <a:off x="4968411" y="4038142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选取催化性能较好的催化剂对生物油水溶性组分催化重整制氢研究，并对催化机理进行深入分析。</a:t>
                  </a:r>
                </a:p>
              </p:txBody>
            </p:sp>
            <p:sp>
              <p:nvSpPr>
                <p:cNvPr id="191" name="iṧľîdè"/>
                <p:cNvSpPr/>
                <p:nvPr/>
              </p:nvSpPr>
              <p:spPr bwMode="auto">
                <a:xfrm>
                  <a:off x="5204214" y="3777383"/>
                  <a:ext cx="909925" cy="432000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3</a:t>
                  </a:r>
                </a:p>
              </p:txBody>
            </p:sp>
            <p:sp>
              <p:nvSpPr>
                <p:cNvPr id="188" name="iš1iḑê"/>
                <p:cNvSpPr/>
                <p:nvPr/>
              </p:nvSpPr>
              <p:spPr bwMode="auto">
                <a:xfrm>
                  <a:off x="4968411" y="5349128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考察催化剂使用寿命，分析失活原因并对其再生；探究延长催化剂使用寿命方法，如加入助剂，临氧重整制氢等。</a:t>
                  </a:r>
                  <a:endPara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9" name="iSḷîḓè"/>
                <p:cNvSpPr/>
                <p:nvPr/>
              </p:nvSpPr>
              <p:spPr bwMode="auto">
                <a:xfrm>
                  <a:off x="5204214" y="5088369"/>
                  <a:ext cx="909925" cy="43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4</a:t>
                  </a:r>
                </a:p>
              </p:txBody>
            </p:sp>
            <p:sp>
              <p:nvSpPr>
                <p:cNvPr id="708" name="íṥḷiďè"/>
                <p:cNvSpPr/>
                <p:nvPr/>
              </p:nvSpPr>
              <p:spPr bwMode="auto">
                <a:xfrm>
                  <a:off x="1205717" y="1572667"/>
                  <a:ext cx="1271952" cy="1268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709" name="ïṥľiḑê"/>
                <p:cNvGrpSpPr/>
                <p:nvPr/>
              </p:nvGrpSpPr>
              <p:grpSpPr bwMode="auto">
                <a:xfrm>
                  <a:off x="836920" y="1496455"/>
                  <a:ext cx="2920612" cy="2690098"/>
                  <a:chOff x="2711" y="1005"/>
                  <a:chExt cx="1229" cy="1132"/>
                </a:xfrm>
              </p:grpSpPr>
              <p:sp>
                <p:nvSpPr>
                  <p:cNvPr id="712" name="íṩḷiḑé"/>
                  <p:cNvSpPr/>
                  <p:nvPr/>
                </p:nvSpPr>
                <p:spPr bwMode="auto">
                  <a:xfrm>
                    <a:off x="3693" y="1517"/>
                    <a:ext cx="222" cy="138"/>
                  </a:xfrm>
                  <a:custGeom>
                    <a:avLst/>
                    <a:gdLst>
                      <a:gd name="T0" fmla="*/ 270 w 278"/>
                      <a:gd name="T1" fmla="*/ 0 h 173"/>
                      <a:gd name="T2" fmla="*/ 8 w 278"/>
                      <a:gd name="T3" fmla="*/ 0 h 173"/>
                      <a:gd name="T4" fmla="*/ 0 w 278"/>
                      <a:gd name="T5" fmla="*/ 7 h 173"/>
                      <a:gd name="T6" fmla="*/ 0 w 278"/>
                      <a:gd name="T7" fmla="*/ 165 h 173"/>
                      <a:gd name="T8" fmla="*/ 8 w 278"/>
                      <a:gd name="T9" fmla="*/ 173 h 173"/>
                      <a:gd name="T10" fmla="*/ 270 w 278"/>
                      <a:gd name="T11" fmla="*/ 173 h 173"/>
                      <a:gd name="T12" fmla="*/ 278 w 278"/>
                      <a:gd name="T13" fmla="*/ 165 h 173"/>
                      <a:gd name="T14" fmla="*/ 278 w 278"/>
                      <a:gd name="T15" fmla="*/ 7 h 173"/>
                      <a:gd name="T16" fmla="*/ 270 w 278"/>
                      <a:gd name="T1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8" h="173">
                        <a:moveTo>
                          <a:pt x="270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4" y="0"/>
                          <a:pt x="0" y="3"/>
                          <a:pt x="0" y="7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9"/>
                          <a:pt x="4" y="173"/>
                          <a:pt x="8" y="173"/>
                        </a:cubicBezTo>
                        <a:cubicBezTo>
                          <a:pt x="270" y="173"/>
                          <a:pt x="270" y="173"/>
                          <a:pt x="270" y="173"/>
                        </a:cubicBezTo>
                        <a:cubicBezTo>
                          <a:pt x="275" y="173"/>
                          <a:pt x="278" y="169"/>
                          <a:pt x="278" y="165"/>
                        </a:cubicBezTo>
                        <a:cubicBezTo>
                          <a:pt x="278" y="7"/>
                          <a:pt x="278" y="7"/>
                          <a:pt x="278" y="7"/>
                        </a:cubicBezTo>
                        <a:cubicBezTo>
                          <a:pt x="278" y="3"/>
                          <a:pt x="275" y="0"/>
                          <a:pt x="270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3" name="iṡlíḋe"/>
                  <p:cNvSpPr/>
                  <p:nvPr/>
                </p:nvSpPr>
                <p:spPr bwMode="auto">
                  <a:xfrm>
                    <a:off x="3669" y="1659"/>
                    <a:ext cx="271" cy="17"/>
                  </a:xfrm>
                  <a:custGeom>
                    <a:avLst/>
                    <a:gdLst>
                      <a:gd name="T0" fmla="*/ 330 w 340"/>
                      <a:gd name="T1" fmla="*/ 0 h 22"/>
                      <a:gd name="T2" fmla="*/ 10 w 340"/>
                      <a:gd name="T3" fmla="*/ 0 h 22"/>
                      <a:gd name="T4" fmla="*/ 2 w 340"/>
                      <a:gd name="T5" fmla="*/ 6 h 22"/>
                      <a:gd name="T6" fmla="*/ 11 w 340"/>
                      <a:gd name="T7" fmla="*/ 16 h 22"/>
                      <a:gd name="T8" fmla="*/ 25 w 340"/>
                      <a:gd name="T9" fmla="*/ 22 h 22"/>
                      <a:gd name="T10" fmla="*/ 28 w 340"/>
                      <a:gd name="T11" fmla="*/ 22 h 22"/>
                      <a:gd name="T12" fmla="*/ 312 w 340"/>
                      <a:gd name="T13" fmla="*/ 22 h 22"/>
                      <a:gd name="T14" fmla="*/ 313 w 340"/>
                      <a:gd name="T15" fmla="*/ 22 h 22"/>
                      <a:gd name="T16" fmla="*/ 329 w 340"/>
                      <a:gd name="T17" fmla="*/ 16 h 22"/>
                      <a:gd name="T18" fmla="*/ 338 w 340"/>
                      <a:gd name="T19" fmla="*/ 6 h 22"/>
                      <a:gd name="T20" fmla="*/ 330 w 340"/>
                      <a:gd name="T21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40" h="22">
                        <a:moveTo>
                          <a:pt x="330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0" y="0"/>
                          <a:pt x="0" y="3"/>
                          <a:pt x="2" y="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6" y="21"/>
                          <a:pt x="21" y="22"/>
                          <a:pt x="25" y="22"/>
                        </a:cubicBezTo>
                        <a:cubicBezTo>
                          <a:pt x="26" y="22"/>
                          <a:pt x="27" y="22"/>
                          <a:pt x="28" y="22"/>
                        </a:cubicBezTo>
                        <a:cubicBezTo>
                          <a:pt x="312" y="22"/>
                          <a:pt x="312" y="22"/>
                          <a:pt x="312" y="22"/>
                        </a:cubicBezTo>
                        <a:cubicBezTo>
                          <a:pt x="312" y="22"/>
                          <a:pt x="313" y="22"/>
                          <a:pt x="313" y="22"/>
                        </a:cubicBezTo>
                        <a:cubicBezTo>
                          <a:pt x="317" y="22"/>
                          <a:pt x="325" y="22"/>
                          <a:pt x="329" y="16"/>
                        </a:cubicBezTo>
                        <a:cubicBezTo>
                          <a:pt x="338" y="6"/>
                          <a:pt x="338" y="6"/>
                          <a:pt x="338" y="6"/>
                        </a:cubicBezTo>
                        <a:cubicBezTo>
                          <a:pt x="340" y="3"/>
                          <a:pt x="340" y="0"/>
                          <a:pt x="330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4" name="îŝľiḓê"/>
                  <p:cNvSpPr/>
                  <p:nvPr/>
                </p:nvSpPr>
                <p:spPr bwMode="auto">
                  <a:xfrm>
                    <a:off x="2904" y="1169"/>
                    <a:ext cx="308" cy="243"/>
                  </a:xfrm>
                  <a:custGeom>
                    <a:avLst/>
                    <a:gdLst>
                      <a:gd name="T0" fmla="*/ 378 w 385"/>
                      <a:gd name="T1" fmla="*/ 0 h 304"/>
                      <a:gd name="T2" fmla="*/ 53 w 385"/>
                      <a:gd name="T3" fmla="*/ 0 h 304"/>
                      <a:gd name="T4" fmla="*/ 47 w 385"/>
                      <a:gd name="T5" fmla="*/ 6 h 304"/>
                      <a:gd name="T6" fmla="*/ 47 w 385"/>
                      <a:gd name="T7" fmla="*/ 32 h 304"/>
                      <a:gd name="T8" fmla="*/ 9 w 385"/>
                      <a:gd name="T9" fmla="*/ 32 h 304"/>
                      <a:gd name="T10" fmla="*/ 0 w 385"/>
                      <a:gd name="T11" fmla="*/ 41 h 304"/>
                      <a:gd name="T12" fmla="*/ 0 w 385"/>
                      <a:gd name="T13" fmla="*/ 296 h 304"/>
                      <a:gd name="T14" fmla="*/ 9 w 385"/>
                      <a:gd name="T15" fmla="*/ 304 h 304"/>
                      <a:gd name="T16" fmla="*/ 168 w 385"/>
                      <a:gd name="T17" fmla="*/ 304 h 304"/>
                      <a:gd name="T18" fmla="*/ 176 w 385"/>
                      <a:gd name="T19" fmla="*/ 296 h 304"/>
                      <a:gd name="T20" fmla="*/ 176 w 385"/>
                      <a:gd name="T21" fmla="*/ 212 h 304"/>
                      <a:gd name="T22" fmla="*/ 378 w 385"/>
                      <a:gd name="T23" fmla="*/ 212 h 304"/>
                      <a:gd name="T24" fmla="*/ 385 w 385"/>
                      <a:gd name="T25" fmla="*/ 206 h 304"/>
                      <a:gd name="T26" fmla="*/ 385 w 385"/>
                      <a:gd name="T27" fmla="*/ 6 h 304"/>
                      <a:gd name="T28" fmla="*/ 378 w 385"/>
                      <a:gd name="T29" fmla="*/ 0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85" h="304">
                        <a:moveTo>
                          <a:pt x="378" y="0"/>
                        </a:move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50" y="0"/>
                          <a:pt x="47" y="3"/>
                          <a:pt x="47" y="6"/>
                        </a:cubicBezTo>
                        <a:cubicBezTo>
                          <a:pt x="47" y="32"/>
                          <a:pt x="47" y="32"/>
                          <a:pt x="47" y="32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4" y="32"/>
                          <a:pt x="0" y="36"/>
                          <a:pt x="0" y="41"/>
                        </a:cubicBezTo>
                        <a:cubicBezTo>
                          <a:pt x="0" y="296"/>
                          <a:pt x="0" y="296"/>
                          <a:pt x="0" y="296"/>
                        </a:cubicBezTo>
                        <a:cubicBezTo>
                          <a:pt x="0" y="300"/>
                          <a:pt x="4" y="304"/>
                          <a:pt x="9" y="304"/>
                        </a:cubicBezTo>
                        <a:cubicBezTo>
                          <a:pt x="168" y="304"/>
                          <a:pt x="168" y="304"/>
                          <a:pt x="168" y="304"/>
                        </a:cubicBezTo>
                        <a:cubicBezTo>
                          <a:pt x="172" y="304"/>
                          <a:pt x="176" y="300"/>
                          <a:pt x="176" y="296"/>
                        </a:cubicBezTo>
                        <a:cubicBezTo>
                          <a:pt x="176" y="212"/>
                          <a:pt x="176" y="212"/>
                          <a:pt x="176" y="212"/>
                        </a:cubicBezTo>
                        <a:cubicBezTo>
                          <a:pt x="378" y="212"/>
                          <a:pt x="378" y="212"/>
                          <a:pt x="378" y="212"/>
                        </a:cubicBezTo>
                        <a:cubicBezTo>
                          <a:pt x="382" y="212"/>
                          <a:pt x="385" y="209"/>
                          <a:pt x="385" y="206"/>
                        </a:cubicBezTo>
                        <a:cubicBezTo>
                          <a:pt x="385" y="6"/>
                          <a:pt x="385" y="6"/>
                          <a:pt x="385" y="6"/>
                        </a:cubicBezTo>
                        <a:cubicBezTo>
                          <a:pt x="385" y="3"/>
                          <a:pt x="382" y="0"/>
                          <a:pt x="378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5" name="iṡľiḑé"/>
                  <p:cNvSpPr/>
                  <p:nvPr/>
                </p:nvSpPr>
                <p:spPr bwMode="auto">
                  <a:xfrm>
                    <a:off x="3236" y="1957"/>
                    <a:ext cx="271" cy="180"/>
                  </a:xfrm>
                  <a:custGeom>
                    <a:avLst/>
                    <a:gdLst>
                      <a:gd name="T0" fmla="*/ 333 w 340"/>
                      <a:gd name="T1" fmla="*/ 0 h 227"/>
                      <a:gd name="T2" fmla="*/ 200 w 340"/>
                      <a:gd name="T3" fmla="*/ 0 h 227"/>
                      <a:gd name="T4" fmla="*/ 193 w 340"/>
                      <a:gd name="T5" fmla="*/ 7 h 227"/>
                      <a:gd name="T6" fmla="*/ 193 w 340"/>
                      <a:gd name="T7" fmla="*/ 80 h 227"/>
                      <a:gd name="T8" fmla="*/ 7 w 340"/>
                      <a:gd name="T9" fmla="*/ 80 h 227"/>
                      <a:gd name="T10" fmla="*/ 0 w 340"/>
                      <a:gd name="T11" fmla="*/ 87 h 227"/>
                      <a:gd name="T12" fmla="*/ 0 w 340"/>
                      <a:gd name="T13" fmla="*/ 220 h 227"/>
                      <a:gd name="T14" fmla="*/ 7 w 340"/>
                      <a:gd name="T15" fmla="*/ 227 h 227"/>
                      <a:gd name="T16" fmla="*/ 200 w 340"/>
                      <a:gd name="T17" fmla="*/ 227 h 227"/>
                      <a:gd name="T18" fmla="*/ 220 w 340"/>
                      <a:gd name="T19" fmla="*/ 227 h 227"/>
                      <a:gd name="T20" fmla="*/ 333 w 340"/>
                      <a:gd name="T21" fmla="*/ 227 h 227"/>
                      <a:gd name="T22" fmla="*/ 340 w 340"/>
                      <a:gd name="T23" fmla="*/ 220 h 227"/>
                      <a:gd name="T24" fmla="*/ 340 w 340"/>
                      <a:gd name="T25" fmla="*/ 7 h 227"/>
                      <a:gd name="T26" fmla="*/ 333 w 340"/>
                      <a:gd name="T27" fmla="*/ 0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40" h="227">
                        <a:moveTo>
                          <a:pt x="333" y="0"/>
                        </a:moveTo>
                        <a:cubicBezTo>
                          <a:pt x="200" y="0"/>
                          <a:pt x="200" y="0"/>
                          <a:pt x="200" y="0"/>
                        </a:cubicBezTo>
                        <a:cubicBezTo>
                          <a:pt x="196" y="0"/>
                          <a:pt x="193" y="3"/>
                          <a:pt x="193" y="7"/>
                        </a:cubicBezTo>
                        <a:cubicBezTo>
                          <a:pt x="193" y="80"/>
                          <a:pt x="193" y="80"/>
                          <a:pt x="193" y="80"/>
                        </a:cubicBezTo>
                        <a:cubicBezTo>
                          <a:pt x="7" y="80"/>
                          <a:pt x="7" y="80"/>
                          <a:pt x="7" y="80"/>
                        </a:cubicBezTo>
                        <a:cubicBezTo>
                          <a:pt x="3" y="80"/>
                          <a:pt x="0" y="83"/>
                          <a:pt x="0" y="87"/>
                        </a:cubicBezTo>
                        <a:cubicBezTo>
                          <a:pt x="0" y="220"/>
                          <a:pt x="0" y="220"/>
                          <a:pt x="0" y="220"/>
                        </a:cubicBezTo>
                        <a:cubicBezTo>
                          <a:pt x="0" y="224"/>
                          <a:pt x="3" y="227"/>
                          <a:pt x="7" y="227"/>
                        </a:cubicBezTo>
                        <a:cubicBezTo>
                          <a:pt x="200" y="227"/>
                          <a:pt x="200" y="227"/>
                          <a:pt x="200" y="227"/>
                        </a:cubicBezTo>
                        <a:cubicBezTo>
                          <a:pt x="220" y="227"/>
                          <a:pt x="220" y="227"/>
                          <a:pt x="220" y="227"/>
                        </a:cubicBezTo>
                        <a:cubicBezTo>
                          <a:pt x="333" y="227"/>
                          <a:pt x="333" y="227"/>
                          <a:pt x="333" y="227"/>
                        </a:cubicBezTo>
                        <a:cubicBezTo>
                          <a:pt x="337" y="227"/>
                          <a:pt x="340" y="224"/>
                          <a:pt x="340" y="220"/>
                        </a:cubicBezTo>
                        <a:cubicBezTo>
                          <a:pt x="340" y="7"/>
                          <a:pt x="340" y="7"/>
                          <a:pt x="340" y="7"/>
                        </a:cubicBezTo>
                        <a:cubicBezTo>
                          <a:pt x="340" y="3"/>
                          <a:pt x="337" y="0"/>
                          <a:pt x="333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6" name="îṣľîḓè"/>
                  <p:cNvSpPr/>
                  <p:nvPr/>
                </p:nvSpPr>
                <p:spPr bwMode="auto">
                  <a:xfrm>
                    <a:off x="3612" y="1155"/>
                    <a:ext cx="228" cy="265"/>
                  </a:xfrm>
                  <a:custGeom>
                    <a:avLst/>
                    <a:gdLst>
                      <a:gd name="T0" fmla="*/ 276 w 286"/>
                      <a:gd name="T1" fmla="*/ 0 h 333"/>
                      <a:gd name="T2" fmla="*/ 9 w 286"/>
                      <a:gd name="T3" fmla="*/ 0 h 333"/>
                      <a:gd name="T4" fmla="*/ 0 w 286"/>
                      <a:gd name="T5" fmla="*/ 9 h 333"/>
                      <a:gd name="T6" fmla="*/ 0 w 286"/>
                      <a:gd name="T7" fmla="*/ 176 h 333"/>
                      <a:gd name="T8" fmla="*/ 9 w 286"/>
                      <a:gd name="T9" fmla="*/ 186 h 333"/>
                      <a:gd name="T10" fmla="*/ 112 w 286"/>
                      <a:gd name="T11" fmla="*/ 186 h 333"/>
                      <a:gd name="T12" fmla="*/ 112 w 286"/>
                      <a:gd name="T13" fmla="*/ 214 h 333"/>
                      <a:gd name="T14" fmla="*/ 112 w 286"/>
                      <a:gd name="T15" fmla="*/ 214 h 333"/>
                      <a:gd name="T16" fmla="*/ 112 w 286"/>
                      <a:gd name="T17" fmla="*/ 215 h 333"/>
                      <a:gd name="T18" fmla="*/ 112 w 286"/>
                      <a:gd name="T19" fmla="*/ 215 h 333"/>
                      <a:gd name="T20" fmla="*/ 112 w 286"/>
                      <a:gd name="T21" fmla="*/ 215 h 333"/>
                      <a:gd name="T22" fmla="*/ 112 w 286"/>
                      <a:gd name="T23" fmla="*/ 216 h 333"/>
                      <a:gd name="T24" fmla="*/ 113 w 286"/>
                      <a:gd name="T25" fmla="*/ 219 h 333"/>
                      <a:gd name="T26" fmla="*/ 113 w 286"/>
                      <a:gd name="T27" fmla="*/ 225 h 333"/>
                      <a:gd name="T28" fmla="*/ 128 w 286"/>
                      <a:gd name="T29" fmla="*/ 279 h 333"/>
                      <a:gd name="T30" fmla="*/ 130 w 286"/>
                      <a:gd name="T31" fmla="*/ 284 h 333"/>
                      <a:gd name="T32" fmla="*/ 133 w 286"/>
                      <a:gd name="T33" fmla="*/ 288 h 333"/>
                      <a:gd name="T34" fmla="*/ 134 w 286"/>
                      <a:gd name="T35" fmla="*/ 290 h 333"/>
                      <a:gd name="T36" fmla="*/ 129 w 286"/>
                      <a:gd name="T37" fmla="*/ 290 h 333"/>
                      <a:gd name="T38" fmla="*/ 120 w 286"/>
                      <a:gd name="T39" fmla="*/ 299 h 333"/>
                      <a:gd name="T40" fmla="*/ 120 w 286"/>
                      <a:gd name="T41" fmla="*/ 324 h 333"/>
                      <a:gd name="T42" fmla="*/ 130 w 286"/>
                      <a:gd name="T43" fmla="*/ 333 h 333"/>
                      <a:gd name="T44" fmla="*/ 130 w 286"/>
                      <a:gd name="T45" fmla="*/ 333 h 333"/>
                      <a:gd name="T46" fmla="*/ 227 w 286"/>
                      <a:gd name="T47" fmla="*/ 332 h 333"/>
                      <a:gd name="T48" fmla="*/ 236 w 286"/>
                      <a:gd name="T49" fmla="*/ 323 h 333"/>
                      <a:gd name="T50" fmla="*/ 236 w 286"/>
                      <a:gd name="T51" fmla="*/ 298 h 333"/>
                      <a:gd name="T52" fmla="*/ 226 w 286"/>
                      <a:gd name="T53" fmla="*/ 289 h 333"/>
                      <a:gd name="T54" fmla="*/ 226 w 286"/>
                      <a:gd name="T55" fmla="*/ 289 h 333"/>
                      <a:gd name="T56" fmla="*/ 221 w 286"/>
                      <a:gd name="T57" fmla="*/ 289 h 333"/>
                      <a:gd name="T58" fmla="*/ 222 w 286"/>
                      <a:gd name="T59" fmla="*/ 287 h 333"/>
                      <a:gd name="T60" fmla="*/ 225 w 286"/>
                      <a:gd name="T61" fmla="*/ 283 h 333"/>
                      <a:gd name="T62" fmla="*/ 227 w 286"/>
                      <a:gd name="T63" fmla="*/ 278 h 333"/>
                      <a:gd name="T64" fmla="*/ 237 w 286"/>
                      <a:gd name="T65" fmla="*/ 241 h 333"/>
                      <a:gd name="T66" fmla="*/ 238 w 286"/>
                      <a:gd name="T67" fmla="*/ 236 h 333"/>
                      <a:gd name="T68" fmla="*/ 239 w 286"/>
                      <a:gd name="T69" fmla="*/ 227 h 333"/>
                      <a:gd name="T70" fmla="*/ 239 w 286"/>
                      <a:gd name="T71" fmla="*/ 225 h 333"/>
                      <a:gd name="T72" fmla="*/ 238 w 286"/>
                      <a:gd name="T73" fmla="*/ 202 h 333"/>
                      <a:gd name="T74" fmla="*/ 238 w 286"/>
                      <a:gd name="T75" fmla="*/ 201 h 333"/>
                      <a:gd name="T76" fmla="*/ 238 w 286"/>
                      <a:gd name="T77" fmla="*/ 186 h 333"/>
                      <a:gd name="T78" fmla="*/ 276 w 286"/>
                      <a:gd name="T79" fmla="*/ 186 h 333"/>
                      <a:gd name="T80" fmla="*/ 286 w 286"/>
                      <a:gd name="T81" fmla="*/ 176 h 333"/>
                      <a:gd name="T82" fmla="*/ 286 w 286"/>
                      <a:gd name="T83" fmla="*/ 9 h 333"/>
                      <a:gd name="T84" fmla="*/ 276 w 286"/>
                      <a:gd name="T85" fmla="*/ 0 h 3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333">
                        <a:moveTo>
                          <a:pt x="276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76"/>
                          <a:pt x="0" y="176"/>
                          <a:pt x="0" y="176"/>
                        </a:cubicBezTo>
                        <a:cubicBezTo>
                          <a:pt x="0" y="182"/>
                          <a:pt x="4" y="186"/>
                          <a:pt x="9" y="186"/>
                        </a:cubicBezTo>
                        <a:cubicBezTo>
                          <a:pt x="112" y="186"/>
                          <a:pt x="112" y="186"/>
                          <a:pt x="112" y="186"/>
                        </a:cubicBezTo>
                        <a:cubicBezTo>
                          <a:pt x="112" y="214"/>
                          <a:pt x="112" y="214"/>
                          <a:pt x="112" y="214"/>
                        </a:cubicBezTo>
                        <a:cubicBezTo>
                          <a:pt x="112" y="214"/>
                          <a:pt x="112" y="214"/>
                          <a:pt x="112" y="214"/>
                        </a:cubicBezTo>
                        <a:cubicBezTo>
                          <a:pt x="112" y="214"/>
                          <a:pt x="112" y="215"/>
                          <a:pt x="112" y="215"/>
                        </a:cubicBezTo>
                        <a:cubicBezTo>
                          <a:pt x="112" y="215"/>
                          <a:pt x="112" y="215"/>
                          <a:pt x="112" y="215"/>
                        </a:cubicBezTo>
                        <a:cubicBezTo>
                          <a:pt x="112" y="215"/>
                          <a:pt x="112" y="215"/>
                          <a:pt x="112" y="215"/>
                        </a:cubicBezTo>
                        <a:cubicBezTo>
                          <a:pt x="112" y="216"/>
                          <a:pt x="112" y="216"/>
                          <a:pt x="112" y="216"/>
                        </a:cubicBezTo>
                        <a:cubicBezTo>
                          <a:pt x="112" y="217"/>
                          <a:pt x="113" y="218"/>
                          <a:pt x="113" y="219"/>
                        </a:cubicBezTo>
                        <a:cubicBezTo>
                          <a:pt x="113" y="221"/>
                          <a:pt x="113" y="223"/>
                          <a:pt x="113" y="225"/>
                        </a:cubicBezTo>
                        <a:cubicBezTo>
                          <a:pt x="116" y="241"/>
                          <a:pt x="122" y="265"/>
                          <a:pt x="128" y="279"/>
                        </a:cubicBezTo>
                        <a:cubicBezTo>
                          <a:pt x="129" y="281"/>
                          <a:pt x="129" y="282"/>
                          <a:pt x="130" y="284"/>
                        </a:cubicBezTo>
                        <a:cubicBezTo>
                          <a:pt x="131" y="286"/>
                          <a:pt x="132" y="287"/>
                          <a:pt x="133" y="288"/>
                        </a:cubicBezTo>
                        <a:cubicBezTo>
                          <a:pt x="133" y="289"/>
                          <a:pt x="134" y="289"/>
                          <a:pt x="134" y="290"/>
                        </a:cubicBezTo>
                        <a:cubicBezTo>
                          <a:pt x="129" y="290"/>
                          <a:pt x="129" y="290"/>
                          <a:pt x="129" y="290"/>
                        </a:cubicBezTo>
                        <a:cubicBezTo>
                          <a:pt x="124" y="290"/>
                          <a:pt x="120" y="294"/>
                          <a:pt x="120" y="299"/>
                        </a:cubicBezTo>
                        <a:cubicBezTo>
                          <a:pt x="120" y="324"/>
                          <a:pt x="120" y="324"/>
                          <a:pt x="120" y="324"/>
                        </a:cubicBezTo>
                        <a:cubicBezTo>
                          <a:pt x="120" y="329"/>
                          <a:pt x="124" y="333"/>
                          <a:pt x="130" y="333"/>
                        </a:cubicBezTo>
                        <a:cubicBezTo>
                          <a:pt x="130" y="333"/>
                          <a:pt x="130" y="333"/>
                          <a:pt x="130" y="333"/>
                        </a:cubicBezTo>
                        <a:cubicBezTo>
                          <a:pt x="227" y="332"/>
                          <a:pt x="227" y="332"/>
                          <a:pt x="227" y="332"/>
                        </a:cubicBezTo>
                        <a:cubicBezTo>
                          <a:pt x="232" y="332"/>
                          <a:pt x="236" y="328"/>
                          <a:pt x="236" y="323"/>
                        </a:cubicBezTo>
                        <a:cubicBezTo>
                          <a:pt x="236" y="298"/>
                          <a:pt x="236" y="298"/>
                          <a:pt x="236" y="298"/>
                        </a:cubicBezTo>
                        <a:cubicBezTo>
                          <a:pt x="236" y="293"/>
                          <a:pt x="231" y="289"/>
                          <a:pt x="226" y="289"/>
                        </a:cubicBezTo>
                        <a:cubicBezTo>
                          <a:pt x="226" y="289"/>
                          <a:pt x="226" y="289"/>
                          <a:pt x="226" y="289"/>
                        </a:cubicBezTo>
                        <a:cubicBezTo>
                          <a:pt x="221" y="289"/>
                          <a:pt x="221" y="289"/>
                          <a:pt x="221" y="289"/>
                        </a:cubicBezTo>
                        <a:cubicBezTo>
                          <a:pt x="221" y="288"/>
                          <a:pt x="222" y="288"/>
                          <a:pt x="222" y="287"/>
                        </a:cubicBezTo>
                        <a:cubicBezTo>
                          <a:pt x="223" y="286"/>
                          <a:pt x="224" y="285"/>
                          <a:pt x="225" y="283"/>
                        </a:cubicBezTo>
                        <a:cubicBezTo>
                          <a:pt x="226" y="281"/>
                          <a:pt x="227" y="279"/>
                          <a:pt x="227" y="278"/>
                        </a:cubicBezTo>
                        <a:cubicBezTo>
                          <a:pt x="231" y="268"/>
                          <a:pt x="235" y="253"/>
                          <a:pt x="237" y="241"/>
                        </a:cubicBezTo>
                        <a:cubicBezTo>
                          <a:pt x="238" y="239"/>
                          <a:pt x="238" y="237"/>
                          <a:pt x="238" y="236"/>
                        </a:cubicBezTo>
                        <a:cubicBezTo>
                          <a:pt x="238" y="232"/>
                          <a:pt x="239" y="229"/>
                          <a:pt x="239" y="227"/>
                        </a:cubicBezTo>
                        <a:cubicBezTo>
                          <a:pt x="239" y="226"/>
                          <a:pt x="239" y="226"/>
                          <a:pt x="239" y="225"/>
                        </a:cubicBezTo>
                        <a:cubicBezTo>
                          <a:pt x="238" y="202"/>
                          <a:pt x="238" y="202"/>
                          <a:pt x="238" y="202"/>
                        </a:cubicBezTo>
                        <a:cubicBezTo>
                          <a:pt x="238" y="201"/>
                          <a:pt x="238" y="201"/>
                          <a:pt x="238" y="201"/>
                        </a:cubicBezTo>
                        <a:cubicBezTo>
                          <a:pt x="238" y="186"/>
                          <a:pt x="238" y="186"/>
                          <a:pt x="238" y="186"/>
                        </a:cubicBezTo>
                        <a:cubicBezTo>
                          <a:pt x="276" y="186"/>
                          <a:pt x="276" y="186"/>
                          <a:pt x="276" y="186"/>
                        </a:cubicBezTo>
                        <a:cubicBezTo>
                          <a:pt x="281" y="186"/>
                          <a:pt x="286" y="182"/>
                          <a:pt x="286" y="176"/>
                        </a:cubicBezTo>
                        <a:cubicBezTo>
                          <a:pt x="286" y="9"/>
                          <a:pt x="286" y="9"/>
                          <a:pt x="286" y="9"/>
                        </a:cubicBezTo>
                        <a:cubicBezTo>
                          <a:pt x="286" y="4"/>
                          <a:pt x="281" y="0"/>
                          <a:pt x="27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7" name="iSlíde"/>
                  <p:cNvSpPr/>
                  <p:nvPr/>
                </p:nvSpPr>
                <p:spPr bwMode="auto">
                  <a:xfrm>
                    <a:off x="2727" y="1471"/>
                    <a:ext cx="239" cy="212"/>
                  </a:xfrm>
                  <a:custGeom>
                    <a:avLst/>
                    <a:gdLst>
                      <a:gd name="T0" fmla="*/ 85 w 300"/>
                      <a:gd name="T1" fmla="*/ 234 h 266"/>
                      <a:gd name="T2" fmla="*/ 91 w 300"/>
                      <a:gd name="T3" fmla="*/ 223 h 266"/>
                      <a:gd name="T4" fmla="*/ 117 w 300"/>
                      <a:gd name="T5" fmla="*/ 197 h 266"/>
                      <a:gd name="T6" fmla="*/ 137 w 300"/>
                      <a:gd name="T7" fmla="*/ 189 h 266"/>
                      <a:gd name="T8" fmla="*/ 162 w 300"/>
                      <a:gd name="T9" fmla="*/ 246 h 266"/>
                      <a:gd name="T10" fmla="*/ 113 w 300"/>
                      <a:gd name="T11" fmla="*/ 181 h 266"/>
                      <a:gd name="T12" fmla="*/ 80 w 300"/>
                      <a:gd name="T13" fmla="*/ 202 h 266"/>
                      <a:gd name="T14" fmla="*/ 57 w 300"/>
                      <a:gd name="T15" fmla="*/ 152 h 266"/>
                      <a:gd name="T16" fmla="*/ 87 w 300"/>
                      <a:gd name="T17" fmla="*/ 158 h 266"/>
                      <a:gd name="T18" fmla="*/ 87 w 300"/>
                      <a:gd name="T19" fmla="*/ 158 h 266"/>
                      <a:gd name="T20" fmla="*/ 146 w 300"/>
                      <a:gd name="T21" fmla="*/ 148 h 266"/>
                      <a:gd name="T22" fmla="*/ 164 w 300"/>
                      <a:gd name="T23" fmla="*/ 172 h 266"/>
                      <a:gd name="T24" fmla="*/ 200 w 300"/>
                      <a:gd name="T25" fmla="*/ 148 h 266"/>
                      <a:gd name="T26" fmla="*/ 205 w 300"/>
                      <a:gd name="T27" fmla="*/ 151 h 266"/>
                      <a:gd name="T28" fmla="*/ 220 w 300"/>
                      <a:gd name="T29" fmla="*/ 147 h 266"/>
                      <a:gd name="T30" fmla="*/ 177 w 300"/>
                      <a:gd name="T31" fmla="*/ 147 h 266"/>
                      <a:gd name="T32" fmla="*/ 202 w 300"/>
                      <a:gd name="T33" fmla="*/ 159 h 266"/>
                      <a:gd name="T34" fmla="*/ 215 w 300"/>
                      <a:gd name="T35" fmla="*/ 158 h 266"/>
                      <a:gd name="T36" fmla="*/ 244 w 300"/>
                      <a:gd name="T37" fmla="*/ 147 h 266"/>
                      <a:gd name="T38" fmla="*/ 268 w 300"/>
                      <a:gd name="T39" fmla="*/ 158 h 266"/>
                      <a:gd name="T40" fmla="*/ 282 w 300"/>
                      <a:gd name="T41" fmla="*/ 158 h 266"/>
                      <a:gd name="T42" fmla="*/ 237 w 300"/>
                      <a:gd name="T43" fmla="*/ 147 h 266"/>
                      <a:gd name="T44" fmla="*/ 272 w 300"/>
                      <a:gd name="T45" fmla="*/ 149 h 266"/>
                      <a:gd name="T46" fmla="*/ 277 w 300"/>
                      <a:gd name="T47" fmla="*/ 151 h 266"/>
                      <a:gd name="T48" fmla="*/ 283 w 300"/>
                      <a:gd name="T49" fmla="*/ 135 h 266"/>
                      <a:gd name="T50" fmla="*/ 165 w 300"/>
                      <a:gd name="T51" fmla="*/ 114 h 266"/>
                      <a:gd name="T52" fmla="*/ 177 w 300"/>
                      <a:gd name="T53" fmla="*/ 114 h 266"/>
                      <a:gd name="T54" fmla="*/ 217 w 300"/>
                      <a:gd name="T55" fmla="*/ 127 h 266"/>
                      <a:gd name="T56" fmla="*/ 195 w 300"/>
                      <a:gd name="T57" fmla="*/ 128 h 266"/>
                      <a:gd name="T58" fmla="*/ 202 w 300"/>
                      <a:gd name="T59" fmla="*/ 131 h 266"/>
                      <a:gd name="T60" fmla="*/ 177 w 300"/>
                      <a:gd name="T61" fmla="*/ 135 h 266"/>
                      <a:gd name="T62" fmla="*/ 226 w 300"/>
                      <a:gd name="T63" fmla="*/ 88 h 266"/>
                      <a:gd name="T64" fmla="*/ 266 w 300"/>
                      <a:gd name="T65" fmla="*/ 86 h 266"/>
                      <a:gd name="T66" fmla="*/ 270 w 300"/>
                      <a:gd name="T67" fmla="*/ 127 h 266"/>
                      <a:gd name="T68" fmla="*/ 269 w 300"/>
                      <a:gd name="T69" fmla="*/ 111 h 266"/>
                      <a:gd name="T70" fmla="*/ 256 w 300"/>
                      <a:gd name="T71" fmla="*/ 135 h 266"/>
                      <a:gd name="T72" fmla="*/ 244 w 300"/>
                      <a:gd name="T73" fmla="*/ 122 h 266"/>
                      <a:gd name="T74" fmla="*/ 237 w 300"/>
                      <a:gd name="T75" fmla="*/ 133 h 266"/>
                      <a:gd name="T76" fmla="*/ 164 w 300"/>
                      <a:gd name="T77" fmla="*/ 41 h 266"/>
                      <a:gd name="T78" fmla="*/ 158 w 300"/>
                      <a:gd name="T79" fmla="*/ 56 h 266"/>
                      <a:gd name="T80" fmla="*/ 165 w 300"/>
                      <a:gd name="T81" fmla="*/ 60 h 266"/>
                      <a:gd name="T82" fmla="*/ 144 w 300"/>
                      <a:gd name="T83" fmla="*/ 62 h 266"/>
                      <a:gd name="T84" fmla="*/ 89 w 300"/>
                      <a:gd name="T85" fmla="*/ 61 h 266"/>
                      <a:gd name="T86" fmla="*/ 138 w 300"/>
                      <a:gd name="T87" fmla="*/ 50 h 266"/>
                      <a:gd name="T88" fmla="*/ 177 w 300"/>
                      <a:gd name="T89" fmla="*/ 33 h 266"/>
                      <a:gd name="T90" fmla="*/ 131 w 300"/>
                      <a:gd name="T91" fmla="*/ 34 h 266"/>
                      <a:gd name="T92" fmla="*/ 213 w 300"/>
                      <a:gd name="T93" fmla="*/ 60 h 266"/>
                      <a:gd name="T94" fmla="*/ 156 w 300"/>
                      <a:gd name="T95" fmla="*/ 30 h 266"/>
                      <a:gd name="T96" fmla="*/ 266 w 300"/>
                      <a:gd name="T97" fmla="*/ 0 h 266"/>
                      <a:gd name="T98" fmla="*/ 170 w 300"/>
                      <a:gd name="T99" fmla="*/ 15 h 266"/>
                      <a:gd name="T100" fmla="*/ 122 w 300"/>
                      <a:gd name="T101" fmla="*/ 25 h 266"/>
                      <a:gd name="T102" fmla="*/ 0 w 300"/>
                      <a:gd name="T103" fmla="*/ 148 h 266"/>
                      <a:gd name="T104" fmla="*/ 31 w 300"/>
                      <a:gd name="T105" fmla="*/ 158 h 266"/>
                      <a:gd name="T106" fmla="*/ 47 w 300"/>
                      <a:gd name="T107" fmla="*/ 167 h 266"/>
                      <a:gd name="T108" fmla="*/ 53 w 300"/>
                      <a:gd name="T109" fmla="*/ 207 h 266"/>
                      <a:gd name="T110" fmla="*/ 83 w 300"/>
                      <a:gd name="T111" fmla="*/ 251 h 266"/>
                      <a:gd name="T112" fmla="*/ 170 w 300"/>
                      <a:gd name="T113" fmla="*/ 266 h 266"/>
                      <a:gd name="T114" fmla="*/ 300 w 300"/>
                      <a:gd name="T115" fmla="*/ 176 h 266"/>
                      <a:gd name="T116" fmla="*/ 269 w 300"/>
                      <a:gd name="T117" fmla="*/ 64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00" h="266">
                        <a:moveTo>
                          <a:pt x="85" y="234"/>
                        </a:moveTo>
                        <a:cubicBezTo>
                          <a:pt x="85" y="233"/>
                          <a:pt x="85" y="233"/>
                          <a:pt x="85" y="233"/>
                        </a:cubicBezTo>
                        <a:cubicBezTo>
                          <a:pt x="86" y="234"/>
                          <a:pt x="86" y="234"/>
                          <a:pt x="86" y="234"/>
                        </a:cubicBezTo>
                        <a:cubicBezTo>
                          <a:pt x="85" y="234"/>
                          <a:pt x="85" y="234"/>
                          <a:pt x="85" y="234"/>
                        </a:cubicBezTo>
                        <a:moveTo>
                          <a:pt x="91" y="223"/>
                        </a:moveTo>
                        <a:cubicBezTo>
                          <a:pt x="90" y="221"/>
                          <a:pt x="89" y="220"/>
                          <a:pt x="88" y="219"/>
                        </a:cubicBezTo>
                        <a:cubicBezTo>
                          <a:pt x="91" y="216"/>
                          <a:pt x="94" y="213"/>
                          <a:pt x="97" y="210"/>
                        </a:cubicBezTo>
                        <a:cubicBezTo>
                          <a:pt x="91" y="223"/>
                          <a:pt x="91" y="223"/>
                          <a:pt x="91" y="223"/>
                        </a:cubicBezTo>
                        <a:moveTo>
                          <a:pt x="152" y="253"/>
                        </a:moveTo>
                        <a:cubicBezTo>
                          <a:pt x="132" y="250"/>
                          <a:pt x="113" y="241"/>
                          <a:pt x="97" y="228"/>
                        </a:cubicBezTo>
                        <a:cubicBezTo>
                          <a:pt x="111" y="201"/>
                          <a:pt x="111" y="201"/>
                          <a:pt x="111" y="201"/>
                        </a:cubicBezTo>
                        <a:cubicBezTo>
                          <a:pt x="113" y="199"/>
                          <a:pt x="115" y="198"/>
                          <a:pt x="117" y="197"/>
                        </a:cubicBezTo>
                        <a:cubicBezTo>
                          <a:pt x="125" y="218"/>
                          <a:pt x="137" y="237"/>
                          <a:pt x="152" y="253"/>
                        </a:cubicBezTo>
                        <a:moveTo>
                          <a:pt x="162" y="246"/>
                        </a:moveTo>
                        <a:cubicBezTo>
                          <a:pt x="147" y="230"/>
                          <a:pt x="135" y="212"/>
                          <a:pt x="128" y="192"/>
                        </a:cubicBezTo>
                        <a:cubicBezTo>
                          <a:pt x="131" y="191"/>
                          <a:pt x="134" y="190"/>
                          <a:pt x="137" y="189"/>
                        </a:cubicBezTo>
                        <a:cubicBezTo>
                          <a:pt x="146" y="189"/>
                          <a:pt x="146" y="189"/>
                          <a:pt x="146" y="189"/>
                        </a:cubicBezTo>
                        <a:cubicBezTo>
                          <a:pt x="148" y="189"/>
                          <a:pt x="150" y="187"/>
                          <a:pt x="150" y="186"/>
                        </a:cubicBezTo>
                        <a:cubicBezTo>
                          <a:pt x="154" y="185"/>
                          <a:pt x="158" y="185"/>
                          <a:pt x="162" y="184"/>
                        </a:cubicBezTo>
                        <a:cubicBezTo>
                          <a:pt x="162" y="246"/>
                          <a:pt x="162" y="246"/>
                          <a:pt x="162" y="246"/>
                        </a:cubicBezTo>
                        <a:moveTo>
                          <a:pt x="73" y="199"/>
                        </a:moveTo>
                        <a:cubicBezTo>
                          <a:pt x="67" y="189"/>
                          <a:pt x="62" y="179"/>
                          <a:pt x="60" y="167"/>
                        </a:cubicBezTo>
                        <a:cubicBezTo>
                          <a:pt x="110" y="167"/>
                          <a:pt x="110" y="167"/>
                          <a:pt x="110" y="167"/>
                        </a:cubicBezTo>
                        <a:cubicBezTo>
                          <a:pt x="110" y="172"/>
                          <a:pt x="111" y="177"/>
                          <a:pt x="113" y="181"/>
                        </a:cubicBezTo>
                        <a:cubicBezTo>
                          <a:pt x="112" y="182"/>
                          <a:pt x="111" y="182"/>
                          <a:pt x="111" y="183"/>
                        </a:cubicBezTo>
                        <a:cubicBezTo>
                          <a:pt x="108" y="188"/>
                          <a:pt x="108" y="188"/>
                          <a:pt x="108" y="188"/>
                        </a:cubicBezTo>
                        <a:cubicBezTo>
                          <a:pt x="98" y="194"/>
                          <a:pt x="89" y="201"/>
                          <a:pt x="81" y="209"/>
                        </a:cubicBezTo>
                        <a:cubicBezTo>
                          <a:pt x="80" y="202"/>
                          <a:pt x="80" y="202"/>
                          <a:pt x="80" y="202"/>
                        </a:cubicBezTo>
                        <a:cubicBezTo>
                          <a:pt x="80" y="200"/>
                          <a:pt x="78" y="199"/>
                          <a:pt x="76" y="199"/>
                        </a:cubicBezTo>
                        <a:cubicBezTo>
                          <a:pt x="73" y="199"/>
                          <a:pt x="73" y="199"/>
                          <a:pt x="73" y="199"/>
                        </a:cubicBezTo>
                        <a:moveTo>
                          <a:pt x="58" y="158"/>
                        </a:moveTo>
                        <a:cubicBezTo>
                          <a:pt x="57" y="156"/>
                          <a:pt x="57" y="154"/>
                          <a:pt x="57" y="152"/>
                        </a:cubicBezTo>
                        <a:cubicBezTo>
                          <a:pt x="59" y="152"/>
                          <a:pt x="59" y="152"/>
                          <a:pt x="59" y="152"/>
                        </a:cubicBezTo>
                        <a:cubicBezTo>
                          <a:pt x="59" y="158"/>
                          <a:pt x="59" y="158"/>
                          <a:pt x="59" y="158"/>
                        </a:cubicBezTo>
                        <a:cubicBezTo>
                          <a:pt x="58" y="158"/>
                          <a:pt x="58" y="158"/>
                          <a:pt x="58" y="158"/>
                        </a:cubicBezTo>
                        <a:moveTo>
                          <a:pt x="87" y="158"/>
                        </a:moveTo>
                        <a:cubicBezTo>
                          <a:pt x="87" y="152"/>
                          <a:pt x="87" y="152"/>
                          <a:pt x="87" y="152"/>
                        </a:cubicBezTo>
                        <a:cubicBezTo>
                          <a:pt x="108" y="152"/>
                          <a:pt x="108" y="152"/>
                          <a:pt x="108" y="152"/>
                        </a:cubicBezTo>
                        <a:cubicBezTo>
                          <a:pt x="108" y="154"/>
                          <a:pt x="108" y="156"/>
                          <a:pt x="109" y="158"/>
                        </a:cubicBezTo>
                        <a:cubicBezTo>
                          <a:pt x="87" y="158"/>
                          <a:pt x="87" y="158"/>
                          <a:pt x="87" y="158"/>
                        </a:cubicBezTo>
                        <a:moveTo>
                          <a:pt x="125" y="180"/>
                        </a:moveTo>
                        <a:cubicBezTo>
                          <a:pt x="122" y="171"/>
                          <a:pt x="121" y="161"/>
                          <a:pt x="120" y="152"/>
                        </a:cubicBezTo>
                        <a:cubicBezTo>
                          <a:pt x="142" y="152"/>
                          <a:pt x="142" y="152"/>
                          <a:pt x="142" y="152"/>
                        </a:cubicBezTo>
                        <a:cubicBezTo>
                          <a:pt x="144" y="152"/>
                          <a:pt x="146" y="150"/>
                          <a:pt x="146" y="148"/>
                        </a:cubicBezTo>
                        <a:cubicBezTo>
                          <a:pt x="146" y="147"/>
                          <a:pt x="146" y="147"/>
                          <a:pt x="146" y="147"/>
                        </a:cubicBezTo>
                        <a:cubicBezTo>
                          <a:pt x="165" y="147"/>
                          <a:pt x="165" y="147"/>
                          <a:pt x="165" y="147"/>
                        </a:cubicBezTo>
                        <a:cubicBezTo>
                          <a:pt x="165" y="172"/>
                          <a:pt x="165" y="172"/>
                          <a:pt x="165" y="172"/>
                        </a:cubicBezTo>
                        <a:cubicBezTo>
                          <a:pt x="165" y="172"/>
                          <a:pt x="164" y="172"/>
                          <a:pt x="164" y="172"/>
                        </a:cubicBezTo>
                        <a:cubicBezTo>
                          <a:pt x="150" y="173"/>
                          <a:pt x="137" y="176"/>
                          <a:pt x="125" y="180"/>
                        </a:cubicBezTo>
                        <a:moveTo>
                          <a:pt x="205" y="151"/>
                        </a:moveTo>
                        <a:cubicBezTo>
                          <a:pt x="203" y="151"/>
                          <a:pt x="202" y="151"/>
                          <a:pt x="201" y="151"/>
                        </a:cubicBezTo>
                        <a:cubicBezTo>
                          <a:pt x="201" y="150"/>
                          <a:pt x="200" y="149"/>
                          <a:pt x="200" y="148"/>
                        </a:cubicBezTo>
                        <a:cubicBezTo>
                          <a:pt x="200" y="147"/>
                          <a:pt x="201" y="147"/>
                          <a:pt x="201" y="147"/>
                        </a:cubicBezTo>
                        <a:cubicBezTo>
                          <a:pt x="211" y="147"/>
                          <a:pt x="211" y="147"/>
                          <a:pt x="211" y="147"/>
                        </a:cubicBezTo>
                        <a:cubicBezTo>
                          <a:pt x="211" y="148"/>
                          <a:pt x="211" y="149"/>
                          <a:pt x="210" y="150"/>
                        </a:cubicBezTo>
                        <a:cubicBezTo>
                          <a:pt x="208" y="151"/>
                          <a:pt x="207" y="151"/>
                          <a:pt x="205" y="151"/>
                        </a:cubicBezTo>
                        <a:moveTo>
                          <a:pt x="215" y="158"/>
                        </a:moveTo>
                        <a:cubicBezTo>
                          <a:pt x="219" y="158"/>
                          <a:pt x="219" y="158"/>
                          <a:pt x="219" y="158"/>
                        </a:cubicBezTo>
                        <a:cubicBezTo>
                          <a:pt x="220" y="158"/>
                          <a:pt x="220" y="158"/>
                          <a:pt x="220" y="157"/>
                        </a:cubicBezTo>
                        <a:cubicBezTo>
                          <a:pt x="220" y="147"/>
                          <a:pt x="220" y="147"/>
                          <a:pt x="220" y="147"/>
                        </a:cubicBezTo>
                        <a:cubicBezTo>
                          <a:pt x="222" y="147"/>
                          <a:pt x="222" y="147"/>
                          <a:pt x="222" y="147"/>
                        </a:cubicBezTo>
                        <a:cubicBezTo>
                          <a:pt x="222" y="155"/>
                          <a:pt x="220" y="163"/>
                          <a:pt x="218" y="171"/>
                        </a:cubicBezTo>
                        <a:cubicBezTo>
                          <a:pt x="177" y="171"/>
                          <a:pt x="177" y="171"/>
                          <a:pt x="177" y="171"/>
                        </a:cubicBezTo>
                        <a:cubicBezTo>
                          <a:pt x="177" y="147"/>
                          <a:pt x="177" y="147"/>
                          <a:pt x="177" y="147"/>
                        </a:cubicBezTo>
                        <a:cubicBezTo>
                          <a:pt x="192" y="147"/>
                          <a:pt x="192" y="147"/>
                          <a:pt x="192" y="147"/>
                        </a:cubicBezTo>
                        <a:cubicBezTo>
                          <a:pt x="192" y="147"/>
                          <a:pt x="191" y="147"/>
                          <a:pt x="191" y="148"/>
                        </a:cubicBezTo>
                        <a:cubicBezTo>
                          <a:pt x="191" y="151"/>
                          <a:pt x="192" y="154"/>
                          <a:pt x="194" y="156"/>
                        </a:cubicBezTo>
                        <a:cubicBezTo>
                          <a:pt x="196" y="158"/>
                          <a:pt x="199" y="159"/>
                          <a:pt x="202" y="159"/>
                        </a:cubicBezTo>
                        <a:cubicBezTo>
                          <a:pt x="205" y="159"/>
                          <a:pt x="207" y="158"/>
                          <a:pt x="209" y="157"/>
                        </a:cubicBezTo>
                        <a:cubicBezTo>
                          <a:pt x="210" y="157"/>
                          <a:pt x="211" y="156"/>
                          <a:pt x="213" y="154"/>
                        </a:cubicBezTo>
                        <a:cubicBezTo>
                          <a:pt x="214" y="157"/>
                          <a:pt x="214" y="157"/>
                          <a:pt x="214" y="157"/>
                        </a:cubicBezTo>
                        <a:cubicBezTo>
                          <a:pt x="214" y="158"/>
                          <a:pt x="214" y="158"/>
                          <a:pt x="215" y="158"/>
                        </a:cubicBezTo>
                        <a:moveTo>
                          <a:pt x="238" y="151"/>
                        </a:moveTo>
                        <a:cubicBezTo>
                          <a:pt x="243" y="151"/>
                          <a:pt x="243" y="151"/>
                          <a:pt x="243" y="151"/>
                        </a:cubicBezTo>
                        <a:cubicBezTo>
                          <a:pt x="244" y="151"/>
                          <a:pt x="244" y="151"/>
                          <a:pt x="244" y="150"/>
                        </a:cubicBezTo>
                        <a:cubicBezTo>
                          <a:pt x="244" y="147"/>
                          <a:pt x="244" y="147"/>
                          <a:pt x="244" y="147"/>
                        </a:cubicBezTo>
                        <a:cubicBezTo>
                          <a:pt x="262" y="147"/>
                          <a:pt x="262" y="147"/>
                          <a:pt x="262" y="147"/>
                        </a:cubicBezTo>
                        <a:cubicBezTo>
                          <a:pt x="262" y="157"/>
                          <a:pt x="262" y="157"/>
                          <a:pt x="262" y="157"/>
                        </a:cubicBezTo>
                        <a:cubicBezTo>
                          <a:pt x="262" y="158"/>
                          <a:pt x="262" y="158"/>
                          <a:pt x="263" y="158"/>
                        </a:cubicBezTo>
                        <a:cubicBezTo>
                          <a:pt x="268" y="158"/>
                          <a:pt x="268" y="158"/>
                          <a:pt x="268" y="158"/>
                        </a:cubicBezTo>
                        <a:cubicBezTo>
                          <a:pt x="268" y="158"/>
                          <a:pt x="268" y="158"/>
                          <a:pt x="268" y="157"/>
                        </a:cubicBezTo>
                        <a:cubicBezTo>
                          <a:pt x="269" y="155"/>
                          <a:pt x="269" y="155"/>
                          <a:pt x="269" y="155"/>
                        </a:cubicBezTo>
                        <a:cubicBezTo>
                          <a:pt x="272" y="157"/>
                          <a:pt x="275" y="159"/>
                          <a:pt x="279" y="159"/>
                        </a:cubicBezTo>
                        <a:cubicBezTo>
                          <a:pt x="280" y="159"/>
                          <a:pt x="281" y="158"/>
                          <a:pt x="282" y="158"/>
                        </a:cubicBezTo>
                        <a:cubicBezTo>
                          <a:pt x="281" y="163"/>
                          <a:pt x="280" y="167"/>
                          <a:pt x="279" y="171"/>
                        </a:cubicBezTo>
                        <a:cubicBezTo>
                          <a:pt x="231" y="171"/>
                          <a:pt x="231" y="171"/>
                          <a:pt x="231" y="171"/>
                        </a:cubicBezTo>
                        <a:cubicBezTo>
                          <a:pt x="232" y="163"/>
                          <a:pt x="233" y="155"/>
                          <a:pt x="234" y="147"/>
                        </a:cubicBezTo>
                        <a:cubicBezTo>
                          <a:pt x="237" y="147"/>
                          <a:pt x="237" y="147"/>
                          <a:pt x="237" y="147"/>
                        </a:cubicBezTo>
                        <a:cubicBezTo>
                          <a:pt x="237" y="150"/>
                          <a:pt x="237" y="150"/>
                          <a:pt x="237" y="150"/>
                        </a:cubicBezTo>
                        <a:cubicBezTo>
                          <a:pt x="237" y="151"/>
                          <a:pt x="238" y="151"/>
                          <a:pt x="238" y="151"/>
                        </a:cubicBezTo>
                        <a:moveTo>
                          <a:pt x="277" y="151"/>
                        </a:moveTo>
                        <a:cubicBezTo>
                          <a:pt x="275" y="151"/>
                          <a:pt x="273" y="150"/>
                          <a:pt x="272" y="149"/>
                        </a:cubicBezTo>
                        <a:cubicBezTo>
                          <a:pt x="272" y="148"/>
                          <a:pt x="271" y="148"/>
                          <a:pt x="271" y="147"/>
                        </a:cubicBezTo>
                        <a:cubicBezTo>
                          <a:pt x="283" y="147"/>
                          <a:pt x="283" y="147"/>
                          <a:pt x="283" y="147"/>
                        </a:cubicBezTo>
                        <a:cubicBezTo>
                          <a:pt x="282" y="147"/>
                          <a:pt x="282" y="148"/>
                          <a:pt x="282" y="149"/>
                        </a:cubicBezTo>
                        <a:cubicBezTo>
                          <a:pt x="281" y="150"/>
                          <a:pt x="279" y="151"/>
                          <a:pt x="277" y="151"/>
                        </a:cubicBezTo>
                        <a:moveTo>
                          <a:pt x="271" y="135"/>
                        </a:moveTo>
                        <a:cubicBezTo>
                          <a:pt x="271" y="134"/>
                          <a:pt x="272" y="134"/>
                          <a:pt x="272" y="133"/>
                        </a:cubicBezTo>
                        <a:cubicBezTo>
                          <a:pt x="273" y="132"/>
                          <a:pt x="275" y="131"/>
                          <a:pt x="277" y="131"/>
                        </a:cubicBezTo>
                        <a:cubicBezTo>
                          <a:pt x="278" y="131"/>
                          <a:pt x="281" y="131"/>
                          <a:pt x="283" y="135"/>
                        </a:cubicBezTo>
                        <a:cubicBezTo>
                          <a:pt x="271" y="135"/>
                          <a:pt x="271" y="135"/>
                          <a:pt x="271" y="135"/>
                        </a:cubicBezTo>
                        <a:moveTo>
                          <a:pt x="146" y="135"/>
                        </a:moveTo>
                        <a:cubicBezTo>
                          <a:pt x="146" y="112"/>
                          <a:pt x="146" y="112"/>
                          <a:pt x="146" y="112"/>
                        </a:cubicBezTo>
                        <a:cubicBezTo>
                          <a:pt x="152" y="113"/>
                          <a:pt x="158" y="114"/>
                          <a:pt x="165" y="114"/>
                        </a:cubicBezTo>
                        <a:cubicBezTo>
                          <a:pt x="165" y="135"/>
                          <a:pt x="165" y="135"/>
                          <a:pt x="165" y="135"/>
                        </a:cubicBezTo>
                        <a:cubicBezTo>
                          <a:pt x="146" y="135"/>
                          <a:pt x="146" y="135"/>
                          <a:pt x="146" y="135"/>
                        </a:cubicBezTo>
                        <a:moveTo>
                          <a:pt x="177" y="135"/>
                        </a:moveTo>
                        <a:cubicBezTo>
                          <a:pt x="177" y="114"/>
                          <a:pt x="177" y="114"/>
                          <a:pt x="177" y="114"/>
                        </a:cubicBezTo>
                        <a:cubicBezTo>
                          <a:pt x="191" y="113"/>
                          <a:pt x="205" y="110"/>
                          <a:pt x="218" y="105"/>
                        </a:cubicBezTo>
                        <a:cubicBezTo>
                          <a:pt x="220" y="114"/>
                          <a:pt x="222" y="125"/>
                          <a:pt x="222" y="135"/>
                        </a:cubicBezTo>
                        <a:cubicBezTo>
                          <a:pt x="220" y="135"/>
                          <a:pt x="220" y="135"/>
                          <a:pt x="220" y="135"/>
                        </a:cubicBezTo>
                        <a:cubicBezTo>
                          <a:pt x="220" y="131"/>
                          <a:pt x="219" y="128"/>
                          <a:pt x="217" y="127"/>
                        </a:cubicBezTo>
                        <a:cubicBezTo>
                          <a:pt x="215" y="125"/>
                          <a:pt x="211" y="124"/>
                          <a:pt x="207" y="124"/>
                        </a:cubicBezTo>
                        <a:cubicBezTo>
                          <a:pt x="205" y="124"/>
                          <a:pt x="203" y="124"/>
                          <a:pt x="201" y="124"/>
                        </a:cubicBezTo>
                        <a:cubicBezTo>
                          <a:pt x="199" y="125"/>
                          <a:pt x="197" y="126"/>
                          <a:pt x="195" y="127"/>
                        </a:cubicBezTo>
                        <a:cubicBezTo>
                          <a:pt x="195" y="127"/>
                          <a:pt x="195" y="127"/>
                          <a:pt x="195" y="128"/>
                        </a:cubicBezTo>
                        <a:cubicBezTo>
                          <a:pt x="197" y="133"/>
                          <a:pt x="197" y="133"/>
                          <a:pt x="197" y="133"/>
                        </a:cubicBezTo>
                        <a:cubicBezTo>
                          <a:pt x="198" y="133"/>
                          <a:pt x="198" y="133"/>
                          <a:pt x="198" y="133"/>
                        </a:cubicBezTo>
                        <a:cubicBezTo>
                          <a:pt x="198" y="133"/>
                          <a:pt x="198" y="133"/>
                          <a:pt x="198" y="133"/>
                        </a:cubicBezTo>
                        <a:cubicBezTo>
                          <a:pt x="200" y="132"/>
                          <a:pt x="201" y="132"/>
                          <a:pt x="202" y="131"/>
                        </a:cubicBezTo>
                        <a:cubicBezTo>
                          <a:pt x="204" y="131"/>
                          <a:pt x="205" y="131"/>
                          <a:pt x="207" y="131"/>
                        </a:cubicBezTo>
                        <a:cubicBezTo>
                          <a:pt x="209" y="131"/>
                          <a:pt x="210" y="131"/>
                          <a:pt x="211" y="132"/>
                        </a:cubicBezTo>
                        <a:cubicBezTo>
                          <a:pt x="211" y="133"/>
                          <a:pt x="212" y="134"/>
                          <a:pt x="212" y="135"/>
                        </a:cubicBezTo>
                        <a:cubicBezTo>
                          <a:pt x="177" y="135"/>
                          <a:pt x="177" y="135"/>
                          <a:pt x="177" y="135"/>
                        </a:cubicBezTo>
                        <a:moveTo>
                          <a:pt x="226" y="88"/>
                        </a:moveTo>
                        <a:cubicBezTo>
                          <a:pt x="225" y="87"/>
                          <a:pt x="225" y="86"/>
                          <a:pt x="225" y="86"/>
                        </a:cubicBezTo>
                        <a:cubicBezTo>
                          <a:pt x="229" y="86"/>
                          <a:pt x="229" y="86"/>
                          <a:pt x="229" y="86"/>
                        </a:cubicBezTo>
                        <a:cubicBezTo>
                          <a:pt x="228" y="86"/>
                          <a:pt x="227" y="87"/>
                          <a:pt x="226" y="88"/>
                        </a:cubicBezTo>
                        <a:moveTo>
                          <a:pt x="234" y="133"/>
                        </a:moveTo>
                        <a:cubicBezTo>
                          <a:pt x="233" y="121"/>
                          <a:pt x="232" y="110"/>
                          <a:pt x="229" y="99"/>
                        </a:cubicBezTo>
                        <a:cubicBezTo>
                          <a:pt x="236" y="96"/>
                          <a:pt x="243" y="91"/>
                          <a:pt x="249" y="86"/>
                        </a:cubicBezTo>
                        <a:cubicBezTo>
                          <a:pt x="266" y="86"/>
                          <a:pt x="266" y="86"/>
                          <a:pt x="266" y="86"/>
                        </a:cubicBezTo>
                        <a:cubicBezTo>
                          <a:pt x="267" y="86"/>
                          <a:pt x="268" y="85"/>
                          <a:pt x="268" y="85"/>
                        </a:cubicBezTo>
                        <a:cubicBezTo>
                          <a:pt x="275" y="96"/>
                          <a:pt x="280" y="110"/>
                          <a:pt x="282" y="124"/>
                        </a:cubicBezTo>
                        <a:cubicBezTo>
                          <a:pt x="281" y="124"/>
                          <a:pt x="280" y="124"/>
                          <a:pt x="279" y="124"/>
                        </a:cubicBezTo>
                        <a:cubicBezTo>
                          <a:pt x="275" y="124"/>
                          <a:pt x="272" y="125"/>
                          <a:pt x="270" y="127"/>
                        </a:cubicBezTo>
                        <a:cubicBezTo>
                          <a:pt x="270" y="126"/>
                          <a:pt x="270" y="126"/>
                          <a:pt x="270" y="126"/>
                        </a:cubicBezTo>
                        <a:cubicBezTo>
                          <a:pt x="270" y="125"/>
                          <a:pt x="270" y="124"/>
                          <a:pt x="270" y="123"/>
                        </a:cubicBezTo>
                        <a:cubicBezTo>
                          <a:pt x="270" y="112"/>
                          <a:pt x="270" y="112"/>
                          <a:pt x="270" y="112"/>
                        </a:cubicBezTo>
                        <a:cubicBezTo>
                          <a:pt x="270" y="112"/>
                          <a:pt x="270" y="111"/>
                          <a:pt x="269" y="111"/>
                        </a:cubicBezTo>
                        <a:cubicBezTo>
                          <a:pt x="263" y="111"/>
                          <a:pt x="263" y="111"/>
                          <a:pt x="263" y="111"/>
                        </a:cubicBezTo>
                        <a:cubicBezTo>
                          <a:pt x="262" y="111"/>
                          <a:pt x="262" y="112"/>
                          <a:pt x="262" y="112"/>
                        </a:cubicBezTo>
                        <a:cubicBezTo>
                          <a:pt x="262" y="135"/>
                          <a:pt x="262" y="135"/>
                          <a:pt x="262" y="135"/>
                        </a:cubicBezTo>
                        <a:cubicBezTo>
                          <a:pt x="256" y="135"/>
                          <a:pt x="256" y="135"/>
                          <a:pt x="256" y="135"/>
                        </a:cubicBezTo>
                        <a:cubicBezTo>
                          <a:pt x="256" y="134"/>
                          <a:pt x="256" y="134"/>
                          <a:pt x="256" y="134"/>
                        </a:cubicBezTo>
                        <a:cubicBezTo>
                          <a:pt x="256" y="133"/>
                          <a:pt x="255" y="133"/>
                          <a:pt x="255" y="133"/>
                        </a:cubicBezTo>
                        <a:cubicBezTo>
                          <a:pt x="244" y="133"/>
                          <a:pt x="244" y="133"/>
                          <a:pt x="244" y="133"/>
                        </a:cubicBezTo>
                        <a:cubicBezTo>
                          <a:pt x="244" y="122"/>
                          <a:pt x="244" y="122"/>
                          <a:pt x="244" y="122"/>
                        </a:cubicBezTo>
                        <a:cubicBezTo>
                          <a:pt x="244" y="121"/>
                          <a:pt x="244" y="121"/>
                          <a:pt x="243" y="121"/>
                        </a:cubicBezTo>
                        <a:cubicBezTo>
                          <a:pt x="238" y="121"/>
                          <a:pt x="238" y="121"/>
                          <a:pt x="238" y="121"/>
                        </a:cubicBezTo>
                        <a:cubicBezTo>
                          <a:pt x="238" y="121"/>
                          <a:pt x="237" y="121"/>
                          <a:pt x="237" y="122"/>
                        </a:cubicBezTo>
                        <a:cubicBezTo>
                          <a:pt x="237" y="133"/>
                          <a:pt x="237" y="133"/>
                          <a:pt x="237" y="133"/>
                        </a:cubicBezTo>
                        <a:cubicBezTo>
                          <a:pt x="234" y="133"/>
                          <a:pt x="234" y="133"/>
                          <a:pt x="234" y="133"/>
                        </a:cubicBezTo>
                        <a:moveTo>
                          <a:pt x="161" y="43"/>
                        </a:moveTo>
                        <a:cubicBezTo>
                          <a:pt x="161" y="43"/>
                          <a:pt x="162" y="43"/>
                          <a:pt x="162" y="42"/>
                        </a:cubicBezTo>
                        <a:cubicBezTo>
                          <a:pt x="163" y="42"/>
                          <a:pt x="164" y="41"/>
                          <a:pt x="164" y="41"/>
                        </a:cubicBezTo>
                        <a:cubicBezTo>
                          <a:pt x="165" y="41"/>
                          <a:pt x="165" y="41"/>
                          <a:pt x="165" y="41"/>
                        </a:cubicBezTo>
                        <a:cubicBezTo>
                          <a:pt x="165" y="49"/>
                          <a:pt x="165" y="49"/>
                          <a:pt x="165" y="49"/>
                        </a:cubicBezTo>
                        <a:cubicBezTo>
                          <a:pt x="164" y="50"/>
                          <a:pt x="164" y="50"/>
                          <a:pt x="164" y="50"/>
                        </a:cubicBezTo>
                        <a:cubicBezTo>
                          <a:pt x="158" y="56"/>
                          <a:pt x="158" y="56"/>
                          <a:pt x="158" y="56"/>
                        </a:cubicBezTo>
                        <a:cubicBezTo>
                          <a:pt x="158" y="56"/>
                          <a:pt x="158" y="56"/>
                          <a:pt x="158" y="56"/>
                        </a:cubicBezTo>
                        <a:cubicBezTo>
                          <a:pt x="158" y="59"/>
                          <a:pt x="158" y="59"/>
                          <a:pt x="158" y="59"/>
                        </a:cubicBezTo>
                        <a:cubicBezTo>
                          <a:pt x="158" y="60"/>
                          <a:pt x="159" y="60"/>
                          <a:pt x="159" y="60"/>
                        </a:cubicBezTo>
                        <a:cubicBezTo>
                          <a:pt x="165" y="60"/>
                          <a:pt x="165" y="60"/>
                          <a:pt x="165" y="60"/>
                        </a:cubicBezTo>
                        <a:cubicBezTo>
                          <a:pt x="165" y="102"/>
                          <a:pt x="165" y="102"/>
                          <a:pt x="165" y="102"/>
                        </a:cubicBezTo>
                        <a:cubicBezTo>
                          <a:pt x="158" y="102"/>
                          <a:pt x="152" y="101"/>
                          <a:pt x="146" y="100"/>
                        </a:cubicBezTo>
                        <a:cubicBezTo>
                          <a:pt x="146" y="65"/>
                          <a:pt x="146" y="65"/>
                          <a:pt x="146" y="65"/>
                        </a:cubicBezTo>
                        <a:cubicBezTo>
                          <a:pt x="146" y="64"/>
                          <a:pt x="145" y="63"/>
                          <a:pt x="144" y="62"/>
                        </a:cubicBezTo>
                        <a:cubicBezTo>
                          <a:pt x="149" y="55"/>
                          <a:pt x="154" y="48"/>
                          <a:pt x="160" y="42"/>
                        </a:cubicBezTo>
                        <a:cubicBezTo>
                          <a:pt x="160" y="42"/>
                          <a:pt x="160" y="42"/>
                          <a:pt x="160" y="42"/>
                        </a:cubicBezTo>
                        <a:cubicBezTo>
                          <a:pt x="161" y="42"/>
                          <a:pt x="161" y="43"/>
                          <a:pt x="161" y="43"/>
                        </a:cubicBezTo>
                        <a:moveTo>
                          <a:pt x="89" y="61"/>
                        </a:moveTo>
                        <a:cubicBezTo>
                          <a:pt x="99" y="52"/>
                          <a:pt x="110" y="44"/>
                          <a:pt x="122" y="38"/>
                        </a:cubicBezTo>
                        <a:cubicBezTo>
                          <a:pt x="122" y="39"/>
                          <a:pt x="123" y="40"/>
                          <a:pt x="123" y="41"/>
                        </a:cubicBezTo>
                        <a:cubicBezTo>
                          <a:pt x="125" y="44"/>
                          <a:pt x="127" y="46"/>
                          <a:pt x="129" y="48"/>
                        </a:cubicBezTo>
                        <a:cubicBezTo>
                          <a:pt x="132" y="49"/>
                          <a:pt x="135" y="50"/>
                          <a:pt x="138" y="50"/>
                        </a:cubicBezTo>
                        <a:cubicBezTo>
                          <a:pt x="135" y="54"/>
                          <a:pt x="133" y="57"/>
                          <a:pt x="131" y="61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moveTo>
                          <a:pt x="177" y="102"/>
                        </a:moveTo>
                        <a:cubicBezTo>
                          <a:pt x="177" y="33"/>
                          <a:pt x="177" y="33"/>
                          <a:pt x="177" y="33"/>
                        </a:cubicBezTo>
                        <a:cubicBezTo>
                          <a:pt x="194" y="50"/>
                          <a:pt x="207" y="70"/>
                          <a:pt x="215" y="93"/>
                        </a:cubicBezTo>
                        <a:cubicBezTo>
                          <a:pt x="203" y="98"/>
                          <a:pt x="190" y="101"/>
                          <a:pt x="177" y="102"/>
                        </a:cubicBezTo>
                        <a:moveTo>
                          <a:pt x="139" y="42"/>
                        </a:moveTo>
                        <a:cubicBezTo>
                          <a:pt x="134" y="42"/>
                          <a:pt x="132" y="40"/>
                          <a:pt x="131" y="34"/>
                        </a:cubicBezTo>
                        <a:cubicBezTo>
                          <a:pt x="136" y="32"/>
                          <a:pt x="141" y="31"/>
                          <a:pt x="146" y="30"/>
                        </a:cubicBezTo>
                        <a:cubicBezTo>
                          <a:pt x="146" y="30"/>
                          <a:pt x="146" y="31"/>
                          <a:pt x="146" y="31"/>
                        </a:cubicBezTo>
                        <a:cubicBezTo>
                          <a:pt x="146" y="39"/>
                          <a:pt x="144" y="42"/>
                          <a:pt x="139" y="42"/>
                        </a:cubicBezTo>
                        <a:moveTo>
                          <a:pt x="213" y="60"/>
                        </a:moveTo>
                        <a:cubicBezTo>
                          <a:pt x="207" y="49"/>
                          <a:pt x="199" y="38"/>
                          <a:pt x="190" y="29"/>
                        </a:cubicBezTo>
                        <a:cubicBezTo>
                          <a:pt x="198" y="31"/>
                          <a:pt x="206" y="33"/>
                          <a:pt x="213" y="36"/>
                        </a:cubicBezTo>
                        <a:cubicBezTo>
                          <a:pt x="213" y="60"/>
                          <a:pt x="213" y="60"/>
                          <a:pt x="213" y="60"/>
                        </a:cubicBezTo>
                        <a:moveTo>
                          <a:pt x="156" y="30"/>
                        </a:moveTo>
                        <a:cubicBezTo>
                          <a:pt x="156" y="29"/>
                          <a:pt x="156" y="29"/>
                          <a:pt x="155" y="28"/>
                        </a:cubicBezTo>
                        <a:cubicBezTo>
                          <a:pt x="156" y="28"/>
                          <a:pt x="157" y="28"/>
                          <a:pt x="157" y="28"/>
                        </a:cubicBezTo>
                        <a:cubicBezTo>
                          <a:pt x="157" y="29"/>
                          <a:pt x="156" y="29"/>
                          <a:pt x="156" y="30"/>
                        </a:cubicBezTo>
                        <a:moveTo>
                          <a:pt x="266" y="0"/>
                        </a:moveTo>
                        <a:cubicBezTo>
                          <a:pt x="216" y="0"/>
                          <a:pt x="216" y="0"/>
                          <a:pt x="216" y="0"/>
                        </a:cubicBezTo>
                        <a:cubicBezTo>
                          <a:pt x="214" y="0"/>
                          <a:pt x="213" y="1"/>
                          <a:pt x="213" y="3"/>
                        </a:cubicBezTo>
                        <a:cubicBezTo>
                          <a:pt x="213" y="23"/>
                          <a:pt x="213" y="23"/>
                          <a:pt x="213" y="23"/>
                        </a:cubicBezTo>
                        <a:cubicBezTo>
                          <a:pt x="199" y="18"/>
                          <a:pt x="185" y="15"/>
                          <a:pt x="170" y="15"/>
                        </a:cubicBezTo>
                        <a:cubicBezTo>
                          <a:pt x="163" y="15"/>
                          <a:pt x="156" y="16"/>
                          <a:pt x="150" y="17"/>
                        </a:cubicBezTo>
                        <a:cubicBezTo>
                          <a:pt x="147" y="14"/>
                          <a:pt x="143" y="13"/>
                          <a:pt x="139" y="13"/>
                        </a:cubicBezTo>
                        <a:cubicBezTo>
                          <a:pt x="133" y="13"/>
                          <a:pt x="129" y="15"/>
                          <a:pt x="126" y="18"/>
                        </a:cubicBezTo>
                        <a:cubicBezTo>
                          <a:pt x="124" y="20"/>
                          <a:pt x="123" y="22"/>
                          <a:pt x="122" y="25"/>
                        </a:cubicBezTo>
                        <a:cubicBezTo>
                          <a:pt x="103" y="33"/>
                          <a:pt x="86" y="45"/>
                          <a:pt x="73" y="61"/>
                        </a:cubicBezTo>
                        <a:cubicBezTo>
                          <a:pt x="4" y="61"/>
                          <a:pt x="4" y="61"/>
                          <a:pt x="4" y="61"/>
                        </a:cubicBezTo>
                        <a:cubicBezTo>
                          <a:pt x="2" y="61"/>
                          <a:pt x="0" y="63"/>
                          <a:pt x="0" y="65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50"/>
                          <a:pt x="2" y="152"/>
                          <a:pt x="4" y="152"/>
                        </a:cubicBezTo>
                        <a:cubicBezTo>
                          <a:pt x="45" y="152"/>
                          <a:pt x="45" y="152"/>
                          <a:pt x="45" y="152"/>
                        </a:cubicBezTo>
                        <a:cubicBezTo>
                          <a:pt x="45" y="154"/>
                          <a:pt x="45" y="156"/>
                          <a:pt x="46" y="158"/>
                        </a:cubicBezTo>
                        <a:cubicBezTo>
                          <a:pt x="31" y="158"/>
                          <a:pt x="31" y="158"/>
                          <a:pt x="31" y="158"/>
                        </a:cubicBezTo>
                        <a:cubicBezTo>
                          <a:pt x="30" y="158"/>
                          <a:pt x="28" y="160"/>
                          <a:pt x="28" y="161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6"/>
                          <a:pt x="30" y="167"/>
                          <a:pt x="31" y="167"/>
                        </a:cubicBezTo>
                        <a:cubicBezTo>
                          <a:pt x="47" y="167"/>
                          <a:pt x="47" y="167"/>
                          <a:pt x="47" y="167"/>
                        </a:cubicBezTo>
                        <a:cubicBezTo>
                          <a:pt x="50" y="178"/>
                          <a:pt x="54" y="189"/>
                          <a:pt x="59" y="199"/>
                        </a:cubicBezTo>
                        <a:cubicBezTo>
                          <a:pt x="53" y="199"/>
                          <a:pt x="53" y="199"/>
                          <a:pt x="53" y="199"/>
                        </a:cubicBezTo>
                        <a:cubicBezTo>
                          <a:pt x="51" y="199"/>
                          <a:pt x="49" y="201"/>
                          <a:pt x="49" y="203"/>
                        </a:cubicBezTo>
                        <a:cubicBezTo>
                          <a:pt x="49" y="205"/>
                          <a:pt x="51" y="207"/>
                          <a:pt x="53" y="207"/>
                        </a:cubicBezTo>
                        <a:cubicBezTo>
                          <a:pt x="63" y="207"/>
                          <a:pt x="63" y="207"/>
                          <a:pt x="63" y="207"/>
                        </a:cubicBezTo>
                        <a:cubicBezTo>
                          <a:pt x="67" y="213"/>
                          <a:pt x="71" y="219"/>
                          <a:pt x="76" y="224"/>
                        </a:cubicBezTo>
                        <a:cubicBezTo>
                          <a:pt x="80" y="248"/>
                          <a:pt x="80" y="248"/>
                          <a:pt x="80" y="248"/>
                        </a:cubicBezTo>
                        <a:cubicBezTo>
                          <a:pt x="80" y="249"/>
                          <a:pt x="81" y="250"/>
                          <a:pt x="83" y="251"/>
                        </a:cubicBezTo>
                        <a:cubicBezTo>
                          <a:pt x="84" y="251"/>
                          <a:pt x="84" y="251"/>
                          <a:pt x="84" y="251"/>
                        </a:cubicBezTo>
                        <a:cubicBezTo>
                          <a:pt x="85" y="251"/>
                          <a:pt x="86" y="250"/>
                          <a:pt x="87" y="249"/>
                        </a:cubicBezTo>
                        <a:cubicBezTo>
                          <a:pt x="92" y="239"/>
                          <a:pt x="92" y="239"/>
                          <a:pt x="92" y="239"/>
                        </a:cubicBezTo>
                        <a:cubicBezTo>
                          <a:pt x="113" y="256"/>
                          <a:pt x="140" y="266"/>
                          <a:pt x="170" y="266"/>
                        </a:cubicBezTo>
                        <a:cubicBezTo>
                          <a:pt x="183" y="266"/>
                          <a:pt x="196" y="264"/>
                          <a:pt x="207" y="260"/>
                        </a:cubicBezTo>
                        <a:cubicBezTo>
                          <a:pt x="295" y="260"/>
                          <a:pt x="295" y="260"/>
                          <a:pt x="295" y="260"/>
                        </a:cubicBezTo>
                        <a:cubicBezTo>
                          <a:pt x="298" y="260"/>
                          <a:pt x="300" y="258"/>
                          <a:pt x="300" y="256"/>
                        </a:cubicBezTo>
                        <a:cubicBezTo>
                          <a:pt x="300" y="176"/>
                          <a:pt x="300" y="176"/>
                          <a:pt x="300" y="176"/>
                        </a:cubicBezTo>
                        <a:cubicBezTo>
                          <a:pt x="300" y="173"/>
                          <a:pt x="298" y="171"/>
                          <a:pt x="295" y="171"/>
                        </a:cubicBezTo>
                        <a:cubicBezTo>
                          <a:pt x="291" y="171"/>
                          <a:pt x="291" y="171"/>
                          <a:pt x="291" y="171"/>
                        </a:cubicBezTo>
                        <a:cubicBezTo>
                          <a:pt x="294" y="162"/>
                          <a:pt x="295" y="151"/>
                          <a:pt x="295" y="141"/>
                        </a:cubicBezTo>
                        <a:cubicBezTo>
                          <a:pt x="295" y="112"/>
                          <a:pt x="285" y="85"/>
                          <a:pt x="269" y="64"/>
                        </a:cubicBezTo>
                        <a:cubicBezTo>
                          <a:pt x="269" y="3"/>
                          <a:pt x="269" y="3"/>
                          <a:pt x="269" y="3"/>
                        </a:cubicBezTo>
                        <a:cubicBezTo>
                          <a:pt x="269" y="1"/>
                          <a:pt x="267" y="0"/>
                          <a:pt x="26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8" name="isļïḓé"/>
                  <p:cNvSpPr/>
                  <p:nvPr/>
                </p:nvSpPr>
                <p:spPr bwMode="auto">
                  <a:xfrm>
                    <a:off x="2765" y="1642"/>
                    <a:ext cx="18" cy="26"/>
                  </a:xfrm>
                  <a:custGeom>
                    <a:avLst/>
                    <a:gdLst>
                      <a:gd name="T0" fmla="*/ 19 w 22"/>
                      <a:gd name="T1" fmla="*/ 0 h 33"/>
                      <a:gd name="T2" fmla="*/ 1 w 22"/>
                      <a:gd name="T3" fmla="*/ 0 h 33"/>
                      <a:gd name="T4" fmla="*/ 0 w 22"/>
                      <a:gd name="T5" fmla="*/ 16 h 33"/>
                      <a:gd name="T6" fmla="*/ 3 w 22"/>
                      <a:gd name="T7" fmla="*/ 18 h 33"/>
                      <a:gd name="T8" fmla="*/ 5 w 22"/>
                      <a:gd name="T9" fmla="*/ 17 h 33"/>
                      <a:gd name="T10" fmla="*/ 8 w 22"/>
                      <a:gd name="T11" fmla="*/ 17 h 33"/>
                      <a:gd name="T12" fmla="*/ 15 w 22"/>
                      <a:gd name="T13" fmla="*/ 22 h 33"/>
                      <a:gd name="T14" fmla="*/ 8 w 22"/>
                      <a:gd name="T15" fmla="*/ 27 h 33"/>
                      <a:gd name="T16" fmla="*/ 4 w 22"/>
                      <a:gd name="T17" fmla="*/ 27 h 33"/>
                      <a:gd name="T18" fmla="*/ 0 w 22"/>
                      <a:gd name="T19" fmla="*/ 25 h 33"/>
                      <a:gd name="T20" fmla="*/ 0 w 22"/>
                      <a:gd name="T21" fmla="*/ 31 h 33"/>
                      <a:gd name="T22" fmla="*/ 8 w 22"/>
                      <a:gd name="T23" fmla="*/ 33 h 33"/>
                      <a:gd name="T24" fmla="*/ 18 w 22"/>
                      <a:gd name="T25" fmla="*/ 30 h 33"/>
                      <a:gd name="T26" fmla="*/ 22 w 22"/>
                      <a:gd name="T27" fmla="*/ 21 h 33"/>
                      <a:gd name="T28" fmla="*/ 19 w 22"/>
                      <a:gd name="T29" fmla="*/ 14 h 33"/>
                      <a:gd name="T30" fmla="*/ 11 w 22"/>
                      <a:gd name="T31" fmla="*/ 11 h 33"/>
                      <a:gd name="T32" fmla="*/ 8 w 22"/>
                      <a:gd name="T33" fmla="*/ 12 h 33"/>
                      <a:gd name="T34" fmla="*/ 7 w 22"/>
                      <a:gd name="T35" fmla="*/ 12 h 33"/>
                      <a:gd name="T36" fmla="*/ 8 w 22"/>
                      <a:gd name="T37" fmla="*/ 5 h 33"/>
                      <a:gd name="T38" fmla="*/ 19 w 22"/>
                      <a:gd name="T39" fmla="*/ 5 h 33"/>
                      <a:gd name="T40" fmla="*/ 19 w 22"/>
                      <a:gd name="T41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2" h="33">
                        <a:moveTo>
                          <a:pt x="1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4" y="18"/>
                          <a:pt x="4" y="17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12" y="17"/>
                          <a:pt x="15" y="19"/>
                          <a:pt x="15" y="22"/>
                        </a:cubicBezTo>
                        <a:cubicBezTo>
                          <a:pt x="15" y="26"/>
                          <a:pt x="12" y="27"/>
                          <a:pt x="8" y="27"/>
                        </a:cubicBezTo>
                        <a:cubicBezTo>
                          <a:pt x="7" y="27"/>
                          <a:pt x="5" y="27"/>
                          <a:pt x="4" y="27"/>
                        </a:cubicBezTo>
                        <a:cubicBezTo>
                          <a:pt x="2" y="26"/>
                          <a:pt x="1" y="26"/>
                          <a:pt x="0" y="2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2" y="32"/>
                          <a:pt x="5" y="33"/>
                          <a:pt x="8" y="33"/>
                        </a:cubicBezTo>
                        <a:cubicBezTo>
                          <a:pt x="13" y="33"/>
                          <a:pt x="16" y="32"/>
                          <a:pt x="18" y="30"/>
                        </a:cubicBezTo>
                        <a:cubicBezTo>
                          <a:pt x="20" y="28"/>
                          <a:pt x="22" y="25"/>
                          <a:pt x="22" y="21"/>
                        </a:cubicBezTo>
                        <a:cubicBezTo>
                          <a:pt x="22" y="18"/>
                          <a:pt x="21" y="16"/>
                          <a:pt x="19" y="14"/>
                        </a:cubicBezTo>
                        <a:cubicBezTo>
                          <a:pt x="17" y="12"/>
                          <a:pt x="14" y="11"/>
                          <a:pt x="11" y="11"/>
                        </a:cubicBezTo>
                        <a:cubicBezTo>
                          <a:pt x="10" y="11"/>
                          <a:pt x="9" y="12"/>
                          <a:pt x="8" y="12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9" name="iŝ1íḓè"/>
                  <p:cNvSpPr/>
                  <p:nvPr/>
                </p:nvSpPr>
                <p:spPr bwMode="auto">
                  <a:xfrm>
                    <a:off x="2963" y="1581"/>
                    <a:ext cx="24" cy="7"/>
                  </a:xfrm>
                  <a:custGeom>
                    <a:avLst/>
                    <a:gdLst>
                      <a:gd name="T0" fmla="*/ 29 w 30"/>
                      <a:gd name="T1" fmla="*/ 0 h 8"/>
                      <a:gd name="T2" fmla="*/ 1 w 30"/>
                      <a:gd name="T3" fmla="*/ 0 h 8"/>
                      <a:gd name="T4" fmla="*/ 0 w 30"/>
                      <a:gd name="T5" fmla="*/ 1 h 8"/>
                      <a:gd name="T6" fmla="*/ 0 w 30"/>
                      <a:gd name="T7" fmla="*/ 7 h 8"/>
                      <a:gd name="T8" fmla="*/ 1 w 30"/>
                      <a:gd name="T9" fmla="*/ 8 h 8"/>
                      <a:gd name="T10" fmla="*/ 29 w 30"/>
                      <a:gd name="T11" fmla="*/ 8 h 8"/>
                      <a:gd name="T12" fmla="*/ 30 w 30"/>
                      <a:gd name="T13" fmla="*/ 7 h 8"/>
                      <a:gd name="T14" fmla="*/ 30 w 30"/>
                      <a:gd name="T15" fmla="*/ 1 h 8"/>
                      <a:gd name="T16" fmla="*/ 29 w 30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8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30" y="8"/>
                          <a:pt x="30" y="7"/>
                          <a:pt x="30" y="7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0"/>
                          <a:pt x="29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0" name="îṡḷïďé"/>
                  <p:cNvSpPr/>
                  <p:nvPr/>
                </p:nvSpPr>
                <p:spPr bwMode="auto">
                  <a:xfrm>
                    <a:off x="2963" y="1573"/>
                    <a:ext cx="24" cy="5"/>
                  </a:xfrm>
                  <a:custGeom>
                    <a:avLst/>
                    <a:gdLst>
                      <a:gd name="T0" fmla="*/ 29 w 30"/>
                      <a:gd name="T1" fmla="*/ 0 h 7"/>
                      <a:gd name="T2" fmla="*/ 1 w 30"/>
                      <a:gd name="T3" fmla="*/ 0 h 7"/>
                      <a:gd name="T4" fmla="*/ 0 w 30"/>
                      <a:gd name="T5" fmla="*/ 1 h 7"/>
                      <a:gd name="T6" fmla="*/ 0 w 30"/>
                      <a:gd name="T7" fmla="*/ 6 h 7"/>
                      <a:gd name="T8" fmla="*/ 1 w 30"/>
                      <a:gd name="T9" fmla="*/ 7 h 7"/>
                      <a:gd name="T10" fmla="*/ 29 w 30"/>
                      <a:gd name="T11" fmla="*/ 7 h 7"/>
                      <a:gd name="T12" fmla="*/ 30 w 30"/>
                      <a:gd name="T13" fmla="*/ 6 h 7"/>
                      <a:gd name="T14" fmla="*/ 30 w 30"/>
                      <a:gd name="T15" fmla="*/ 1 h 7"/>
                      <a:gd name="T16" fmla="*/ 29 w 30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7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7"/>
                          <a:pt x="1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30" y="7"/>
                          <a:pt x="30" y="7"/>
                          <a:pt x="30" y="6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0"/>
                          <a:pt x="30" y="0"/>
                          <a:pt x="29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1" name="ïṡḷiḍe"/>
                  <p:cNvSpPr/>
                  <p:nvPr/>
                </p:nvSpPr>
                <p:spPr bwMode="auto">
                  <a:xfrm>
                    <a:off x="2990" y="1570"/>
                    <a:ext cx="21" cy="28"/>
                  </a:xfrm>
                  <a:custGeom>
                    <a:avLst/>
                    <a:gdLst>
                      <a:gd name="T0" fmla="*/ 16 w 26"/>
                      <a:gd name="T1" fmla="*/ 0 h 35"/>
                      <a:gd name="T2" fmla="*/ 4 w 26"/>
                      <a:gd name="T3" fmla="*/ 4 h 35"/>
                      <a:gd name="T4" fmla="*/ 0 w 26"/>
                      <a:gd name="T5" fmla="*/ 17 h 35"/>
                      <a:gd name="T6" fmla="*/ 4 w 26"/>
                      <a:gd name="T7" fmla="*/ 30 h 35"/>
                      <a:gd name="T8" fmla="*/ 16 w 26"/>
                      <a:gd name="T9" fmla="*/ 35 h 35"/>
                      <a:gd name="T10" fmla="*/ 21 w 26"/>
                      <a:gd name="T11" fmla="*/ 34 h 35"/>
                      <a:gd name="T12" fmla="*/ 25 w 26"/>
                      <a:gd name="T13" fmla="*/ 32 h 35"/>
                      <a:gd name="T14" fmla="*/ 26 w 26"/>
                      <a:gd name="T15" fmla="*/ 32 h 35"/>
                      <a:gd name="T16" fmla="*/ 26 w 26"/>
                      <a:gd name="T17" fmla="*/ 26 h 35"/>
                      <a:gd name="T18" fmla="*/ 25 w 26"/>
                      <a:gd name="T19" fmla="*/ 25 h 35"/>
                      <a:gd name="T20" fmla="*/ 24 w 26"/>
                      <a:gd name="T21" fmla="*/ 25 h 35"/>
                      <a:gd name="T22" fmla="*/ 16 w 26"/>
                      <a:gd name="T23" fmla="*/ 27 h 35"/>
                      <a:gd name="T24" fmla="*/ 11 w 26"/>
                      <a:gd name="T25" fmla="*/ 25 h 35"/>
                      <a:gd name="T26" fmla="*/ 9 w 26"/>
                      <a:gd name="T27" fmla="*/ 17 h 35"/>
                      <a:gd name="T28" fmla="*/ 16 w 26"/>
                      <a:gd name="T29" fmla="*/ 7 h 35"/>
                      <a:gd name="T30" fmla="*/ 23 w 26"/>
                      <a:gd name="T31" fmla="*/ 9 h 35"/>
                      <a:gd name="T32" fmla="*/ 24 w 26"/>
                      <a:gd name="T33" fmla="*/ 9 h 35"/>
                      <a:gd name="T34" fmla="*/ 24 w 26"/>
                      <a:gd name="T35" fmla="*/ 8 h 35"/>
                      <a:gd name="T36" fmla="*/ 26 w 26"/>
                      <a:gd name="T37" fmla="*/ 3 h 35"/>
                      <a:gd name="T38" fmla="*/ 26 w 26"/>
                      <a:gd name="T39" fmla="*/ 2 h 35"/>
                      <a:gd name="T40" fmla="*/ 16 w 26"/>
                      <a:gd name="T41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6" h="35">
                        <a:moveTo>
                          <a:pt x="16" y="0"/>
                        </a:moveTo>
                        <a:cubicBezTo>
                          <a:pt x="11" y="0"/>
                          <a:pt x="7" y="1"/>
                          <a:pt x="4" y="4"/>
                        </a:cubicBezTo>
                        <a:cubicBezTo>
                          <a:pt x="1" y="7"/>
                          <a:pt x="0" y="12"/>
                          <a:pt x="0" y="17"/>
                        </a:cubicBezTo>
                        <a:cubicBezTo>
                          <a:pt x="0" y="23"/>
                          <a:pt x="1" y="27"/>
                          <a:pt x="4" y="30"/>
                        </a:cubicBezTo>
                        <a:cubicBezTo>
                          <a:pt x="7" y="33"/>
                          <a:pt x="11" y="35"/>
                          <a:pt x="16" y="35"/>
                        </a:cubicBezTo>
                        <a:cubicBezTo>
                          <a:pt x="18" y="35"/>
                          <a:pt x="19" y="34"/>
                          <a:pt x="21" y="34"/>
                        </a:cubicBezTo>
                        <a:cubicBezTo>
                          <a:pt x="22" y="34"/>
                          <a:pt x="24" y="33"/>
                          <a:pt x="25" y="32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6" y="26"/>
                          <a:pt x="26" y="26"/>
                          <a:pt x="26" y="26"/>
                        </a:cubicBezTo>
                        <a:cubicBezTo>
                          <a:pt x="25" y="25"/>
                          <a:pt x="25" y="25"/>
                          <a:pt x="25" y="25"/>
                        </a:cubicBezTo>
                        <a:cubicBezTo>
                          <a:pt x="24" y="25"/>
                          <a:pt x="24" y="25"/>
                          <a:pt x="24" y="25"/>
                        </a:cubicBezTo>
                        <a:cubicBezTo>
                          <a:pt x="22" y="26"/>
                          <a:pt x="19" y="27"/>
                          <a:pt x="16" y="27"/>
                        </a:cubicBezTo>
                        <a:cubicBezTo>
                          <a:pt x="14" y="27"/>
                          <a:pt x="12" y="26"/>
                          <a:pt x="11" y="25"/>
                        </a:cubicBezTo>
                        <a:cubicBezTo>
                          <a:pt x="10" y="23"/>
                          <a:pt x="9" y="21"/>
                          <a:pt x="9" y="17"/>
                        </a:cubicBezTo>
                        <a:cubicBezTo>
                          <a:pt x="9" y="10"/>
                          <a:pt x="11" y="7"/>
                          <a:pt x="16" y="7"/>
                        </a:cubicBezTo>
                        <a:cubicBezTo>
                          <a:pt x="18" y="7"/>
                          <a:pt x="20" y="8"/>
                          <a:pt x="23" y="9"/>
                        </a:cubicBezTo>
                        <a:cubicBezTo>
                          <a:pt x="24" y="9"/>
                          <a:pt x="24" y="9"/>
                          <a:pt x="24" y="9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3" y="0"/>
                          <a:pt x="20" y="0"/>
                          <a:pt x="1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2" name="iṣļïḋe"/>
                  <p:cNvSpPr/>
                  <p:nvPr/>
                </p:nvSpPr>
                <p:spPr bwMode="auto">
                  <a:xfrm>
                    <a:off x="3240" y="1028"/>
                    <a:ext cx="262" cy="202"/>
                  </a:xfrm>
                  <a:custGeom>
                    <a:avLst/>
                    <a:gdLst>
                      <a:gd name="T0" fmla="*/ 167 w 329"/>
                      <a:gd name="T1" fmla="*/ 245 h 253"/>
                      <a:gd name="T2" fmla="*/ 160 w 329"/>
                      <a:gd name="T3" fmla="*/ 238 h 253"/>
                      <a:gd name="T4" fmla="*/ 160 w 329"/>
                      <a:gd name="T5" fmla="*/ 233 h 253"/>
                      <a:gd name="T6" fmla="*/ 288 w 329"/>
                      <a:gd name="T7" fmla="*/ 233 h 253"/>
                      <a:gd name="T8" fmla="*/ 295 w 329"/>
                      <a:gd name="T9" fmla="*/ 225 h 253"/>
                      <a:gd name="T10" fmla="*/ 295 w 329"/>
                      <a:gd name="T11" fmla="*/ 145 h 253"/>
                      <a:gd name="T12" fmla="*/ 315 w 329"/>
                      <a:gd name="T13" fmla="*/ 145 h 253"/>
                      <a:gd name="T14" fmla="*/ 322 w 329"/>
                      <a:gd name="T15" fmla="*/ 152 h 253"/>
                      <a:gd name="T16" fmla="*/ 322 w 329"/>
                      <a:gd name="T17" fmla="*/ 238 h 253"/>
                      <a:gd name="T18" fmla="*/ 315 w 329"/>
                      <a:gd name="T19" fmla="*/ 245 h 253"/>
                      <a:gd name="T20" fmla="*/ 167 w 329"/>
                      <a:gd name="T21" fmla="*/ 245 h 253"/>
                      <a:gd name="T22" fmla="*/ 76 w 329"/>
                      <a:gd name="T23" fmla="*/ 0 h 253"/>
                      <a:gd name="T24" fmla="*/ 43 w 329"/>
                      <a:gd name="T25" fmla="*/ 9 h 253"/>
                      <a:gd name="T26" fmla="*/ 16 w 329"/>
                      <a:gd name="T27" fmla="*/ 82 h 253"/>
                      <a:gd name="T28" fmla="*/ 15 w 329"/>
                      <a:gd name="T29" fmla="*/ 82 h 253"/>
                      <a:gd name="T30" fmla="*/ 7 w 329"/>
                      <a:gd name="T31" fmla="*/ 87 h 253"/>
                      <a:gd name="T32" fmla="*/ 3 w 329"/>
                      <a:gd name="T33" fmla="*/ 101 h 253"/>
                      <a:gd name="T34" fmla="*/ 28 w 329"/>
                      <a:gd name="T35" fmla="*/ 142 h 253"/>
                      <a:gd name="T36" fmla="*/ 37 w 329"/>
                      <a:gd name="T37" fmla="*/ 147 h 253"/>
                      <a:gd name="T38" fmla="*/ 42 w 329"/>
                      <a:gd name="T39" fmla="*/ 146 h 253"/>
                      <a:gd name="T40" fmla="*/ 50 w 329"/>
                      <a:gd name="T41" fmla="*/ 141 h 253"/>
                      <a:gd name="T42" fmla="*/ 54 w 329"/>
                      <a:gd name="T43" fmla="*/ 127 h 253"/>
                      <a:gd name="T44" fmla="*/ 29 w 329"/>
                      <a:gd name="T45" fmla="*/ 86 h 253"/>
                      <a:gd name="T46" fmla="*/ 27 w 329"/>
                      <a:gd name="T47" fmla="*/ 84 h 253"/>
                      <a:gd name="T48" fmla="*/ 49 w 329"/>
                      <a:gd name="T49" fmla="*/ 18 h 253"/>
                      <a:gd name="T50" fmla="*/ 76 w 329"/>
                      <a:gd name="T51" fmla="*/ 10 h 253"/>
                      <a:gd name="T52" fmla="*/ 116 w 329"/>
                      <a:gd name="T53" fmla="*/ 29 h 253"/>
                      <a:gd name="T54" fmla="*/ 117 w 329"/>
                      <a:gd name="T55" fmla="*/ 33 h 253"/>
                      <a:gd name="T56" fmla="*/ 142 w 329"/>
                      <a:gd name="T57" fmla="*/ 74 h 253"/>
                      <a:gd name="T58" fmla="*/ 151 w 329"/>
                      <a:gd name="T59" fmla="*/ 79 h 253"/>
                      <a:gd name="T60" fmla="*/ 153 w 329"/>
                      <a:gd name="T61" fmla="*/ 78 h 253"/>
                      <a:gd name="T62" fmla="*/ 153 w 329"/>
                      <a:gd name="T63" fmla="*/ 86 h 253"/>
                      <a:gd name="T64" fmla="*/ 75 w 329"/>
                      <a:gd name="T65" fmla="*/ 86 h 253"/>
                      <a:gd name="T66" fmla="*/ 68 w 329"/>
                      <a:gd name="T67" fmla="*/ 93 h 253"/>
                      <a:gd name="T68" fmla="*/ 68 w 329"/>
                      <a:gd name="T69" fmla="*/ 225 h 253"/>
                      <a:gd name="T70" fmla="*/ 75 w 329"/>
                      <a:gd name="T71" fmla="*/ 233 h 253"/>
                      <a:gd name="T72" fmla="*/ 153 w 329"/>
                      <a:gd name="T73" fmla="*/ 233 h 253"/>
                      <a:gd name="T74" fmla="*/ 153 w 329"/>
                      <a:gd name="T75" fmla="*/ 238 h 253"/>
                      <a:gd name="T76" fmla="*/ 167 w 329"/>
                      <a:gd name="T77" fmla="*/ 253 h 253"/>
                      <a:gd name="T78" fmla="*/ 315 w 329"/>
                      <a:gd name="T79" fmla="*/ 253 h 253"/>
                      <a:gd name="T80" fmla="*/ 329 w 329"/>
                      <a:gd name="T81" fmla="*/ 238 h 253"/>
                      <a:gd name="T82" fmla="*/ 329 w 329"/>
                      <a:gd name="T83" fmla="*/ 152 h 253"/>
                      <a:gd name="T84" fmla="*/ 315 w 329"/>
                      <a:gd name="T85" fmla="*/ 137 h 253"/>
                      <a:gd name="T86" fmla="*/ 295 w 329"/>
                      <a:gd name="T87" fmla="*/ 137 h 253"/>
                      <a:gd name="T88" fmla="*/ 295 w 329"/>
                      <a:gd name="T89" fmla="*/ 93 h 253"/>
                      <a:gd name="T90" fmla="*/ 288 w 329"/>
                      <a:gd name="T91" fmla="*/ 86 h 253"/>
                      <a:gd name="T92" fmla="*/ 232 w 329"/>
                      <a:gd name="T93" fmla="*/ 86 h 253"/>
                      <a:gd name="T94" fmla="*/ 248 w 329"/>
                      <a:gd name="T95" fmla="*/ 43 h 253"/>
                      <a:gd name="T96" fmla="*/ 245 w 329"/>
                      <a:gd name="T97" fmla="*/ 37 h 253"/>
                      <a:gd name="T98" fmla="*/ 243 w 329"/>
                      <a:gd name="T99" fmla="*/ 36 h 253"/>
                      <a:gd name="T100" fmla="*/ 242 w 329"/>
                      <a:gd name="T101" fmla="*/ 36 h 253"/>
                      <a:gd name="T102" fmla="*/ 237 w 329"/>
                      <a:gd name="T103" fmla="*/ 39 h 253"/>
                      <a:gd name="T104" fmla="*/ 219 w 329"/>
                      <a:gd name="T105" fmla="*/ 86 h 253"/>
                      <a:gd name="T106" fmla="*/ 160 w 329"/>
                      <a:gd name="T107" fmla="*/ 86 h 253"/>
                      <a:gd name="T108" fmla="*/ 160 w 329"/>
                      <a:gd name="T109" fmla="*/ 75 h 253"/>
                      <a:gd name="T110" fmla="*/ 165 w 329"/>
                      <a:gd name="T111" fmla="*/ 72 h 253"/>
                      <a:gd name="T112" fmla="*/ 168 w 329"/>
                      <a:gd name="T113" fmla="*/ 58 h 253"/>
                      <a:gd name="T114" fmla="*/ 143 w 329"/>
                      <a:gd name="T115" fmla="*/ 17 h 253"/>
                      <a:gd name="T116" fmla="*/ 135 w 329"/>
                      <a:gd name="T117" fmla="*/ 12 h 253"/>
                      <a:gd name="T118" fmla="*/ 129 w 329"/>
                      <a:gd name="T119" fmla="*/ 14 h 253"/>
                      <a:gd name="T120" fmla="*/ 121 w 329"/>
                      <a:gd name="T121" fmla="*/ 19 h 253"/>
                      <a:gd name="T122" fmla="*/ 121 w 329"/>
                      <a:gd name="T123" fmla="*/ 19 h 253"/>
                      <a:gd name="T124" fmla="*/ 76 w 329"/>
                      <a:gd name="T125" fmla="*/ 0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9" h="253">
                        <a:moveTo>
                          <a:pt x="167" y="245"/>
                        </a:moveTo>
                        <a:cubicBezTo>
                          <a:pt x="164" y="245"/>
                          <a:pt x="160" y="242"/>
                          <a:pt x="160" y="238"/>
                        </a:cubicBezTo>
                        <a:cubicBezTo>
                          <a:pt x="160" y="233"/>
                          <a:pt x="160" y="233"/>
                          <a:pt x="160" y="233"/>
                        </a:cubicBezTo>
                        <a:cubicBezTo>
                          <a:pt x="288" y="233"/>
                          <a:pt x="288" y="233"/>
                          <a:pt x="288" y="233"/>
                        </a:cubicBezTo>
                        <a:cubicBezTo>
                          <a:pt x="292" y="233"/>
                          <a:pt x="295" y="229"/>
                          <a:pt x="295" y="225"/>
                        </a:cubicBezTo>
                        <a:cubicBezTo>
                          <a:pt x="295" y="145"/>
                          <a:pt x="295" y="145"/>
                          <a:pt x="295" y="145"/>
                        </a:cubicBezTo>
                        <a:cubicBezTo>
                          <a:pt x="315" y="145"/>
                          <a:pt x="315" y="145"/>
                          <a:pt x="315" y="145"/>
                        </a:cubicBezTo>
                        <a:cubicBezTo>
                          <a:pt x="318" y="145"/>
                          <a:pt x="322" y="148"/>
                          <a:pt x="322" y="152"/>
                        </a:cubicBezTo>
                        <a:cubicBezTo>
                          <a:pt x="322" y="238"/>
                          <a:pt x="322" y="238"/>
                          <a:pt x="322" y="238"/>
                        </a:cubicBezTo>
                        <a:cubicBezTo>
                          <a:pt x="322" y="242"/>
                          <a:pt x="318" y="245"/>
                          <a:pt x="315" y="245"/>
                        </a:cubicBezTo>
                        <a:cubicBezTo>
                          <a:pt x="167" y="245"/>
                          <a:pt x="167" y="245"/>
                          <a:pt x="167" y="245"/>
                        </a:cubicBezTo>
                        <a:moveTo>
                          <a:pt x="76" y="0"/>
                        </a:moveTo>
                        <a:cubicBezTo>
                          <a:pt x="65" y="0"/>
                          <a:pt x="53" y="3"/>
                          <a:pt x="43" y="9"/>
                        </a:cubicBezTo>
                        <a:cubicBezTo>
                          <a:pt x="18" y="24"/>
                          <a:pt x="7" y="55"/>
                          <a:pt x="16" y="82"/>
                        </a:cubicBezTo>
                        <a:cubicBezTo>
                          <a:pt x="15" y="82"/>
                          <a:pt x="15" y="82"/>
                          <a:pt x="15" y="82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2" y="90"/>
                          <a:pt x="0" y="96"/>
                          <a:pt x="3" y="101"/>
                        </a:cubicBezTo>
                        <a:cubicBezTo>
                          <a:pt x="28" y="142"/>
                          <a:pt x="28" y="142"/>
                          <a:pt x="28" y="142"/>
                        </a:cubicBezTo>
                        <a:cubicBezTo>
                          <a:pt x="30" y="146"/>
                          <a:pt x="33" y="147"/>
                          <a:pt x="37" y="147"/>
                        </a:cubicBezTo>
                        <a:cubicBezTo>
                          <a:pt x="38" y="147"/>
                          <a:pt x="40" y="147"/>
                          <a:pt x="42" y="146"/>
                        </a:cubicBezTo>
                        <a:cubicBezTo>
                          <a:pt x="50" y="141"/>
                          <a:pt x="50" y="141"/>
                          <a:pt x="50" y="141"/>
                        </a:cubicBezTo>
                        <a:cubicBezTo>
                          <a:pt x="55" y="138"/>
                          <a:pt x="57" y="132"/>
                          <a:pt x="54" y="127"/>
                        </a:cubicBezTo>
                        <a:cubicBezTo>
                          <a:pt x="29" y="86"/>
                          <a:pt x="29" y="86"/>
                          <a:pt x="29" y="86"/>
                        </a:cubicBezTo>
                        <a:cubicBezTo>
                          <a:pt x="29" y="85"/>
                          <a:pt x="28" y="84"/>
                          <a:pt x="27" y="84"/>
                        </a:cubicBezTo>
                        <a:cubicBezTo>
                          <a:pt x="17" y="60"/>
                          <a:pt x="26" y="31"/>
                          <a:pt x="49" y="18"/>
                        </a:cubicBezTo>
                        <a:cubicBezTo>
                          <a:pt x="57" y="12"/>
                          <a:pt x="66" y="10"/>
                          <a:pt x="76" y="10"/>
                        </a:cubicBezTo>
                        <a:cubicBezTo>
                          <a:pt x="91" y="10"/>
                          <a:pt x="106" y="17"/>
                          <a:pt x="116" y="29"/>
                        </a:cubicBezTo>
                        <a:cubicBezTo>
                          <a:pt x="116" y="30"/>
                          <a:pt x="117" y="31"/>
                          <a:pt x="117" y="33"/>
                        </a:cubicBezTo>
                        <a:cubicBezTo>
                          <a:pt x="142" y="74"/>
                          <a:pt x="142" y="74"/>
                          <a:pt x="142" y="74"/>
                        </a:cubicBezTo>
                        <a:cubicBezTo>
                          <a:pt x="144" y="77"/>
                          <a:pt x="147" y="79"/>
                          <a:pt x="151" y="79"/>
                        </a:cubicBezTo>
                        <a:cubicBezTo>
                          <a:pt x="151" y="79"/>
                          <a:pt x="152" y="78"/>
                          <a:pt x="153" y="78"/>
                        </a:cubicBezTo>
                        <a:cubicBezTo>
                          <a:pt x="153" y="86"/>
                          <a:pt x="153" y="86"/>
                          <a:pt x="153" y="86"/>
                        </a:cubicBezTo>
                        <a:cubicBezTo>
                          <a:pt x="75" y="86"/>
                          <a:pt x="75" y="86"/>
                          <a:pt x="75" y="86"/>
                        </a:cubicBezTo>
                        <a:cubicBezTo>
                          <a:pt x="71" y="86"/>
                          <a:pt x="68" y="89"/>
                          <a:pt x="68" y="93"/>
                        </a:cubicBezTo>
                        <a:cubicBezTo>
                          <a:pt x="68" y="225"/>
                          <a:pt x="68" y="225"/>
                          <a:pt x="68" y="225"/>
                        </a:cubicBezTo>
                        <a:cubicBezTo>
                          <a:pt x="68" y="229"/>
                          <a:pt x="71" y="233"/>
                          <a:pt x="75" y="233"/>
                        </a:cubicBezTo>
                        <a:cubicBezTo>
                          <a:pt x="153" y="233"/>
                          <a:pt x="153" y="233"/>
                          <a:pt x="153" y="233"/>
                        </a:cubicBezTo>
                        <a:cubicBezTo>
                          <a:pt x="153" y="238"/>
                          <a:pt x="153" y="238"/>
                          <a:pt x="153" y="238"/>
                        </a:cubicBezTo>
                        <a:cubicBezTo>
                          <a:pt x="153" y="246"/>
                          <a:pt x="159" y="253"/>
                          <a:pt x="167" y="253"/>
                        </a:cubicBezTo>
                        <a:cubicBezTo>
                          <a:pt x="315" y="253"/>
                          <a:pt x="315" y="253"/>
                          <a:pt x="315" y="253"/>
                        </a:cubicBezTo>
                        <a:cubicBezTo>
                          <a:pt x="323" y="253"/>
                          <a:pt x="329" y="246"/>
                          <a:pt x="329" y="238"/>
                        </a:cubicBezTo>
                        <a:cubicBezTo>
                          <a:pt x="329" y="152"/>
                          <a:pt x="329" y="152"/>
                          <a:pt x="329" y="152"/>
                        </a:cubicBezTo>
                        <a:cubicBezTo>
                          <a:pt x="329" y="144"/>
                          <a:pt x="323" y="137"/>
                          <a:pt x="315" y="137"/>
                        </a:cubicBezTo>
                        <a:cubicBezTo>
                          <a:pt x="295" y="137"/>
                          <a:pt x="295" y="137"/>
                          <a:pt x="295" y="137"/>
                        </a:cubicBezTo>
                        <a:cubicBezTo>
                          <a:pt x="295" y="93"/>
                          <a:pt x="295" y="93"/>
                          <a:pt x="295" y="93"/>
                        </a:cubicBezTo>
                        <a:cubicBezTo>
                          <a:pt x="295" y="89"/>
                          <a:pt x="292" y="86"/>
                          <a:pt x="288" y="86"/>
                        </a:cubicBezTo>
                        <a:cubicBezTo>
                          <a:pt x="232" y="86"/>
                          <a:pt x="232" y="86"/>
                          <a:pt x="232" y="86"/>
                        </a:cubicBezTo>
                        <a:cubicBezTo>
                          <a:pt x="248" y="43"/>
                          <a:pt x="248" y="43"/>
                          <a:pt x="248" y="43"/>
                        </a:cubicBezTo>
                        <a:cubicBezTo>
                          <a:pt x="249" y="41"/>
                          <a:pt x="248" y="38"/>
                          <a:pt x="245" y="37"/>
                        </a:cubicBezTo>
                        <a:cubicBezTo>
                          <a:pt x="243" y="36"/>
                          <a:pt x="243" y="36"/>
                          <a:pt x="243" y="36"/>
                        </a:cubicBezTo>
                        <a:cubicBezTo>
                          <a:pt x="243" y="36"/>
                          <a:pt x="242" y="36"/>
                          <a:pt x="242" y="36"/>
                        </a:cubicBezTo>
                        <a:cubicBezTo>
                          <a:pt x="239" y="36"/>
                          <a:pt x="238" y="37"/>
                          <a:pt x="237" y="39"/>
                        </a:cubicBezTo>
                        <a:cubicBezTo>
                          <a:pt x="219" y="86"/>
                          <a:pt x="219" y="86"/>
                          <a:pt x="219" y="86"/>
                        </a:cubicBezTo>
                        <a:cubicBezTo>
                          <a:pt x="160" y="86"/>
                          <a:pt x="160" y="86"/>
                          <a:pt x="160" y="86"/>
                        </a:cubicBezTo>
                        <a:cubicBezTo>
                          <a:pt x="160" y="75"/>
                          <a:pt x="160" y="75"/>
                          <a:pt x="160" y="75"/>
                        </a:cubicBezTo>
                        <a:cubicBezTo>
                          <a:pt x="165" y="72"/>
                          <a:pt x="165" y="72"/>
                          <a:pt x="165" y="72"/>
                        </a:cubicBezTo>
                        <a:cubicBezTo>
                          <a:pt x="169" y="69"/>
                          <a:pt x="171" y="63"/>
                          <a:pt x="168" y="58"/>
                        </a:cubicBezTo>
                        <a:cubicBezTo>
                          <a:pt x="143" y="17"/>
                          <a:pt x="143" y="17"/>
                          <a:pt x="143" y="17"/>
                        </a:cubicBezTo>
                        <a:cubicBezTo>
                          <a:pt x="141" y="14"/>
                          <a:pt x="138" y="12"/>
                          <a:pt x="135" y="12"/>
                        </a:cubicBezTo>
                        <a:cubicBezTo>
                          <a:pt x="133" y="12"/>
                          <a:pt x="131" y="13"/>
                          <a:pt x="129" y="14"/>
                        </a:cubicBezTo>
                        <a:cubicBezTo>
                          <a:pt x="121" y="19"/>
                          <a:pt x="121" y="19"/>
                          <a:pt x="121" y="19"/>
                        </a:cubicBezTo>
                        <a:cubicBezTo>
                          <a:pt x="121" y="19"/>
                          <a:pt x="121" y="19"/>
                          <a:pt x="121" y="19"/>
                        </a:cubicBezTo>
                        <a:cubicBezTo>
                          <a:pt x="109" y="7"/>
                          <a:pt x="92" y="0"/>
                          <a:pt x="7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3" name="iṡļiḓé"/>
                  <p:cNvSpPr/>
                  <p:nvPr/>
                </p:nvSpPr>
                <p:spPr bwMode="auto">
                  <a:xfrm>
                    <a:off x="3034" y="1759"/>
                    <a:ext cx="535" cy="33"/>
                  </a:xfrm>
                  <a:custGeom>
                    <a:avLst/>
                    <a:gdLst>
                      <a:gd name="T0" fmla="*/ 650 w 670"/>
                      <a:gd name="T1" fmla="*/ 0 h 42"/>
                      <a:gd name="T2" fmla="*/ 20 w 670"/>
                      <a:gd name="T3" fmla="*/ 0 h 42"/>
                      <a:gd name="T4" fmla="*/ 4 w 670"/>
                      <a:gd name="T5" fmla="*/ 10 h 42"/>
                      <a:gd name="T6" fmla="*/ 22 w 670"/>
                      <a:gd name="T7" fmla="*/ 31 h 42"/>
                      <a:gd name="T8" fmla="*/ 49 w 670"/>
                      <a:gd name="T9" fmla="*/ 42 h 42"/>
                      <a:gd name="T10" fmla="*/ 54 w 670"/>
                      <a:gd name="T11" fmla="*/ 42 h 42"/>
                      <a:gd name="T12" fmla="*/ 616 w 670"/>
                      <a:gd name="T13" fmla="*/ 42 h 42"/>
                      <a:gd name="T14" fmla="*/ 616 w 670"/>
                      <a:gd name="T15" fmla="*/ 42 h 42"/>
                      <a:gd name="T16" fmla="*/ 648 w 670"/>
                      <a:gd name="T17" fmla="*/ 31 h 42"/>
                      <a:gd name="T18" fmla="*/ 666 w 670"/>
                      <a:gd name="T19" fmla="*/ 10 h 42"/>
                      <a:gd name="T20" fmla="*/ 650 w 670"/>
                      <a:gd name="T21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70" h="42">
                        <a:moveTo>
                          <a:pt x="6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5"/>
                          <a:pt x="4" y="10"/>
                        </a:cubicBezTo>
                        <a:cubicBezTo>
                          <a:pt x="22" y="31"/>
                          <a:pt x="22" y="31"/>
                          <a:pt x="22" y="31"/>
                        </a:cubicBezTo>
                        <a:cubicBezTo>
                          <a:pt x="32" y="41"/>
                          <a:pt x="41" y="42"/>
                          <a:pt x="49" y="42"/>
                        </a:cubicBezTo>
                        <a:cubicBezTo>
                          <a:pt x="51" y="42"/>
                          <a:pt x="53" y="42"/>
                          <a:pt x="54" y="42"/>
                        </a:cubicBezTo>
                        <a:cubicBezTo>
                          <a:pt x="616" y="42"/>
                          <a:pt x="616" y="42"/>
                          <a:pt x="616" y="42"/>
                        </a:cubicBezTo>
                        <a:cubicBezTo>
                          <a:pt x="616" y="42"/>
                          <a:pt x="616" y="42"/>
                          <a:pt x="616" y="42"/>
                        </a:cubicBezTo>
                        <a:cubicBezTo>
                          <a:pt x="624" y="42"/>
                          <a:pt x="640" y="41"/>
                          <a:pt x="648" y="31"/>
                        </a:cubicBezTo>
                        <a:cubicBezTo>
                          <a:pt x="666" y="10"/>
                          <a:pt x="666" y="10"/>
                          <a:pt x="666" y="10"/>
                        </a:cubicBezTo>
                        <a:cubicBezTo>
                          <a:pt x="670" y="6"/>
                          <a:pt x="670" y="0"/>
                          <a:pt x="650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4" name="iṩḷïďê"/>
                  <p:cNvSpPr/>
                  <p:nvPr/>
                </p:nvSpPr>
                <p:spPr bwMode="auto">
                  <a:xfrm>
                    <a:off x="3083" y="1319"/>
                    <a:ext cx="558" cy="430"/>
                  </a:xfrm>
                  <a:custGeom>
                    <a:avLst/>
                    <a:gdLst>
                      <a:gd name="T0" fmla="*/ 272 w 698"/>
                      <a:gd name="T1" fmla="*/ 0 h 540"/>
                      <a:gd name="T2" fmla="*/ 258 w 698"/>
                      <a:gd name="T3" fmla="*/ 9 h 540"/>
                      <a:gd name="T4" fmla="*/ 261 w 698"/>
                      <a:gd name="T5" fmla="*/ 26 h 540"/>
                      <a:gd name="T6" fmla="*/ 306 w 698"/>
                      <a:gd name="T7" fmla="*/ 74 h 540"/>
                      <a:gd name="T8" fmla="*/ 260 w 698"/>
                      <a:gd name="T9" fmla="*/ 194 h 540"/>
                      <a:gd name="T10" fmla="*/ 259 w 698"/>
                      <a:gd name="T11" fmla="*/ 200 h 540"/>
                      <a:gd name="T12" fmla="*/ 15 w 698"/>
                      <a:gd name="T13" fmla="*/ 200 h 540"/>
                      <a:gd name="T14" fmla="*/ 0 w 698"/>
                      <a:gd name="T15" fmla="*/ 215 h 540"/>
                      <a:gd name="T16" fmla="*/ 0 w 698"/>
                      <a:gd name="T17" fmla="*/ 525 h 540"/>
                      <a:gd name="T18" fmla="*/ 15 w 698"/>
                      <a:gd name="T19" fmla="*/ 540 h 540"/>
                      <a:gd name="T20" fmla="*/ 533 w 698"/>
                      <a:gd name="T21" fmla="*/ 540 h 540"/>
                      <a:gd name="T22" fmla="*/ 548 w 698"/>
                      <a:gd name="T23" fmla="*/ 525 h 540"/>
                      <a:gd name="T24" fmla="*/ 548 w 698"/>
                      <a:gd name="T25" fmla="*/ 333 h 540"/>
                      <a:gd name="T26" fmla="*/ 578 w 698"/>
                      <a:gd name="T27" fmla="*/ 315 h 540"/>
                      <a:gd name="T28" fmla="*/ 601 w 698"/>
                      <a:gd name="T29" fmla="*/ 256 h 540"/>
                      <a:gd name="T30" fmla="*/ 601 w 698"/>
                      <a:gd name="T31" fmla="*/ 355 h 540"/>
                      <a:gd name="T32" fmla="*/ 597 w 698"/>
                      <a:gd name="T33" fmla="*/ 355 h 540"/>
                      <a:gd name="T34" fmla="*/ 575 w 698"/>
                      <a:gd name="T35" fmla="*/ 400 h 540"/>
                      <a:gd name="T36" fmla="*/ 575 w 698"/>
                      <a:gd name="T37" fmla="*/ 431 h 540"/>
                      <a:gd name="T38" fmla="*/ 597 w 698"/>
                      <a:gd name="T39" fmla="*/ 453 h 540"/>
                      <a:gd name="T40" fmla="*/ 598 w 698"/>
                      <a:gd name="T41" fmla="*/ 453 h 540"/>
                      <a:gd name="T42" fmla="*/ 620 w 698"/>
                      <a:gd name="T43" fmla="*/ 452 h 540"/>
                      <a:gd name="T44" fmla="*/ 642 w 698"/>
                      <a:gd name="T45" fmla="*/ 430 h 540"/>
                      <a:gd name="T46" fmla="*/ 641 w 698"/>
                      <a:gd name="T47" fmla="*/ 399 h 540"/>
                      <a:gd name="T48" fmla="*/ 619 w 698"/>
                      <a:gd name="T49" fmla="*/ 355 h 540"/>
                      <a:gd name="T50" fmla="*/ 619 w 698"/>
                      <a:gd name="T51" fmla="*/ 355 h 540"/>
                      <a:gd name="T52" fmla="*/ 616 w 698"/>
                      <a:gd name="T53" fmla="*/ 355 h 540"/>
                      <a:gd name="T54" fmla="*/ 616 w 698"/>
                      <a:gd name="T55" fmla="*/ 236 h 540"/>
                      <a:gd name="T56" fmla="*/ 614 w 698"/>
                      <a:gd name="T57" fmla="*/ 230 h 540"/>
                      <a:gd name="T58" fmla="*/ 611 w 698"/>
                      <a:gd name="T59" fmla="*/ 228 h 540"/>
                      <a:gd name="T60" fmla="*/ 620 w 698"/>
                      <a:gd name="T61" fmla="*/ 205 h 540"/>
                      <a:gd name="T62" fmla="*/ 681 w 698"/>
                      <a:gd name="T63" fmla="*/ 205 h 540"/>
                      <a:gd name="T64" fmla="*/ 696 w 698"/>
                      <a:gd name="T65" fmla="*/ 195 h 540"/>
                      <a:gd name="T66" fmla="*/ 692 w 698"/>
                      <a:gd name="T67" fmla="*/ 178 h 540"/>
                      <a:gd name="T68" fmla="*/ 515 w 698"/>
                      <a:gd name="T69" fmla="*/ 18 h 540"/>
                      <a:gd name="T70" fmla="*/ 506 w 698"/>
                      <a:gd name="T71" fmla="*/ 14 h 540"/>
                      <a:gd name="T72" fmla="*/ 273 w 698"/>
                      <a:gd name="T73" fmla="*/ 0 h 540"/>
                      <a:gd name="T74" fmla="*/ 272 w 698"/>
                      <a:gd name="T75" fmla="*/ 0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8" h="540">
                        <a:moveTo>
                          <a:pt x="272" y="0"/>
                        </a:moveTo>
                        <a:cubicBezTo>
                          <a:pt x="266" y="0"/>
                          <a:pt x="261" y="4"/>
                          <a:pt x="258" y="9"/>
                        </a:cubicBezTo>
                        <a:cubicBezTo>
                          <a:pt x="256" y="15"/>
                          <a:pt x="257" y="22"/>
                          <a:pt x="261" y="26"/>
                        </a:cubicBezTo>
                        <a:cubicBezTo>
                          <a:pt x="306" y="74"/>
                          <a:pt x="306" y="74"/>
                          <a:pt x="306" y="74"/>
                        </a:cubicBezTo>
                        <a:cubicBezTo>
                          <a:pt x="260" y="194"/>
                          <a:pt x="260" y="194"/>
                          <a:pt x="260" y="194"/>
                        </a:cubicBezTo>
                        <a:cubicBezTo>
                          <a:pt x="260" y="196"/>
                          <a:pt x="259" y="198"/>
                          <a:pt x="259" y="200"/>
                        </a:cubicBezTo>
                        <a:cubicBezTo>
                          <a:pt x="15" y="200"/>
                          <a:pt x="15" y="200"/>
                          <a:pt x="15" y="200"/>
                        </a:cubicBezTo>
                        <a:cubicBezTo>
                          <a:pt x="7" y="200"/>
                          <a:pt x="0" y="206"/>
                          <a:pt x="0" y="215"/>
                        </a:cubicBezTo>
                        <a:cubicBezTo>
                          <a:pt x="0" y="525"/>
                          <a:pt x="0" y="525"/>
                          <a:pt x="0" y="525"/>
                        </a:cubicBezTo>
                        <a:cubicBezTo>
                          <a:pt x="0" y="534"/>
                          <a:pt x="7" y="540"/>
                          <a:pt x="15" y="540"/>
                        </a:cubicBezTo>
                        <a:cubicBezTo>
                          <a:pt x="533" y="540"/>
                          <a:pt x="533" y="540"/>
                          <a:pt x="533" y="540"/>
                        </a:cubicBezTo>
                        <a:cubicBezTo>
                          <a:pt x="541" y="540"/>
                          <a:pt x="548" y="534"/>
                          <a:pt x="548" y="525"/>
                        </a:cubicBezTo>
                        <a:cubicBezTo>
                          <a:pt x="548" y="333"/>
                          <a:pt x="548" y="333"/>
                          <a:pt x="548" y="333"/>
                        </a:cubicBezTo>
                        <a:cubicBezTo>
                          <a:pt x="564" y="329"/>
                          <a:pt x="575" y="323"/>
                          <a:pt x="578" y="315"/>
                        </a:cubicBezTo>
                        <a:cubicBezTo>
                          <a:pt x="601" y="256"/>
                          <a:pt x="601" y="256"/>
                          <a:pt x="601" y="256"/>
                        </a:cubicBezTo>
                        <a:cubicBezTo>
                          <a:pt x="601" y="355"/>
                          <a:pt x="601" y="355"/>
                          <a:pt x="601" y="355"/>
                        </a:cubicBezTo>
                        <a:cubicBezTo>
                          <a:pt x="597" y="355"/>
                          <a:pt x="597" y="355"/>
                          <a:pt x="597" y="355"/>
                        </a:cubicBezTo>
                        <a:cubicBezTo>
                          <a:pt x="584" y="356"/>
                          <a:pt x="575" y="388"/>
                          <a:pt x="575" y="400"/>
                        </a:cubicBezTo>
                        <a:cubicBezTo>
                          <a:pt x="575" y="431"/>
                          <a:pt x="575" y="431"/>
                          <a:pt x="575" y="431"/>
                        </a:cubicBezTo>
                        <a:cubicBezTo>
                          <a:pt x="575" y="443"/>
                          <a:pt x="585" y="453"/>
                          <a:pt x="597" y="453"/>
                        </a:cubicBezTo>
                        <a:cubicBezTo>
                          <a:pt x="597" y="453"/>
                          <a:pt x="597" y="453"/>
                          <a:pt x="598" y="453"/>
                        </a:cubicBezTo>
                        <a:cubicBezTo>
                          <a:pt x="620" y="452"/>
                          <a:pt x="620" y="452"/>
                          <a:pt x="620" y="452"/>
                        </a:cubicBezTo>
                        <a:cubicBezTo>
                          <a:pt x="632" y="452"/>
                          <a:pt x="642" y="442"/>
                          <a:pt x="642" y="430"/>
                        </a:cubicBezTo>
                        <a:cubicBezTo>
                          <a:pt x="641" y="399"/>
                          <a:pt x="641" y="399"/>
                          <a:pt x="641" y="399"/>
                        </a:cubicBezTo>
                        <a:cubicBezTo>
                          <a:pt x="641" y="387"/>
                          <a:pt x="631" y="355"/>
                          <a:pt x="619" y="355"/>
                        </a:cubicBezTo>
                        <a:cubicBezTo>
                          <a:pt x="619" y="355"/>
                          <a:pt x="619" y="355"/>
                          <a:pt x="619" y="355"/>
                        </a:cubicBezTo>
                        <a:cubicBezTo>
                          <a:pt x="616" y="355"/>
                          <a:pt x="616" y="355"/>
                          <a:pt x="616" y="355"/>
                        </a:cubicBezTo>
                        <a:cubicBezTo>
                          <a:pt x="616" y="236"/>
                          <a:pt x="616" y="236"/>
                          <a:pt x="616" y="236"/>
                        </a:cubicBezTo>
                        <a:cubicBezTo>
                          <a:pt x="616" y="234"/>
                          <a:pt x="615" y="232"/>
                          <a:pt x="614" y="230"/>
                        </a:cubicBezTo>
                        <a:cubicBezTo>
                          <a:pt x="611" y="228"/>
                          <a:pt x="611" y="228"/>
                          <a:pt x="611" y="228"/>
                        </a:cubicBezTo>
                        <a:cubicBezTo>
                          <a:pt x="620" y="205"/>
                          <a:pt x="620" y="205"/>
                          <a:pt x="620" y="205"/>
                        </a:cubicBezTo>
                        <a:cubicBezTo>
                          <a:pt x="681" y="205"/>
                          <a:pt x="681" y="205"/>
                          <a:pt x="681" y="205"/>
                        </a:cubicBezTo>
                        <a:cubicBezTo>
                          <a:pt x="688" y="205"/>
                          <a:pt x="693" y="201"/>
                          <a:pt x="696" y="195"/>
                        </a:cubicBezTo>
                        <a:cubicBezTo>
                          <a:pt x="698" y="189"/>
                          <a:pt x="696" y="183"/>
                          <a:pt x="692" y="178"/>
                        </a:cubicBezTo>
                        <a:cubicBezTo>
                          <a:pt x="515" y="18"/>
                          <a:pt x="515" y="18"/>
                          <a:pt x="515" y="18"/>
                        </a:cubicBezTo>
                        <a:cubicBezTo>
                          <a:pt x="512" y="16"/>
                          <a:pt x="509" y="14"/>
                          <a:pt x="506" y="14"/>
                        </a:cubicBezTo>
                        <a:cubicBezTo>
                          <a:pt x="273" y="0"/>
                          <a:pt x="273" y="0"/>
                          <a:pt x="273" y="0"/>
                        </a:cubicBezTo>
                        <a:cubicBezTo>
                          <a:pt x="272" y="0"/>
                          <a:pt x="272" y="0"/>
                          <a:pt x="272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5" name="îśḻiďè"/>
                  <p:cNvSpPr/>
                  <p:nvPr/>
                </p:nvSpPr>
                <p:spPr bwMode="auto">
                  <a:xfrm>
                    <a:off x="2826" y="2041"/>
                    <a:ext cx="339" cy="21"/>
                  </a:xfrm>
                  <a:custGeom>
                    <a:avLst/>
                    <a:gdLst>
                      <a:gd name="T0" fmla="*/ 413 w 425"/>
                      <a:gd name="T1" fmla="*/ 0 h 26"/>
                      <a:gd name="T2" fmla="*/ 12 w 425"/>
                      <a:gd name="T3" fmla="*/ 0 h 26"/>
                      <a:gd name="T4" fmla="*/ 2 w 425"/>
                      <a:gd name="T5" fmla="*/ 6 h 26"/>
                      <a:gd name="T6" fmla="*/ 13 w 425"/>
                      <a:gd name="T7" fmla="*/ 19 h 26"/>
                      <a:gd name="T8" fmla="*/ 30 w 425"/>
                      <a:gd name="T9" fmla="*/ 26 h 26"/>
                      <a:gd name="T10" fmla="*/ 34 w 425"/>
                      <a:gd name="T11" fmla="*/ 26 h 26"/>
                      <a:gd name="T12" fmla="*/ 391 w 425"/>
                      <a:gd name="T13" fmla="*/ 26 h 26"/>
                      <a:gd name="T14" fmla="*/ 391 w 425"/>
                      <a:gd name="T15" fmla="*/ 26 h 26"/>
                      <a:gd name="T16" fmla="*/ 412 w 425"/>
                      <a:gd name="T17" fmla="*/ 19 h 26"/>
                      <a:gd name="T18" fmla="*/ 423 w 425"/>
                      <a:gd name="T19" fmla="*/ 6 h 26"/>
                      <a:gd name="T20" fmla="*/ 413 w 425"/>
                      <a:gd name="T21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5" h="26">
                        <a:moveTo>
                          <a:pt x="413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0" y="0"/>
                          <a:pt x="0" y="3"/>
                          <a:pt x="2" y="6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20" y="25"/>
                          <a:pt x="26" y="26"/>
                          <a:pt x="30" y="26"/>
                        </a:cubicBezTo>
                        <a:cubicBezTo>
                          <a:pt x="32" y="26"/>
                          <a:pt x="33" y="26"/>
                          <a:pt x="34" y="26"/>
                        </a:cubicBezTo>
                        <a:cubicBezTo>
                          <a:pt x="391" y="26"/>
                          <a:pt x="391" y="26"/>
                          <a:pt x="391" y="26"/>
                        </a:cubicBezTo>
                        <a:cubicBezTo>
                          <a:pt x="391" y="26"/>
                          <a:pt x="391" y="26"/>
                          <a:pt x="391" y="26"/>
                        </a:cubicBezTo>
                        <a:cubicBezTo>
                          <a:pt x="396" y="26"/>
                          <a:pt x="407" y="26"/>
                          <a:pt x="412" y="19"/>
                        </a:cubicBezTo>
                        <a:cubicBezTo>
                          <a:pt x="423" y="6"/>
                          <a:pt x="423" y="6"/>
                          <a:pt x="423" y="6"/>
                        </a:cubicBezTo>
                        <a:cubicBezTo>
                          <a:pt x="425" y="3"/>
                          <a:pt x="425" y="0"/>
                          <a:pt x="413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6" name="îs1îḍê"/>
                  <p:cNvSpPr/>
                  <p:nvPr/>
                </p:nvSpPr>
                <p:spPr bwMode="auto">
                  <a:xfrm>
                    <a:off x="2856" y="1818"/>
                    <a:ext cx="279" cy="217"/>
                  </a:xfrm>
                  <a:custGeom>
                    <a:avLst/>
                    <a:gdLst>
                      <a:gd name="T0" fmla="*/ 248 w 349"/>
                      <a:gd name="T1" fmla="*/ 0 h 272"/>
                      <a:gd name="T2" fmla="*/ 101 w 349"/>
                      <a:gd name="T3" fmla="*/ 0 h 272"/>
                      <a:gd name="T4" fmla="*/ 101 w 349"/>
                      <a:gd name="T5" fmla="*/ 56 h 272"/>
                      <a:gd name="T6" fmla="*/ 10 w 349"/>
                      <a:gd name="T7" fmla="*/ 56 h 272"/>
                      <a:gd name="T8" fmla="*/ 0 w 349"/>
                      <a:gd name="T9" fmla="*/ 65 h 272"/>
                      <a:gd name="T10" fmla="*/ 0 w 349"/>
                      <a:gd name="T11" fmla="*/ 263 h 272"/>
                      <a:gd name="T12" fmla="*/ 10 w 349"/>
                      <a:gd name="T13" fmla="*/ 272 h 272"/>
                      <a:gd name="T14" fmla="*/ 339 w 349"/>
                      <a:gd name="T15" fmla="*/ 272 h 272"/>
                      <a:gd name="T16" fmla="*/ 349 w 349"/>
                      <a:gd name="T17" fmla="*/ 263 h 272"/>
                      <a:gd name="T18" fmla="*/ 349 w 349"/>
                      <a:gd name="T19" fmla="*/ 65 h 272"/>
                      <a:gd name="T20" fmla="*/ 339 w 349"/>
                      <a:gd name="T21" fmla="*/ 56 h 272"/>
                      <a:gd name="T22" fmla="*/ 248 w 349"/>
                      <a:gd name="T23" fmla="*/ 56 h 272"/>
                      <a:gd name="T24" fmla="*/ 248 w 349"/>
                      <a:gd name="T25" fmla="*/ 0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9" h="272">
                        <a:moveTo>
                          <a:pt x="248" y="0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101" y="56"/>
                          <a:pt x="101" y="56"/>
                          <a:pt x="101" y="56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5" y="56"/>
                          <a:pt x="0" y="60"/>
                          <a:pt x="0" y="65"/>
                        </a:cubicBezTo>
                        <a:cubicBezTo>
                          <a:pt x="0" y="263"/>
                          <a:pt x="0" y="263"/>
                          <a:pt x="0" y="263"/>
                        </a:cubicBezTo>
                        <a:cubicBezTo>
                          <a:pt x="0" y="268"/>
                          <a:pt x="5" y="272"/>
                          <a:pt x="10" y="272"/>
                        </a:cubicBezTo>
                        <a:cubicBezTo>
                          <a:pt x="339" y="272"/>
                          <a:pt x="339" y="272"/>
                          <a:pt x="339" y="272"/>
                        </a:cubicBezTo>
                        <a:cubicBezTo>
                          <a:pt x="344" y="272"/>
                          <a:pt x="349" y="268"/>
                          <a:pt x="349" y="263"/>
                        </a:cubicBezTo>
                        <a:cubicBezTo>
                          <a:pt x="349" y="65"/>
                          <a:pt x="349" y="65"/>
                          <a:pt x="349" y="65"/>
                        </a:cubicBezTo>
                        <a:cubicBezTo>
                          <a:pt x="349" y="60"/>
                          <a:pt x="344" y="56"/>
                          <a:pt x="339" y="56"/>
                        </a:cubicBezTo>
                        <a:cubicBezTo>
                          <a:pt x="248" y="56"/>
                          <a:pt x="248" y="56"/>
                          <a:pt x="248" y="56"/>
                        </a:cubicBezTo>
                        <a:cubicBezTo>
                          <a:pt x="248" y="0"/>
                          <a:pt x="248" y="0"/>
                          <a:pt x="248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7" name="ísḷîḓe"/>
                  <p:cNvSpPr/>
                  <p:nvPr/>
                </p:nvSpPr>
                <p:spPr bwMode="auto">
                  <a:xfrm>
                    <a:off x="3587" y="1820"/>
                    <a:ext cx="312" cy="216"/>
                  </a:xfrm>
                  <a:custGeom>
                    <a:avLst/>
                    <a:gdLst>
                      <a:gd name="T0" fmla="*/ 346 w 391"/>
                      <a:gd name="T1" fmla="*/ 0 h 272"/>
                      <a:gd name="T2" fmla="*/ 45 w 391"/>
                      <a:gd name="T3" fmla="*/ 0 h 272"/>
                      <a:gd name="T4" fmla="*/ 36 w 391"/>
                      <a:gd name="T5" fmla="*/ 9 h 272"/>
                      <a:gd name="T6" fmla="*/ 36 w 391"/>
                      <a:gd name="T7" fmla="*/ 190 h 272"/>
                      <a:gd name="T8" fmla="*/ 45 w 391"/>
                      <a:gd name="T9" fmla="*/ 199 h 272"/>
                      <a:gd name="T10" fmla="*/ 122 w 391"/>
                      <a:gd name="T11" fmla="*/ 199 h 272"/>
                      <a:gd name="T12" fmla="*/ 122 w 391"/>
                      <a:gd name="T13" fmla="*/ 206 h 272"/>
                      <a:gd name="T14" fmla="*/ 12 w 391"/>
                      <a:gd name="T15" fmla="*/ 206 h 272"/>
                      <a:gd name="T16" fmla="*/ 3 w 391"/>
                      <a:gd name="T17" fmla="*/ 212 h 272"/>
                      <a:gd name="T18" fmla="*/ 13 w 391"/>
                      <a:gd name="T19" fmla="*/ 224 h 272"/>
                      <a:gd name="T20" fmla="*/ 29 w 391"/>
                      <a:gd name="T21" fmla="*/ 230 h 272"/>
                      <a:gd name="T22" fmla="*/ 32 w 391"/>
                      <a:gd name="T23" fmla="*/ 230 h 272"/>
                      <a:gd name="T24" fmla="*/ 291 w 391"/>
                      <a:gd name="T25" fmla="*/ 230 h 272"/>
                      <a:gd name="T26" fmla="*/ 317 w 391"/>
                      <a:gd name="T27" fmla="*/ 269 h 272"/>
                      <a:gd name="T28" fmla="*/ 323 w 391"/>
                      <a:gd name="T29" fmla="*/ 272 h 272"/>
                      <a:gd name="T30" fmla="*/ 327 w 391"/>
                      <a:gd name="T31" fmla="*/ 271 h 272"/>
                      <a:gd name="T32" fmla="*/ 338 w 391"/>
                      <a:gd name="T33" fmla="*/ 264 h 272"/>
                      <a:gd name="T34" fmla="*/ 340 w 391"/>
                      <a:gd name="T35" fmla="*/ 254 h 272"/>
                      <a:gd name="T36" fmla="*/ 325 w 391"/>
                      <a:gd name="T37" fmla="*/ 230 h 272"/>
                      <a:gd name="T38" fmla="*/ 359 w 391"/>
                      <a:gd name="T39" fmla="*/ 230 h 272"/>
                      <a:gd name="T40" fmla="*/ 359 w 391"/>
                      <a:gd name="T41" fmla="*/ 230 h 272"/>
                      <a:gd name="T42" fmla="*/ 378 w 391"/>
                      <a:gd name="T43" fmla="*/ 224 h 272"/>
                      <a:gd name="T44" fmla="*/ 388 w 391"/>
                      <a:gd name="T45" fmla="*/ 212 h 272"/>
                      <a:gd name="T46" fmla="*/ 379 w 391"/>
                      <a:gd name="T47" fmla="*/ 206 h 272"/>
                      <a:gd name="T48" fmla="*/ 357 w 391"/>
                      <a:gd name="T49" fmla="*/ 206 h 272"/>
                      <a:gd name="T50" fmla="*/ 357 w 391"/>
                      <a:gd name="T51" fmla="*/ 85 h 272"/>
                      <a:gd name="T52" fmla="*/ 355 w 391"/>
                      <a:gd name="T53" fmla="*/ 80 h 272"/>
                      <a:gd name="T54" fmla="*/ 355 w 391"/>
                      <a:gd name="T55" fmla="*/ 9 h 272"/>
                      <a:gd name="T56" fmla="*/ 346 w 391"/>
                      <a:gd name="T57" fmla="*/ 0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91" h="272">
                        <a:moveTo>
                          <a:pt x="346" y="0"/>
                        </a:move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0" y="0"/>
                          <a:pt x="36" y="4"/>
                          <a:pt x="36" y="9"/>
                        </a:cubicBezTo>
                        <a:cubicBezTo>
                          <a:pt x="36" y="190"/>
                          <a:pt x="36" y="190"/>
                          <a:pt x="36" y="190"/>
                        </a:cubicBezTo>
                        <a:cubicBezTo>
                          <a:pt x="36" y="195"/>
                          <a:pt x="40" y="199"/>
                          <a:pt x="45" y="199"/>
                        </a:cubicBezTo>
                        <a:cubicBezTo>
                          <a:pt x="122" y="199"/>
                          <a:pt x="122" y="199"/>
                          <a:pt x="122" y="199"/>
                        </a:cubicBezTo>
                        <a:cubicBezTo>
                          <a:pt x="122" y="206"/>
                          <a:pt x="122" y="206"/>
                          <a:pt x="12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0" y="206"/>
                          <a:pt x="0" y="209"/>
                          <a:pt x="3" y="212"/>
                        </a:cubicBezTo>
                        <a:cubicBezTo>
                          <a:pt x="13" y="224"/>
                          <a:pt x="13" y="224"/>
                          <a:pt x="13" y="224"/>
                        </a:cubicBezTo>
                        <a:cubicBezTo>
                          <a:pt x="19" y="229"/>
                          <a:pt x="24" y="230"/>
                          <a:pt x="29" y="230"/>
                        </a:cubicBezTo>
                        <a:cubicBezTo>
                          <a:pt x="30" y="230"/>
                          <a:pt x="31" y="230"/>
                          <a:pt x="32" y="230"/>
                        </a:cubicBezTo>
                        <a:cubicBezTo>
                          <a:pt x="291" y="230"/>
                          <a:pt x="291" y="230"/>
                          <a:pt x="291" y="230"/>
                        </a:cubicBezTo>
                        <a:cubicBezTo>
                          <a:pt x="317" y="269"/>
                          <a:pt x="317" y="269"/>
                          <a:pt x="317" y="269"/>
                        </a:cubicBezTo>
                        <a:cubicBezTo>
                          <a:pt x="318" y="271"/>
                          <a:pt x="321" y="272"/>
                          <a:pt x="323" y="272"/>
                        </a:cubicBezTo>
                        <a:cubicBezTo>
                          <a:pt x="325" y="272"/>
                          <a:pt x="326" y="272"/>
                          <a:pt x="327" y="271"/>
                        </a:cubicBezTo>
                        <a:cubicBezTo>
                          <a:pt x="338" y="264"/>
                          <a:pt x="338" y="264"/>
                          <a:pt x="338" y="264"/>
                        </a:cubicBezTo>
                        <a:cubicBezTo>
                          <a:pt x="342" y="262"/>
                          <a:pt x="343" y="257"/>
                          <a:pt x="340" y="254"/>
                        </a:cubicBezTo>
                        <a:cubicBezTo>
                          <a:pt x="325" y="230"/>
                          <a:pt x="325" y="230"/>
                          <a:pt x="325" y="230"/>
                        </a:cubicBezTo>
                        <a:cubicBezTo>
                          <a:pt x="359" y="230"/>
                          <a:pt x="359" y="230"/>
                          <a:pt x="359" y="230"/>
                        </a:cubicBezTo>
                        <a:cubicBezTo>
                          <a:pt x="359" y="230"/>
                          <a:pt x="359" y="230"/>
                          <a:pt x="359" y="230"/>
                        </a:cubicBezTo>
                        <a:cubicBezTo>
                          <a:pt x="364" y="230"/>
                          <a:pt x="373" y="230"/>
                          <a:pt x="378" y="224"/>
                        </a:cubicBezTo>
                        <a:cubicBezTo>
                          <a:pt x="388" y="212"/>
                          <a:pt x="388" y="212"/>
                          <a:pt x="388" y="212"/>
                        </a:cubicBezTo>
                        <a:cubicBezTo>
                          <a:pt x="391" y="209"/>
                          <a:pt x="391" y="206"/>
                          <a:pt x="379" y="206"/>
                        </a:cubicBezTo>
                        <a:cubicBezTo>
                          <a:pt x="357" y="206"/>
                          <a:pt x="357" y="206"/>
                          <a:pt x="357" y="206"/>
                        </a:cubicBezTo>
                        <a:cubicBezTo>
                          <a:pt x="357" y="85"/>
                          <a:pt x="357" y="85"/>
                          <a:pt x="357" y="85"/>
                        </a:cubicBezTo>
                        <a:cubicBezTo>
                          <a:pt x="357" y="83"/>
                          <a:pt x="356" y="82"/>
                          <a:pt x="355" y="80"/>
                        </a:cubicBezTo>
                        <a:cubicBezTo>
                          <a:pt x="355" y="9"/>
                          <a:pt x="355" y="9"/>
                          <a:pt x="355" y="9"/>
                        </a:cubicBezTo>
                        <a:cubicBezTo>
                          <a:pt x="355" y="4"/>
                          <a:pt x="351" y="0"/>
                          <a:pt x="34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8" name="ïsļïḍè"/>
                  <p:cNvSpPr/>
                  <p:nvPr/>
                </p:nvSpPr>
                <p:spPr bwMode="auto">
                  <a:xfrm>
                    <a:off x="3677" y="1501"/>
                    <a:ext cx="222" cy="138"/>
                  </a:xfrm>
                  <a:custGeom>
                    <a:avLst/>
                    <a:gdLst>
                      <a:gd name="T0" fmla="*/ 278 w 278"/>
                      <a:gd name="T1" fmla="*/ 165 h 173"/>
                      <a:gd name="T2" fmla="*/ 270 w 278"/>
                      <a:gd name="T3" fmla="*/ 173 h 173"/>
                      <a:gd name="T4" fmla="*/ 8 w 278"/>
                      <a:gd name="T5" fmla="*/ 173 h 173"/>
                      <a:gd name="T6" fmla="*/ 0 w 278"/>
                      <a:gd name="T7" fmla="*/ 165 h 173"/>
                      <a:gd name="T8" fmla="*/ 0 w 278"/>
                      <a:gd name="T9" fmla="*/ 7 h 173"/>
                      <a:gd name="T10" fmla="*/ 8 w 278"/>
                      <a:gd name="T11" fmla="*/ 0 h 173"/>
                      <a:gd name="T12" fmla="*/ 270 w 278"/>
                      <a:gd name="T13" fmla="*/ 0 h 173"/>
                      <a:gd name="T14" fmla="*/ 278 w 278"/>
                      <a:gd name="T15" fmla="*/ 7 h 173"/>
                      <a:gd name="T16" fmla="*/ 278 w 278"/>
                      <a:gd name="T17" fmla="*/ 165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8" h="173">
                        <a:moveTo>
                          <a:pt x="278" y="165"/>
                        </a:moveTo>
                        <a:cubicBezTo>
                          <a:pt x="278" y="169"/>
                          <a:pt x="275" y="173"/>
                          <a:pt x="270" y="173"/>
                        </a:cubicBezTo>
                        <a:cubicBezTo>
                          <a:pt x="8" y="173"/>
                          <a:pt x="8" y="173"/>
                          <a:pt x="8" y="173"/>
                        </a:cubicBezTo>
                        <a:cubicBezTo>
                          <a:pt x="4" y="173"/>
                          <a:pt x="0" y="169"/>
                          <a:pt x="0" y="165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270" y="0"/>
                          <a:pt x="270" y="0"/>
                          <a:pt x="270" y="0"/>
                        </a:cubicBezTo>
                        <a:cubicBezTo>
                          <a:pt x="275" y="0"/>
                          <a:pt x="278" y="3"/>
                          <a:pt x="278" y="7"/>
                        </a:cubicBezTo>
                        <a:lnTo>
                          <a:pt x="278" y="165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9" name="îṥļiḓè"/>
                  <p:cNvSpPr/>
                  <p:nvPr/>
                </p:nvSpPr>
                <p:spPr bwMode="auto">
                  <a:xfrm>
                    <a:off x="3692" y="1510"/>
                    <a:ext cx="193" cy="11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0" name="ïšľïḍe"/>
                  <p:cNvSpPr/>
                  <p:nvPr/>
                </p:nvSpPr>
                <p:spPr bwMode="auto">
                  <a:xfrm>
                    <a:off x="3653" y="1643"/>
                    <a:ext cx="271" cy="17"/>
                  </a:xfrm>
                  <a:custGeom>
                    <a:avLst/>
                    <a:gdLst>
                      <a:gd name="T0" fmla="*/ 329 w 340"/>
                      <a:gd name="T1" fmla="*/ 16 h 22"/>
                      <a:gd name="T2" fmla="*/ 312 w 340"/>
                      <a:gd name="T3" fmla="*/ 22 h 22"/>
                      <a:gd name="T4" fmla="*/ 28 w 340"/>
                      <a:gd name="T5" fmla="*/ 22 h 22"/>
                      <a:gd name="T6" fmla="*/ 11 w 340"/>
                      <a:gd name="T7" fmla="*/ 16 h 22"/>
                      <a:gd name="T8" fmla="*/ 2 w 340"/>
                      <a:gd name="T9" fmla="*/ 6 h 22"/>
                      <a:gd name="T10" fmla="*/ 10 w 340"/>
                      <a:gd name="T11" fmla="*/ 0 h 22"/>
                      <a:gd name="T12" fmla="*/ 330 w 340"/>
                      <a:gd name="T13" fmla="*/ 0 h 22"/>
                      <a:gd name="T14" fmla="*/ 338 w 340"/>
                      <a:gd name="T15" fmla="*/ 6 h 22"/>
                      <a:gd name="T16" fmla="*/ 329 w 340"/>
                      <a:gd name="T17" fmla="*/ 16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0" h="22">
                        <a:moveTo>
                          <a:pt x="329" y="16"/>
                        </a:moveTo>
                        <a:cubicBezTo>
                          <a:pt x="325" y="22"/>
                          <a:pt x="317" y="22"/>
                          <a:pt x="312" y="22"/>
                        </a:cubicBezTo>
                        <a:cubicBezTo>
                          <a:pt x="28" y="22"/>
                          <a:pt x="28" y="22"/>
                          <a:pt x="28" y="22"/>
                        </a:cubicBezTo>
                        <a:cubicBezTo>
                          <a:pt x="23" y="22"/>
                          <a:pt x="18" y="22"/>
                          <a:pt x="11" y="1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3"/>
                          <a:pt x="0" y="0"/>
                          <a:pt x="10" y="0"/>
                        </a:cubicBezTo>
                        <a:cubicBezTo>
                          <a:pt x="330" y="0"/>
                          <a:pt x="330" y="0"/>
                          <a:pt x="330" y="0"/>
                        </a:cubicBezTo>
                        <a:cubicBezTo>
                          <a:pt x="340" y="0"/>
                          <a:pt x="340" y="3"/>
                          <a:pt x="338" y="6"/>
                        </a:cubicBezTo>
                        <a:lnTo>
                          <a:pt x="329" y="16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1" name="işḷiḍe"/>
                  <p:cNvSpPr/>
                  <p:nvPr/>
                </p:nvSpPr>
                <p:spPr bwMode="auto">
                  <a:xfrm>
                    <a:off x="3702" y="1518"/>
                    <a:ext cx="170" cy="102"/>
                  </a:xfrm>
                  <a:custGeom>
                    <a:avLst/>
                    <a:gdLst>
                      <a:gd name="T0" fmla="*/ 213 w 213"/>
                      <a:gd name="T1" fmla="*/ 121 h 129"/>
                      <a:gd name="T2" fmla="*/ 204 w 213"/>
                      <a:gd name="T3" fmla="*/ 129 h 129"/>
                      <a:gd name="T4" fmla="*/ 8 w 213"/>
                      <a:gd name="T5" fmla="*/ 129 h 129"/>
                      <a:gd name="T6" fmla="*/ 0 w 213"/>
                      <a:gd name="T7" fmla="*/ 121 h 129"/>
                      <a:gd name="T8" fmla="*/ 0 w 213"/>
                      <a:gd name="T9" fmla="*/ 9 h 129"/>
                      <a:gd name="T10" fmla="*/ 8 w 213"/>
                      <a:gd name="T11" fmla="*/ 0 h 129"/>
                      <a:gd name="T12" fmla="*/ 204 w 213"/>
                      <a:gd name="T13" fmla="*/ 0 h 129"/>
                      <a:gd name="T14" fmla="*/ 213 w 213"/>
                      <a:gd name="T15" fmla="*/ 9 h 129"/>
                      <a:gd name="T16" fmla="*/ 213 w 213"/>
                      <a:gd name="T17" fmla="*/ 121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3" h="129">
                        <a:moveTo>
                          <a:pt x="213" y="121"/>
                        </a:moveTo>
                        <a:cubicBezTo>
                          <a:pt x="213" y="125"/>
                          <a:pt x="209" y="129"/>
                          <a:pt x="204" y="129"/>
                        </a:cubicBezTo>
                        <a:cubicBezTo>
                          <a:pt x="8" y="129"/>
                          <a:pt x="8" y="129"/>
                          <a:pt x="8" y="129"/>
                        </a:cubicBezTo>
                        <a:cubicBezTo>
                          <a:pt x="4" y="129"/>
                          <a:pt x="0" y="125"/>
                          <a:pt x="0" y="121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204" y="0"/>
                          <a:pt x="204" y="0"/>
                          <a:pt x="204" y="0"/>
                        </a:cubicBezTo>
                        <a:cubicBezTo>
                          <a:pt x="209" y="0"/>
                          <a:pt x="213" y="4"/>
                          <a:pt x="213" y="9"/>
                        </a:cubicBezTo>
                        <a:lnTo>
                          <a:pt x="213" y="121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2" name="iṥḻïḓé"/>
                  <p:cNvSpPr/>
                  <p:nvPr/>
                </p:nvSpPr>
                <p:spPr bwMode="auto">
                  <a:xfrm>
                    <a:off x="3702" y="1518"/>
                    <a:ext cx="170" cy="20"/>
                  </a:xfrm>
                  <a:custGeom>
                    <a:avLst/>
                    <a:gdLst>
                      <a:gd name="T0" fmla="*/ 213 w 213"/>
                      <a:gd name="T1" fmla="*/ 16 h 25"/>
                      <a:gd name="T2" fmla="*/ 204 w 213"/>
                      <a:gd name="T3" fmla="*/ 25 h 25"/>
                      <a:gd name="T4" fmla="*/ 8 w 213"/>
                      <a:gd name="T5" fmla="*/ 25 h 25"/>
                      <a:gd name="T6" fmla="*/ 0 w 213"/>
                      <a:gd name="T7" fmla="*/ 16 h 25"/>
                      <a:gd name="T8" fmla="*/ 0 w 213"/>
                      <a:gd name="T9" fmla="*/ 9 h 25"/>
                      <a:gd name="T10" fmla="*/ 8 w 213"/>
                      <a:gd name="T11" fmla="*/ 0 h 25"/>
                      <a:gd name="T12" fmla="*/ 204 w 213"/>
                      <a:gd name="T13" fmla="*/ 0 h 25"/>
                      <a:gd name="T14" fmla="*/ 213 w 213"/>
                      <a:gd name="T15" fmla="*/ 9 h 25"/>
                      <a:gd name="T16" fmla="*/ 213 w 213"/>
                      <a:gd name="T17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3" h="25">
                        <a:moveTo>
                          <a:pt x="213" y="16"/>
                        </a:moveTo>
                        <a:cubicBezTo>
                          <a:pt x="213" y="21"/>
                          <a:pt x="209" y="25"/>
                          <a:pt x="204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4" y="25"/>
                          <a:pt x="0" y="21"/>
                          <a:pt x="0" y="16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204" y="0"/>
                          <a:pt x="204" y="0"/>
                          <a:pt x="204" y="0"/>
                        </a:cubicBezTo>
                        <a:cubicBezTo>
                          <a:pt x="209" y="0"/>
                          <a:pt x="213" y="4"/>
                          <a:pt x="213" y="9"/>
                        </a:cubicBezTo>
                        <a:lnTo>
                          <a:pt x="213" y="16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3" name="ïṥḷîdê"/>
                  <p:cNvSpPr/>
                  <p:nvPr/>
                </p:nvSpPr>
                <p:spPr bwMode="auto">
                  <a:xfrm>
                    <a:off x="3704" y="1523"/>
                    <a:ext cx="16" cy="9"/>
                  </a:xfrm>
                  <a:custGeom>
                    <a:avLst/>
                    <a:gdLst>
                      <a:gd name="T0" fmla="*/ 19 w 19"/>
                      <a:gd name="T1" fmla="*/ 5 h 11"/>
                      <a:gd name="T2" fmla="*/ 13 w 19"/>
                      <a:gd name="T3" fmla="*/ 11 h 11"/>
                      <a:gd name="T4" fmla="*/ 6 w 19"/>
                      <a:gd name="T5" fmla="*/ 11 h 11"/>
                      <a:gd name="T6" fmla="*/ 0 w 19"/>
                      <a:gd name="T7" fmla="*/ 5 h 11"/>
                      <a:gd name="T8" fmla="*/ 6 w 19"/>
                      <a:gd name="T9" fmla="*/ 0 h 11"/>
                      <a:gd name="T10" fmla="*/ 13 w 19"/>
                      <a:gd name="T11" fmla="*/ 0 h 11"/>
                      <a:gd name="T12" fmla="*/ 19 w 19"/>
                      <a:gd name="T13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1">
                        <a:moveTo>
                          <a:pt x="19" y="5"/>
                        </a:moveTo>
                        <a:cubicBezTo>
                          <a:pt x="19" y="8"/>
                          <a:pt x="16" y="11"/>
                          <a:pt x="13" y="11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3" y="11"/>
                          <a:pt x="0" y="8"/>
                          <a:pt x="0" y="5"/>
                        </a:cubicBezTo>
                        <a:cubicBezTo>
                          <a:pt x="0" y="2"/>
                          <a:pt x="3" y="0"/>
                          <a:pt x="6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6" y="0"/>
                          <a:pt x="19" y="2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4" name="íŝḻîḍè"/>
                  <p:cNvSpPr/>
                  <p:nvPr/>
                </p:nvSpPr>
                <p:spPr bwMode="auto">
                  <a:xfrm>
                    <a:off x="3721" y="1523"/>
                    <a:ext cx="15" cy="9"/>
                  </a:xfrm>
                  <a:custGeom>
                    <a:avLst/>
                    <a:gdLst>
                      <a:gd name="T0" fmla="*/ 19 w 19"/>
                      <a:gd name="T1" fmla="*/ 5 h 11"/>
                      <a:gd name="T2" fmla="*/ 13 w 19"/>
                      <a:gd name="T3" fmla="*/ 11 h 11"/>
                      <a:gd name="T4" fmla="*/ 6 w 19"/>
                      <a:gd name="T5" fmla="*/ 11 h 11"/>
                      <a:gd name="T6" fmla="*/ 0 w 19"/>
                      <a:gd name="T7" fmla="*/ 5 h 11"/>
                      <a:gd name="T8" fmla="*/ 6 w 19"/>
                      <a:gd name="T9" fmla="*/ 0 h 11"/>
                      <a:gd name="T10" fmla="*/ 13 w 19"/>
                      <a:gd name="T11" fmla="*/ 0 h 11"/>
                      <a:gd name="T12" fmla="*/ 19 w 19"/>
                      <a:gd name="T13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1">
                        <a:moveTo>
                          <a:pt x="19" y="5"/>
                        </a:moveTo>
                        <a:cubicBezTo>
                          <a:pt x="19" y="8"/>
                          <a:pt x="16" y="11"/>
                          <a:pt x="13" y="11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3" y="11"/>
                          <a:pt x="0" y="8"/>
                          <a:pt x="0" y="5"/>
                        </a:cubicBezTo>
                        <a:cubicBezTo>
                          <a:pt x="0" y="2"/>
                          <a:pt x="3" y="0"/>
                          <a:pt x="6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6" y="0"/>
                          <a:pt x="19" y="2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FC61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5" name="ïṩľîḑé"/>
                  <p:cNvSpPr/>
                  <p:nvPr/>
                </p:nvSpPr>
                <p:spPr bwMode="auto">
                  <a:xfrm>
                    <a:off x="3739" y="1523"/>
                    <a:ext cx="14" cy="9"/>
                  </a:xfrm>
                  <a:custGeom>
                    <a:avLst/>
                    <a:gdLst>
                      <a:gd name="T0" fmla="*/ 18 w 18"/>
                      <a:gd name="T1" fmla="*/ 5 h 11"/>
                      <a:gd name="T2" fmla="*/ 13 w 18"/>
                      <a:gd name="T3" fmla="*/ 11 h 11"/>
                      <a:gd name="T4" fmla="*/ 5 w 18"/>
                      <a:gd name="T5" fmla="*/ 11 h 11"/>
                      <a:gd name="T6" fmla="*/ 0 w 18"/>
                      <a:gd name="T7" fmla="*/ 5 h 11"/>
                      <a:gd name="T8" fmla="*/ 5 w 18"/>
                      <a:gd name="T9" fmla="*/ 0 h 11"/>
                      <a:gd name="T10" fmla="*/ 13 w 18"/>
                      <a:gd name="T11" fmla="*/ 0 h 11"/>
                      <a:gd name="T12" fmla="*/ 18 w 18"/>
                      <a:gd name="T13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11">
                        <a:moveTo>
                          <a:pt x="18" y="5"/>
                        </a:moveTo>
                        <a:cubicBezTo>
                          <a:pt x="18" y="8"/>
                          <a:pt x="16" y="11"/>
                          <a:pt x="13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2" y="11"/>
                          <a:pt x="0" y="8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6" y="0"/>
                          <a:pt x="18" y="2"/>
                          <a:pt x="18" y="5"/>
                        </a:cubicBezTo>
                        <a:close/>
                      </a:path>
                    </a:pathLst>
                  </a:custGeom>
                  <a:solidFill>
                    <a:srgbClr val="D5E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6" name="íṩļîḑê"/>
                  <p:cNvSpPr/>
                  <p:nvPr/>
                </p:nvSpPr>
                <p:spPr bwMode="auto">
                  <a:xfrm>
                    <a:off x="3712" y="1546"/>
                    <a:ext cx="144" cy="6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7" name="íṣḷíďê"/>
                  <p:cNvSpPr/>
                  <p:nvPr/>
                </p:nvSpPr>
                <p:spPr bwMode="auto">
                  <a:xfrm>
                    <a:off x="3724" y="1558"/>
                    <a:ext cx="29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8" name="íšḷïde"/>
                  <p:cNvSpPr/>
                  <p:nvPr/>
                </p:nvSpPr>
                <p:spPr bwMode="auto">
                  <a:xfrm>
                    <a:off x="3724" y="1577"/>
                    <a:ext cx="49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9" name="îśḻîḑê"/>
                  <p:cNvSpPr/>
                  <p:nvPr/>
                </p:nvSpPr>
                <p:spPr bwMode="auto">
                  <a:xfrm>
                    <a:off x="3724" y="1595"/>
                    <a:ext cx="29" cy="6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0" name="iṥļíḍê"/>
                  <p:cNvSpPr/>
                  <p:nvPr/>
                </p:nvSpPr>
                <p:spPr bwMode="auto">
                  <a:xfrm>
                    <a:off x="3764" y="1595"/>
                    <a:ext cx="41" cy="6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1" name="îśḻíḍè"/>
                  <p:cNvSpPr/>
                  <p:nvPr/>
                </p:nvSpPr>
                <p:spPr bwMode="auto">
                  <a:xfrm>
                    <a:off x="3784" y="1577"/>
                    <a:ext cx="31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2" name="i$ḻïḋè"/>
                  <p:cNvSpPr/>
                  <p:nvPr/>
                </p:nvSpPr>
                <p:spPr bwMode="auto">
                  <a:xfrm>
                    <a:off x="3823" y="1577"/>
                    <a:ext cx="23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3" name="išḷiḋé"/>
                  <p:cNvSpPr/>
                  <p:nvPr/>
                </p:nvSpPr>
                <p:spPr bwMode="auto">
                  <a:xfrm>
                    <a:off x="3805" y="1587"/>
                    <a:ext cx="14" cy="3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4" name="îSliďè"/>
                  <p:cNvSpPr/>
                  <p:nvPr/>
                </p:nvSpPr>
                <p:spPr bwMode="auto">
                  <a:xfrm>
                    <a:off x="3805" y="1606"/>
                    <a:ext cx="14" cy="3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5" name="îšḷïḑe"/>
                  <p:cNvSpPr/>
                  <p:nvPr/>
                </p:nvSpPr>
                <p:spPr bwMode="auto">
                  <a:xfrm>
                    <a:off x="3810" y="1589"/>
                    <a:ext cx="4" cy="19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6" name="iṧlîḓé"/>
                  <p:cNvSpPr/>
                  <p:nvPr/>
                </p:nvSpPr>
                <p:spPr bwMode="auto">
                  <a:xfrm>
                    <a:off x="2930" y="1158"/>
                    <a:ext cx="260" cy="160"/>
                  </a:xfrm>
                  <a:custGeom>
                    <a:avLst/>
                    <a:gdLst>
                      <a:gd name="T0" fmla="*/ 226 w 260"/>
                      <a:gd name="T1" fmla="*/ 160 h 160"/>
                      <a:gd name="T2" fmla="*/ 131 w 260"/>
                      <a:gd name="T3" fmla="*/ 160 h 160"/>
                      <a:gd name="T4" fmla="*/ 0 w 260"/>
                      <a:gd name="T5" fmla="*/ 160 h 160"/>
                      <a:gd name="T6" fmla="*/ 0 w 260"/>
                      <a:gd name="T7" fmla="*/ 0 h 160"/>
                      <a:gd name="T8" fmla="*/ 131 w 260"/>
                      <a:gd name="T9" fmla="*/ 0 h 160"/>
                      <a:gd name="T10" fmla="*/ 260 w 260"/>
                      <a:gd name="T11" fmla="*/ 0 h 160"/>
                      <a:gd name="T12" fmla="*/ 260 w 260"/>
                      <a:gd name="T13" fmla="*/ 119 h 160"/>
                      <a:gd name="T14" fmla="*/ 260 w 260"/>
                      <a:gd name="T15" fmla="*/ 160 h 160"/>
                      <a:gd name="T16" fmla="*/ 226 w 260"/>
                      <a:gd name="T17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0" h="160">
                        <a:moveTo>
                          <a:pt x="226" y="160"/>
                        </a:moveTo>
                        <a:lnTo>
                          <a:pt x="131" y="16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31" y="0"/>
                        </a:lnTo>
                        <a:lnTo>
                          <a:pt x="260" y="0"/>
                        </a:lnTo>
                        <a:lnTo>
                          <a:pt x="260" y="119"/>
                        </a:lnTo>
                        <a:lnTo>
                          <a:pt x="260" y="160"/>
                        </a:lnTo>
                        <a:lnTo>
                          <a:pt x="226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7" name="ïşľíḓê"/>
                  <p:cNvSpPr/>
                  <p:nvPr/>
                </p:nvSpPr>
                <p:spPr bwMode="auto">
                  <a:xfrm>
                    <a:off x="2926" y="1154"/>
                    <a:ext cx="270" cy="168"/>
                  </a:xfrm>
                  <a:custGeom>
                    <a:avLst/>
                    <a:gdLst>
                      <a:gd name="T0" fmla="*/ 331 w 338"/>
                      <a:gd name="T1" fmla="*/ 212 h 212"/>
                      <a:gd name="T2" fmla="*/ 6 w 338"/>
                      <a:gd name="T3" fmla="*/ 212 h 212"/>
                      <a:gd name="T4" fmla="*/ 0 w 338"/>
                      <a:gd name="T5" fmla="*/ 206 h 212"/>
                      <a:gd name="T6" fmla="*/ 0 w 338"/>
                      <a:gd name="T7" fmla="*/ 6 h 212"/>
                      <a:gd name="T8" fmla="*/ 6 w 338"/>
                      <a:gd name="T9" fmla="*/ 0 h 212"/>
                      <a:gd name="T10" fmla="*/ 331 w 338"/>
                      <a:gd name="T11" fmla="*/ 0 h 212"/>
                      <a:gd name="T12" fmla="*/ 338 w 338"/>
                      <a:gd name="T13" fmla="*/ 6 h 212"/>
                      <a:gd name="T14" fmla="*/ 338 w 338"/>
                      <a:gd name="T15" fmla="*/ 206 h 212"/>
                      <a:gd name="T16" fmla="*/ 331 w 338"/>
                      <a:gd name="T17" fmla="*/ 212 h 212"/>
                      <a:gd name="T18" fmla="*/ 12 w 338"/>
                      <a:gd name="T19" fmla="*/ 200 h 212"/>
                      <a:gd name="T20" fmla="*/ 325 w 338"/>
                      <a:gd name="T21" fmla="*/ 200 h 212"/>
                      <a:gd name="T22" fmla="*/ 325 w 338"/>
                      <a:gd name="T23" fmla="*/ 13 h 212"/>
                      <a:gd name="T24" fmla="*/ 12 w 338"/>
                      <a:gd name="T25" fmla="*/ 13 h 212"/>
                      <a:gd name="T26" fmla="*/ 12 w 338"/>
                      <a:gd name="T27" fmla="*/ 20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8" h="212">
                        <a:moveTo>
                          <a:pt x="331" y="212"/>
                        </a:moveTo>
                        <a:cubicBezTo>
                          <a:pt x="6" y="212"/>
                          <a:pt x="6" y="212"/>
                          <a:pt x="6" y="212"/>
                        </a:cubicBezTo>
                        <a:cubicBezTo>
                          <a:pt x="3" y="212"/>
                          <a:pt x="0" y="209"/>
                          <a:pt x="0" y="20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331" y="0"/>
                          <a:pt x="331" y="0"/>
                          <a:pt x="331" y="0"/>
                        </a:cubicBezTo>
                        <a:cubicBezTo>
                          <a:pt x="335" y="0"/>
                          <a:pt x="338" y="3"/>
                          <a:pt x="338" y="6"/>
                        </a:cubicBezTo>
                        <a:cubicBezTo>
                          <a:pt x="338" y="206"/>
                          <a:pt x="338" y="206"/>
                          <a:pt x="338" y="206"/>
                        </a:cubicBezTo>
                        <a:cubicBezTo>
                          <a:pt x="338" y="209"/>
                          <a:pt x="335" y="212"/>
                          <a:pt x="331" y="212"/>
                        </a:cubicBezTo>
                        <a:close/>
                        <a:moveTo>
                          <a:pt x="12" y="200"/>
                        </a:moveTo>
                        <a:cubicBezTo>
                          <a:pt x="325" y="200"/>
                          <a:pt x="325" y="200"/>
                          <a:pt x="325" y="200"/>
                        </a:cubicBezTo>
                        <a:cubicBezTo>
                          <a:pt x="325" y="13"/>
                          <a:pt x="325" y="13"/>
                          <a:pt x="325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lnTo>
                          <a:pt x="12" y="200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8" name="íṧḻíḍé"/>
                  <p:cNvSpPr/>
                  <p:nvPr/>
                </p:nvSpPr>
                <p:spPr bwMode="auto">
                  <a:xfrm>
                    <a:off x="2946" y="1179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9" name="ïSliďè"/>
                  <p:cNvSpPr/>
                  <p:nvPr/>
                </p:nvSpPr>
                <p:spPr bwMode="auto">
                  <a:xfrm>
                    <a:off x="2946" y="1196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0" name="îṥľîḑé"/>
                  <p:cNvSpPr/>
                  <p:nvPr/>
                </p:nvSpPr>
                <p:spPr bwMode="auto">
                  <a:xfrm>
                    <a:off x="2946" y="1246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1" name="îśḷïḓé"/>
                  <p:cNvSpPr/>
                  <p:nvPr/>
                </p:nvSpPr>
                <p:spPr bwMode="auto">
                  <a:xfrm>
                    <a:off x="2946" y="1263"/>
                    <a:ext cx="93" cy="4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2" name="iṩ1ídè"/>
                  <p:cNvSpPr/>
                  <p:nvPr/>
                </p:nvSpPr>
                <p:spPr bwMode="auto">
                  <a:xfrm>
                    <a:off x="2946" y="1213"/>
                    <a:ext cx="93" cy="4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3" name="isľíďe"/>
                  <p:cNvSpPr/>
                  <p:nvPr/>
                </p:nvSpPr>
                <p:spPr bwMode="auto">
                  <a:xfrm>
                    <a:off x="2946" y="1229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4" name="íśļiďé"/>
                  <p:cNvSpPr/>
                  <p:nvPr/>
                </p:nvSpPr>
                <p:spPr bwMode="auto">
                  <a:xfrm>
                    <a:off x="2946" y="1279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5" name="ï$ḻïde"/>
                  <p:cNvSpPr/>
                  <p:nvPr/>
                </p:nvSpPr>
                <p:spPr bwMode="auto">
                  <a:xfrm>
                    <a:off x="2946" y="1296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6" name="iṡlïďè"/>
                  <p:cNvSpPr/>
                  <p:nvPr/>
                </p:nvSpPr>
                <p:spPr bwMode="auto">
                  <a:xfrm>
                    <a:off x="3077" y="1179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4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7" name="íś1íḋê"/>
                  <p:cNvSpPr/>
                  <p:nvPr/>
                </p:nvSpPr>
                <p:spPr bwMode="auto">
                  <a:xfrm>
                    <a:off x="3077" y="1196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4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8" name="îŝḻïďê"/>
                  <p:cNvSpPr/>
                  <p:nvPr/>
                </p:nvSpPr>
                <p:spPr bwMode="auto">
                  <a:xfrm>
                    <a:off x="3077" y="1246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9" name="ïśḷiḋè"/>
                  <p:cNvSpPr/>
                  <p:nvPr/>
                </p:nvSpPr>
                <p:spPr bwMode="auto">
                  <a:xfrm>
                    <a:off x="3077" y="1263"/>
                    <a:ext cx="93" cy="4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0" name="iṩľiḋé"/>
                  <p:cNvSpPr/>
                  <p:nvPr/>
                </p:nvSpPr>
                <p:spPr bwMode="auto">
                  <a:xfrm>
                    <a:off x="3077" y="1213"/>
                    <a:ext cx="93" cy="4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1" name="îsľïdê"/>
                  <p:cNvSpPr/>
                  <p:nvPr/>
                </p:nvSpPr>
                <p:spPr bwMode="auto">
                  <a:xfrm>
                    <a:off x="3077" y="1229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2" name="ïṡlidé"/>
                  <p:cNvSpPr/>
                  <p:nvPr/>
                </p:nvSpPr>
                <p:spPr bwMode="auto">
                  <a:xfrm>
                    <a:off x="3077" y="1279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3" name="iṧḻîḍe"/>
                  <p:cNvSpPr/>
                  <p:nvPr/>
                </p:nvSpPr>
                <p:spPr bwMode="auto">
                  <a:xfrm>
                    <a:off x="3077" y="1296"/>
                    <a:ext cx="93" cy="5"/>
                  </a:xfrm>
                  <a:custGeom>
                    <a:avLst/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6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4" name="îṧľidê"/>
                  <p:cNvSpPr/>
                  <p:nvPr/>
                </p:nvSpPr>
                <p:spPr bwMode="auto">
                  <a:xfrm>
                    <a:off x="3056" y="1154"/>
                    <a:ext cx="11" cy="157"/>
                  </a:xfrm>
                  <a:custGeom>
                    <a:avLst/>
                    <a:gdLst>
                      <a:gd name="T0" fmla="*/ 0 w 11"/>
                      <a:gd name="T1" fmla="*/ 0 h 157"/>
                      <a:gd name="T2" fmla="*/ 5 w 11"/>
                      <a:gd name="T3" fmla="*/ 157 h 157"/>
                      <a:gd name="T4" fmla="*/ 11 w 11"/>
                      <a:gd name="T5" fmla="*/ 0 h 157"/>
                      <a:gd name="T6" fmla="*/ 0 w 11"/>
                      <a:gd name="T7" fmla="*/ 0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57">
                        <a:moveTo>
                          <a:pt x="0" y="0"/>
                        </a:moveTo>
                        <a:lnTo>
                          <a:pt x="5" y="15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5" name="íS1ïḓè"/>
                  <p:cNvSpPr/>
                  <p:nvPr/>
                </p:nvSpPr>
                <p:spPr bwMode="auto">
                  <a:xfrm>
                    <a:off x="3124" y="1154"/>
                    <a:ext cx="15" cy="123"/>
                  </a:xfrm>
                  <a:custGeom>
                    <a:avLst/>
                    <a:gdLst>
                      <a:gd name="T0" fmla="*/ 15 w 15"/>
                      <a:gd name="T1" fmla="*/ 123 h 123"/>
                      <a:gd name="T2" fmla="*/ 7 w 15"/>
                      <a:gd name="T3" fmla="*/ 115 h 123"/>
                      <a:gd name="T4" fmla="*/ 0 w 15"/>
                      <a:gd name="T5" fmla="*/ 123 h 123"/>
                      <a:gd name="T6" fmla="*/ 0 w 15"/>
                      <a:gd name="T7" fmla="*/ 0 h 123"/>
                      <a:gd name="T8" fmla="*/ 15 w 15"/>
                      <a:gd name="T9" fmla="*/ 0 h 123"/>
                      <a:gd name="T10" fmla="*/ 15 w 15"/>
                      <a:gd name="T11" fmla="*/ 123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123">
                        <a:moveTo>
                          <a:pt x="15" y="123"/>
                        </a:moveTo>
                        <a:lnTo>
                          <a:pt x="7" y="115"/>
                        </a:lnTo>
                        <a:lnTo>
                          <a:pt x="0" y="123"/>
                        </a:lnTo>
                        <a:lnTo>
                          <a:pt x="0" y="0"/>
                        </a:lnTo>
                        <a:lnTo>
                          <a:pt x="15" y="0"/>
                        </a:lnTo>
                        <a:lnTo>
                          <a:pt x="15" y="123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6" name="ïs1îďe"/>
                  <p:cNvSpPr/>
                  <p:nvPr/>
                </p:nvSpPr>
                <p:spPr bwMode="auto">
                  <a:xfrm>
                    <a:off x="2888" y="1179"/>
                    <a:ext cx="141" cy="217"/>
                  </a:xfrm>
                  <a:custGeom>
                    <a:avLst/>
                    <a:gdLst>
                      <a:gd name="T0" fmla="*/ 176 w 176"/>
                      <a:gd name="T1" fmla="*/ 264 h 272"/>
                      <a:gd name="T2" fmla="*/ 168 w 176"/>
                      <a:gd name="T3" fmla="*/ 272 h 272"/>
                      <a:gd name="T4" fmla="*/ 9 w 176"/>
                      <a:gd name="T5" fmla="*/ 272 h 272"/>
                      <a:gd name="T6" fmla="*/ 0 w 176"/>
                      <a:gd name="T7" fmla="*/ 264 h 272"/>
                      <a:gd name="T8" fmla="*/ 0 w 176"/>
                      <a:gd name="T9" fmla="*/ 9 h 272"/>
                      <a:gd name="T10" fmla="*/ 9 w 176"/>
                      <a:gd name="T11" fmla="*/ 0 h 272"/>
                      <a:gd name="T12" fmla="*/ 168 w 176"/>
                      <a:gd name="T13" fmla="*/ 0 h 272"/>
                      <a:gd name="T14" fmla="*/ 176 w 176"/>
                      <a:gd name="T15" fmla="*/ 9 h 272"/>
                      <a:gd name="T16" fmla="*/ 176 w 176"/>
                      <a:gd name="T17" fmla="*/ 264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272">
                        <a:moveTo>
                          <a:pt x="176" y="264"/>
                        </a:moveTo>
                        <a:cubicBezTo>
                          <a:pt x="176" y="268"/>
                          <a:pt x="172" y="272"/>
                          <a:pt x="168" y="272"/>
                        </a:cubicBezTo>
                        <a:cubicBezTo>
                          <a:pt x="9" y="272"/>
                          <a:pt x="9" y="272"/>
                          <a:pt x="9" y="272"/>
                        </a:cubicBezTo>
                        <a:cubicBezTo>
                          <a:pt x="4" y="272"/>
                          <a:pt x="0" y="268"/>
                          <a:pt x="0" y="26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168" y="0"/>
                          <a:pt x="168" y="0"/>
                          <a:pt x="168" y="0"/>
                        </a:cubicBezTo>
                        <a:cubicBezTo>
                          <a:pt x="172" y="0"/>
                          <a:pt x="176" y="4"/>
                          <a:pt x="176" y="9"/>
                        </a:cubicBezTo>
                        <a:lnTo>
                          <a:pt x="176" y="264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7" name="îŝḷidè"/>
                  <p:cNvSpPr/>
                  <p:nvPr/>
                </p:nvSpPr>
                <p:spPr bwMode="auto">
                  <a:xfrm>
                    <a:off x="2904" y="1196"/>
                    <a:ext cx="109" cy="1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8" name="îšlidè"/>
                  <p:cNvSpPr/>
                  <p:nvPr/>
                </p:nvSpPr>
                <p:spPr bwMode="auto">
                  <a:xfrm>
                    <a:off x="2904" y="1196"/>
                    <a:ext cx="109" cy="177"/>
                  </a:xfrm>
                  <a:custGeom>
                    <a:avLst/>
                    <a:gdLst>
                      <a:gd name="T0" fmla="*/ 109 w 109"/>
                      <a:gd name="T1" fmla="*/ 177 h 177"/>
                      <a:gd name="T2" fmla="*/ 0 w 109"/>
                      <a:gd name="T3" fmla="*/ 177 h 177"/>
                      <a:gd name="T4" fmla="*/ 109 w 109"/>
                      <a:gd name="T5" fmla="*/ 0 h 177"/>
                      <a:gd name="T6" fmla="*/ 109 w 109"/>
                      <a:gd name="T7" fmla="*/ 177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77">
                        <a:moveTo>
                          <a:pt x="109" y="177"/>
                        </a:moveTo>
                        <a:lnTo>
                          <a:pt x="0" y="177"/>
                        </a:lnTo>
                        <a:lnTo>
                          <a:pt x="109" y="0"/>
                        </a:lnTo>
                        <a:lnTo>
                          <a:pt x="109" y="177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9" name="íṩḻiḑè"/>
                  <p:cNvSpPr/>
                  <p:nvPr/>
                </p:nvSpPr>
                <p:spPr bwMode="auto">
                  <a:xfrm>
                    <a:off x="2952" y="1378"/>
                    <a:ext cx="12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0" name="iṩ1îḍê"/>
                  <p:cNvSpPr/>
                  <p:nvPr/>
                </p:nvSpPr>
                <p:spPr bwMode="auto">
                  <a:xfrm>
                    <a:off x="2973" y="1381"/>
                    <a:ext cx="20" cy="5"/>
                  </a:xfrm>
                  <a:custGeom>
                    <a:avLst/>
                    <a:gdLst>
                      <a:gd name="T0" fmla="*/ 24 w 24"/>
                      <a:gd name="T1" fmla="*/ 3 h 6"/>
                      <a:gd name="T2" fmla="*/ 21 w 24"/>
                      <a:gd name="T3" fmla="*/ 6 h 6"/>
                      <a:gd name="T4" fmla="*/ 3 w 24"/>
                      <a:gd name="T5" fmla="*/ 6 h 6"/>
                      <a:gd name="T6" fmla="*/ 0 w 24"/>
                      <a:gd name="T7" fmla="*/ 3 h 6"/>
                      <a:gd name="T8" fmla="*/ 3 w 24"/>
                      <a:gd name="T9" fmla="*/ 0 h 6"/>
                      <a:gd name="T10" fmla="*/ 21 w 24"/>
                      <a:gd name="T11" fmla="*/ 0 h 6"/>
                      <a:gd name="T12" fmla="*/ 24 w 24"/>
                      <a:gd name="T13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6">
                        <a:moveTo>
                          <a:pt x="24" y="3"/>
                        </a:moveTo>
                        <a:cubicBezTo>
                          <a:pt x="24" y="5"/>
                          <a:pt x="23" y="6"/>
                          <a:pt x="21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2"/>
                          <a:pt x="2" y="0"/>
                          <a:pt x="3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3" y="0"/>
                          <a:pt x="24" y="2"/>
                          <a:pt x="2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1" name="îSļïde"/>
                  <p:cNvSpPr/>
                  <p:nvPr/>
                </p:nvSpPr>
                <p:spPr bwMode="auto">
                  <a:xfrm>
                    <a:off x="2924" y="1381"/>
                    <a:ext cx="19" cy="5"/>
                  </a:xfrm>
                  <a:custGeom>
                    <a:avLst/>
                    <a:gdLst>
                      <a:gd name="T0" fmla="*/ 24 w 24"/>
                      <a:gd name="T1" fmla="*/ 3 h 6"/>
                      <a:gd name="T2" fmla="*/ 21 w 24"/>
                      <a:gd name="T3" fmla="*/ 6 h 6"/>
                      <a:gd name="T4" fmla="*/ 3 w 24"/>
                      <a:gd name="T5" fmla="*/ 6 h 6"/>
                      <a:gd name="T6" fmla="*/ 0 w 24"/>
                      <a:gd name="T7" fmla="*/ 3 h 6"/>
                      <a:gd name="T8" fmla="*/ 3 w 24"/>
                      <a:gd name="T9" fmla="*/ 0 h 6"/>
                      <a:gd name="T10" fmla="*/ 21 w 24"/>
                      <a:gd name="T11" fmla="*/ 0 h 6"/>
                      <a:gd name="T12" fmla="*/ 24 w 24"/>
                      <a:gd name="T13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6">
                        <a:moveTo>
                          <a:pt x="24" y="3"/>
                        </a:moveTo>
                        <a:cubicBezTo>
                          <a:pt x="24" y="5"/>
                          <a:pt x="23" y="6"/>
                          <a:pt x="21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3" y="0"/>
                          <a:pt x="24" y="2"/>
                          <a:pt x="2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2" name="íṩḻïdê"/>
                  <p:cNvSpPr/>
                  <p:nvPr/>
                </p:nvSpPr>
                <p:spPr bwMode="auto">
                  <a:xfrm>
                    <a:off x="2962" y="1297"/>
                    <a:ext cx="11" cy="15"/>
                  </a:xfrm>
                  <a:custGeom>
                    <a:avLst/>
                    <a:gdLst>
                      <a:gd name="T0" fmla="*/ 10 w 14"/>
                      <a:gd name="T1" fmla="*/ 15 h 19"/>
                      <a:gd name="T2" fmla="*/ 3 w 14"/>
                      <a:gd name="T3" fmla="*/ 18 h 19"/>
                      <a:gd name="T4" fmla="*/ 1 w 14"/>
                      <a:gd name="T5" fmla="*/ 11 h 19"/>
                      <a:gd name="T6" fmla="*/ 4 w 14"/>
                      <a:gd name="T7" fmla="*/ 3 h 19"/>
                      <a:gd name="T8" fmla="*/ 10 w 14"/>
                      <a:gd name="T9" fmla="*/ 0 h 19"/>
                      <a:gd name="T10" fmla="*/ 13 w 14"/>
                      <a:gd name="T11" fmla="*/ 7 h 19"/>
                      <a:gd name="T12" fmla="*/ 10 w 14"/>
                      <a:gd name="T13" fmla="*/ 1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9">
                        <a:moveTo>
                          <a:pt x="10" y="15"/>
                        </a:moveTo>
                        <a:cubicBezTo>
                          <a:pt x="9" y="17"/>
                          <a:pt x="6" y="19"/>
                          <a:pt x="3" y="18"/>
                        </a:cubicBezTo>
                        <a:cubicBezTo>
                          <a:pt x="1" y="17"/>
                          <a:pt x="0" y="14"/>
                          <a:pt x="1" y="11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1"/>
                          <a:pt x="7" y="0"/>
                          <a:pt x="10" y="0"/>
                        </a:cubicBezTo>
                        <a:cubicBezTo>
                          <a:pt x="12" y="1"/>
                          <a:pt x="14" y="4"/>
                          <a:pt x="13" y="7"/>
                        </a:cubicBezTo>
                        <a:lnTo>
                          <a:pt x="10" y="15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3" name="îṥḷïḑe"/>
                  <p:cNvSpPr/>
                  <p:nvPr/>
                </p:nvSpPr>
                <p:spPr bwMode="auto">
                  <a:xfrm>
                    <a:off x="2963" y="1169"/>
                    <a:ext cx="60" cy="137"/>
                  </a:xfrm>
                  <a:custGeom>
                    <a:avLst/>
                    <a:gdLst>
                      <a:gd name="T0" fmla="*/ 15 w 75"/>
                      <a:gd name="T1" fmla="*/ 167 h 172"/>
                      <a:gd name="T2" fmla="*/ 7 w 75"/>
                      <a:gd name="T3" fmla="*/ 170 h 172"/>
                      <a:gd name="T4" fmla="*/ 5 w 75"/>
                      <a:gd name="T5" fmla="*/ 170 h 172"/>
                      <a:gd name="T6" fmla="*/ 1 w 75"/>
                      <a:gd name="T7" fmla="*/ 162 h 172"/>
                      <a:gd name="T8" fmla="*/ 60 w 75"/>
                      <a:gd name="T9" fmla="*/ 5 h 172"/>
                      <a:gd name="T10" fmla="*/ 68 w 75"/>
                      <a:gd name="T11" fmla="*/ 1 h 172"/>
                      <a:gd name="T12" fmla="*/ 71 w 75"/>
                      <a:gd name="T13" fmla="*/ 2 h 172"/>
                      <a:gd name="T14" fmla="*/ 74 w 75"/>
                      <a:gd name="T15" fmla="*/ 10 h 172"/>
                      <a:gd name="T16" fmla="*/ 15 w 75"/>
                      <a:gd name="T17" fmla="*/ 167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" h="172">
                        <a:moveTo>
                          <a:pt x="15" y="167"/>
                        </a:moveTo>
                        <a:cubicBezTo>
                          <a:pt x="14" y="170"/>
                          <a:pt x="10" y="172"/>
                          <a:pt x="7" y="170"/>
                        </a:cubicBezTo>
                        <a:cubicBezTo>
                          <a:pt x="5" y="170"/>
                          <a:pt x="5" y="170"/>
                          <a:pt x="5" y="170"/>
                        </a:cubicBezTo>
                        <a:cubicBezTo>
                          <a:pt x="1" y="168"/>
                          <a:pt x="0" y="165"/>
                          <a:pt x="1" y="162"/>
                        </a:cubicBezTo>
                        <a:cubicBezTo>
                          <a:pt x="60" y="5"/>
                          <a:pt x="60" y="5"/>
                          <a:pt x="60" y="5"/>
                        </a:cubicBezTo>
                        <a:cubicBezTo>
                          <a:pt x="61" y="2"/>
                          <a:pt x="65" y="0"/>
                          <a:pt x="68" y="1"/>
                        </a:cubicBezTo>
                        <a:cubicBezTo>
                          <a:pt x="71" y="2"/>
                          <a:pt x="71" y="2"/>
                          <a:pt x="71" y="2"/>
                        </a:cubicBezTo>
                        <a:cubicBezTo>
                          <a:pt x="74" y="4"/>
                          <a:pt x="75" y="7"/>
                          <a:pt x="74" y="10"/>
                        </a:cubicBezTo>
                        <a:lnTo>
                          <a:pt x="15" y="167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4" name="îśḻîḑè"/>
                  <p:cNvSpPr/>
                  <p:nvPr/>
                </p:nvSpPr>
                <p:spPr bwMode="auto">
                  <a:xfrm>
                    <a:off x="2970" y="1281"/>
                    <a:ext cx="7" cy="13"/>
                  </a:xfrm>
                  <a:custGeom>
                    <a:avLst/>
                    <a:gdLst>
                      <a:gd name="T0" fmla="*/ 5 w 9"/>
                      <a:gd name="T1" fmla="*/ 14 h 16"/>
                      <a:gd name="T2" fmla="*/ 2 w 9"/>
                      <a:gd name="T3" fmla="*/ 16 h 16"/>
                      <a:gd name="T4" fmla="*/ 0 w 9"/>
                      <a:gd name="T5" fmla="*/ 13 h 16"/>
                      <a:gd name="T6" fmla="*/ 5 w 9"/>
                      <a:gd name="T7" fmla="*/ 2 h 16"/>
                      <a:gd name="T8" fmla="*/ 8 w 9"/>
                      <a:gd name="T9" fmla="*/ 0 h 16"/>
                      <a:gd name="T10" fmla="*/ 9 w 9"/>
                      <a:gd name="T11" fmla="*/ 3 h 16"/>
                      <a:gd name="T12" fmla="*/ 5 w 9"/>
                      <a:gd name="T1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16">
                        <a:moveTo>
                          <a:pt x="5" y="14"/>
                        </a:moveTo>
                        <a:cubicBezTo>
                          <a:pt x="4" y="16"/>
                          <a:pt x="3" y="16"/>
                          <a:pt x="2" y="16"/>
                        </a:cubicBezTo>
                        <a:cubicBezTo>
                          <a:pt x="1" y="15"/>
                          <a:pt x="0" y="14"/>
                          <a:pt x="0" y="1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0"/>
                          <a:pt x="6" y="0"/>
                          <a:pt x="8" y="0"/>
                        </a:cubicBezTo>
                        <a:cubicBezTo>
                          <a:pt x="9" y="1"/>
                          <a:pt x="9" y="2"/>
                          <a:pt x="9" y="3"/>
                        </a:cubicBezTo>
                        <a:lnTo>
                          <a:pt x="5" y="14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5" name="íṧļîḍè"/>
                  <p:cNvSpPr/>
                  <p:nvPr/>
                </p:nvSpPr>
                <p:spPr bwMode="auto">
                  <a:xfrm>
                    <a:off x="3374" y="1941"/>
                    <a:ext cx="117" cy="181"/>
                  </a:xfrm>
                  <a:custGeom>
                    <a:avLst/>
                    <a:gdLst>
                      <a:gd name="T0" fmla="*/ 147 w 147"/>
                      <a:gd name="T1" fmla="*/ 220 h 227"/>
                      <a:gd name="T2" fmla="*/ 140 w 147"/>
                      <a:gd name="T3" fmla="*/ 227 h 227"/>
                      <a:gd name="T4" fmla="*/ 7 w 147"/>
                      <a:gd name="T5" fmla="*/ 227 h 227"/>
                      <a:gd name="T6" fmla="*/ 0 w 147"/>
                      <a:gd name="T7" fmla="*/ 220 h 227"/>
                      <a:gd name="T8" fmla="*/ 0 w 147"/>
                      <a:gd name="T9" fmla="*/ 7 h 227"/>
                      <a:gd name="T10" fmla="*/ 7 w 147"/>
                      <a:gd name="T11" fmla="*/ 0 h 227"/>
                      <a:gd name="T12" fmla="*/ 140 w 147"/>
                      <a:gd name="T13" fmla="*/ 0 h 227"/>
                      <a:gd name="T14" fmla="*/ 147 w 147"/>
                      <a:gd name="T15" fmla="*/ 7 h 227"/>
                      <a:gd name="T16" fmla="*/ 147 w 147"/>
                      <a:gd name="T17" fmla="*/ 220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7" h="227">
                        <a:moveTo>
                          <a:pt x="147" y="220"/>
                        </a:moveTo>
                        <a:cubicBezTo>
                          <a:pt x="147" y="224"/>
                          <a:pt x="144" y="227"/>
                          <a:pt x="140" y="227"/>
                        </a:cubicBezTo>
                        <a:cubicBezTo>
                          <a:pt x="7" y="227"/>
                          <a:pt x="7" y="227"/>
                          <a:pt x="7" y="227"/>
                        </a:cubicBezTo>
                        <a:cubicBezTo>
                          <a:pt x="3" y="227"/>
                          <a:pt x="0" y="224"/>
                          <a:pt x="0" y="22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4" y="0"/>
                          <a:pt x="147" y="3"/>
                          <a:pt x="147" y="7"/>
                        </a:cubicBezTo>
                        <a:lnTo>
                          <a:pt x="147" y="220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6" name="işlîḍê"/>
                  <p:cNvSpPr/>
                  <p:nvPr/>
                </p:nvSpPr>
                <p:spPr bwMode="auto">
                  <a:xfrm>
                    <a:off x="3387" y="1955"/>
                    <a:ext cx="91" cy="1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7" name="ïŝḻiḓé"/>
                  <p:cNvSpPr/>
                  <p:nvPr/>
                </p:nvSpPr>
                <p:spPr bwMode="auto">
                  <a:xfrm>
                    <a:off x="3427" y="2107"/>
                    <a:ext cx="11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8" name="îṣľiḑe"/>
                  <p:cNvSpPr/>
                  <p:nvPr/>
                </p:nvSpPr>
                <p:spPr bwMode="auto">
                  <a:xfrm>
                    <a:off x="3446" y="2110"/>
                    <a:ext cx="16" cy="4"/>
                  </a:xfrm>
                  <a:custGeom>
                    <a:avLst/>
                    <a:gdLst>
                      <a:gd name="T0" fmla="*/ 20 w 20"/>
                      <a:gd name="T1" fmla="*/ 3 h 5"/>
                      <a:gd name="T2" fmla="*/ 17 w 20"/>
                      <a:gd name="T3" fmla="*/ 5 h 5"/>
                      <a:gd name="T4" fmla="*/ 2 w 20"/>
                      <a:gd name="T5" fmla="*/ 5 h 5"/>
                      <a:gd name="T6" fmla="*/ 0 w 20"/>
                      <a:gd name="T7" fmla="*/ 3 h 5"/>
                      <a:gd name="T8" fmla="*/ 2 w 20"/>
                      <a:gd name="T9" fmla="*/ 0 h 5"/>
                      <a:gd name="T10" fmla="*/ 17 w 20"/>
                      <a:gd name="T11" fmla="*/ 0 h 5"/>
                      <a:gd name="T12" fmla="*/ 20 w 20"/>
                      <a:gd name="T13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5">
                        <a:moveTo>
                          <a:pt x="20" y="3"/>
                        </a:moveTo>
                        <a:cubicBezTo>
                          <a:pt x="20" y="4"/>
                          <a:pt x="19" y="5"/>
                          <a:pt x="17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9" y="0"/>
                          <a:pt x="20" y="1"/>
                          <a:pt x="2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9" name="îśḻïde"/>
                  <p:cNvSpPr/>
                  <p:nvPr/>
                </p:nvSpPr>
                <p:spPr bwMode="auto">
                  <a:xfrm>
                    <a:off x="3404" y="2110"/>
                    <a:ext cx="16" cy="4"/>
                  </a:xfrm>
                  <a:custGeom>
                    <a:avLst/>
                    <a:gdLst>
                      <a:gd name="T0" fmla="*/ 20 w 20"/>
                      <a:gd name="T1" fmla="*/ 3 h 5"/>
                      <a:gd name="T2" fmla="*/ 17 w 20"/>
                      <a:gd name="T3" fmla="*/ 5 h 5"/>
                      <a:gd name="T4" fmla="*/ 2 w 20"/>
                      <a:gd name="T5" fmla="*/ 5 h 5"/>
                      <a:gd name="T6" fmla="*/ 0 w 20"/>
                      <a:gd name="T7" fmla="*/ 3 h 5"/>
                      <a:gd name="T8" fmla="*/ 2 w 20"/>
                      <a:gd name="T9" fmla="*/ 0 h 5"/>
                      <a:gd name="T10" fmla="*/ 17 w 20"/>
                      <a:gd name="T11" fmla="*/ 0 h 5"/>
                      <a:gd name="T12" fmla="*/ 20 w 20"/>
                      <a:gd name="T13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5">
                        <a:moveTo>
                          <a:pt x="20" y="3"/>
                        </a:moveTo>
                        <a:cubicBezTo>
                          <a:pt x="20" y="4"/>
                          <a:pt x="19" y="5"/>
                          <a:pt x="17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9" y="0"/>
                          <a:pt x="20" y="1"/>
                          <a:pt x="2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0" name="isļíḍe"/>
                  <p:cNvSpPr/>
                  <p:nvPr/>
                </p:nvSpPr>
                <p:spPr bwMode="auto">
                  <a:xfrm>
                    <a:off x="3390" y="1975"/>
                    <a:ext cx="85" cy="100"/>
                  </a:xfrm>
                  <a:custGeom>
                    <a:avLst/>
                    <a:gdLst>
                      <a:gd name="T0" fmla="*/ 107 w 107"/>
                      <a:gd name="T1" fmla="*/ 45 h 125"/>
                      <a:gd name="T2" fmla="*/ 53 w 107"/>
                      <a:gd name="T3" fmla="*/ 0 h 125"/>
                      <a:gd name="T4" fmla="*/ 0 w 107"/>
                      <a:gd name="T5" fmla="*/ 45 h 125"/>
                      <a:gd name="T6" fmla="*/ 53 w 107"/>
                      <a:gd name="T7" fmla="*/ 89 h 125"/>
                      <a:gd name="T8" fmla="*/ 64 w 107"/>
                      <a:gd name="T9" fmla="*/ 88 h 125"/>
                      <a:gd name="T10" fmla="*/ 74 w 107"/>
                      <a:gd name="T11" fmla="*/ 125 h 125"/>
                      <a:gd name="T12" fmla="*/ 79 w 107"/>
                      <a:gd name="T13" fmla="*/ 84 h 125"/>
                      <a:gd name="T14" fmla="*/ 107 w 107"/>
                      <a:gd name="T15" fmla="*/ 45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7" h="125">
                        <a:moveTo>
                          <a:pt x="107" y="45"/>
                        </a:moveTo>
                        <a:cubicBezTo>
                          <a:pt x="107" y="20"/>
                          <a:pt x="83" y="0"/>
                          <a:pt x="53" y="0"/>
                        </a:cubicBezTo>
                        <a:cubicBezTo>
                          <a:pt x="24" y="0"/>
                          <a:pt x="0" y="20"/>
                          <a:pt x="0" y="45"/>
                        </a:cubicBezTo>
                        <a:cubicBezTo>
                          <a:pt x="0" y="69"/>
                          <a:pt x="24" y="89"/>
                          <a:pt x="53" y="89"/>
                        </a:cubicBezTo>
                        <a:cubicBezTo>
                          <a:pt x="57" y="89"/>
                          <a:pt x="61" y="89"/>
                          <a:pt x="64" y="88"/>
                        </a:cubicBezTo>
                        <a:cubicBezTo>
                          <a:pt x="70" y="104"/>
                          <a:pt x="74" y="125"/>
                          <a:pt x="74" y="125"/>
                        </a:cubicBezTo>
                        <a:cubicBezTo>
                          <a:pt x="79" y="84"/>
                          <a:pt x="79" y="84"/>
                          <a:pt x="79" y="84"/>
                        </a:cubicBezTo>
                        <a:cubicBezTo>
                          <a:pt x="96" y="76"/>
                          <a:pt x="107" y="62"/>
                          <a:pt x="107" y="45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1" name="íṧ1îḓe"/>
                  <p:cNvSpPr/>
                  <p:nvPr/>
                </p:nvSpPr>
                <p:spPr bwMode="auto">
                  <a:xfrm>
                    <a:off x="3220" y="2004"/>
                    <a:ext cx="181" cy="118"/>
                  </a:xfrm>
                  <a:custGeom>
                    <a:avLst/>
                    <a:gdLst>
                      <a:gd name="T0" fmla="*/ 7 w 227"/>
                      <a:gd name="T1" fmla="*/ 147 h 147"/>
                      <a:gd name="T2" fmla="*/ 0 w 227"/>
                      <a:gd name="T3" fmla="*/ 140 h 147"/>
                      <a:gd name="T4" fmla="*/ 0 w 227"/>
                      <a:gd name="T5" fmla="*/ 7 h 147"/>
                      <a:gd name="T6" fmla="*/ 7 w 227"/>
                      <a:gd name="T7" fmla="*/ 0 h 147"/>
                      <a:gd name="T8" fmla="*/ 220 w 227"/>
                      <a:gd name="T9" fmla="*/ 0 h 147"/>
                      <a:gd name="T10" fmla="*/ 227 w 227"/>
                      <a:gd name="T11" fmla="*/ 7 h 147"/>
                      <a:gd name="T12" fmla="*/ 227 w 227"/>
                      <a:gd name="T13" fmla="*/ 140 h 147"/>
                      <a:gd name="T14" fmla="*/ 220 w 227"/>
                      <a:gd name="T15" fmla="*/ 147 h 147"/>
                      <a:gd name="T16" fmla="*/ 7 w 227"/>
                      <a:gd name="T17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7" h="147">
                        <a:moveTo>
                          <a:pt x="7" y="147"/>
                        </a:moveTo>
                        <a:cubicBezTo>
                          <a:pt x="3" y="147"/>
                          <a:pt x="0" y="144"/>
                          <a:pt x="0" y="14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220" y="0"/>
                          <a:pt x="220" y="0"/>
                          <a:pt x="220" y="0"/>
                        </a:cubicBezTo>
                        <a:cubicBezTo>
                          <a:pt x="224" y="0"/>
                          <a:pt x="227" y="3"/>
                          <a:pt x="227" y="7"/>
                        </a:cubicBezTo>
                        <a:cubicBezTo>
                          <a:pt x="227" y="140"/>
                          <a:pt x="227" y="140"/>
                          <a:pt x="227" y="140"/>
                        </a:cubicBezTo>
                        <a:cubicBezTo>
                          <a:pt x="227" y="144"/>
                          <a:pt x="224" y="147"/>
                          <a:pt x="220" y="147"/>
                        </a:cubicBezTo>
                        <a:lnTo>
                          <a:pt x="7" y="14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2" name="îṧ1ïdê"/>
                  <p:cNvSpPr/>
                  <p:nvPr/>
                </p:nvSpPr>
                <p:spPr bwMode="auto">
                  <a:xfrm>
                    <a:off x="3239" y="2018"/>
                    <a:ext cx="148" cy="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3" name="íṡļídê"/>
                  <p:cNvSpPr/>
                  <p:nvPr/>
                </p:nvSpPr>
                <p:spPr bwMode="auto">
                  <a:xfrm>
                    <a:off x="3224" y="2058"/>
                    <a:ext cx="10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4" name="ïślîďe"/>
                  <p:cNvSpPr/>
                  <p:nvPr/>
                </p:nvSpPr>
                <p:spPr bwMode="auto">
                  <a:xfrm>
                    <a:off x="3228" y="2076"/>
                    <a:ext cx="4" cy="16"/>
                  </a:xfrm>
                  <a:custGeom>
                    <a:avLst/>
                    <a:gdLst>
                      <a:gd name="T0" fmla="*/ 2 w 5"/>
                      <a:gd name="T1" fmla="*/ 20 h 20"/>
                      <a:gd name="T2" fmla="*/ 0 w 5"/>
                      <a:gd name="T3" fmla="*/ 17 h 20"/>
                      <a:gd name="T4" fmla="*/ 0 w 5"/>
                      <a:gd name="T5" fmla="*/ 2 h 20"/>
                      <a:gd name="T6" fmla="*/ 2 w 5"/>
                      <a:gd name="T7" fmla="*/ 0 h 20"/>
                      <a:gd name="T8" fmla="*/ 5 w 5"/>
                      <a:gd name="T9" fmla="*/ 2 h 20"/>
                      <a:gd name="T10" fmla="*/ 5 w 5"/>
                      <a:gd name="T11" fmla="*/ 17 h 20"/>
                      <a:gd name="T12" fmla="*/ 2 w 5"/>
                      <a:gd name="T1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2" y="20"/>
                        </a:moveTo>
                        <a:cubicBezTo>
                          <a:pt x="1" y="20"/>
                          <a:pt x="0" y="19"/>
                          <a:pt x="0" y="17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5" y="19"/>
                          <a:pt x="4" y="20"/>
                          <a:pt x="2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5" name="î$ḻiḓe"/>
                  <p:cNvSpPr/>
                  <p:nvPr/>
                </p:nvSpPr>
                <p:spPr bwMode="auto">
                  <a:xfrm>
                    <a:off x="3228" y="2035"/>
                    <a:ext cx="4" cy="16"/>
                  </a:xfrm>
                  <a:custGeom>
                    <a:avLst/>
                    <a:gdLst>
                      <a:gd name="T0" fmla="*/ 2 w 5"/>
                      <a:gd name="T1" fmla="*/ 20 h 20"/>
                      <a:gd name="T2" fmla="*/ 0 w 5"/>
                      <a:gd name="T3" fmla="*/ 17 h 20"/>
                      <a:gd name="T4" fmla="*/ 0 w 5"/>
                      <a:gd name="T5" fmla="*/ 2 h 20"/>
                      <a:gd name="T6" fmla="*/ 2 w 5"/>
                      <a:gd name="T7" fmla="*/ 0 h 20"/>
                      <a:gd name="T8" fmla="*/ 5 w 5"/>
                      <a:gd name="T9" fmla="*/ 2 h 20"/>
                      <a:gd name="T10" fmla="*/ 5 w 5"/>
                      <a:gd name="T11" fmla="*/ 17 h 20"/>
                      <a:gd name="T12" fmla="*/ 2 w 5"/>
                      <a:gd name="T1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2" y="20"/>
                        </a:moveTo>
                        <a:cubicBezTo>
                          <a:pt x="1" y="20"/>
                          <a:pt x="0" y="19"/>
                          <a:pt x="0" y="17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5" y="19"/>
                          <a:pt x="4" y="20"/>
                          <a:pt x="2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6" name="íṩlîḓê"/>
                  <p:cNvSpPr/>
                  <p:nvPr/>
                </p:nvSpPr>
                <p:spPr bwMode="auto">
                  <a:xfrm>
                    <a:off x="3265" y="2031"/>
                    <a:ext cx="98" cy="63"/>
                  </a:xfrm>
                  <a:custGeom>
                    <a:avLst/>
                    <a:gdLst>
                      <a:gd name="T0" fmla="*/ 70 w 122"/>
                      <a:gd name="T1" fmla="*/ 0 h 80"/>
                      <a:gd name="T2" fmla="*/ 18 w 122"/>
                      <a:gd name="T3" fmla="*/ 37 h 80"/>
                      <a:gd name="T4" fmla="*/ 26 w 122"/>
                      <a:gd name="T5" fmla="*/ 56 h 80"/>
                      <a:gd name="T6" fmla="*/ 0 w 122"/>
                      <a:gd name="T7" fmla="*/ 80 h 80"/>
                      <a:gd name="T8" fmla="*/ 42 w 122"/>
                      <a:gd name="T9" fmla="*/ 68 h 80"/>
                      <a:gd name="T10" fmla="*/ 70 w 122"/>
                      <a:gd name="T11" fmla="*/ 74 h 80"/>
                      <a:gd name="T12" fmla="*/ 122 w 122"/>
                      <a:gd name="T13" fmla="*/ 37 h 80"/>
                      <a:gd name="T14" fmla="*/ 70 w 122"/>
                      <a:gd name="T15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80">
                        <a:moveTo>
                          <a:pt x="70" y="0"/>
                        </a:moveTo>
                        <a:cubicBezTo>
                          <a:pt x="42" y="0"/>
                          <a:pt x="18" y="17"/>
                          <a:pt x="18" y="37"/>
                        </a:cubicBezTo>
                        <a:cubicBezTo>
                          <a:pt x="18" y="44"/>
                          <a:pt x="21" y="50"/>
                          <a:pt x="26" y="56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50" y="71"/>
                          <a:pt x="60" y="74"/>
                          <a:pt x="70" y="74"/>
                        </a:cubicBezTo>
                        <a:cubicBezTo>
                          <a:pt x="99" y="74"/>
                          <a:pt x="122" y="57"/>
                          <a:pt x="122" y="37"/>
                        </a:cubicBezTo>
                        <a:cubicBezTo>
                          <a:pt x="122" y="17"/>
                          <a:pt x="99" y="0"/>
                          <a:pt x="70" y="0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7" name="îşḻíḑê"/>
                  <p:cNvSpPr/>
                  <p:nvPr/>
                </p:nvSpPr>
                <p:spPr bwMode="auto">
                  <a:xfrm>
                    <a:off x="3309" y="2042"/>
                    <a:ext cx="24" cy="41"/>
                  </a:xfrm>
                  <a:custGeom>
                    <a:avLst/>
                    <a:gdLst>
                      <a:gd name="T0" fmla="*/ 9 w 30"/>
                      <a:gd name="T1" fmla="*/ 36 h 52"/>
                      <a:gd name="T2" fmla="*/ 9 w 30"/>
                      <a:gd name="T3" fmla="*/ 34 h 52"/>
                      <a:gd name="T4" fmla="*/ 11 w 30"/>
                      <a:gd name="T5" fmla="*/ 28 h 52"/>
                      <a:gd name="T6" fmla="*/ 15 w 30"/>
                      <a:gd name="T7" fmla="*/ 22 h 52"/>
                      <a:gd name="T8" fmla="*/ 21 w 30"/>
                      <a:gd name="T9" fmla="*/ 17 h 52"/>
                      <a:gd name="T10" fmla="*/ 22 w 30"/>
                      <a:gd name="T11" fmla="*/ 13 h 52"/>
                      <a:gd name="T12" fmla="*/ 20 w 30"/>
                      <a:gd name="T13" fmla="*/ 9 h 52"/>
                      <a:gd name="T14" fmla="*/ 14 w 30"/>
                      <a:gd name="T15" fmla="*/ 7 h 52"/>
                      <a:gd name="T16" fmla="*/ 8 w 30"/>
                      <a:gd name="T17" fmla="*/ 8 h 52"/>
                      <a:gd name="T18" fmla="*/ 3 w 30"/>
                      <a:gd name="T19" fmla="*/ 10 h 52"/>
                      <a:gd name="T20" fmla="*/ 0 w 30"/>
                      <a:gd name="T21" fmla="*/ 4 h 52"/>
                      <a:gd name="T22" fmla="*/ 15 w 30"/>
                      <a:gd name="T23" fmla="*/ 0 h 52"/>
                      <a:gd name="T24" fmla="*/ 26 w 30"/>
                      <a:gd name="T25" fmla="*/ 4 h 52"/>
                      <a:gd name="T26" fmla="*/ 30 w 30"/>
                      <a:gd name="T27" fmla="*/ 13 h 52"/>
                      <a:gd name="T28" fmla="*/ 29 w 30"/>
                      <a:gd name="T29" fmla="*/ 17 h 52"/>
                      <a:gd name="T30" fmla="*/ 27 w 30"/>
                      <a:gd name="T31" fmla="*/ 21 h 52"/>
                      <a:gd name="T32" fmla="*/ 21 w 30"/>
                      <a:gd name="T33" fmla="*/ 26 h 52"/>
                      <a:gd name="T34" fmla="*/ 17 w 30"/>
                      <a:gd name="T35" fmla="*/ 30 h 52"/>
                      <a:gd name="T36" fmla="*/ 16 w 30"/>
                      <a:gd name="T37" fmla="*/ 35 h 52"/>
                      <a:gd name="T38" fmla="*/ 16 w 30"/>
                      <a:gd name="T39" fmla="*/ 36 h 52"/>
                      <a:gd name="T40" fmla="*/ 9 w 30"/>
                      <a:gd name="T41" fmla="*/ 36 h 52"/>
                      <a:gd name="T42" fmla="*/ 8 w 30"/>
                      <a:gd name="T43" fmla="*/ 47 h 52"/>
                      <a:gd name="T44" fmla="*/ 13 w 30"/>
                      <a:gd name="T45" fmla="*/ 42 h 52"/>
                      <a:gd name="T46" fmla="*/ 17 w 30"/>
                      <a:gd name="T47" fmla="*/ 43 h 52"/>
                      <a:gd name="T48" fmla="*/ 18 w 30"/>
                      <a:gd name="T49" fmla="*/ 47 h 52"/>
                      <a:gd name="T50" fmla="*/ 17 w 30"/>
                      <a:gd name="T51" fmla="*/ 51 h 52"/>
                      <a:gd name="T52" fmla="*/ 13 w 30"/>
                      <a:gd name="T53" fmla="*/ 52 h 52"/>
                      <a:gd name="T54" fmla="*/ 9 w 30"/>
                      <a:gd name="T55" fmla="*/ 51 h 52"/>
                      <a:gd name="T56" fmla="*/ 8 w 30"/>
                      <a:gd name="T57" fmla="*/ 47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0" h="52">
                        <a:moveTo>
                          <a:pt x="9" y="36"/>
                        </a:moveTo>
                        <a:cubicBezTo>
                          <a:pt x="9" y="34"/>
                          <a:pt x="9" y="34"/>
                          <a:pt x="9" y="34"/>
                        </a:cubicBezTo>
                        <a:cubicBezTo>
                          <a:pt x="9" y="31"/>
                          <a:pt x="10" y="29"/>
                          <a:pt x="11" y="28"/>
                        </a:cubicBezTo>
                        <a:cubicBezTo>
                          <a:pt x="11" y="26"/>
                          <a:pt x="13" y="24"/>
                          <a:pt x="15" y="22"/>
                        </a:cubicBezTo>
                        <a:cubicBezTo>
                          <a:pt x="18" y="20"/>
                          <a:pt x="20" y="19"/>
                          <a:pt x="21" y="17"/>
                        </a:cubicBezTo>
                        <a:cubicBezTo>
                          <a:pt x="22" y="16"/>
                          <a:pt x="22" y="15"/>
                          <a:pt x="22" y="13"/>
                        </a:cubicBezTo>
                        <a:cubicBezTo>
                          <a:pt x="22" y="11"/>
                          <a:pt x="21" y="10"/>
                          <a:pt x="20" y="9"/>
                        </a:cubicBezTo>
                        <a:cubicBezTo>
                          <a:pt x="19" y="8"/>
                          <a:pt x="17" y="7"/>
                          <a:pt x="14" y="7"/>
                        </a:cubicBezTo>
                        <a:cubicBezTo>
                          <a:pt x="12" y="7"/>
                          <a:pt x="10" y="7"/>
                          <a:pt x="8" y="8"/>
                        </a:cubicBezTo>
                        <a:cubicBezTo>
                          <a:pt x="6" y="9"/>
                          <a:pt x="5" y="9"/>
                          <a:pt x="3" y="1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2"/>
                          <a:pt x="10" y="0"/>
                          <a:pt x="15" y="0"/>
                        </a:cubicBezTo>
                        <a:cubicBezTo>
                          <a:pt x="19" y="0"/>
                          <a:pt x="23" y="1"/>
                          <a:pt x="26" y="4"/>
                        </a:cubicBezTo>
                        <a:cubicBezTo>
                          <a:pt x="28" y="6"/>
                          <a:pt x="30" y="9"/>
                          <a:pt x="30" y="13"/>
                        </a:cubicBezTo>
                        <a:cubicBezTo>
                          <a:pt x="30" y="14"/>
                          <a:pt x="29" y="16"/>
                          <a:pt x="29" y="17"/>
                        </a:cubicBezTo>
                        <a:cubicBezTo>
                          <a:pt x="28" y="19"/>
                          <a:pt x="28" y="20"/>
                          <a:pt x="27" y="21"/>
                        </a:cubicBezTo>
                        <a:cubicBezTo>
                          <a:pt x="26" y="22"/>
                          <a:pt x="24" y="24"/>
                          <a:pt x="21" y="26"/>
                        </a:cubicBezTo>
                        <a:cubicBezTo>
                          <a:pt x="19" y="28"/>
                          <a:pt x="18" y="29"/>
                          <a:pt x="17" y="30"/>
                        </a:cubicBezTo>
                        <a:cubicBezTo>
                          <a:pt x="16" y="31"/>
                          <a:pt x="16" y="33"/>
                          <a:pt x="16" y="35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lnTo>
                          <a:pt x="9" y="36"/>
                        </a:lnTo>
                        <a:close/>
                        <a:moveTo>
                          <a:pt x="8" y="47"/>
                        </a:moveTo>
                        <a:cubicBezTo>
                          <a:pt x="8" y="44"/>
                          <a:pt x="9" y="42"/>
                          <a:pt x="13" y="42"/>
                        </a:cubicBezTo>
                        <a:cubicBezTo>
                          <a:pt x="15" y="42"/>
                          <a:pt x="16" y="42"/>
                          <a:pt x="17" y="43"/>
                        </a:cubicBezTo>
                        <a:cubicBezTo>
                          <a:pt x="18" y="44"/>
                          <a:pt x="18" y="45"/>
                          <a:pt x="18" y="47"/>
                        </a:cubicBezTo>
                        <a:cubicBezTo>
                          <a:pt x="18" y="49"/>
                          <a:pt x="18" y="50"/>
                          <a:pt x="17" y="51"/>
                        </a:cubicBezTo>
                        <a:cubicBezTo>
                          <a:pt x="16" y="52"/>
                          <a:pt x="14" y="52"/>
                          <a:pt x="13" y="52"/>
                        </a:cubicBezTo>
                        <a:cubicBezTo>
                          <a:pt x="11" y="52"/>
                          <a:pt x="10" y="52"/>
                          <a:pt x="9" y="51"/>
                        </a:cubicBezTo>
                        <a:cubicBezTo>
                          <a:pt x="8" y="50"/>
                          <a:pt x="8" y="49"/>
                          <a:pt x="8" y="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8" name="ïşlïḑé"/>
                  <p:cNvSpPr/>
                  <p:nvPr/>
                </p:nvSpPr>
                <p:spPr bwMode="auto">
                  <a:xfrm>
                    <a:off x="3428" y="1990"/>
                    <a:ext cx="9" cy="41"/>
                  </a:xfrm>
                  <a:custGeom>
                    <a:avLst/>
                    <a:gdLst>
                      <a:gd name="T0" fmla="*/ 0 w 11"/>
                      <a:gd name="T1" fmla="*/ 46 h 52"/>
                      <a:gd name="T2" fmla="*/ 2 w 11"/>
                      <a:gd name="T3" fmla="*/ 43 h 52"/>
                      <a:gd name="T4" fmla="*/ 5 w 11"/>
                      <a:gd name="T5" fmla="*/ 41 h 52"/>
                      <a:gd name="T6" fmla="*/ 9 w 11"/>
                      <a:gd name="T7" fmla="*/ 43 h 52"/>
                      <a:gd name="T8" fmla="*/ 11 w 11"/>
                      <a:gd name="T9" fmla="*/ 46 h 52"/>
                      <a:gd name="T10" fmla="*/ 9 w 11"/>
                      <a:gd name="T11" fmla="*/ 50 h 52"/>
                      <a:gd name="T12" fmla="*/ 5 w 11"/>
                      <a:gd name="T13" fmla="*/ 52 h 52"/>
                      <a:gd name="T14" fmla="*/ 2 w 11"/>
                      <a:gd name="T15" fmla="*/ 50 h 52"/>
                      <a:gd name="T16" fmla="*/ 0 w 11"/>
                      <a:gd name="T17" fmla="*/ 46 h 52"/>
                      <a:gd name="T18" fmla="*/ 9 w 11"/>
                      <a:gd name="T19" fmla="*/ 35 h 52"/>
                      <a:gd name="T20" fmla="*/ 3 w 11"/>
                      <a:gd name="T21" fmla="*/ 35 h 52"/>
                      <a:gd name="T22" fmla="*/ 1 w 11"/>
                      <a:gd name="T23" fmla="*/ 0 h 52"/>
                      <a:gd name="T24" fmla="*/ 10 w 11"/>
                      <a:gd name="T25" fmla="*/ 0 h 52"/>
                      <a:gd name="T26" fmla="*/ 9 w 11"/>
                      <a:gd name="T27" fmla="*/ 35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2">
                        <a:moveTo>
                          <a:pt x="0" y="46"/>
                        </a:moveTo>
                        <a:cubicBezTo>
                          <a:pt x="0" y="45"/>
                          <a:pt x="1" y="43"/>
                          <a:pt x="2" y="43"/>
                        </a:cubicBezTo>
                        <a:cubicBezTo>
                          <a:pt x="3" y="42"/>
                          <a:pt x="4" y="41"/>
                          <a:pt x="5" y="41"/>
                        </a:cubicBezTo>
                        <a:cubicBezTo>
                          <a:pt x="7" y="41"/>
                          <a:pt x="8" y="42"/>
                          <a:pt x="9" y="43"/>
                        </a:cubicBezTo>
                        <a:cubicBezTo>
                          <a:pt x="10" y="43"/>
                          <a:pt x="11" y="45"/>
                          <a:pt x="11" y="46"/>
                        </a:cubicBezTo>
                        <a:cubicBezTo>
                          <a:pt x="11" y="48"/>
                          <a:pt x="10" y="49"/>
                          <a:pt x="9" y="50"/>
                        </a:cubicBezTo>
                        <a:cubicBezTo>
                          <a:pt x="8" y="51"/>
                          <a:pt x="7" y="52"/>
                          <a:pt x="5" y="52"/>
                        </a:cubicBezTo>
                        <a:cubicBezTo>
                          <a:pt x="4" y="52"/>
                          <a:pt x="3" y="51"/>
                          <a:pt x="2" y="50"/>
                        </a:cubicBezTo>
                        <a:cubicBezTo>
                          <a:pt x="1" y="49"/>
                          <a:pt x="0" y="48"/>
                          <a:pt x="0" y="46"/>
                        </a:cubicBezTo>
                        <a:close/>
                        <a:moveTo>
                          <a:pt x="9" y="35"/>
                        </a:move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lnTo>
                          <a:pt x="9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9" name="íŝ1îḍe"/>
                  <p:cNvSpPr/>
                  <p:nvPr/>
                </p:nvSpPr>
                <p:spPr bwMode="auto">
                  <a:xfrm>
                    <a:off x="3596" y="1139"/>
                    <a:ext cx="228" cy="148"/>
                  </a:xfrm>
                  <a:custGeom>
                    <a:avLst/>
                    <a:gdLst>
                      <a:gd name="T0" fmla="*/ 9 w 286"/>
                      <a:gd name="T1" fmla="*/ 186 h 186"/>
                      <a:gd name="T2" fmla="*/ 0 w 286"/>
                      <a:gd name="T3" fmla="*/ 176 h 186"/>
                      <a:gd name="T4" fmla="*/ 0 w 286"/>
                      <a:gd name="T5" fmla="*/ 9 h 186"/>
                      <a:gd name="T6" fmla="*/ 9 w 286"/>
                      <a:gd name="T7" fmla="*/ 0 h 186"/>
                      <a:gd name="T8" fmla="*/ 276 w 286"/>
                      <a:gd name="T9" fmla="*/ 0 h 186"/>
                      <a:gd name="T10" fmla="*/ 286 w 286"/>
                      <a:gd name="T11" fmla="*/ 9 h 186"/>
                      <a:gd name="T12" fmla="*/ 286 w 286"/>
                      <a:gd name="T13" fmla="*/ 176 h 186"/>
                      <a:gd name="T14" fmla="*/ 276 w 286"/>
                      <a:gd name="T15" fmla="*/ 186 h 186"/>
                      <a:gd name="T16" fmla="*/ 9 w 286"/>
                      <a:gd name="T17" fmla="*/ 186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6" h="186">
                        <a:moveTo>
                          <a:pt x="9" y="186"/>
                        </a:moveTo>
                        <a:cubicBezTo>
                          <a:pt x="4" y="186"/>
                          <a:pt x="0" y="182"/>
                          <a:pt x="0" y="176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81" y="0"/>
                          <a:pt x="286" y="4"/>
                          <a:pt x="286" y="9"/>
                        </a:cubicBezTo>
                        <a:cubicBezTo>
                          <a:pt x="286" y="176"/>
                          <a:pt x="286" y="176"/>
                          <a:pt x="286" y="176"/>
                        </a:cubicBezTo>
                        <a:cubicBezTo>
                          <a:pt x="286" y="182"/>
                          <a:pt x="281" y="186"/>
                          <a:pt x="276" y="186"/>
                        </a:cubicBezTo>
                        <a:lnTo>
                          <a:pt x="9" y="186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0" name="išḷïďé"/>
                  <p:cNvSpPr/>
                  <p:nvPr/>
                </p:nvSpPr>
                <p:spPr bwMode="auto">
                  <a:xfrm>
                    <a:off x="3619" y="1157"/>
                    <a:ext cx="188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1" name="iṡ1ïḋé"/>
                  <p:cNvSpPr/>
                  <p:nvPr/>
                </p:nvSpPr>
                <p:spPr bwMode="auto">
                  <a:xfrm>
                    <a:off x="3601" y="1207"/>
                    <a:ext cx="13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2" name="îŝļïḑe"/>
                  <p:cNvSpPr/>
                  <p:nvPr/>
                </p:nvSpPr>
                <p:spPr bwMode="auto">
                  <a:xfrm>
                    <a:off x="3605" y="1229"/>
                    <a:ext cx="5" cy="20"/>
                  </a:xfrm>
                  <a:custGeom>
                    <a:avLst/>
                    <a:gdLst>
                      <a:gd name="T0" fmla="*/ 3 w 6"/>
                      <a:gd name="T1" fmla="*/ 25 h 25"/>
                      <a:gd name="T2" fmla="*/ 0 w 6"/>
                      <a:gd name="T3" fmla="*/ 22 h 25"/>
                      <a:gd name="T4" fmla="*/ 0 w 6"/>
                      <a:gd name="T5" fmla="*/ 3 h 25"/>
                      <a:gd name="T6" fmla="*/ 3 w 6"/>
                      <a:gd name="T7" fmla="*/ 0 h 25"/>
                      <a:gd name="T8" fmla="*/ 6 w 6"/>
                      <a:gd name="T9" fmla="*/ 3 h 25"/>
                      <a:gd name="T10" fmla="*/ 6 w 6"/>
                      <a:gd name="T11" fmla="*/ 22 h 25"/>
                      <a:gd name="T12" fmla="*/ 3 w 6"/>
                      <a:gd name="T13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5">
                        <a:moveTo>
                          <a:pt x="3" y="25"/>
                        </a:moveTo>
                        <a:cubicBezTo>
                          <a:pt x="1" y="25"/>
                          <a:pt x="0" y="24"/>
                          <a:pt x="0" y="2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5" y="0"/>
                          <a:pt x="6" y="2"/>
                          <a:pt x="6" y="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4"/>
                          <a:pt x="5" y="25"/>
                          <a:pt x="3" y="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3" name="iṥļíḓe"/>
                  <p:cNvSpPr/>
                  <p:nvPr/>
                </p:nvSpPr>
                <p:spPr bwMode="auto">
                  <a:xfrm>
                    <a:off x="3605" y="1177"/>
                    <a:ext cx="5" cy="20"/>
                  </a:xfrm>
                  <a:custGeom>
                    <a:avLst/>
                    <a:gdLst>
                      <a:gd name="T0" fmla="*/ 3 w 6"/>
                      <a:gd name="T1" fmla="*/ 25 h 25"/>
                      <a:gd name="T2" fmla="*/ 0 w 6"/>
                      <a:gd name="T3" fmla="*/ 22 h 25"/>
                      <a:gd name="T4" fmla="*/ 0 w 6"/>
                      <a:gd name="T5" fmla="*/ 3 h 25"/>
                      <a:gd name="T6" fmla="*/ 3 w 6"/>
                      <a:gd name="T7" fmla="*/ 0 h 25"/>
                      <a:gd name="T8" fmla="*/ 6 w 6"/>
                      <a:gd name="T9" fmla="*/ 3 h 25"/>
                      <a:gd name="T10" fmla="*/ 6 w 6"/>
                      <a:gd name="T11" fmla="*/ 22 h 25"/>
                      <a:gd name="T12" fmla="*/ 3 w 6"/>
                      <a:gd name="T13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5">
                        <a:moveTo>
                          <a:pt x="3" y="25"/>
                        </a:moveTo>
                        <a:cubicBezTo>
                          <a:pt x="1" y="25"/>
                          <a:pt x="0" y="23"/>
                          <a:pt x="0" y="2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5" y="0"/>
                          <a:pt x="6" y="1"/>
                          <a:pt x="6" y="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3"/>
                          <a:pt x="5" y="25"/>
                          <a:pt x="3" y="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4" name="iṣḷíḓe"/>
                  <p:cNvSpPr/>
                  <p:nvPr/>
                </p:nvSpPr>
                <p:spPr bwMode="auto">
                  <a:xfrm>
                    <a:off x="3629" y="1168"/>
                    <a:ext cx="166" cy="88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5" name="išḻiḑê"/>
                  <p:cNvSpPr/>
                  <p:nvPr/>
                </p:nvSpPr>
                <p:spPr bwMode="auto">
                  <a:xfrm>
                    <a:off x="3661" y="1168"/>
                    <a:ext cx="102" cy="88"/>
                  </a:xfrm>
                  <a:custGeom>
                    <a:avLst/>
                    <a:gdLst>
                      <a:gd name="T0" fmla="*/ 26 w 128"/>
                      <a:gd name="T1" fmla="*/ 0 h 110"/>
                      <a:gd name="T2" fmla="*/ 9 w 128"/>
                      <a:gd name="T3" fmla="*/ 34 h 110"/>
                      <a:gd name="T4" fmla="*/ 11 w 128"/>
                      <a:gd name="T5" fmla="*/ 48 h 110"/>
                      <a:gd name="T6" fmla="*/ 0 w 128"/>
                      <a:gd name="T7" fmla="*/ 64 h 110"/>
                      <a:gd name="T8" fmla="*/ 7 w 128"/>
                      <a:gd name="T9" fmla="*/ 70 h 110"/>
                      <a:gd name="T10" fmla="*/ 5 w 128"/>
                      <a:gd name="T11" fmla="*/ 76 h 110"/>
                      <a:gd name="T12" fmla="*/ 8 w 128"/>
                      <a:gd name="T13" fmla="*/ 78 h 110"/>
                      <a:gd name="T14" fmla="*/ 7 w 128"/>
                      <a:gd name="T15" fmla="*/ 82 h 110"/>
                      <a:gd name="T16" fmla="*/ 9 w 128"/>
                      <a:gd name="T17" fmla="*/ 86 h 110"/>
                      <a:gd name="T18" fmla="*/ 18 w 128"/>
                      <a:gd name="T19" fmla="*/ 100 h 110"/>
                      <a:gd name="T20" fmla="*/ 35 w 128"/>
                      <a:gd name="T21" fmla="*/ 107 h 110"/>
                      <a:gd name="T22" fmla="*/ 35 w 128"/>
                      <a:gd name="T23" fmla="*/ 110 h 110"/>
                      <a:gd name="T24" fmla="*/ 83 w 128"/>
                      <a:gd name="T25" fmla="*/ 110 h 110"/>
                      <a:gd name="T26" fmla="*/ 90 w 128"/>
                      <a:gd name="T27" fmla="*/ 86 h 110"/>
                      <a:gd name="T28" fmla="*/ 91 w 128"/>
                      <a:gd name="T29" fmla="*/ 0 h 110"/>
                      <a:gd name="T30" fmla="*/ 26 w 128"/>
                      <a:gd name="T31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8" h="110">
                        <a:moveTo>
                          <a:pt x="26" y="0"/>
                        </a:moveTo>
                        <a:cubicBezTo>
                          <a:pt x="17" y="7"/>
                          <a:pt x="5" y="21"/>
                          <a:pt x="9" y="34"/>
                        </a:cubicBezTo>
                        <a:cubicBezTo>
                          <a:pt x="9" y="41"/>
                          <a:pt x="12" y="42"/>
                          <a:pt x="11" y="48"/>
                        </a:cubicBezTo>
                        <a:cubicBezTo>
                          <a:pt x="9" y="54"/>
                          <a:pt x="0" y="60"/>
                          <a:pt x="0" y="64"/>
                        </a:cubicBezTo>
                        <a:cubicBezTo>
                          <a:pt x="0" y="67"/>
                          <a:pt x="6" y="69"/>
                          <a:pt x="7" y="70"/>
                        </a:cubicBezTo>
                        <a:cubicBezTo>
                          <a:pt x="9" y="71"/>
                          <a:pt x="5" y="75"/>
                          <a:pt x="5" y="76"/>
                        </a:cubicBezTo>
                        <a:cubicBezTo>
                          <a:pt x="5" y="78"/>
                          <a:pt x="8" y="78"/>
                          <a:pt x="8" y="78"/>
                        </a:cubicBezTo>
                        <a:cubicBezTo>
                          <a:pt x="7" y="79"/>
                          <a:pt x="6" y="81"/>
                          <a:pt x="7" y="82"/>
                        </a:cubicBezTo>
                        <a:cubicBezTo>
                          <a:pt x="7" y="84"/>
                          <a:pt x="10" y="83"/>
                          <a:pt x="9" y="86"/>
                        </a:cubicBezTo>
                        <a:cubicBezTo>
                          <a:pt x="9" y="89"/>
                          <a:pt x="7" y="98"/>
                          <a:pt x="18" y="100"/>
                        </a:cubicBezTo>
                        <a:cubicBezTo>
                          <a:pt x="29" y="101"/>
                          <a:pt x="33" y="100"/>
                          <a:pt x="35" y="107"/>
                        </a:cubicBezTo>
                        <a:cubicBezTo>
                          <a:pt x="35" y="108"/>
                          <a:pt x="35" y="109"/>
                          <a:pt x="35" y="110"/>
                        </a:cubicBezTo>
                        <a:cubicBezTo>
                          <a:pt x="83" y="110"/>
                          <a:pt x="83" y="110"/>
                          <a:pt x="83" y="110"/>
                        </a:cubicBezTo>
                        <a:cubicBezTo>
                          <a:pt x="83" y="102"/>
                          <a:pt x="84" y="94"/>
                          <a:pt x="90" y="86"/>
                        </a:cubicBezTo>
                        <a:cubicBezTo>
                          <a:pt x="104" y="68"/>
                          <a:pt x="128" y="20"/>
                          <a:pt x="91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6" name="iṧ1íḋè"/>
                  <p:cNvSpPr/>
                  <p:nvPr/>
                </p:nvSpPr>
                <p:spPr bwMode="auto">
                  <a:xfrm>
                    <a:off x="3684" y="1156"/>
                    <a:ext cx="64" cy="59"/>
                  </a:xfrm>
                  <a:custGeom>
                    <a:avLst/>
                    <a:gdLst>
                      <a:gd name="T0" fmla="*/ 3 w 80"/>
                      <a:gd name="T1" fmla="*/ 28 h 74"/>
                      <a:gd name="T2" fmla="*/ 17 w 80"/>
                      <a:gd name="T3" fmla="*/ 44 h 74"/>
                      <a:gd name="T4" fmla="*/ 58 w 80"/>
                      <a:gd name="T5" fmla="*/ 69 h 74"/>
                      <a:gd name="T6" fmla="*/ 75 w 80"/>
                      <a:gd name="T7" fmla="*/ 40 h 74"/>
                      <a:gd name="T8" fmla="*/ 3 w 80"/>
                      <a:gd name="T9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74">
                        <a:moveTo>
                          <a:pt x="3" y="28"/>
                        </a:moveTo>
                        <a:cubicBezTo>
                          <a:pt x="3" y="28"/>
                          <a:pt x="0" y="34"/>
                          <a:pt x="17" y="44"/>
                        </a:cubicBezTo>
                        <a:cubicBezTo>
                          <a:pt x="33" y="53"/>
                          <a:pt x="52" y="64"/>
                          <a:pt x="58" y="69"/>
                        </a:cubicBezTo>
                        <a:cubicBezTo>
                          <a:pt x="63" y="74"/>
                          <a:pt x="80" y="59"/>
                          <a:pt x="75" y="40"/>
                        </a:cubicBezTo>
                        <a:cubicBezTo>
                          <a:pt x="70" y="20"/>
                          <a:pt x="19" y="0"/>
                          <a:pt x="3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7" name="îşļîḋê"/>
                  <p:cNvSpPr/>
                  <p:nvPr/>
                </p:nvSpPr>
                <p:spPr bwMode="auto">
                  <a:xfrm>
                    <a:off x="3702" y="1186"/>
                    <a:ext cx="30" cy="36"/>
                  </a:xfrm>
                  <a:custGeom>
                    <a:avLst/>
                    <a:gdLst>
                      <a:gd name="T0" fmla="*/ 35 w 37"/>
                      <a:gd name="T1" fmla="*/ 21 h 45"/>
                      <a:gd name="T2" fmla="*/ 7 w 37"/>
                      <a:gd name="T3" fmla="*/ 1 h 45"/>
                      <a:gd name="T4" fmla="*/ 4 w 37"/>
                      <a:gd name="T5" fmla="*/ 0 h 45"/>
                      <a:gd name="T6" fmla="*/ 2 w 37"/>
                      <a:gd name="T7" fmla="*/ 1 h 45"/>
                      <a:gd name="T8" fmla="*/ 0 w 37"/>
                      <a:gd name="T9" fmla="*/ 5 h 45"/>
                      <a:gd name="T10" fmla="*/ 0 w 37"/>
                      <a:gd name="T11" fmla="*/ 41 h 45"/>
                      <a:gd name="T12" fmla="*/ 2 w 37"/>
                      <a:gd name="T13" fmla="*/ 45 h 45"/>
                      <a:gd name="T14" fmla="*/ 4 w 37"/>
                      <a:gd name="T15" fmla="*/ 45 h 45"/>
                      <a:gd name="T16" fmla="*/ 7 w 37"/>
                      <a:gd name="T17" fmla="*/ 45 h 45"/>
                      <a:gd name="T18" fmla="*/ 35 w 37"/>
                      <a:gd name="T19" fmla="*/ 28 h 45"/>
                      <a:gd name="T20" fmla="*/ 37 w 37"/>
                      <a:gd name="T21" fmla="*/ 25 h 45"/>
                      <a:gd name="T22" fmla="*/ 35 w 37"/>
                      <a:gd name="T23" fmla="*/ 2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" h="45">
                        <a:moveTo>
                          <a:pt x="35" y="21"/>
                        </a:move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1"/>
                          <a:pt x="0" y="3"/>
                          <a:pt x="0" y="5"/>
                        </a:cubicBez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0" y="42"/>
                          <a:pt x="0" y="44"/>
                          <a:pt x="2" y="45"/>
                        </a:cubicBezTo>
                        <a:cubicBezTo>
                          <a:pt x="3" y="45"/>
                          <a:pt x="3" y="45"/>
                          <a:pt x="4" y="45"/>
                        </a:cubicBezTo>
                        <a:cubicBezTo>
                          <a:pt x="5" y="45"/>
                          <a:pt x="6" y="45"/>
                          <a:pt x="7" y="45"/>
                        </a:cubicBezTo>
                        <a:cubicBezTo>
                          <a:pt x="35" y="28"/>
                          <a:pt x="35" y="28"/>
                          <a:pt x="35" y="28"/>
                        </a:cubicBezTo>
                        <a:cubicBezTo>
                          <a:pt x="36" y="28"/>
                          <a:pt x="37" y="26"/>
                          <a:pt x="37" y="25"/>
                        </a:cubicBezTo>
                        <a:cubicBezTo>
                          <a:pt x="37" y="23"/>
                          <a:pt x="36" y="21"/>
                          <a:pt x="35" y="21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8" name="iŝ1ïḑê"/>
                  <p:cNvSpPr/>
                  <p:nvPr/>
                </p:nvSpPr>
                <p:spPr bwMode="auto">
                  <a:xfrm>
                    <a:off x="3685" y="1197"/>
                    <a:ext cx="102" cy="173"/>
                  </a:xfrm>
                  <a:custGeom>
                    <a:avLst/>
                    <a:gdLst>
                      <a:gd name="T0" fmla="*/ 127 w 128"/>
                      <a:gd name="T1" fmla="*/ 129 h 217"/>
                      <a:gd name="T2" fmla="*/ 128 w 128"/>
                      <a:gd name="T3" fmla="*/ 154 h 217"/>
                      <a:gd name="T4" fmla="*/ 126 w 128"/>
                      <a:gd name="T5" fmla="*/ 168 h 217"/>
                      <a:gd name="T6" fmla="*/ 114 w 128"/>
                      <a:gd name="T7" fmla="*/ 210 h 217"/>
                      <a:gd name="T8" fmla="*/ 108 w 128"/>
                      <a:gd name="T9" fmla="*/ 216 h 217"/>
                      <a:gd name="T10" fmla="*/ 22 w 128"/>
                      <a:gd name="T11" fmla="*/ 215 h 217"/>
                      <a:gd name="T12" fmla="*/ 17 w 128"/>
                      <a:gd name="T13" fmla="*/ 206 h 217"/>
                      <a:gd name="T14" fmla="*/ 2 w 128"/>
                      <a:gd name="T15" fmla="*/ 146 h 217"/>
                      <a:gd name="T16" fmla="*/ 1 w 128"/>
                      <a:gd name="T17" fmla="*/ 142 h 217"/>
                      <a:gd name="T18" fmla="*/ 1 w 128"/>
                      <a:gd name="T19" fmla="*/ 142 h 217"/>
                      <a:gd name="T20" fmla="*/ 1 w 128"/>
                      <a:gd name="T21" fmla="*/ 141 h 217"/>
                      <a:gd name="T22" fmla="*/ 3 w 128"/>
                      <a:gd name="T23" fmla="*/ 91 h 217"/>
                      <a:gd name="T24" fmla="*/ 11 w 128"/>
                      <a:gd name="T25" fmla="*/ 87 h 217"/>
                      <a:gd name="T26" fmla="*/ 20 w 128"/>
                      <a:gd name="T27" fmla="*/ 105 h 217"/>
                      <a:gd name="T28" fmla="*/ 23 w 128"/>
                      <a:gd name="T29" fmla="*/ 109 h 217"/>
                      <a:gd name="T30" fmla="*/ 25 w 128"/>
                      <a:gd name="T31" fmla="*/ 110 h 217"/>
                      <a:gd name="T32" fmla="*/ 28 w 128"/>
                      <a:gd name="T33" fmla="*/ 109 h 217"/>
                      <a:gd name="T34" fmla="*/ 30 w 128"/>
                      <a:gd name="T35" fmla="*/ 105 h 217"/>
                      <a:gd name="T36" fmla="*/ 39 w 128"/>
                      <a:gd name="T37" fmla="*/ 0 h 217"/>
                      <a:gd name="T38" fmla="*/ 50 w 128"/>
                      <a:gd name="T39" fmla="*/ 105 h 217"/>
                      <a:gd name="T40" fmla="*/ 54 w 128"/>
                      <a:gd name="T41" fmla="*/ 109 h 217"/>
                      <a:gd name="T42" fmla="*/ 58 w 128"/>
                      <a:gd name="T43" fmla="*/ 109 h 217"/>
                      <a:gd name="T44" fmla="*/ 60 w 128"/>
                      <a:gd name="T45" fmla="*/ 105 h 217"/>
                      <a:gd name="T46" fmla="*/ 69 w 128"/>
                      <a:gd name="T47" fmla="*/ 63 h 217"/>
                      <a:gd name="T48" fmla="*/ 79 w 128"/>
                      <a:gd name="T49" fmla="*/ 105 h 217"/>
                      <a:gd name="T50" fmla="*/ 84 w 128"/>
                      <a:gd name="T51" fmla="*/ 109 h 217"/>
                      <a:gd name="T52" fmla="*/ 88 w 128"/>
                      <a:gd name="T53" fmla="*/ 104 h 217"/>
                      <a:gd name="T54" fmla="*/ 97 w 128"/>
                      <a:gd name="T55" fmla="*/ 76 h 217"/>
                      <a:gd name="T56" fmla="*/ 107 w 128"/>
                      <a:gd name="T57" fmla="*/ 104 h 217"/>
                      <a:gd name="T58" fmla="*/ 112 w 128"/>
                      <a:gd name="T59" fmla="*/ 109 h 217"/>
                      <a:gd name="T60" fmla="*/ 116 w 128"/>
                      <a:gd name="T61" fmla="*/ 105 h 217"/>
                      <a:gd name="T62" fmla="*/ 116 w 128"/>
                      <a:gd name="T63" fmla="*/ 91 h 217"/>
                      <a:gd name="T64" fmla="*/ 127 w 128"/>
                      <a:gd name="T65" fmla="*/ 91 h 217"/>
                      <a:gd name="T66" fmla="*/ 127 w 128"/>
                      <a:gd name="T67" fmla="*/ 106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8" h="217">
                        <a:moveTo>
                          <a:pt x="127" y="128"/>
                        </a:moveTo>
                        <a:cubicBezTo>
                          <a:pt x="127" y="129"/>
                          <a:pt x="127" y="129"/>
                          <a:pt x="127" y="129"/>
                        </a:cubicBezTo>
                        <a:cubicBezTo>
                          <a:pt x="128" y="152"/>
                          <a:pt x="128" y="152"/>
                          <a:pt x="128" y="152"/>
                        </a:cubicBezTo>
                        <a:cubicBezTo>
                          <a:pt x="128" y="153"/>
                          <a:pt x="128" y="153"/>
                          <a:pt x="128" y="154"/>
                        </a:cubicBezTo>
                        <a:cubicBezTo>
                          <a:pt x="128" y="156"/>
                          <a:pt x="127" y="159"/>
                          <a:pt x="127" y="163"/>
                        </a:cubicBezTo>
                        <a:cubicBezTo>
                          <a:pt x="127" y="164"/>
                          <a:pt x="127" y="166"/>
                          <a:pt x="126" y="168"/>
                        </a:cubicBezTo>
                        <a:cubicBezTo>
                          <a:pt x="124" y="180"/>
                          <a:pt x="120" y="195"/>
                          <a:pt x="116" y="205"/>
                        </a:cubicBezTo>
                        <a:cubicBezTo>
                          <a:pt x="116" y="206"/>
                          <a:pt x="115" y="208"/>
                          <a:pt x="114" y="210"/>
                        </a:cubicBezTo>
                        <a:cubicBezTo>
                          <a:pt x="113" y="212"/>
                          <a:pt x="112" y="213"/>
                          <a:pt x="111" y="214"/>
                        </a:cubicBezTo>
                        <a:cubicBezTo>
                          <a:pt x="110" y="216"/>
                          <a:pt x="109" y="216"/>
                          <a:pt x="108" y="216"/>
                        </a:cubicBezTo>
                        <a:cubicBezTo>
                          <a:pt x="24" y="217"/>
                          <a:pt x="24" y="217"/>
                          <a:pt x="24" y="217"/>
                        </a:cubicBezTo>
                        <a:cubicBezTo>
                          <a:pt x="24" y="217"/>
                          <a:pt x="23" y="217"/>
                          <a:pt x="22" y="215"/>
                        </a:cubicBezTo>
                        <a:cubicBezTo>
                          <a:pt x="21" y="214"/>
                          <a:pt x="20" y="213"/>
                          <a:pt x="19" y="211"/>
                        </a:cubicBezTo>
                        <a:cubicBezTo>
                          <a:pt x="18" y="209"/>
                          <a:pt x="18" y="208"/>
                          <a:pt x="17" y="206"/>
                        </a:cubicBezTo>
                        <a:cubicBezTo>
                          <a:pt x="11" y="192"/>
                          <a:pt x="5" y="168"/>
                          <a:pt x="2" y="152"/>
                        </a:cubicBezTo>
                        <a:cubicBezTo>
                          <a:pt x="2" y="150"/>
                          <a:pt x="2" y="148"/>
                          <a:pt x="2" y="146"/>
                        </a:cubicBezTo>
                        <a:cubicBezTo>
                          <a:pt x="2" y="145"/>
                          <a:pt x="1" y="144"/>
                          <a:pt x="1" y="143"/>
                        </a:cubicBezTo>
                        <a:cubicBezTo>
                          <a:pt x="1" y="143"/>
                          <a:pt x="1" y="143"/>
                          <a:pt x="1" y="142"/>
                        </a:cubicBezTo>
                        <a:cubicBezTo>
                          <a:pt x="1" y="142"/>
                          <a:pt x="1" y="142"/>
                          <a:pt x="1" y="142"/>
                        </a:cubicBezTo>
                        <a:cubicBezTo>
                          <a:pt x="1" y="142"/>
                          <a:pt x="1" y="142"/>
                          <a:pt x="1" y="142"/>
                        </a:cubicBezTo>
                        <a:cubicBezTo>
                          <a:pt x="1" y="142"/>
                          <a:pt x="1" y="141"/>
                          <a:pt x="1" y="141"/>
                        </a:cubicBezTo>
                        <a:cubicBezTo>
                          <a:pt x="1" y="141"/>
                          <a:pt x="1" y="141"/>
                          <a:pt x="1" y="141"/>
                        </a:cubicBezTo>
                        <a:cubicBezTo>
                          <a:pt x="1" y="98"/>
                          <a:pt x="1" y="98"/>
                          <a:pt x="1" y="98"/>
                        </a:cubicBezTo>
                        <a:cubicBezTo>
                          <a:pt x="0" y="96"/>
                          <a:pt x="1" y="93"/>
                          <a:pt x="3" y="91"/>
                        </a:cubicBezTo>
                        <a:cubicBezTo>
                          <a:pt x="5" y="89"/>
                          <a:pt x="7" y="87"/>
                          <a:pt x="10" y="87"/>
                        </a:cubicBezTo>
                        <a:cubicBezTo>
                          <a:pt x="11" y="87"/>
                          <a:pt x="11" y="87"/>
                          <a:pt x="11" y="87"/>
                        </a:cubicBezTo>
                        <a:cubicBezTo>
                          <a:pt x="15" y="87"/>
                          <a:pt x="18" y="89"/>
                          <a:pt x="20" y="92"/>
                        </a:cubicBezTo>
                        <a:cubicBezTo>
                          <a:pt x="20" y="105"/>
                          <a:pt x="20" y="105"/>
                          <a:pt x="20" y="105"/>
                        </a:cubicBezTo>
                        <a:cubicBezTo>
                          <a:pt x="20" y="106"/>
                          <a:pt x="20" y="107"/>
                          <a:pt x="21" y="107"/>
                        </a:cubicBezTo>
                        <a:cubicBezTo>
                          <a:pt x="21" y="108"/>
                          <a:pt x="22" y="109"/>
                          <a:pt x="23" y="109"/>
                        </a:cubicBezTo>
                        <a:cubicBezTo>
                          <a:pt x="23" y="109"/>
                          <a:pt x="23" y="109"/>
                          <a:pt x="23" y="109"/>
                        </a:cubicBezTo>
                        <a:cubicBezTo>
                          <a:pt x="23" y="110"/>
                          <a:pt x="24" y="110"/>
                          <a:pt x="25" y="110"/>
                        </a:cubicBezTo>
                        <a:cubicBezTo>
                          <a:pt x="26" y="110"/>
                          <a:pt x="26" y="110"/>
                          <a:pt x="27" y="110"/>
                        </a:cubicBezTo>
                        <a:cubicBezTo>
                          <a:pt x="28" y="109"/>
                          <a:pt x="28" y="109"/>
                          <a:pt x="28" y="109"/>
                        </a:cubicBezTo>
                        <a:cubicBezTo>
                          <a:pt x="28" y="109"/>
                          <a:pt x="28" y="109"/>
                          <a:pt x="28" y="109"/>
                        </a:cubicBezTo>
                        <a:cubicBezTo>
                          <a:pt x="29" y="108"/>
                          <a:pt x="30" y="107"/>
                          <a:pt x="30" y="105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29" y="5"/>
                          <a:pt x="33" y="0"/>
                          <a:pt x="39" y="0"/>
                        </a:cubicBezTo>
                        <a:cubicBezTo>
                          <a:pt x="45" y="0"/>
                          <a:pt x="49" y="4"/>
                          <a:pt x="49" y="10"/>
                        </a:cubicBezTo>
                        <a:cubicBezTo>
                          <a:pt x="50" y="105"/>
                          <a:pt x="50" y="105"/>
                          <a:pt x="50" y="105"/>
                        </a:cubicBezTo>
                        <a:cubicBezTo>
                          <a:pt x="50" y="107"/>
                          <a:pt x="51" y="108"/>
                          <a:pt x="53" y="109"/>
                        </a:cubicBezTo>
                        <a:cubicBezTo>
                          <a:pt x="54" y="109"/>
                          <a:pt x="54" y="109"/>
                          <a:pt x="54" y="109"/>
                        </a:cubicBezTo>
                        <a:cubicBezTo>
                          <a:pt x="54" y="109"/>
                          <a:pt x="55" y="110"/>
                          <a:pt x="55" y="110"/>
                        </a:cubicBezTo>
                        <a:cubicBezTo>
                          <a:pt x="56" y="110"/>
                          <a:pt x="57" y="109"/>
                          <a:pt x="58" y="109"/>
                        </a:cubicBezTo>
                        <a:cubicBezTo>
                          <a:pt x="59" y="108"/>
                          <a:pt x="59" y="108"/>
                          <a:pt x="60" y="107"/>
                        </a:cubicBezTo>
                        <a:cubicBezTo>
                          <a:pt x="60" y="106"/>
                          <a:pt x="60" y="106"/>
                          <a:pt x="60" y="105"/>
                        </a:cubicBezTo>
                        <a:cubicBezTo>
                          <a:pt x="60" y="73"/>
                          <a:pt x="60" y="73"/>
                          <a:pt x="60" y="73"/>
                        </a:cubicBezTo>
                        <a:cubicBezTo>
                          <a:pt x="60" y="67"/>
                          <a:pt x="64" y="63"/>
                          <a:pt x="69" y="63"/>
                        </a:cubicBezTo>
                        <a:cubicBezTo>
                          <a:pt x="74" y="63"/>
                          <a:pt x="78" y="67"/>
                          <a:pt x="78" y="72"/>
                        </a:cubicBezTo>
                        <a:cubicBezTo>
                          <a:pt x="79" y="105"/>
                          <a:pt x="79" y="105"/>
                          <a:pt x="79" y="105"/>
                        </a:cubicBezTo>
                        <a:cubicBezTo>
                          <a:pt x="79" y="106"/>
                          <a:pt x="80" y="108"/>
                          <a:pt x="81" y="108"/>
                        </a:cubicBezTo>
                        <a:cubicBezTo>
                          <a:pt x="82" y="109"/>
                          <a:pt x="82" y="109"/>
                          <a:pt x="84" y="109"/>
                        </a:cubicBezTo>
                        <a:cubicBezTo>
                          <a:pt x="84" y="109"/>
                          <a:pt x="85" y="109"/>
                          <a:pt x="86" y="108"/>
                        </a:cubicBezTo>
                        <a:cubicBezTo>
                          <a:pt x="87" y="107"/>
                          <a:pt x="88" y="106"/>
                          <a:pt x="88" y="104"/>
                        </a:cubicBezTo>
                        <a:cubicBezTo>
                          <a:pt x="88" y="86"/>
                          <a:pt x="88" y="86"/>
                          <a:pt x="88" y="86"/>
                        </a:cubicBezTo>
                        <a:cubicBezTo>
                          <a:pt x="88" y="81"/>
                          <a:pt x="92" y="76"/>
                          <a:pt x="97" y="76"/>
                        </a:cubicBezTo>
                        <a:cubicBezTo>
                          <a:pt x="102" y="76"/>
                          <a:pt x="106" y="80"/>
                          <a:pt x="107" y="86"/>
                        </a:cubicBezTo>
                        <a:cubicBezTo>
                          <a:pt x="107" y="104"/>
                          <a:pt x="107" y="104"/>
                          <a:pt x="107" y="104"/>
                        </a:cubicBezTo>
                        <a:cubicBezTo>
                          <a:pt x="107" y="106"/>
                          <a:pt x="108" y="108"/>
                          <a:pt x="109" y="108"/>
                        </a:cubicBezTo>
                        <a:cubicBezTo>
                          <a:pt x="110" y="109"/>
                          <a:pt x="111" y="109"/>
                          <a:pt x="112" y="109"/>
                        </a:cubicBezTo>
                        <a:cubicBezTo>
                          <a:pt x="112" y="109"/>
                          <a:pt x="112" y="109"/>
                          <a:pt x="112" y="109"/>
                        </a:cubicBezTo>
                        <a:cubicBezTo>
                          <a:pt x="114" y="109"/>
                          <a:pt x="116" y="107"/>
                          <a:pt x="116" y="105"/>
                        </a:cubicBezTo>
                        <a:cubicBezTo>
                          <a:pt x="116" y="105"/>
                          <a:pt x="116" y="104"/>
                          <a:pt x="116" y="104"/>
                        </a:cubicBezTo>
                        <a:cubicBezTo>
                          <a:pt x="116" y="91"/>
                          <a:pt x="116" y="91"/>
                          <a:pt x="116" y="91"/>
                        </a:cubicBezTo>
                        <a:cubicBezTo>
                          <a:pt x="116" y="88"/>
                          <a:pt x="119" y="86"/>
                          <a:pt x="122" y="86"/>
                        </a:cubicBezTo>
                        <a:cubicBezTo>
                          <a:pt x="125" y="86"/>
                          <a:pt x="127" y="88"/>
                          <a:pt x="127" y="91"/>
                        </a:cubicBezTo>
                        <a:cubicBezTo>
                          <a:pt x="127" y="107"/>
                          <a:pt x="127" y="107"/>
                          <a:pt x="127" y="107"/>
                        </a:cubicBezTo>
                        <a:cubicBezTo>
                          <a:pt x="127" y="106"/>
                          <a:pt x="127" y="106"/>
                          <a:pt x="127" y="106"/>
                        </a:cubicBezTo>
                        <a:lnTo>
                          <a:pt x="127" y="128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9" name="íṣlïďè"/>
                  <p:cNvSpPr/>
                  <p:nvPr/>
                </p:nvSpPr>
                <p:spPr bwMode="auto">
                  <a:xfrm>
                    <a:off x="3692" y="1369"/>
                    <a:ext cx="92" cy="36"/>
                  </a:xfrm>
                  <a:custGeom>
                    <a:avLst/>
                    <a:gdLst>
                      <a:gd name="T0" fmla="*/ 116 w 116"/>
                      <a:gd name="T1" fmla="*/ 35 h 45"/>
                      <a:gd name="T2" fmla="*/ 107 w 116"/>
                      <a:gd name="T3" fmla="*/ 44 h 45"/>
                      <a:gd name="T4" fmla="*/ 10 w 116"/>
                      <a:gd name="T5" fmla="*/ 45 h 45"/>
                      <a:gd name="T6" fmla="*/ 0 w 116"/>
                      <a:gd name="T7" fmla="*/ 36 h 45"/>
                      <a:gd name="T8" fmla="*/ 0 w 116"/>
                      <a:gd name="T9" fmla="*/ 11 h 45"/>
                      <a:gd name="T10" fmla="*/ 9 w 116"/>
                      <a:gd name="T11" fmla="*/ 2 h 45"/>
                      <a:gd name="T12" fmla="*/ 106 w 116"/>
                      <a:gd name="T13" fmla="*/ 1 h 45"/>
                      <a:gd name="T14" fmla="*/ 116 w 116"/>
                      <a:gd name="T15" fmla="*/ 10 h 45"/>
                      <a:gd name="T16" fmla="*/ 116 w 116"/>
                      <a:gd name="T17" fmla="*/ 3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6" h="45">
                        <a:moveTo>
                          <a:pt x="116" y="35"/>
                        </a:moveTo>
                        <a:cubicBezTo>
                          <a:pt x="116" y="40"/>
                          <a:pt x="112" y="44"/>
                          <a:pt x="107" y="44"/>
                        </a:cubicBezTo>
                        <a:cubicBezTo>
                          <a:pt x="10" y="45"/>
                          <a:pt x="10" y="45"/>
                          <a:pt x="10" y="45"/>
                        </a:cubicBezTo>
                        <a:cubicBezTo>
                          <a:pt x="5" y="45"/>
                          <a:pt x="0" y="41"/>
                          <a:pt x="0" y="36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6"/>
                          <a:pt x="4" y="2"/>
                          <a:pt x="9" y="2"/>
                        </a:cubicBezTo>
                        <a:cubicBezTo>
                          <a:pt x="106" y="1"/>
                          <a:pt x="106" y="1"/>
                          <a:pt x="106" y="1"/>
                        </a:cubicBezTo>
                        <a:cubicBezTo>
                          <a:pt x="111" y="0"/>
                          <a:pt x="116" y="5"/>
                          <a:pt x="116" y="10"/>
                        </a:cubicBezTo>
                        <a:lnTo>
                          <a:pt x="116" y="35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0" name="ïŝḷiḓè"/>
                  <p:cNvSpPr/>
                  <p:nvPr/>
                </p:nvSpPr>
                <p:spPr bwMode="auto">
                  <a:xfrm>
                    <a:off x="3710" y="1202"/>
                    <a:ext cx="11" cy="15"/>
                  </a:xfrm>
                  <a:custGeom>
                    <a:avLst/>
                    <a:gdLst>
                      <a:gd name="T0" fmla="*/ 14 w 14"/>
                      <a:gd name="T1" fmla="*/ 7 h 18"/>
                      <a:gd name="T2" fmla="*/ 14 w 14"/>
                      <a:gd name="T3" fmla="*/ 11 h 18"/>
                      <a:gd name="T4" fmla="*/ 7 w 14"/>
                      <a:gd name="T5" fmla="*/ 18 h 18"/>
                      <a:gd name="T6" fmla="*/ 0 w 14"/>
                      <a:gd name="T7" fmla="*/ 11 h 18"/>
                      <a:gd name="T8" fmla="*/ 0 w 14"/>
                      <a:gd name="T9" fmla="*/ 7 h 18"/>
                      <a:gd name="T10" fmla="*/ 7 w 14"/>
                      <a:gd name="T11" fmla="*/ 0 h 18"/>
                      <a:gd name="T12" fmla="*/ 14 w 14"/>
                      <a:gd name="T13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8">
                        <a:moveTo>
                          <a:pt x="14" y="7"/>
                        </a:move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4"/>
                          <a:pt x="11" y="18"/>
                          <a:pt x="7" y="18"/>
                        </a:cubicBezTo>
                        <a:cubicBezTo>
                          <a:pt x="3" y="18"/>
                          <a:pt x="0" y="15"/>
                          <a:pt x="0" y="1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lose/>
                      </a:path>
                    </a:pathLst>
                  </a:custGeom>
                  <a:solidFill>
                    <a:srgbClr val="FF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1" name="îṡ1ïḓê"/>
                  <p:cNvSpPr/>
                  <p:nvPr/>
                </p:nvSpPr>
                <p:spPr bwMode="auto">
                  <a:xfrm>
                    <a:off x="2746" y="1467"/>
                    <a:ext cx="200" cy="200"/>
                  </a:xfrm>
                  <a:custGeom>
                    <a:avLst/>
                    <a:gdLst>
                      <a:gd name="T0" fmla="*/ 0 w 251"/>
                      <a:gd name="T1" fmla="*/ 126 h 251"/>
                      <a:gd name="T2" fmla="*/ 251 w 251"/>
                      <a:gd name="T3" fmla="*/ 126 h 251"/>
                      <a:gd name="T4" fmla="*/ 183 w 251"/>
                      <a:gd name="T5" fmla="*/ 171 h 251"/>
                      <a:gd name="T6" fmla="*/ 239 w 251"/>
                      <a:gd name="T7" fmla="*/ 132 h 251"/>
                      <a:gd name="T8" fmla="*/ 183 w 251"/>
                      <a:gd name="T9" fmla="*/ 171 h 251"/>
                      <a:gd name="T10" fmla="*/ 13 w 251"/>
                      <a:gd name="T11" fmla="*/ 132 h 251"/>
                      <a:gd name="T12" fmla="*/ 70 w 251"/>
                      <a:gd name="T13" fmla="*/ 170 h 251"/>
                      <a:gd name="T14" fmla="*/ 69 w 251"/>
                      <a:gd name="T15" fmla="*/ 86 h 251"/>
                      <a:gd name="T16" fmla="*/ 13 w 251"/>
                      <a:gd name="T17" fmla="*/ 120 h 251"/>
                      <a:gd name="T18" fmla="*/ 69 w 251"/>
                      <a:gd name="T19" fmla="*/ 86 h 251"/>
                      <a:gd name="T20" fmla="*/ 174 w 251"/>
                      <a:gd name="T21" fmla="*/ 90 h 251"/>
                      <a:gd name="T22" fmla="*/ 133 w 251"/>
                      <a:gd name="T23" fmla="*/ 120 h 251"/>
                      <a:gd name="T24" fmla="*/ 133 w 251"/>
                      <a:gd name="T25" fmla="*/ 87 h 251"/>
                      <a:gd name="T26" fmla="*/ 171 w 251"/>
                      <a:gd name="T27" fmla="*/ 78 h 251"/>
                      <a:gd name="T28" fmla="*/ 121 w 251"/>
                      <a:gd name="T29" fmla="*/ 22 h 251"/>
                      <a:gd name="T30" fmla="*/ 84 w 251"/>
                      <a:gd name="T31" fmla="*/ 80 h 251"/>
                      <a:gd name="T32" fmla="*/ 121 w 251"/>
                      <a:gd name="T33" fmla="*/ 99 h 251"/>
                      <a:gd name="T34" fmla="*/ 76 w 251"/>
                      <a:gd name="T35" fmla="*/ 120 h 251"/>
                      <a:gd name="T36" fmla="*/ 121 w 251"/>
                      <a:gd name="T37" fmla="*/ 99 h 251"/>
                      <a:gd name="T38" fmla="*/ 121 w 251"/>
                      <a:gd name="T39" fmla="*/ 132 h 251"/>
                      <a:gd name="T40" fmla="*/ 81 w 251"/>
                      <a:gd name="T41" fmla="*/ 165 h 251"/>
                      <a:gd name="T42" fmla="*/ 121 w 251"/>
                      <a:gd name="T43" fmla="*/ 169 h 251"/>
                      <a:gd name="T44" fmla="*/ 84 w 251"/>
                      <a:gd name="T45" fmla="*/ 177 h 251"/>
                      <a:gd name="T46" fmla="*/ 133 w 251"/>
                      <a:gd name="T47" fmla="*/ 229 h 251"/>
                      <a:gd name="T48" fmla="*/ 168 w 251"/>
                      <a:gd name="T49" fmla="*/ 177 h 251"/>
                      <a:gd name="T50" fmla="*/ 133 w 251"/>
                      <a:gd name="T51" fmla="*/ 157 h 251"/>
                      <a:gd name="T52" fmla="*/ 178 w 251"/>
                      <a:gd name="T53" fmla="*/ 132 h 251"/>
                      <a:gd name="T54" fmla="*/ 133 w 251"/>
                      <a:gd name="T55" fmla="*/ 157 h 251"/>
                      <a:gd name="T56" fmla="*/ 185 w 251"/>
                      <a:gd name="T57" fmla="*/ 84 h 251"/>
                      <a:gd name="T58" fmla="*/ 239 w 251"/>
                      <a:gd name="T59" fmla="*/ 120 h 251"/>
                      <a:gd name="T60" fmla="*/ 210 w 251"/>
                      <a:gd name="T61" fmla="*/ 50 h 251"/>
                      <a:gd name="T62" fmla="*/ 146 w 251"/>
                      <a:gd name="T63" fmla="*/ 14 h 251"/>
                      <a:gd name="T64" fmla="*/ 113 w 251"/>
                      <a:gd name="T65" fmla="*/ 13 h 251"/>
                      <a:gd name="T66" fmla="*/ 42 w 251"/>
                      <a:gd name="T67" fmla="*/ 50 h 251"/>
                      <a:gd name="T68" fmla="*/ 44 w 251"/>
                      <a:gd name="T69" fmla="*/ 204 h 251"/>
                      <a:gd name="T70" fmla="*/ 108 w 251"/>
                      <a:gd name="T71" fmla="*/ 238 h 251"/>
                      <a:gd name="T72" fmla="*/ 141 w 251"/>
                      <a:gd name="T73" fmla="*/ 238 h 251"/>
                      <a:gd name="T74" fmla="*/ 208 w 251"/>
                      <a:gd name="T75" fmla="*/ 204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51" h="251">
                        <a:moveTo>
                          <a:pt x="126" y="0"/>
                        </a:moveTo>
                        <a:cubicBezTo>
                          <a:pt x="57" y="0"/>
                          <a:pt x="0" y="57"/>
                          <a:pt x="0" y="126"/>
                        </a:cubicBezTo>
                        <a:cubicBezTo>
                          <a:pt x="0" y="195"/>
                          <a:pt x="57" y="251"/>
                          <a:pt x="126" y="251"/>
                        </a:cubicBezTo>
                        <a:cubicBezTo>
                          <a:pt x="195" y="251"/>
                          <a:pt x="251" y="195"/>
                          <a:pt x="251" y="126"/>
                        </a:cubicBezTo>
                        <a:cubicBezTo>
                          <a:pt x="251" y="57"/>
                          <a:pt x="195" y="0"/>
                          <a:pt x="126" y="0"/>
                        </a:cubicBezTo>
                        <a:close/>
                        <a:moveTo>
                          <a:pt x="183" y="171"/>
                        </a:moveTo>
                        <a:cubicBezTo>
                          <a:pt x="187" y="158"/>
                          <a:pt x="189" y="145"/>
                          <a:pt x="190" y="132"/>
                        </a:cubicBezTo>
                        <a:cubicBezTo>
                          <a:pt x="239" y="132"/>
                          <a:pt x="239" y="132"/>
                          <a:pt x="239" y="132"/>
                        </a:cubicBezTo>
                        <a:cubicBezTo>
                          <a:pt x="238" y="156"/>
                          <a:pt x="229" y="177"/>
                          <a:pt x="216" y="195"/>
                        </a:cubicBezTo>
                        <a:cubicBezTo>
                          <a:pt x="206" y="185"/>
                          <a:pt x="195" y="177"/>
                          <a:pt x="183" y="171"/>
                        </a:cubicBezTo>
                        <a:close/>
                        <a:moveTo>
                          <a:pt x="36" y="195"/>
                        </a:moveTo>
                        <a:cubicBezTo>
                          <a:pt x="22" y="177"/>
                          <a:pt x="14" y="156"/>
                          <a:pt x="13" y="132"/>
                        </a:cubicBezTo>
                        <a:cubicBezTo>
                          <a:pt x="64" y="132"/>
                          <a:pt x="64" y="132"/>
                          <a:pt x="64" y="132"/>
                        </a:cubicBezTo>
                        <a:cubicBezTo>
                          <a:pt x="64" y="145"/>
                          <a:pt x="66" y="158"/>
                          <a:pt x="70" y="170"/>
                        </a:cubicBezTo>
                        <a:cubicBezTo>
                          <a:pt x="57" y="177"/>
                          <a:pt x="46" y="185"/>
                          <a:pt x="36" y="195"/>
                        </a:cubicBezTo>
                        <a:close/>
                        <a:moveTo>
                          <a:pt x="69" y="86"/>
                        </a:moveTo>
                        <a:cubicBezTo>
                          <a:pt x="66" y="97"/>
                          <a:pt x="65" y="108"/>
                          <a:pt x="64" y="120"/>
                        </a:cubicBezTo>
                        <a:cubicBezTo>
                          <a:pt x="13" y="120"/>
                          <a:pt x="13" y="120"/>
                          <a:pt x="13" y="120"/>
                        </a:cubicBezTo>
                        <a:cubicBezTo>
                          <a:pt x="14" y="97"/>
                          <a:pt x="21" y="77"/>
                          <a:pt x="34" y="59"/>
                        </a:cubicBezTo>
                        <a:cubicBezTo>
                          <a:pt x="44" y="70"/>
                          <a:pt x="56" y="79"/>
                          <a:pt x="69" y="86"/>
                        </a:cubicBezTo>
                        <a:close/>
                        <a:moveTo>
                          <a:pt x="133" y="99"/>
                        </a:moveTo>
                        <a:cubicBezTo>
                          <a:pt x="147" y="98"/>
                          <a:pt x="161" y="95"/>
                          <a:pt x="174" y="90"/>
                        </a:cubicBezTo>
                        <a:cubicBezTo>
                          <a:pt x="176" y="99"/>
                          <a:pt x="178" y="110"/>
                          <a:pt x="178" y="120"/>
                        </a:cubicBezTo>
                        <a:cubicBezTo>
                          <a:pt x="133" y="120"/>
                          <a:pt x="133" y="120"/>
                          <a:pt x="133" y="120"/>
                        </a:cubicBezTo>
                        <a:lnTo>
                          <a:pt x="133" y="99"/>
                        </a:lnTo>
                        <a:close/>
                        <a:moveTo>
                          <a:pt x="133" y="87"/>
                        </a:moveTo>
                        <a:cubicBezTo>
                          <a:pt x="133" y="18"/>
                          <a:pt x="133" y="18"/>
                          <a:pt x="133" y="18"/>
                        </a:cubicBezTo>
                        <a:cubicBezTo>
                          <a:pt x="150" y="35"/>
                          <a:pt x="163" y="55"/>
                          <a:pt x="171" y="78"/>
                        </a:cubicBezTo>
                        <a:cubicBezTo>
                          <a:pt x="159" y="83"/>
                          <a:pt x="146" y="86"/>
                          <a:pt x="133" y="87"/>
                        </a:cubicBezTo>
                        <a:close/>
                        <a:moveTo>
                          <a:pt x="121" y="22"/>
                        </a:moveTo>
                        <a:cubicBezTo>
                          <a:pt x="121" y="87"/>
                          <a:pt x="121" y="87"/>
                          <a:pt x="121" y="87"/>
                        </a:cubicBezTo>
                        <a:cubicBezTo>
                          <a:pt x="108" y="87"/>
                          <a:pt x="96" y="84"/>
                          <a:pt x="84" y="80"/>
                        </a:cubicBezTo>
                        <a:cubicBezTo>
                          <a:pt x="91" y="58"/>
                          <a:pt x="104" y="38"/>
                          <a:pt x="121" y="22"/>
                        </a:cubicBezTo>
                        <a:close/>
                        <a:moveTo>
                          <a:pt x="121" y="99"/>
                        </a:moveTo>
                        <a:cubicBezTo>
                          <a:pt x="121" y="120"/>
                          <a:pt x="121" y="120"/>
                          <a:pt x="121" y="120"/>
                        </a:cubicBezTo>
                        <a:cubicBezTo>
                          <a:pt x="76" y="120"/>
                          <a:pt x="76" y="120"/>
                          <a:pt x="76" y="120"/>
                        </a:cubicBezTo>
                        <a:cubicBezTo>
                          <a:pt x="76" y="110"/>
                          <a:pt x="78" y="100"/>
                          <a:pt x="80" y="91"/>
                        </a:cubicBezTo>
                        <a:cubicBezTo>
                          <a:pt x="93" y="96"/>
                          <a:pt x="107" y="99"/>
                          <a:pt x="121" y="99"/>
                        </a:cubicBezTo>
                        <a:close/>
                        <a:moveTo>
                          <a:pt x="76" y="132"/>
                        </a:moveTo>
                        <a:cubicBezTo>
                          <a:pt x="121" y="132"/>
                          <a:pt x="121" y="132"/>
                          <a:pt x="121" y="132"/>
                        </a:cubicBezTo>
                        <a:cubicBezTo>
                          <a:pt x="121" y="157"/>
                          <a:pt x="121" y="157"/>
                          <a:pt x="121" y="157"/>
                        </a:cubicBezTo>
                        <a:cubicBezTo>
                          <a:pt x="107" y="158"/>
                          <a:pt x="93" y="161"/>
                          <a:pt x="81" y="165"/>
                        </a:cubicBezTo>
                        <a:cubicBezTo>
                          <a:pt x="78" y="155"/>
                          <a:pt x="76" y="143"/>
                          <a:pt x="76" y="132"/>
                        </a:cubicBezTo>
                        <a:close/>
                        <a:moveTo>
                          <a:pt x="121" y="169"/>
                        </a:moveTo>
                        <a:cubicBezTo>
                          <a:pt x="121" y="234"/>
                          <a:pt x="121" y="234"/>
                          <a:pt x="121" y="234"/>
                        </a:cubicBezTo>
                        <a:cubicBezTo>
                          <a:pt x="104" y="218"/>
                          <a:pt x="92" y="198"/>
                          <a:pt x="84" y="177"/>
                        </a:cubicBezTo>
                        <a:cubicBezTo>
                          <a:pt x="96" y="172"/>
                          <a:pt x="108" y="170"/>
                          <a:pt x="121" y="169"/>
                        </a:cubicBezTo>
                        <a:close/>
                        <a:moveTo>
                          <a:pt x="133" y="229"/>
                        </a:moveTo>
                        <a:cubicBezTo>
                          <a:pt x="133" y="169"/>
                          <a:pt x="133" y="169"/>
                          <a:pt x="133" y="169"/>
                        </a:cubicBezTo>
                        <a:cubicBezTo>
                          <a:pt x="145" y="170"/>
                          <a:pt x="157" y="173"/>
                          <a:pt x="168" y="177"/>
                        </a:cubicBezTo>
                        <a:cubicBezTo>
                          <a:pt x="160" y="197"/>
                          <a:pt x="148" y="215"/>
                          <a:pt x="133" y="229"/>
                        </a:cubicBezTo>
                        <a:close/>
                        <a:moveTo>
                          <a:pt x="133" y="157"/>
                        </a:moveTo>
                        <a:cubicBezTo>
                          <a:pt x="133" y="132"/>
                          <a:pt x="133" y="132"/>
                          <a:pt x="133" y="132"/>
                        </a:cubicBezTo>
                        <a:cubicBezTo>
                          <a:pt x="178" y="132"/>
                          <a:pt x="178" y="132"/>
                          <a:pt x="178" y="132"/>
                        </a:cubicBezTo>
                        <a:cubicBezTo>
                          <a:pt x="177" y="143"/>
                          <a:pt x="175" y="155"/>
                          <a:pt x="172" y="166"/>
                        </a:cubicBezTo>
                        <a:cubicBezTo>
                          <a:pt x="160" y="161"/>
                          <a:pt x="146" y="158"/>
                          <a:pt x="133" y="157"/>
                        </a:cubicBezTo>
                        <a:close/>
                        <a:moveTo>
                          <a:pt x="190" y="120"/>
                        </a:moveTo>
                        <a:cubicBezTo>
                          <a:pt x="190" y="108"/>
                          <a:pt x="188" y="96"/>
                          <a:pt x="185" y="84"/>
                        </a:cubicBezTo>
                        <a:cubicBezTo>
                          <a:pt x="197" y="78"/>
                          <a:pt x="208" y="70"/>
                          <a:pt x="218" y="59"/>
                        </a:cubicBezTo>
                        <a:cubicBezTo>
                          <a:pt x="230" y="77"/>
                          <a:pt x="238" y="97"/>
                          <a:pt x="239" y="120"/>
                        </a:cubicBezTo>
                        <a:lnTo>
                          <a:pt x="190" y="120"/>
                        </a:lnTo>
                        <a:close/>
                        <a:moveTo>
                          <a:pt x="210" y="50"/>
                        </a:moveTo>
                        <a:cubicBezTo>
                          <a:pt x="202" y="59"/>
                          <a:pt x="192" y="67"/>
                          <a:pt x="182" y="73"/>
                        </a:cubicBezTo>
                        <a:cubicBezTo>
                          <a:pt x="174" y="51"/>
                          <a:pt x="162" y="31"/>
                          <a:pt x="146" y="14"/>
                        </a:cubicBezTo>
                        <a:cubicBezTo>
                          <a:pt x="171" y="19"/>
                          <a:pt x="193" y="32"/>
                          <a:pt x="210" y="50"/>
                        </a:cubicBezTo>
                        <a:close/>
                        <a:moveTo>
                          <a:pt x="113" y="13"/>
                        </a:moveTo>
                        <a:cubicBezTo>
                          <a:pt x="95" y="30"/>
                          <a:pt x="81" y="51"/>
                          <a:pt x="73" y="75"/>
                        </a:cubicBezTo>
                        <a:cubicBezTo>
                          <a:pt x="61" y="68"/>
                          <a:pt x="51" y="60"/>
                          <a:pt x="42" y="50"/>
                        </a:cubicBezTo>
                        <a:cubicBezTo>
                          <a:pt x="60" y="30"/>
                          <a:pt x="85" y="16"/>
                          <a:pt x="113" y="13"/>
                        </a:cubicBezTo>
                        <a:close/>
                        <a:moveTo>
                          <a:pt x="44" y="204"/>
                        </a:moveTo>
                        <a:cubicBezTo>
                          <a:pt x="52" y="195"/>
                          <a:pt x="62" y="188"/>
                          <a:pt x="73" y="182"/>
                        </a:cubicBezTo>
                        <a:cubicBezTo>
                          <a:pt x="81" y="203"/>
                          <a:pt x="93" y="222"/>
                          <a:pt x="108" y="238"/>
                        </a:cubicBezTo>
                        <a:cubicBezTo>
                          <a:pt x="83" y="234"/>
                          <a:pt x="61" y="222"/>
                          <a:pt x="44" y="204"/>
                        </a:cubicBezTo>
                        <a:close/>
                        <a:moveTo>
                          <a:pt x="141" y="238"/>
                        </a:moveTo>
                        <a:cubicBezTo>
                          <a:pt x="158" y="222"/>
                          <a:pt x="171" y="203"/>
                          <a:pt x="179" y="182"/>
                        </a:cubicBezTo>
                        <a:cubicBezTo>
                          <a:pt x="190" y="188"/>
                          <a:pt x="199" y="195"/>
                          <a:pt x="208" y="204"/>
                        </a:cubicBezTo>
                        <a:cubicBezTo>
                          <a:pt x="190" y="222"/>
                          <a:pt x="167" y="235"/>
                          <a:pt x="141" y="2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2" name="iṣlíḓé"/>
                  <p:cNvSpPr/>
                  <p:nvPr/>
                </p:nvSpPr>
                <p:spPr bwMode="auto">
                  <a:xfrm>
                    <a:off x="2711" y="1504"/>
                    <a:ext cx="116" cy="85"/>
                  </a:xfrm>
                  <a:custGeom>
                    <a:avLst/>
                    <a:gdLst>
                      <a:gd name="T0" fmla="*/ 142 w 146"/>
                      <a:gd name="T1" fmla="*/ 0 h 106"/>
                      <a:gd name="T2" fmla="*/ 4 w 146"/>
                      <a:gd name="T3" fmla="*/ 0 h 106"/>
                      <a:gd name="T4" fmla="*/ 0 w 146"/>
                      <a:gd name="T5" fmla="*/ 4 h 106"/>
                      <a:gd name="T6" fmla="*/ 0 w 146"/>
                      <a:gd name="T7" fmla="*/ 87 h 106"/>
                      <a:gd name="T8" fmla="*/ 4 w 146"/>
                      <a:gd name="T9" fmla="*/ 91 h 106"/>
                      <a:gd name="T10" fmla="*/ 59 w 146"/>
                      <a:gd name="T11" fmla="*/ 91 h 106"/>
                      <a:gd name="T12" fmla="*/ 59 w 146"/>
                      <a:gd name="T13" fmla="*/ 97 h 106"/>
                      <a:gd name="T14" fmla="*/ 31 w 146"/>
                      <a:gd name="T15" fmla="*/ 97 h 106"/>
                      <a:gd name="T16" fmla="*/ 28 w 146"/>
                      <a:gd name="T17" fmla="*/ 100 h 106"/>
                      <a:gd name="T18" fmla="*/ 28 w 146"/>
                      <a:gd name="T19" fmla="*/ 103 h 106"/>
                      <a:gd name="T20" fmla="*/ 31 w 146"/>
                      <a:gd name="T21" fmla="*/ 106 h 106"/>
                      <a:gd name="T22" fmla="*/ 114 w 146"/>
                      <a:gd name="T23" fmla="*/ 106 h 106"/>
                      <a:gd name="T24" fmla="*/ 117 w 146"/>
                      <a:gd name="T25" fmla="*/ 103 h 106"/>
                      <a:gd name="T26" fmla="*/ 117 w 146"/>
                      <a:gd name="T27" fmla="*/ 100 h 106"/>
                      <a:gd name="T28" fmla="*/ 114 w 146"/>
                      <a:gd name="T29" fmla="*/ 97 h 106"/>
                      <a:gd name="T30" fmla="*/ 87 w 146"/>
                      <a:gd name="T31" fmla="*/ 97 h 106"/>
                      <a:gd name="T32" fmla="*/ 87 w 146"/>
                      <a:gd name="T33" fmla="*/ 91 h 106"/>
                      <a:gd name="T34" fmla="*/ 142 w 146"/>
                      <a:gd name="T35" fmla="*/ 91 h 106"/>
                      <a:gd name="T36" fmla="*/ 146 w 146"/>
                      <a:gd name="T37" fmla="*/ 87 h 106"/>
                      <a:gd name="T38" fmla="*/ 146 w 146"/>
                      <a:gd name="T39" fmla="*/ 4 h 106"/>
                      <a:gd name="T40" fmla="*/ 142 w 146"/>
                      <a:gd name="T41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6" h="106">
                        <a:moveTo>
                          <a:pt x="14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0" y="89"/>
                          <a:pt x="2" y="91"/>
                          <a:pt x="4" y="91"/>
                        </a:cubicBezTo>
                        <a:cubicBezTo>
                          <a:pt x="59" y="91"/>
                          <a:pt x="59" y="91"/>
                          <a:pt x="59" y="91"/>
                        </a:cubicBezTo>
                        <a:cubicBezTo>
                          <a:pt x="59" y="97"/>
                          <a:pt x="59" y="97"/>
                          <a:pt x="59" y="97"/>
                        </a:cubicBezTo>
                        <a:cubicBezTo>
                          <a:pt x="31" y="97"/>
                          <a:pt x="31" y="97"/>
                          <a:pt x="31" y="97"/>
                        </a:cubicBezTo>
                        <a:cubicBezTo>
                          <a:pt x="30" y="97"/>
                          <a:pt x="28" y="99"/>
                          <a:pt x="28" y="100"/>
                        </a:cubicBezTo>
                        <a:cubicBezTo>
                          <a:pt x="28" y="103"/>
                          <a:pt x="28" y="103"/>
                          <a:pt x="28" y="103"/>
                        </a:cubicBezTo>
                        <a:cubicBezTo>
                          <a:pt x="28" y="105"/>
                          <a:pt x="30" y="106"/>
                          <a:pt x="31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6" y="106"/>
                          <a:pt x="117" y="105"/>
                          <a:pt x="117" y="103"/>
                        </a:cubicBezTo>
                        <a:cubicBezTo>
                          <a:pt x="117" y="100"/>
                          <a:pt x="117" y="100"/>
                          <a:pt x="117" y="100"/>
                        </a:cubicBezTo>
                        <a:cubicBezTo>
                          <a:pt x="117" y="99"/>
                          <a:pt x="116" y="97"/>
                          <a:pt x="114" y="97"/>
                        </a:cubicBezTo>
                        <a:cubicBezTo>
                          <a:pt x="87" y="97"/>
                          <a:pt x="87" y="97"/>
                          <a:pt x="87" y="97"/>
                        </a:cubicBezTo>
                        <a:cubicBezTo>
                          <a:pt x="87" y="91"/>
                          <a:pt x="87" y="91"/>
                          <a:pt x="87" y="91"/>
                        </a:cubicBezTo>
                        <a:cubicBezTo>
                          <a:pt x="142" y="91"/>
                          <a:pt x="142" y="91"/>
                          <a:pt x="142" y="91"/>
                        </a:cubicBezTo>
                        <a:cubicBezTo>
                          <a:pt x="144" y="91"/>
                          <a:pt x="146" y="89"/>
                          <a:pt x="146" y="87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2"/>
                          <a:pt x="144" y="0"/>
                          <a:pt x="142" y="0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3" name="íṩľïḋe"/>
                  <p:cNvSpPr/>
                  <p:nvPr/>
                </p:nvSpPr>
                <p:spPr bwMode="auto">
                  <a:xfrm>
                    <a:off x="2722" y="1513"/>
                    <a:ext cx="93" cy="5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4" name="ïṡliḓê"/>
                  <p:cNvSpPr/>
                  <p:nvPr/>
                </p:nvSpPr>
                <p:spPr bwMode="auto">
                  <a:xfrm>
                    <a:off x="2840" y="1592"/>
                    <a:ext cx="110" cy="71"/>
                  </a:xfrm>
                  <a:custGeom>
                    <a:avLst/>
                    <a:gdLst>
                      <a:gd name="T0" fmla="*/ 133 w 138"/>
                      <a:gd name="T1" fmla="*/ 0 h 89"/>
                      <a:gd name="T2" fmla="*/ 138 w 138"/>
                      <a:gd name="T3" fmla="*/ 5 h 89"/>
                      <a:gd name="T4" fmla="*/ 138 w 138"/>
                      <a:gd name="T5" fmla="*/ 85 h 89"/>
                      <a:gd name="T6" fmla="*/ 133 w 138"/>
                      <a:gd name="T7" fmla="*/ 89 h 89"/>
                      <a:gd name="T8" fmla="*/ 4 w 138"/>
                      <a:gd name="T9" fmla="*/ 89 h 89"/>
                      <a:gd name="T10" fmla="*/ 0 w 138"/>
                      <a:gd name="T11" fmla="*/ 85 h 89"/>
                      <a:gd name="T12" fmla="*/ 0 w 138"/>
                      <a:gd name="T13" fmla="*/ 5 h 89"/>
                      <a:gd name="T14" fmla="*/ 4 w 138"/>
                      <a:gd name="T15" fmla="*/ 0 h 89"/>
                      <a:gd name="T16" fmla="*/ 133 w 138"/>
                      <a:gd name="T17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89">
                        <a:moveTo>
                          <a:pt x="133" y="0"/>
                        </a:moveTo>
                        <a:cubicBezTo>
                          <a:pt x="136" y="0"/>
                          <a:pt x="138" y="2"/>
                          <a:pt x="138" y="5"/>
                        </a:cubicBezTo>
                        <a:cubicBezTo>
                          <a:pt x="138" y="85"/>
                          <a:pt x="138" y="85"/>
                          <a:pt x="138" y="85"/>
                        </a:cubicBezTo>
                        <a:cubicBezTo>
                          <a:pt x="138" y="88"/>
                          <a:pt x="136" y="89"/>
                          <a:pt x="133" y="89"/>
                        </a:cubicBezTo>
                        <a:cubicBezTo>
                          <a:pt x="4" y="89"/>
                          <a:pt x="4" y="89"/>
                          <a:pt x="4" y="89"/>
                        </a:cubicBezTo>
                        <a:cubicBezTo>
                          <a:pt x="2" y="89"/>
                          <a:pt x="0" y="88"/>
                          <a:pt x="0" y="8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5" name="îśḻîḑé"/>
                  <p:cNvSpPr/>
                  <p:nvPr/>
                </p:nvSpPr>
                <p:spPr bwMode="auto">
                  <a:xfrm>
                    <a:off x="2849" y="1600"/>
                    <a:ext cx="89" cy="5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6" name="îṥliďê"/>
                  <p:cNvSpPr/>
                  <p:nvPr/>
                </p:nvSpPr>
                <p:spPr bwMode="auto">
                  <a:xfrm>
                    <a:off x="2942" y="1624"/>
                    <a:ext cx="5" cy="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7" name="î$ḻiḓê"/>
                  <p:cNvSpPr/>
                  <p:nvPr/>
                </p:nvSpPr>
                <p:spPr bwMode="auto">
                  <a:xfrm>
                    <a:off x="2943" y="1610"/>
                    <a:ext cx="3" cy="10"/>
                  </a:xfrm>
                  <a:custGeom>
                    <a:avLst/>
                    <a:gdLst>
                      <a:gd name="T0" fmla="*/ 1 w 3"/>
                      <a:gd name="T1" fmla="*/ 0 h 12"/>
                      <a:gd name="T2" fmla="*/ 3 w 3"/>
                      <a:gd name="T3" fmla="*/ 2 h 12"/>
                      <a:gd name="T4" fmla="*/ 3 w 3"/>
                      <a:gd name="T5" fmla="*/ 11 h 12"/>
                      <a:gd name="T6" fmla="*/ 1 w 3"/>
                      <a:gd name="T7" fmla="*/ 12 h 12"/>
                      <a:gd name="T8" fmla="*/ 0 w 3"/>
                      <a:gd name="T9" fmla="*/ 11 h 12"/>
                      <a:gd name="T10" fmla="*/ 0 w 3"/>
                      <a:gd name="T11" fmla="*/ 2 h 12"/>
                      <a:gd name="T12" fmla="*/ 1 w 3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2">
                        <a:moveTo>
                          <a:pt x="1" y="0"/>
                        </a:moveTo>
                        <a:cubicBezTo>
                          <a:pt x="2" y="0"/>
                          <a:pt x="3" y="1"/>
                          <a:pt x="3" y="2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2" y="12"/>
                          <a:pt x="1" y="12"/>
                        </a:cubicBezTo>
                        <a:cubicBezTo>
                          <a:pt x="0" y="12"/>
                          <a:pt x="0" y="12"/>
                          <a:pt x="0" y="1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8" name="îsḻíḍè"/>
                  <p:cNvSpPr/>
                  <p:nvPr/>
                </p:nvSpPr>
                <p:spPr bwMode="auto">
                  <a:xfrm>
                    <a:off x="2943" y="1636"/>
                    <a:ext cx="3" cy="9"/>
                  </a:xfrm>
                  <a:custGeom>
                    <a:avLst/>
                    <a:gdLst>
                      <a:gd name="T0" fmla="*/ 1 w 3"/>
                      <a:gd name="T1" fmla="*/ 0 h 12"/>
                      <a:gd name="T2" fmla="*/ 3 w 3"/>
                      <a:gd name="T3" fmla="*/ 1 h 12"/>
                      <a:gd name="T4" fmla="*/ 3 w 3"/>
                      <a:gd name="T5" fmla="*/ 10 h 12"/>
                      <a:gd name="T6" fmla="*/ 1 w 3"/>
                      <a:gd name="T7" fmla="*/ 12 h 12"/>
                      <a:gd name="T8" fmla="*/ 0 w 3"/>
                      <a:gd name="T9" fmla="*/ 10 h 12"/>
                      <a:gd name="T10" fmla="*/ 0 w 3"/>
                      <a:gd name="T11" fmla="*/ 1 h 12"/>
                      <a:gd name="T12" fmla="*/ 1 w 3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2">
                        <a:moveTo>
                          <a:pt x="1" y="0"/>
                        </a:move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3" y="11"/>
                          <a:pt x="2" y="12"/>
                          <a:pt x="1" y="12"/>
                        </a:cubicBezTo>
                        <a:cubicBezTo>
                          <a:pt x="0" y="12"/>
                          <a:pt x="0" y="11"/>
                          <a:pt x="0" y="1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9" name="ïşľîḋè"/>
                  <p:cNvSpPr/>
                  <p:nvPr/>
                </p:nvSpPr>
                <p:spPr bwMode="auto">
                  <a:xfrm>
                    <a:off x="2881" y="1456"/>
                    <a:ext cx="45" cy="68"/>
                  </a:xfrm>
                  <a:custGeom>
                    <a:avLst/>
                    <a:gdLst>
                      <a:gd name="T0" fmla="*/ 56 w 56"/>
                      <a:gd name="T1" fmla="*/ 83 h 86"/>
                      <a:gd name="T2" fmla="*/ 53 w 56"/>
                      <a:gd name="T3" fmla="*/ 86 h 86"/>
                      <a:gd name="T4" fmla="*/ 3 w 56"/>
                      <a:gd name="T5" fmla="*/ 86 h 86"/>
                      <a:gd name="T6" fmla="*/ 0 w 56"/>
                      <a:gd name="T7" fmla="*/ 83 h 86"/>
                      <a:gd name="T8" fmla="*/ 0 w 56"/>
                      <a:gd name="T9" fmla="*/ 3 h 86"/>
                      <a:gd name="T10" fmla="*/ 3 w 56"/>
                      <a:gd name="T11" fmla="*/ 0 h 86"/>
                      <a:gd name="T12" fmla="*/ 53 w 56"/>
                      <a:gd name="T13" fmla="*/ 0 h 86"/>
                      <a:gd name="T14" fmla="*/ 56 w 56"/>
                      <a:gd name="T15" fmla="*/ 3 h 86"/>
                      <a:gd name="T16" fmla="*/ 56 w 56"/>
                      <a:gd name="T17" fmla="*/ 83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86">
                        <a:moveTo>
                          <a:pt x="56" y="83"/>
                        </a:moveTo>
                        <a:cubicBezTo>
                          <a:pt x="56" y="85"/>
                          <a:pt x="54" y="86"/>
                          <a:pt x="53" y="86"/>
                        </a:cubicBezTo>
                        <a:cubicBezTo>
                          <a:pt x="3" y="86"/>
                          <a:pt x="3" y="86"/>
                          <a:pt x="3" y="86"/>
                        </a:cubicBezTo>
                        <a:cubicBezTo>
                          <a:pt x="1" y="86"/>
                          <a:pt x="0" y="85"/>
                          <a:pt x="0" y="8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54" y="0"/>
                          <a:pt x="56" y="1"/>
                          <a:pt x="56" y="3"/>
                        </a:cubicBezTo>
                        <a:lnTo>
                          <a:pt x="56" y="83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0" name="iṥļidè"/>
                  <p:cNvSpPr/>
                  <p:nvPr/>
                </p:nvSpPr>
                <p:spPr bwMode="auto">
                  <a:xfrm>
                    <a:off x="2886" y="1460"/>
                    <a:ext cx="34" cy="5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1" name="ïṡ1îḓe"/>
                  <p:cNvSpPr/>
                  <p:nvPr/>
                </p:nvSpPr>
                <p:spPr bwMode="auto">
                  <a:xfrm>
                    <a:off x="2901" y="1518"/>
                    <a:ext cx="4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2" name="í$ļíḋe"/>
                  <p:cNvSpPr/>
                  <p:nvPr/>
                </p:nvSpPr>
                <p:spPr bwMode="auto">
                  <a:xfrm>
                    <a:off x="2908" y="1519"/>
                    <a:ext cx="6" cy="2"/>
                  </a:xfrm>
                  <a:custGeom>
                    <a:avLst/>
                    <a:gdLst>
                      <a:gd name="T0" fmla="*/ 7 w 7"/>
                      <a:gd name="T1" fmla="*/ 1 h 2"/>
                      <a:gd name="T2" fmla="*/ 6 w 7"/>
                      <a:gd name="T3" fmla="*/ 2 h 2"/>
                      <a:gd name="T4" fmla="*/ 1 w 7"/>
                      <a:gd name="T5" fmla="*/ 2 h 2"/>
                      <a:gd name="T6" fmla="*/ 0 w 7"/>
                      <a:gd name="T7" fmla="*/ 1 h 2"/>
                      <a:gd name="T8" fmla="*/ 1 w 7"/>
                      <a:gd name="T9" fmla="*/ 0 h 2"/>
                      <a:gd name="T10" fmla="*/ 6 w 7"/>
                      <a:gd name="T11" fmla="*/ 0 h 2"/>
                      <a:gd name="T12" fmla="*/ 7 w 7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2">
                        <a:moveTo>
                          <a:pt x="7" y="1"/>
                        </a:moveTo>
                        <a:cubicBezTo>
                          <a:pt x="7" y="2"/>
                          <a:pt x="7" y="2"/>
                          <a:pt x="6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7" y="0"/>
                          <a:pt x="7" y="1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3" name="iṧļíḑé"/>
                  <p:cNvSpPr/>
                  <p:nvPr/>
                </p:nvSpPr>
                <p:spPr bwMode="auto">
                  <a:xfrm>
                    <a:off x="2892" y="1519"/>
                    <a:ext cx="6" cy="2"/>
                  </a:xfrm>
                  <a:custGeom>
                    <a:avLst/>
                    <a:gdLst>
                      <a:gd name="T0" fmla="*/ 8 w 8"/>
                      <a:gd name="T1" fmla="*/ 1 h 2"/>
                      <a:gd name="T2" fmla="*/ 7 w 8"/>
                      <a:gd name="T3" fmla="*/ 2 h 2"/>
                      <a:gd name="T4" fmla="*/ 1 w 8"/>
                      <a:gd name="T5" fmla="*/ 2 h 2"/>
                      <a:gd name="T6" fmla="*/ 0 w 8"/>
                      <a:gd name="T7" fmla="*/ 1 h 2"/>
                      <a:gd name="T8" fmla="*/ 1 w 8"/>
                      <a:gd name="T9" fmla="*/ 0 h 2"/>
                      <a:gd name="T10" fmla="*/ 7 w 8"/>
                      <a:gd name="T11" fmla="*/ 0 h 2"/>
                      <a:gd name="T12" fmla="*/ 8 w 8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8" y="1"/>
                        </a:moveTo>
                        <a:cubicBezTo>
                          <a:pt x="8" y="2"/>
                          <a:pt x="7" y="2"/>
                          <a:pt x="7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8" y="1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4" name="isḻîḓé"/>
                  <p:cNvSpPr/>
                  <p:nvPr/>
                </p:nvSpPr>
                <p:spPr bwMode="auto">
                  <a:xfrm>
                    <a:off x="2755" y="1518"/>
                    <a:ext cx="28" cy="47"/>
                  </a:xfrm>
                  <a:custGeom>
                    <a:avLst/>
                    <a:gdLst>
                      <a:gd name="T0" fmla="*/ 10 w 34"/>
                      <a:gd name="T1" fmla="*/ 41 h 60"/>
                      <a:gd name="T2" fmla="*/ 10 w 34"/>
                      <a:gd name="T3" fmla="*/ 38 h 60"/>
                      <a:gd name="T4" fmla="*/ 12 w 34"/>
                      <a:gd name="T5" fmla="*/ 31 h 60"/>
                      <a:gd name="T6" fmla="*/ 17 w 34"/>
                      <a:gd name="T7" fmla="*/ 25 h 60"/>
                      <a:gd name="T8" fmla="*/ 24 w 34"/>
                      <a:gd name="T9" fmla="*/ 19 h 60"/>
                      <a:gd name="T10" fmla="*/ 25 w 34"/>
                      <a:gd name="T11" fmla="*/ 15 h 60"/>
                      <a:gd name="T12" fmla="*/ 23 w 34"/>
                      <a:gd name="T13" fmla="*/ 9 h 60"/>
                      <a:gd name="T14" fmla="*/ 16 w 34"/>
                      <a:gd name="T15" fmla="*/ 8 h 60"/>
                      <a:gd name="T16" fmla="*/ 9 w 34"/>
                      <a:gd name="T17" fmla="*/ 9 h 60"/>
                      <a:gd name="T18" fmla="*/ 3 w 34"/>
                      <a:gd name="T19" fmla="*/ 11 h 60"/>
                      <a:gd name="T20" fmla="*/ 0 w 34"/>
                      <a:gd name="T21" fmla="*/ 4 h 60"/>
                      <a:gd name="T22" fmla="*/ 17 w 34"/>
                      <a:gd name="T23" fmla="*/ 0 h 60"/>
                      <a:gd name="T24" fmla="*/ 29 w 34"/>
                      <a:gd name="T25" fmla="*/ 4 h 60"/>
                      <a:gd name="T26" fmla="*/ 34 w 34"/>
                      <a:gd name="T27" fmla="*/ 14 h 60"/>
                      <a:gd name="T28" fmla="*/ 33 w 34"/>
                      <a:gd name="T29" fmla="*/ 19 h 60"/>
                      <a:gd name="T30" fmla="*/ 30 w 34"/>
                      <a:gd name="T31" fmla="*/ 24 h 60"/>
                      <a:gd name="T32" fmla="*/ 24 w 34"/>
                      <a:gd name="T33" fmla="*/ 29 h 60"/>
                      <a:gd name="T34" fmla="*/ 19 w 34"/>
                      <a:gd name="T35" fmla="*/ 34 h 60"/>
                      <a:gd name="T36" fmla="*/ 18 w 34"/>
                      <a:gd name="T37" fmla="*/ 39 h 60"/>
                      <a:gd name="T38" fmla="*/ 18 w 34"/>
                      <a:gd name="T39" fmla="*/ 41 h 60"/>
                      <a:gd name="T40" fmla="*/ 10 w 34"/>
                      <a:gd name="T41" fmla="*/ 41 h 60"/>
                      <a:gd name="T42" fmla="*/ 9 w 34"/>
                      <a:gd name="T43" fmla="*/ 54 h 60"/>
                      <a:gd name="T44" fmla="*/ 15 w 34"/>
                      <a:gd name="T45" fmla="*/ 48 h 60"/>
                      <a:gd name="T46" fmla="*/ 19 w 34"/>
                      <a:gd name="T47" fmla="*/ 49 h 60"/>
                      <a:gd name="T48" fmla="*/ 20 w 34"/>
                      <a:gd name="T49" fmla="*/ 54 h 60"/>
                      <a:gd name="T50" fmla="*/ 19 w 34"/>
                      <a:gd name="T51" fmla="*/ 58 h 60"/>
                      <a:gd name="T52" fmla="*/ 15 w 34"/>
                      <a:gd name="T53" fmla="*/ 60 h 60"/>
                      <a:gd name="T54" fmla="*/ 10 w 34"/>
                      <a:gd name="T55" fmla="*/ 58 h 60"/>
                      <a:gd name="T56" fmla="*/ 9 w 34"/>
                      <a:gd name="T57" fmla="*/ 54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4" h="60">
                        <a:moveTo>
                          <a:pt x="10" y="41"/>
                        </a:move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10" y="36"/>
                          <a:pt x="11" y="33"/>
                          <a:pt x="12" y="31"/>
                        </a:cubicBezTo>
                        <a:cubicBezTo>
                          <a:pt x="13" y="29"/>
                          <a:pt x="15" y="27"/>
                          <a:pt x="17" y="25"/>
                        </a:cubicBezTo>
                        <a:cubicBezTo>
                          <a:pt x="21" y="23"/>
                          <a:pt x="23" y="21"/>
                          <a:pt x="24" y="19"/>
                        </a:cubicBezTo>
                        <a:cubicBezTo>
                          <a:pt x="24" y="18"/>
                          <a:pt x="25" y="16"/>
                          <a:pt x="25" y="15"/>
                        </a:cubicBezTo>
                        <a:cubicBezTo>
                          <a:pt x="25" y="12"/>
                          <a:pt x="24" y="11"/>
                          <a:pt x="23" y="9"/>
                        </a:cubicBezTo>
                        <a:cubicBezTo>
                          <a:pt x="21" y="8"/>
                          <a:pt x="19" y="8"/>
                          <a:pt x="16" y="8"/>
                        </a:cubicBezTo>
                        <a:cubicBezTo>
                          <a:pt x="14" y="8"/>
                          <a:pt x="12" y="8"/>
                          <a:pt x="9" y="9"/>
                        </a:cubicBezTo>
                        <a:cubicBezTo>
                          <a:pt x="7" y="9"/>
                          <a:pt x="5" y="10"/>
                          <a:pt x="3" y="1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1"/>
                          <a:pt x="11" y="0"/>
                          <a:pt x="17" y="0"/>
                        </a:cubicBezTo>
                        <a:cubicBezTo>
                          <a:pt x="22" y="0"/>
                          <a:pt x="26" y="1"/>
                          <a:pt x="29" y="4"/>
                        </a:cubicBezTo>
                        <a:cubicBezTo>
                          <a:pt x="32" y="6"/>
                          <a:pt x="34" y="10"/>
                          <a:pt x="34" y="14"/>
                        </a:cubicBezTo>
                        <a:cubicBezTo>
                          <a:pt x="34" y="16"/>
                          <a:pt x="34" y="18"/>
                          <a:pt x="33" y="19"/>
                        </a:cubicBezTo>
                        <a:cubicBezTo>
                          <a:pt x="32" y="21"/>
                          <a:pt x="32" y="22"/>
                          <a:pt x="30" y="24"/>
                        </a:cubicBezTo>
                        <a:cubicBezTo>
                          <a:pt x="29" y="25"/>
                          <a:pt x="27" y="27"/>
                          <a:pt x="24" y="29"/>
                        </a:cubicBezTo>
                        <a:cubicBezTo>
                          <a:pt x="22" y="31"/>
                          <a:pt x="20" y="33"/>
                          <a:pt x="19" y="34"/>
                        </a:cubicBezTo>
                        <a:cubicBezTo>
                          <a:pt x="19" y="35"/>
                          <a:pt x="18" y="37"/>
                          <a:pt x="18" y="39"/>
                        </a:cubicBezTo>
                        <a:cubicBezTo>
                          <a:pt x="18" y="41"/>
                          <a:pt x="18" y="41"/>
                          <a:pt x="18" y="41"/>
                        </a:cubicBezTo>
                        <a:lnTo>
                          <a:pt x="10" y="41"/>
                        </a:lnTo>
                        <a:close/>
                        <a:moveTo>
                          <a:pt x="9" y="54"/>
                        </a:moveTo>
                        <a:cubicBezTo>
                          <a:pt x="9" y="50"/>
                          <a:pt x="11" y="48"/>
                          <a:pt x="15" y="48"/>
                        </a:cubicBezTo>
                        <a:cubicBezTo>
                          <a:pt x="16" y="48"/>
                          <a:pt x="18" y="48"/>
                          <a:pt x="19" y="49"/>
                        </a:cubicBezTo>
                        <a:cubicBezTo>
                          <a:pt x="20" y="50"/>
                          <a:pt x="20" y="52"/>
                          <a:pt x="20" y="54"/>
                        </a:cubicBezTo>
                        <a:cubicBezTo>
                          <a:pt x="20" y="55"/>
                          <a:pt x="20" y="57"/>
                          <a:pt x="19" y="58"/>
                        </a:cubicBezTo>
                        <a:cubicBezTo>
                          <a:pt x="18" y="59"/>
                          <a:pt x="16" y="60"/>
                          <a:pt x="15" y="60"/>
                        </a:cubicBezTo>
                        <a:cubicBezTo>
                          <a:pt x="13" y="60"/>
                          <a:pt x="11" y="59"/>
                          <a:pt x="10" y="58"/>
                        </a:cubicBezTo>
                        <a:cubicBezTo>
                          <a:pt x="9" y="57"/>
                          <a:pt x="9" y="56"/>
                          <a:pt x="9" y="54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5" name="iṧľïdè"/>
                  <p:cNvSpPr/>
                  <p:nvPr/>
                </p:nvSpPr>
                <p:spPr bwMode="auto">
                  <a:xfrm>
                    <a:off x="2898" y="1463"/>
                    <a:ext cx="10" cy="47"/>
                  </a:xfrm>
                  <a:custGeom>
                    <a:avLst/>
                    <a:gdLst>
                      <a:gd name="T0" fmla="*/ 0 w 12"/>
                      <a:gd name="T1" fmla="*/ 53 h 59"/>
                      <a:gd name="T2" fmla="*/ 1 w 12"/>
                      <a:gd name="T3" fmla="*/ 48 h 59"/>
                      <a:gd name="T4" fmla="*/ 6 w 12"/>
                      <a:gd name="T5" fmla="*/ 47 h 59"/>
                      <a:gd name="T6" fmla="*/ 10 w 12"/>
                      <a:gd name="T7" fmla="*/ 48 h 59"/>
                      <a:gd name="T8" fmla="*/ 12 w 12"/>
                      <a:gd name="T9" fmla="*/ 53 h 59"/>
                      <a:gd name="T10" fmla="*/ 10 w 12"/>
                      <a:gd name="T11" fmla="*/ 57 h 59"/>
                      <a:gd name="T12" fmla="*/ 6 w 12"/>
                      <a:gd name="T13" fmla="*/ 59 h 59"/>
                      <a:gd name="T14" fmla="*/ 1 w 12"/>
                      <a:gd name="T15" fmla="*/ 57 h 59"/>
                      <a:gd name="T16" fmla="*/ 0 w 12"/>
                      <a:gd name="T17" fmla="*/ 53 h 59"/>
                      <a:gd name="T18" fmla="*/ 9 w 12"/>
                      <a:gd name="T19" fmla="*/ 40 h 59"/>
                      <a:gd name="T20" fmla="*/ 2 w 12"/>
                      <a:gd name="T21" fmla="*/ 40 h 59"/>
                      <a:gd name="T22" fmla="*/ 0 w 12"/>
                      <a:gd name="T23" fmla="*/ 0 h 59"/>
                      <a:gd name="T24" fmla="*/ 11 w 12"/>
                      <a:gd name="T25" fmla="*/ 0 h 59"/>
                      <a:gd name="T26" fmla="*/ 9 w 12"/>
                      <a:gd name="T27" fmla="*/ 4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" h="59">
                        <a:moveTo>
                          <a:pt x="0" y="53"/>
                        </a:moveTo>
                        <a:cubicBezTo>
                          <a:pt x="0" y="51"/>
                          <a:pt x="0" y="49"/>
                          <a:pt x="1" y="48"/>
                        </a:cubicBezTo>
                        <a:cubicBezTo>
                          <a:pt x="2" y="47"/>
                          <a:pt x="4" y="47"/>
                          <a:pt x="6" y="47"/>
                        </a:cubicBezTo>
                        <a:cubicBezTo>
                          <a:pt x="8" y="47"/>
                          <a:pt x="9" y="47"/>
                          <a:pt x="10" y="48"/>
                        </a:cubicBezTo>
                        <a:cubicBezTo>
                          <a:pt x="11" y="49"/>
                          <a:pt x="12" y="51"/>
                          <a:pt x="12" y="53"/>
                        </a:cubicBezTo>
                        <a:cubicBezTo>
                          <a:pt x="12" y="55"/>
                          <a:pt x="11" y="56"/>
                          <a:pt x="10" y="57"/>
                        </a:cubicBezTo>
                        <a:cubicBezTo>
                          <a:pt x="9" y="58"/>
                          <a:pt x="8" y="59"/>
                          <a:pt x="6" y="59"/>
                        </a:cubicBezTo>
                        <a:cubicBezTo>
                          <a:pt x="4" y="59"/>
                          <a:pt x="2" y="58"/>
                          <a:pt x="1" y="57"/>
                        </a:cubicBezTo>
                        <a:cubicBezTo>
                          <a:pt x="0" y="56"/>
                          <a:pt x="0" y="55"/>
                          <a:pt x="0" y="53"/>
                        </a:cubicBezTo>
                        <a:close/>
                        <a:moveTo>
                          <a:pt x="9" y="40"/>
                        </a:moveTo>
                        <a:cubicBezTo>
                          <a:pt x="2" y="40"/>
                          <a:pt x="2" y="40"/>
                          <a:pt x="2" y="4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lnTo>
                          <a:pt x="9" y="40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6" name="iṣ1íḋè"/>
                  <p:cNvSpPr/>
                  <p:nvPr/>
                </p:nvSpPr>
                <p:spPr bwMode="auto">
                  <a:xfrm>
                    <a:off x="2862" y="1623"/>
                    <a:ext cx="12" cy="13"/>
                  </a:xfrm>
                  <a:custGeom>
                    <a:avLst/>
                    <a:gdLst>
                      <a:gd name="T0" fmla="*/ 0 w 15"/>
                      <a:gd name="T1" fmla="*/ 8 h 16"/>
                      <a:gd name="T2" fmla="*/ 2 w 15"/>
                      <a:gd name="T3" fmla="*/ 2 h 16"/>
                      <a:gd name="T4" fmla="*/ 8 w 15"/>
                      <a:gd name="T5" fmla="*/ 0 h 16"/>
                      <a:gd name="T6" fmla="*/ 13 w 15"/>
                      <a:gd name="T7" fmla="*/ 2 h 16"/>
                      <a:gd name="T8" fmla="*/ 15 w 15"/>
                      <a:gd name="T9" fmla="*/ 8 h 16"/>
                      <a:gd name="T10" fmla="*/ 13 w 15"/>
                      <a:gd name="T11" fmla="*/ 14 h 16"/>
                      <a:gd name="T12" fmla="*/ 8 w 15"/>
                      <a:gd name="T13" fmla="*/ 16 h 16"/>
                      <a:gd name="T14" fmla="*/ 2 w 15"/>
                      <a:gd name="T15" fmla="*/ 14 h 16"/>
                      <a:gd name="T16" fmla="*/ 0 w 15"/>
                      <a:gd name="T17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6">
                        <a:moveTo>
                          <a:pt x="0" y="8"/>
                        </a:moveTo>
                        <a:cubicBezTo>
                          <a:pt x="0" y="5"/>
                          <a:pt x="1" y="3"/>
                          <a:pt x="2" y="2"/>
                        </a:cubicBezTo>
                        <a:cubicBezTo>
                          <a:pt x="3" y="1"/>
                          <a:pt x="5" y="0"/>
                          <a:pt x="8" y="0"/>
                        </a:cubicBezTo>
                        <a:cubicBezTo>
                          <a:pt x="10" y="0"/>
                          <a:pt x="12" y="1"/>
                          <a:pt x="13" y="2"/>
                        </a:cubicBezTo>
                        <a:cubicBezTo>
                          <a:pt x="14" y="3"/>
                          <a:pt x="15" y="5"/>
                          <a:pt x="15" y="8"/>
                        </a:cubicBezTo>
                        <a:cubicBezTo>
                          <a:pt x="15" y="10"/>
                          <a:pt x="14" y="12"/>
                          <a:pt x="13" y="14"/>
                        </a:cubicBezTo>
                        <a:cubicBezTo>
                          <a:pt x="12" y="15"/>
                          <a:pt x="10" y="16"/>
                          <a:pt x="8" y="16"/>
                        </a:cubicBezTo>
                        <a:cubicBezTo>
                          <a:pt x="5" y="16"/>
                          <a:pt x="3" y="15"/>
                          <a:pt x="2" y="14"/>
                        </a:cubicBezTo>
                        <a:cubicBezTo>
                          <a:pt x="1" y="12"/>
                          <a:pt x="0" y="10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7" name="ïşlïďe"/>
                  <p:cNvSpPr/>
                  <p:nvPr/>
                </p:nvSpPr>
                <p:spPr bwMode="auto">
                  <a:xfrm>
                    <a:off x="2886" y="1623"/>
                    <a:ext cx="12" cy="13"/>
                  </a:xfrm>
                  <a:custGeom>
                    <a:avLst/>
                    <a:gdLst>
                      <a:gd name="T0" fmla="*/ 0 w 15"/>
                      <a:gd name="T1" fmla="*/ 8 h 16"/>
                      <a:gd name="T2" fmla="*/ 2 w 15"/>
                      <a:gd name="T3" fmla="*/ 2 h 16"/>
                      <a:gd name="T4" fmla="*/ 7 w 15"/>
                      <a:gd name="T5" fmla="*/ 0 h 16"/>
                      <a:gd name="T6" fmla="*/ 13 w 15"/>
                      <a:gd name="T7" fmla="*/ 2 h 16"/>
                      <a:gd name="T8" fmla="*/ 15 w 15"/>
                      <a:gd name="T9" fmla="*/ 8 h 16"/>
                      <a:gd name="T10" fmla="*/ 13 w 15"/>
                      <a:gd name="T11" fmla="*/ 14 h 16"/>
                      <a:gd name="T12" fmla="*/ 7 w 15"/>
                      <a:gd name="T13" fmla="*/ 16 h 16"/>
                      <a:gd name="T14" fmla="*/ 2 w 15"/>
                      <a:gd name="T15" fmla="*/ 14 h 16"/>
                      <a:gd name="T16" fmla="*/ 0 w 15"/>
                      <a:gd name="T17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6">
                        <a:moveTo>
                          <a:pt x="0" y="8"/>
                        </a:moveTo>
                        <a:cubicBezTo>
                          <a:pt x="0" y="5"/>
                          <a:pt x="0" y="3"/>
                          <a:pt x="2" y="2"/>
                        </a:cubicBezTo>
                        <a:cubicBezTo>
                          <a:pt x="3" y="1"/>
                          <a:pt x="5" y="0"/>
                          <a:pt x="7" y="0"/>
                        </a:cubicBezTo>
                        <a:cubicBezTo>
                          <a:pt x="10" y="0"/>
                          <a:pt x="11" y="1"/>
                          <a:pt x="13" y="2"/>
                        </a:cubicBezTo>
                        <a:cubicBezTo>
                          <a:pt x="14" y="3"/>
                          <a:pt x="15" y="5"/>
                          <a:pt x="15" y="8"/>
                        </a:cubicBezTo>
                        <a:cubicBezTo>
                          <a:pt x="15" y="10"/>
                          <a:pt x="14" y="12"/>
                          <a:pt x="13" y="14"/>
                        </a:cubicBezTo>
                        <a:cubicBezTo>
                          <a:pt x="11" y="15"/>
                          <a:pt x="10" y="16"/>
                          <a:pt x="7" y="16"/>
                        </a:cubicBezTo>
                        <a:cubicBezTo>
                          <a:pt x="5" y="16"/>
                          <a:pt x="3" y="15"/>
                          <a:pt x="2" y="14"/>
                        </a:cubicBezTo>
                        <a:cubicBezTo>
                          <a:pt x="0" y="12"/>
                          <a:pt x="0" y="10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8" name="îṩḷíḑè"/>
                  <p:cNvSpPr/>
                  <p:nvPr/>
                </p:nvSpPr>
                <p:spPr bwMode="auto">
                  <a:xfrm>
                    <a:off x="2910" y="1623"/>
                    <a:ext cx="12" cy="13"/>
                  </a:xfrm>
                  <a:custGeom>
                    <a:avLst/>
                    <a:gdLst>
                      <a:gd name="T0" fmla="*/ 0 w 15"/>
                      <a:gd name="T1" fmla="*/ 8 h 16"/>
                      <a:gd name="T2" fmla="*/ 2 w 15"/>
                      <a:gd name="T3" fmla="*/ 2 h 16"/>
                      <a:gd name="T4" fmla="*/ 8 w 15"/>
                      <a:gd name="T5" fmla="*/ 0 h 16"/>
                      <a:gd name="T6" fmla="*/ 13 w 15"/>
                      <a:gd name="T7" fmla="*/ 2 h 16"/>
                      <a:gd name="T8" fmla="*/ 15 w 15"/>
                      <a:gd name="T9" fmla="*/ 8 h 16"/>
                      <a:gd name="T10" fmla="*/ 13 w 15"/>
                      <a:gd name="T11" fmla="*/ 14 h 16"/>
                      <a:gd name="T12" fmla="*/ 8 w 15"/>
                      <a:gd name="T13" fmla="*/ 16 h 16"/>
                      <a:gd name="T14" fmla="*/ 2 w 15"/>
                      <a:gd name="T15" fmla="*/ 14 h 16"/>
                      <a:gd name="T16" fmla="*/ 0 w 15"/>
                      <a:gd name="T17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6">
                        <a:moveTo>
                          <a:pt x="0" y="8"/>
                        </a:moveTo>
                        <a:cubicBezTo>
                          <a:pt x="0" y="5"/>
                          <a:pt x="1" y="3"/>
                          <a:pt x="2" y="2"/>
                        </a:cubicBezTo>
                        <a:cubicBezTo>
                          <a:pt x="3" y="1"/>
                          <a:pt x="5" y="0"/>
                          <a:pt x="8" y="0"/>
                        </a:cubicBezTo>
                        <a:cubicBezTo>
                          <a:pt x="10" y="0"/>
                          <a:pt x="12" y="1"/>
                          <a:pt x="13" y="2"/>
                        </a:cubicBezTo>
                        <a:cubicBezTo>
                          <a:pt x="15" y="3"/>
                          <a:pt x="15" y="5"/>
                          <a:pt x="15" y="8"/>
                        </a:cubicBezTo>
                        <a:cubicBezTo>
                          <a:pt x="15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6"/>
                        </a:cubicBezTo>
                        <a:cubicBezTo>
                          <a:pt x="5" y="16"/>
                          <a:pt x="3" y="15"/>
                          <a:pt x="2" y="14"/>
                        </a:cubicBezTo>
                        <a:cubicBezTo>
                          <a:pt x="1" y="12"/>
                          <a:pt x="0" y="10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9" name="îš1ïdê"/>
                  <p:cNvSpPr/>
                  <p:nvPr/>
                </p:nvSpPr>
                <p:spPr bwMode="auto">
                  <a:xfrm>
                    <a:off x="2808" y="1467"/>
                    <a:ext cx="26" cy="28"/>
                  </a:xfrm>
                  <a:custGeom>
                    <a:avLst/>
                    <a:gdLst>
                      <a:gd name="T0" fmla="*/ 33 w 33"/>
                      <a:gd name="T1" fmla="*/ 17 h 35"/>
                      <a:gd name="T2" fmla="*/ 28 w 33"/>
                      <a:gd name="T3" fmla="*/ 30 h 35"/>
                      <a:gd name="T4" fmla="*/ 16 w 33"/>
                      <a:gd name="T5" fmla="*/ 35 h 35"/>
                      <a:gd name="T6" fmla="*/ 8 w 33"/>
                      <a:gd name="T7" fmla="*/ 33 h 35"/>
                      <a:gd name="T8" fmla="*/ 2 w 33"/>
                      <a:gd name="T9" fmla="*/ 27 h 35"/>
                      <a:gd name="T10" fmla="*/ 0 w 33"/>
                      <a:gd name="T11" fmla="*/ 17 h 35"/>
                      <a:gd name="T12" fmla="*/ 5 w 33"/>
                      <a:gd name="T13" fmla="*/ 5 h 35"/>
                      <a:gd name="T14" fmla="*/ 17 w 33"/>
                      <a:gd name="T15" fmla="*/ 0 h 35"/>
                      <a:gd name="T16" fmla="*/ 28 w 33"/>
                      <a:gd name="T17" fmla="*/ 5 h 35"/>
                      <a:gd name="T18" fmla="*/ 33 w 33"/>
                      <a:gd name="T19" fmla="*/ 17 h 35"/>
                      <a:gd name="T20" fmla="*/ 8 w 33"/>
                      <a:gd name="T21" fmla="*/ 17 h 35"/>
                      <a:gd name="T22" fmla="*/ 17 w 33"/>
                      <a:gd name="T23" fmla="*/ 29 h 35"/>
                      <a:gd name="T24" fmla="*/ 25 w 33"/>
                      <a:gd name="T25" fmla="*/ 17 h 35"/>
                      <a:gd name="T26" fmla="*/ 16 w 33"/>
                      <a:gd name="T27" fmla="*/ 6 h 35"/>
                      <a:gd name="T28" fmla="*/ 10 w 33"/>
                      <a:gd name="T29" fmla="*/ 9 h 35"/>
                      <a:gd name="T30" fmla="*/ 8 w 33"/>
                      <a:gd name="T31" fmla="*/ 17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3" h="35">
                        <a:moveTo>
                          <a:pt x="33" y="17"/>
                        </a:moveTo>
                        <a:cubicBezTo>
                          <a:pt x="33" y="23"/>
                          <a:pt x="31" y="27"/>
                          <a:pt x="28" y="30"/>
                        </a:cubicBezTo>
                        <a:cubicBezTo>
                          <a:pt x="25" y="34"/>
                          <a:pt x="22" y="35"/>
                          <a:pt x="16" y="35"/>
                        </a:cubicBezTo>
                        <a:cubicBezTo>
                          <a:pt x="13" y="35"/>
                          <a:pt x="10" y="34"/>
                          <a:pt x="8" y="33"/>
                        </a:cubicBezTo>
                        <a:cubicBezTo>
                          <a:pt x="6" y="32"/>
                          <a:pt x="4" y="30"/>
                          <a:pt x="2" y="27"/>
                        </a:cubicBezTo>
                        <a:cubicBezTo>
                          <a:pt x="1" y="24"/>
                          <a:pt x="0" y="21"/>
                          <a:pt x="0" y="17"/>
                        </a:cubicBezTo>
                        <a:cubicBezTo>
                          <a:pt x="0" y="12"/>
                          <a:pt x="2" y="8"/>
                          <a:pt x="5" y="5"/>
                        </a:cubicBezTo>
                        <a:cubicBezTo>
                          <a:pt x="7" y="1"/>
                          <a:pt x="11" y="0"/>
                          <a:pt x="17" y="0"/>
                        </a:cubicBezTo>
                        <a:cubicBezTo>
                          <a:pt x="22" y="0"/>
                          <a:pt x="25" y="2"/>
                          <a:pt x="28" y="5"/>
                        </a:cubicBezTo>
                        <a:cubicBezTo>
                          <a:pt x="31" y="8"/>
                          <a:pt x="33" y="12"/>
                          <a:pt x="33" y="17"/>
                        </a:cubicBezTo>
                        <a:close/>
                        <a:moveTo>
                          <a:pt x="8" y="17"/>
                        </a:moveTo>
                        <a:cubicBezTo>
                          <a:pt x="8" y="25"/>
                          <a:pt x="11" y="29"/>
                          <a:pt x="17" y="29"/>
                        </a:cubicBezTo>
                        <a:cubicBezTo>
                          <a:pt x="22" y="29"/>
                          <a:pt x="25" y="25"/>
                          <a:pt x="25" y="17"/>
                        </a:cubicBezTo>
                        <a:cubicBezTo>
                          <a:pt x="25" y="10"/>
                          <a:pt x="22" y="6"/>
                          <a:pt x="16" y="6"/>
                        </a:cubicBezTo>
                        <a:cubicBezTo>
                          <a:pt x="13" y="6"/>
                          <a:pt x="11" y="7"/>
                          <a:pt x="10" y="9"/>
                        </a:cubicBezTo>
                        <a:cubicBezTo>
                          <a:pt x="9" y="11"/>
                          <a:pt x="8" y="14"/>
                          <a:pt x="8" y="17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0" name="îṡļíḑe"/>
                  <p:cNvSpPr/>
                  <p:nvPr/>
                </p:nvSpPr>
                <p:spPr bwMode="auto">
                  <a:xfrm>
                    <a:off x="2807" y="1466"/>
                    <a:ext cx="28" cy="29"/>
                  </a:xfrm>
                  <a:custGeom>
                    <a:avLst/>
                    <a:gdLst>
                      <a:gd name="T0" fmla="*/ 17 w 35"/>
                      <a:gd name="T1" fmla="*/ 37 h 37"/>
                      <a:gd name="T2" fmla="*/ 8 w 35"/>
                      <a:gd name="T3" fmla="*/ 35 h 37"/>
                      <a:gd name="T4" fmla="*/ 2 w 35"/>
                      <a:gd name="T5" fmla="*/ 28 h 37"/>
                      <a:gd name="T6" fmla="*/ 0 w 35"/>
                      <a:gd name="T7" fmla="*/ 18 h 37"/>
                      <a:gd name="T8" fmla="*/ 5 w 35"/>
                      <a:gd name="T9" fmla="*/ 5 h 37"/>
                      <a:gd name="T10" fmla="*/ 18 w 35"/>
                      <a:gd name="T11" fmla="*/ 0 h 37"/>
                      <a:gd name="T12" fmla="*/ 30 w 35"/>
                      <a:gd name="T13" fmla="*/ 5 h 37"/>
                      <a:gd name="T14" fmla="*/ 35 w 35"/>
                      <a:gd name="T15" fmla="*/ 18 h 37"/>
                      <a:gd name="T16" fmla="*/ 30 w 35"/>
                      <a:gd name="T17" fmla="*/ 32 h 37"/>
                      <a:gd name="T18" fmla="*/ 17 w 35"/>
                      <a:gd name="T19" fmla="*/ 37 h 37"/>
                      <a:gd name="T20" fmla="*/ 18 w 35"/>
                      <a:gd name="T21" fmla="*/ 2 h 37"/>
                      <a:gd name="T22" fmla="*/ 6 w 35"/>
                      <a:gd name="T23" fmla="*/ 6 h 37"/>
                      <a:gd name="T24" fmla="*/ 2 w 35"/>
                      <a:gd name="T25" fmla="*/ 18 h 37"/>
                      <a:gd name="T26" fmla="*/ 4 w 35"/>
                      <a:gd name="T27" fmla="*/ 27 h 37"/>
                      <a:gd name="T28" fmla="*/ 10 w 35"/>
                      <a:gd name="T29" fmla="*/ 33 h 37"/>
                      <a:gd name="T30" fmla="*/ 17 w 35"/>
                      <a:gd name="T31" fmla="*/ 35 h 37"/>
                      <a:gd name="T32" fmla="*/ 29 w 35"/>
                      <a:gd name="T33" fmla="*/ 31 h 37"/>
                      <a:gd name="T34" fmla="*/ 33 w 35"/>
                      <a:gd name="T35" fmla="*/ 18 h 37"/>
                      <a:gd name="T36" fmla="*/ 29 w 35"/>
                      <a:gd name="T37" fmla="*/ 6 h 37"/>
                      <a:gd name="T38" fmla="*/ 18 w 35"/>
                      <a:gd name="T39" fmla="*/ 2 h 37"/>
                      <a:gd name="T40" fmla="*/ 18 w 35"/>
                      <a:gd name="T41" fmla="*/ 31 h 37"/>
                      <a:gd name="T42" fmla="*/ 8 w 35"/>
                      <a:gd name="T43" fmla="*/ 18 h 37"/>
                      <a:gd name="T44" fmla="*/ 10 w 35"/>
                      <a:gd name="T45" fmla="*/ 9 h 37"/>
                      <a:gd name="T46" fmla="*/ 17 w 35"/>
                      <a:gd name="T47" fmla="*/ 6 h 37"/>
                      <a:gd name="T48" fmla="*/ 27 w 35"/>
                      <a:gd name="T49" fmla="*/ 18 h 37"/>
                      <a:gd name="T50" fmla="*/ 18 w 35"/>
                      <a:gd name="T51" fmla="*/ 31 h 37"/>
                      <a:gd name="T52" fmla="*/ 17 w 35"/>
                      <a:gd name="T53" fmla="*/ 8 h 37"/>
                      <a:gd name="T54" fmla="*/ 12 w 35"/>
                      <a:gd name="T55" fmla="*/ 10 h 37"/>
                      <a:gd name="T56" fmla="*/ 10 w 35"/>
                      <a:gd name="T57" fmla="*/ 18 h 37"/>
                      <a:gd name="T58" fmla="*/ 18 w 35"/>
                      <a:gd name="T59" fmla="*/ 29 h 37"/>
                      <a:gd name="T60" fmla="*/ 25 w 35"/>
                      <a:gd name="T61" fmla="*/ 18 h 37"/>
                      <a:gd name="T62" fmla="*/ 17 w 35"/>
                      <a:gd name="T63" fmla="*/ 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5" h="37">
                        <a:moveTo>
                          <a:pt x="17" y="37"/>
                        </a:moveTo>
                        <a:cubicBezTo>
                          <a:pt x="14" y="37"/>
                          <a:pt x="11" y="36"/>
                          <a:pt x="8" y="35"/>
                        </a:cubicBezTo>
                        <a:cubicBezTo>
                          <a:pt x="6" y="33"/>
                          <a:pt x="4" y="31"/>
                          <a:pt x="2" y="28"/>
                        </a:cubicBezTo>
                        <a:cubicBezTo>
                          <a:pt x="1" y="25"/>
                          <a:pt x="0" y="22"/>
                          <a:pt x="0" y="18"/>
                        </a:cubicBezTo>
                        <a:cubicBezTo>
                          <a:pt x="0" y="13"/>
                          <a:pt x="2" y="8"/>
                          <a:pt x="5" y="5"/>
                        </a:cubicBezTo>
                        <a:cubicBezTo>
                          <a:pt x="8" y="2"/>
                          <a:pt x="12" y="0"/>
                          <a:pt x="18" y="0"/>
                        </a:cubicBezTo>
                        <a:cubicBezTo>
                          <a:pt x="23" y="0"/>
                          <a:pt x="27" y="2"/>
                          <a:pt x="30" y="5"/>
                        </a:cubicBezTo>
                        <a:cubicBezTo>
                          <a:pt x="33" y="8"/>
                          <a:pt x="35" y="13"/>
                          <a:pt x="35" y="18"/>
                        </a:cubicBezTo>
                        <a:cubicBezTo>
                          <a:pt x="35" y="24"/>
                          <a:pt x="33" y="29"/>
                          <a:pt x="30" y="32"/>
                        </a:cubicBezTo>
                        <a:cubicBezTo>
                          <a:pt x="27" y="36"/>
                          <a:pt x="23" y="37"/>
                          <a:pt x="17" y="37"/>
                        </a:cubicBezTo>
                        <a:close/>
                        <a:moveTo>
                          <a:pt x="18" y="2"/>
                        </a:moveTo>
                        <a:cubicBezTo>
                          <a:pt x="13" y="2"/>
                          <a:pt x="9" y="3"/>
                          <a:pt x="6" y="6"/>
                        </a:cubicBezTo>
                        <a:cubicBezTo>
                          <a:pt x="4" y="9"/>
                          <a:pt x="2" y="13"/>
                          <a:pt x="2" y="18"/>
                        </a:cubicBezTo>
                        <a:cubicBezTo>
                          <a:pt x="2" y="22"/>
                          <a:pt x="3" y="25"/>
                          <a:pt x="4" y="27"/>
                        </a:cubicBezTo>
                        <a:cubicBezTo>
                          <a:pt x="6" y="30"/>
                          <a:pt x="7" y="32"/>
                          <a:pt x="10" y="33"/>
                        </a:cubicBezTo>
                        <a:cubicBezTo>
                          <a:pt x="12" y="34"/>
                          <a:pt x="14" y="35"/>
                          <a:pt x="17" y="35"/>
                        </a:cubicBezTo>
                        <a:cubicBezTo>
                          <a:pt x="22" y="35"/>
                          <a:pt x="26" y="34"/>
                          <a:pt x="29" y="31"/>
                        </a:cubicBezTo>
                        <a:cubicBezTo>
                          <a:pt x="31" y="28"/>
                          <a:pt x="33" y="24"/>
                          <a:pt x="33" y="18"/>
                        </a:cubicBezTo>
                        <a:cubicBezTo>
                          <a:pt x="33" y="13"/>
                          <a:pt x="31" y="9"/>
                          <a:pt x="29" y="6"/>
                        </a:cubicBezTo>
                        <a:cubicBezTo>
                          <a:pt x="26" y="3"/>
                          <a:pt x="22" y="2"/>
                          <a:pt x="18" y="2"/>
                        </a:cubicBezTo>
                        <a:close/>
                        <a:moveTo>
                          <a:pt x="18" y="31"/>
                        </a:moveTo>
                        <a:cubicBezTo>
                          <a:pt x="13" y="31"/>
                          <a:pt x="8" y="29"/>
                          <a:pt x="8" y="18"/>
                        </a:cubicBezTo>
                        <a:cubicBezTo>
                          <a:pt x="8" y="15"/>
                          <a:pt x="9" y="11"/>
                          <a:pt x="10" y="9"/>
                        </a:cubicBezTo>
                        <a:cubicBezTo>
                          <a:pt x="12" y="7"/>
                          <a:pt x="14" y="6"/>
                          <a:pt x="17" y="6"/>
                        </a:cubicBezTo>
                        <a:cubicBezTo>
                          <a:pt x="22" y="6"/>
                          <a:pt x="27" y="8"/>
                          <a:pt x="27" y="18"/>
                        </a:cubicBezTo>
                        <a:cubicBezTo>
                          <a:pt x="27" y="29"/>
                          <a:pt x="22" y="31"/>
                          <a:pt x="18" y="31"/>
                        </a:cubicBezTo>
                        <a:close/>
                        <a:moveTo>
                          <a:pt x="17" y="8"/>
                        </a:moveTo>
                        <a:cubicBezTo>
                          <a:pt x="15" y="8"/>
                          <a:pt x="13" y="9"/>
                          <a:pt x="12" y="10"/>
                        </a:cubicBezTo>
                        <a:cubicBezTo>
                          <a:pt x="11" y="12"/>
                          <a:pt x="10" y="15"/>
                          <a:pt x="10" y="18"/>
                        </a:cubicBezTo>
                        <a:cubicBezTo>
                          <a:pt x="10" y="26"/>
                          <a:pt x="12" y="29"/>
                          <a:pt x="18" y="29"/>
                        </a:cubicBezTo>
                        <a:cubicBezTo>
                          <a:pt x="23" y="29"/>
                          <a:pt x="25" y="26"/>
                          <a:pt x="25" y="18"/>
                        </a:cubicBezTo>
                        <a:cubicBezTo>
                          <a:pt x="25" y="9"/>
                          <a:pt x="21" y="8"/>
                          <a:pt x="17" y="8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1" name="îṥlíḋé"/>
                  <p:cNvSpPr/>
                  <p:nvPr/>
                </p:nvSpPr>
                <p:spPr bwMode="auto">
                  <a:xfrm>
                    <a:off x="2838" y="1484"/>
                    <a:ext cx="12" cy="19"/>
                  </a:xfrm>
                  <a:custGeom>
                    <a:avLst/>
                    <a:gdLst>
                      <a:gd name="T0" fmla="*/ 15 w 15"/>
                      <a:gd name="T1" fmla="*/ 23 h 23"/>
                      <a:gd name="T2" fmla="*/ 0 w 15"/>
                      <a:gd name="T3" fmla="*/ 23 h 23"/>
                      <a:gd name="T4" fmla="*/ 0 w 15"/>
                      <a:gd name="T5" fmla="*/ 20 h 23"/>
                      <a:gd name="T6" fmla="*/ 6 w 15"/>
                      <a:gd name="T7" fmla="*/ 14 h 23"/>
                      <a:gd name="T8" fmla="*/ 9 w 15"/>
                      <a:gd name="T9" fmla="*/ 11 h 23"/>
                      <a:gd name="T10" fmla="*/ 11 w 15"/>
                      <a:gd name="T11" fmla="*/ 9 h 23"/>
                      <a:gd name="T12" fmla="*/ 11 w 15"/>
                      <a:gd name="T13" fmla="*/ 7 h 23"/>
                      <a:gd name="T14" fmla="*/ 10 w 15"/>
                      <a:gd name="T15" fmla="*/ 4 h 23"/>
                      <a:gd name="T16" fmla="*/ 7 w 15"/>
                      <a:gd name="T17" fmla="*/ 3 h 23"/>
                      <a:gd name="T18" fmla="*/ 5 w 15"/>
                      <a:gd name="T19" fmla="*/ 4 h 23"/>
                      <a:gd name="T20" fmla="*/ 2 w 15"/>
                      <a:gd name="T21" fmla="*/ 6 h 23"/>
                      <a:gd name="T22" fmla="*/ 0 w 15"/>
                      <a:gd name="T23" fmla="*/ 3 h 23"/>
                      <a:gd name="T24" fmla="*/ 4 w 15"/>
                      <a:gd name="T25" fmla="*/ 1 h 23"/>
                      <a:gd name="T26" fmla="*/ 8 w 15"/>
                      <a:gd name="T27" fmla="*/ 0 h 23"/>
                      <a:gd name="T28" fmla="*/ 13 w 15"/>
                      <a:gd name="T29" fmla="*/ 2 h 23"/>
                      <a:gd name="T30" fmla="*/ 15 w 15"/>
                      <a:gd name="T31" fmla="*/ 6 h 23"/>
                      <a:gd name="T32" fmla="*/ 14 w 15"/>
                      <a:gd name="T33" fmla="*/ 9 h 23"/>
                      <a:gd name="T34" fmla="*/ 12 w 15"/>
                      <a:gd name="T35" fmla="*/ 12 h 23"/>
                      <a:gd name="T36" fmla="*/ 9 w 15"/>
                      <a:gd name="T37" fmla="*/ 16 h 23"/>
                      <a:gd name="T38" fmla="*/ 5 w 15"/>
                      <a:gd name="T39" fmla="*/ 20 h 23"/>
                      <a:gd name="T40" fmla="*/ 5 w 15"/>
                      <a:gd name="T41" fmla="*/ 20 h 23"/>
                      <a:gd name="T42" fmla="*/ 15 w 15"/>
                      <a:gd name="T43" fmla="*/ 20 h 23"/>
                      <a:gd name="T44" fmla="*/ 15 w 15"/>
                      <a:gd name="T45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5" h="23">
                        <a:moveTo>
                          <a:pt x="15" y="23"/>
                        </a:move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8" y="13"/>
                          <a:pt x="9" y="11"/>
                          <a:pt x="9" y="11"/>
                        </a:cubicBezTo>
                        <a:cubicBezTo>
                          <a:pt x="10" y="10"/>
                          <a:pt x="10" y="9"/>
                          <a:pt x="11" y="9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1" y="6"/>
                          <a:pt x="11" y="5"/>
                          <a:pt x="10" y="4"/>
                        </a:cubicBezTo>
                        <a:cubicBezTo>
                          <a:pt x="9" y="4"/>
                          <a:pt x="9" y="3"/>
                          <a:pt x="7" y="3"/>
                        </a:cubicBezTo>
                        <a:cubicBezTo>
                          <a:pt x="7" y="3"/>
                          <a:pt x="6" y="4"/>
                          <a:pt x="5" y="4"/>
                        </a:cubicBezTo>
                        <a:cubicBezTo>
                          <a:pt x="4" y="4"/>
                          <a:pt x="3" y="5"/>
                          <a:pt x="2" y="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3" y="1"/>
                          <a:pt x="4" y="1"/>
                        </a:cubicBezTo>
                        <a:cubicBezTo>
                          <a:pt x="5" y="0"/>
                          <a:pt x="6" y="0"/>
                          <a:pt x="8" y="0"/>
                        </a:cubicBezTo>
                        <a:cubicBezTo>
                          <a:pt x="10" y="0"/>
                          <a:pt x="11" y="1"/>
                          <a:pt x="13" y="2"/>
                        </a:cubicBezTo>
                        <a:cubicBezTo>
                          <a:pt x="14" y="3"/>
                          <a:pt x="15" y="4"/>
                          <a:pt x="15" y="6"/>
                        </a:cubicBezTo>
                        <a:cubicBezTo>
                          <a:pt x="15" y="7"/>
                          <a:pt x="14" y="8"/>
                          <a:pt x="14" y="9"/>
                        </a:cubicBezTo>
                        <a:cubicBezTo>
                          <a:pt x="14" y="10"/>
                          <a:pt x="13" y="11"/>
                          <a:pt x="12" y="12"/>
                        </a:cubicBezTo>
                        <a:cubicBezTo>
                          <a:pt x="12" y="13"/>
                          <a:pt x="10" y="14"/>
                          <a:pt x="9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lnTo>
                          <a:pt x="15" y="23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2" name="ïṣļiḍé"/>
                  <p:cNvSpPr/>
                  <p:nvPr/>
                </p:nvSpPr>
                <p:spPr bwMode="auto">
                  <a:xfrm>
                    <a:off x="2837" y="1483"/>
                    <a:ext cx="13" cy="20"/>
                  </a:xfrm>
                  <a:custGeom>
                    <a:avLst/>
                    <a:gdLst>
                      <a:gd name="T0" fmla="*/ 16 w 17"/>
                      <a:gd name="T1" fmla="*/ 25 h 25"/>
                      <a:gd name="T2" fmla="*/ 1 w 17"/>
                      <a:gd name="T3" fmla="*/ 25 h 25"/>
                      <a:gd name="T4" fmla="*/ 0 w 17"/>
                      <a:gd name="T5" fmla="*/ 24 h 25"/>
                      <a:gd name="T6" fmla="*/ 0 w 17"/>
                      <a:gd name="T7" fmla="*/ 21 h 25"/>
                      <a:gd name="T8" fmla="*/ 0 w 17"/>
                      <a:gd name="T9" fmla="*/ 21 h 25"/>
                      <a:gd name="T10" fmla="*/ 6 w 17"/>
                      <a:gd name="T11" fmla="*/ 15 h 25"/>
                      <a:gd name="T12" fmla="*/ 9 w 17"/>
                      <a:gd name="T13" fmla="*/ 11 h 25"/>
                      <a:gd name="T14" fmla="*/ 11 w 17"/>
                      <a:gd name="T15" fmla="*/ 9 h 25"/>
                      <a:gd name="T16" fmla="*/ 11 w 17"/>
                      <a:gd name="T17" fmla="*/ 8 h 25"/>
                      <a:gd name="T18" fmla="*/ 10 w 17"/>
                      <a:gd name="T19" fmla="*/ 6 h 25"/>
                      <a:gd name="T20" fmla="*/ 6 w 17"/>
                      <a:gd name="T21" fmla="*/ 6 h 25"/>
                      <a:gd name="T22" fmla="*/ 4 w 17"/>
                      <a:gd name="T23" fmla="*/ 7 h 25"/>
                      <a:gd name="T24" fmla="*/ 2 w 17"/>
                      <a:gd name="T25" fmla="*/ 7 h 25"/>
                      <a:gd name="T26" fmla="*/ 0 w 17"/>
                      <a:gd name="T27" fmla="*/ 5 h 25"/>
                      <a:gd name="T28" fmla="*/ 1 w 17"/>
                      <a:gd name="T29" fmla="*/ 3 h 25"/>
                      <a:gd name="T30" fmla="*/ 5 w 17"/>
                      <a:gd name="T31" fmla="*/ 1 h 25"/>
                      <a:gd name="T32" fmla="*/ 9 w 17"/>
                      <a:gd name="T33" fmla="*/ 0 h 25"/>
                      <a:gd name="T34" fmla="*/ 14 w 17"/>
                      <a:gd name="T35" fmla="*/ 2 h 25"/>
                      <a:gd name="T36" fmla="*/ 17 w 17"/>
                      <a:gd name="T37" fmla="*/ 7 h 25"/>
                      <a:gd name="T38" fmla="*/ 16 w 17"/>
                      <a:gd name="T39" fmla="*/ 11 h 25"/>
                      <a:gd name="T40" fmla="*/ 14 w 17"/>
                      <a:gd name="T41" fmla="*/ 14 h 25"/>
                      <a:gd name="T42" fmla="*/ 10 w 17"/>
                      <a:gd name="T43" fmla="*/ 18 h 25"/>
                      <a:gd name="T44" fmla="*/ 8 w 17"/>
                      <a:gd name="T45" fmla="*/ 20 h 25"/>
                      <a:gd name="T46" fmla="*/ 16 w 17"/>
                      <a:gd name="T47" fmla="*/ 20 h 25"/>
                      <a:gd name="T48" fmla="*/ 17 w 17"/>
                      <a:gd name="T49" fmla="*/ 21 h 25"/>
                      <a:gd name="T50" fmla="*/ 17 w 17"/>
                      <a:gd name="T51" fmla="*/ 24 h 25"/>
                      <a:gd name="T52" fmla="*/ 16 w 17"/>
                      <a:gd name="T53" fmla="*/ 25 h 25"/>
                      <a:gd name="T54" fmla="*/ 2 w 17"/>
                      <a:gd name="T55" fmla="*/ 23 h 25"/>
                      <a:gd name="T56" fmla="*/ 15 w 17"/>
                      <a:gd name="T57" fmla="*/ 23 h 25"/>
                      <a:gd name="T58" fmla="*/ 15 w 17"/>
                      <a:gd name="T59" fmla="*/ 22 h 25"/>
                      <a:gd name="T60" fmla="*/ 6 w 17"/>
                      <a:gd name="T61" fmla="*/ 22 h 25"/>
                      <a:gd name="T62" fmla="*/ 5 w 17"/>
                      <a:gd name="T63" fmla="*/ 21 h 25"/>
                      <a:gd name="T64" fmla="*/ 5 w 17"/>
                      <a:gd name="T65" fmla="*/ 20 h 25"/>
                      <a:gd name="T66" fmla="*/ 9 w 17"/>
                      <a:gd name="T67" fmla="*/ 16 h 25"/>
                      <a:gd name="T68" fmla="*/ 13 w 17"/>
                      <a:gd name="T69" fmla="*/ 12 h 25"/>
                      <a:gd name="T70" fmla="*/ 14 w 17"/>
                      <a:gd name="T71" fmla="*/ 10 h 25"/>
                      <a:gd name="T72" fmla="*/ 15 w 17"/>
                      <a:gd name="T73" fmla="*/ 7 h 25"/>
                      <a:gd name="T74" fmla="*/ 13 w 17"/>
                      <a:gd name="T75" fmla="*/ 4 h 25"/>
                      <a:gd name="T76" fmla="*/ 9 w 17"/>
                      <a:gd name="T77" fmla="*/ 2 h 25"/>
                      <a:gd name="T78" fmla="*/ 5 w 17"/>
                      <a:gd name="T79" fmla="*/ 3 h 25"/>
                      <a:gd name="T80" fmla="*/ 3 w 17"/>
                      <a:gd name="T81" fmla="*/ 4 h 25"/>
                      <a:gd name="T82" fmla="*/ 3 w 17"/>
                      <a:gd name="T83" fmla="*/ 5 h 25"/>
                      <a:gd name="T84" fmla="*/ 6 w 17"/>
                      <a:gd name="T85" fmla="*/ 4 h 25"/>
                      <a:gd name="T86" fmla="*/ 12 w 17"/>
                      <a:gd name="T87" fmla="*/ 4 h 25"/>
                      <a:gd name="T88" fmla="*/ 13 w 17"/>
                      <a:gd name="T89" fmla="*/ 8 h 25"/>
                      <a:gd name="T90" fmla="*/ 13 w 17"/>
                      <a:gd name="T91" fmla="*/ 10 h 25"/>
                      <a:gd name="T92" fmla="*/ 11 w 17"/>
                      <a:gd name="T93" fmla="*/ 12 h 25"/>
                      <a:gd name="T94" fmla="*/ 8 w 17"/>
                      <a:gd name="T95" fmla="*/ 16 h 25"/>
                      <a:gd name="T96" fmla="*/ 2 w 17"/>
                      <a:gd name="T97" fmla="*/ 22 h 25"/>
                      <a:gd name="T98" fmla="*/ 2 w 17"/>
                      <a:gd name="T99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7" h="25">
                        <a:moveTo>
                          <a:pt x="16" y="25"/>
                        </a:move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0" y="25"/>
                          <a:pt x="0" y="24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8" y="13"/>
                          <a:pt x="9" y="12"/>
                          <a:pt x="9" y="11"/>
                        </a:cubicBezTo>
                        <a:cubicBezTo>
                          <a:pt x="10" y="10"/>
                          <a:pt x="10" y="10"/>
                          <a:pt x="11" y="9"/>
                        </a:cubicBezTo>
                        <a:cubicBezTo>
                          <a:pt x="11" y="9"/>
                          <a:pt x="11" y="8"/>
                          <a:pt x="11" y="8"/>
                        </a:cubicBezTo>
                        <a:cubicBezTo>
                          <a:pt x="11" y="7"/>
                          <a:pt x="11" y="6"/>
                          <a:pt x="10" y="6"/>
                        </a:cubicBezTo>
                        <a:cubicBezTo>
                          <a:pt x="10" y="5"/>
                          <a:pt x="8" y="5"/>
                          <a:pt x="6" y="6"/>
                        </a:cubicBezTo>
                        <a:cubicBezTo>
                          <a:pt x="6" y="6"/>
                          <a:pt x="5" y="7"/>
                          <a:pt x="4" y="7"/>
                        </a:cubicBezTo>
                        <a:cubicBezTo>
                          <a:pt x="3" y="8"/>
                          <a:pt x="3" y="8"/>
                          <a:pt x="2" y="7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4"/>
                          <a:pt x="1" y="3"/>
                        </a:cubicBezTo>
                        <a:cubicBezTo>
                          <a:pt x="2" y="2"/>
                          <a:pt x="3" y="1"/>
                          <a:pt x="5" y="1"/>
                        </a:cubicBezTo>
                        <a:cubicBezTo>
                          <a:pt x="6" y="0"/>
                          <a:pt x="7" y="0"/>
                          <a:pt x="9" y="0"/>
                        </a:cubicBezTo>
                        <a:cubicBezTo>
                          <a:pt x="11" y="0"/>
                          <a:pt x="13" y="1"/>
                          <a:pt x="14" y="2"/>
                        </a:cubicBezTo>
                        <a:cubicBezTo>
                          <a:pt x="16" y="3"/>
                          <a:pt x="17" y="5"/>
                          <a:pt x="17" y="7"/>
                        </a:cubicBezTo>
                        <a:cubicBezTo>
                          <a:pt x="17" y="8"/>
                          <a:pt x="16" y="10"/>
                          <a:pt x="16" y="11"/>
                        </a:cubicBezTo>
                        <a:cubicBezTo>
                          <a:pt x="16" y="12"/>
                          <a:pt x="15" y="13"/>
                          <a:pt x="14" y="14"/>
                        </a:cubicBezTo>
                        <a:cubicBezTo>
                          <a:pt x="13" y="15"/>
                          <a:pt x="12" y="16"/>
                          <a:pt x="10" y="18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7" y="20"/>
                          <a:pt x="17" y="20"/>
                          <a:pt x="17" y="21"/>
                        </a:cubicBezTo>
                        <a:cubicBezTo>
                          <a:pt x="17" y="24"/>
                          <a:pt x="17" y="24"/>
                          <a:pt x="17" y="24"/>
                        </a:cubicBezTo>
                        <a:cubicBezTo>
                          <a:pt x="17" y="25"/>
                          <a:pt x="17" y="25"/>
                          <a:pt x="16" y="25"/>
                        </a:cubicBezTo>
                        <a:close/>
                        <a:moveTo>
                          <a:pt x="2" y="23"/>
                        </a:moveTo>
                        <a:cubicBezTo>
                          <a:pt x="15" y="23"/>
                          <a:pt x="15" y="23"/>
                          <a:pt x="15" y="23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5" y="22"/>
                          <a:pt x="5" y="21"/>
                          <a:pt x="5" y="21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1" y="15"/>
                          <a:pt x="12" y="13"/>
                          <a:pt x="13" y="12"/>
                        </a:cubicBezTo>
                        <a:cubicBezTo>
                          <a:pt x="13" y="11"/>
                          <a:pt x="14" y="11"/>
                          <a:pt x="14" y="10"/>
                        </a:cubicBezTo>
                        <a:cubicBezTo>
                          <a:pt x="14" y="9"/>
                          <a:pt x="15" y="8"/>
                          <a:pt x="15" y="7"/>
                        </a:cubicBezTo>
                        <a:cubicBezTo>
                          <a:pt x="15" y="6"/>
                          <a:pt x="14" y="5"/>
                          <a:pt x="13" y="4"/>
                        </a:cubicBezTo>
                        <a:cubicBezTo>
                          <a:pt x="12" y="3"/>
                          <a:pt x="11" y="2"/>
                          <a:pt x="9" y="2"/>
                        </a:cubicBezTo>
                        <a:cubicBezTo>
                          <a:pt x="7" y="2"/>
                          <a:pt x="6" y="3"/>
                          <a:pt x="5" y="3"/>
                        </a:cubicBezTo>
                        <a:cubicBezTo>
                          <a:pt x="4" y="3"/>
                          <a:pt x="4" y="4"/>
                          <a:pt x="3" y="4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5" y="4"/>
                          <a:pt x="6" y="4"/>
                        </a:cubicBezTo>
                        <a:cubicBezTo>
                          <a:pt x="8" y="3"/>
                          <a:pt x="10" y="3"/>
                          <a:pt x="12" y="4"/>
                        </a:cubicBezTo>
                        <a:cubicBezTo>
                          <a:pt x="13" y="5"/>
                          <a:pt x="13" y="6"/>
                          <a:pt x="13" y="8"/>
                        </a:cubicBezTo>
                        <a:cubicBezTo>
                          <a:pt x="13" y="8"/>
                          <a:pt x="13" y="9"/>
                          <a:pt x="13" y="10"/>
                        </a:cubicBezTo>
                        <a:cubicBezTo>
                          <a:pt x="12" y="11"/>
                          <a:pt x="12" y="12"/>
                          <a:pt x="11" y="12"/>
                        </a:cubicBezTo>
                        <a:cubicBezTo>
                          <a:pt x="11" y="13"/>
                          <a:pt x="9" y="14"/>
                          <a:pt x="8" y="16"/>
                        </a:cubicBezTo>
                        <a:cubicBezTo>
                          <a:pt x="2" y="22"/>
                          <a:pt x="2" y="22"/>
                          <a:pt x="2" y="22"/>
                        </a:cubicBezTo>
                        <a:lnTo>
                          <a:pt x="2" y="23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3" name="íślîďè"/>
                  <p:cNvSpPr/>
                  <p:nvPr/>
                </p:nvSpPr>
                <p:spPr bwMode="auto">
                  <a:xfrm>
                    <a:off x="2749" y="1626"/>
                    <a:ext cx="18" cy="26"/>
                  </a:xfrm>
                  <a:custGeom>
                    <a:avLst/>
                    <a:gdLst>
                      <a:gd name="T0" fmla="*/ 11 w 22"/>
                      <a:gd name="T1" fmla="*/ 11 h 33"/>
                      <a:gd name="T2" fmla="*/ 19 w 22"/>
                      <a:gd name="T3" fmla="*/ 14 h 33"/>
                      <a:gd name="T4" fmla="*/ 22 w 22"/>
                      <a:gd name="T5" fmla="*/ 21 h 33"/>
                      <a:gd name="T6" fmla="*/ 18 w 22"/>
                      <a:gd name="T7" fmla="*/ 30 h 33"/>
                      <a:gd name="T8" fmla="*/ 8 w 22"/>
                      <a:gd name="T9" fmla="*/ 33 h 33"/>
                      <a:gd name="T10" fmla="*/ 0 w 22"/>
                      <a:gd name="T11" fmla="*/ 31 h 33"/>
                      <a:gd name="T12" fmla="*/ 0 w 22"/>
                      <a:gd name="T13" fmla="*/ 25 h 33"/>
                      <a:gd name="T14" fmla="*/ 4 w 22"/>
                      <a:gd name="T15" fmla="*/ 27 h 33"/>
                      <a:gd name="T16" fmla="*/ 8 w 22"/>
                      <a:gd name="T17" fmla="*/ 27 h 33"/>
                      <a:gd name="T18" fmla="*/ 15 w 22"/>
                      <a:gd name="T19" fmla="*/ 22 h 33"/>
                      <a:gd name="T20" fmla="*/ 8 w 22"/>
                      <a:gd name="T21" fmla="*/ 17 h 33"/>
                      <a:gd name="T22" fmla="*/ 5 w 22"/>
                      <a:gd name="T23" fmla="*/ 17 h 33"/>
                      <a:gd name="T24" fmla="*/ 3 w 22"/>
                      <a:gd name="T25" fmla="*/ 18 h 33"/>
                      <a:gd name="T26" fmla="*/ 0 w 22"/>
                      <a:gd name="T27" fmla="*/ 16 h 33"/>
                      <a:gd name="T28" fmla="*/ 1 w 22"/>
                      <a:gd name="T29" fmla="*/ 0 h 33"/>
                      <a:gd name="T30" fmla="*/ 19 w 22"/>
                      <a:gd name="T31" fmla="*/ 0 h 33"/>
                      <a:gd name="T32" fmla="*/ 19 w 22"/>
                      <a:gd name="T33" fmla="*/ 5 h 33"/>
                      <a:gd name="T34" fmla="*/ 8 w 22"/>
                      <a:gd name="T35" fmla="*/ 5 h 33"/>
                      <a:gd name="T36" fmla="*/ 7 w 22"/>
                      <a:gd name="T37" fmla="*/ 12 h 33"/>
                      <a:gd name="T38" fmla="*/ 8 w 22"/>
                      <a:gd name="T39" fmla="*/ 12 h 33"/>
                      <a:gd name="T40" fmla="*/ 11 w 22"/>
                      <a:gd name="T41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2" h="33">
                        <a:moveTo>
                          <a:pt x="11" y="11"/>
                        </a:moveTo>
                        <a:cubicBezTo>
                          <a:pt x="14" y="11"/>
                          <a:pt x="17" y="12"/>
                          <a:pt x="19" y="14"/>
                        </a:cubicBezTo>
                        <a:cubicBezTo>
                          <a:pt x="21" y="16"/>
                          <a:pt x="22" y="18"/>
                          <a:pt x="22" y="21"/>
                        </a:cubicBezTo>
                        <a:cubicBezTo>
                          <a:pt x="22" y="25"/>
                          <a:pt x="20" y="28"/>
                          <a:pt x="18" y="30"/>
                        </a:cubicBezTo>
                        <a:cubicBezTo>
                          <a:pt x="16" y="32"/>
                          <a:pt x="13" y="33"/>
                          <a:pt x="8" y="33"/>
                        </a:cubicBezTo>
                        <a:cubicBezTo>
                          <a:pt x="5" y="33"/>
                          <a:pt x="2" y="32"/>
                          <a:pt x="0" y="31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1" y="26"/>
                          <a:pt x="2" y="26"/>
                          <a:pt x="4" y="27"/>
                        </a:cubicBezTo>
                        <a:cubicBezTo>
                          <a:pt x="5" y="27"/>
                          <a:pt x="7" y="27"/>
                          <a:pt x="8" y="27"/>
                        </a:cubicBezTo>
                        <a:cubicBezTo>
                          <a:pt x="12" y="27"/>
                          <a:pt x="15" y="26"/>
                          <a:pt x="15" y="22"/>
                        </a:cubicBezTo>
                        <a:cubicBezTo>
                          <a:pt x="15" y="19"/>
                          <a:pt x="12" y="17"/>
                          <a:pt x="8" y="17"/>
                        </a:cubicBezTo>
                        <a:cubicBezTo>
                          <a:pt x="7" y="17"/>
                          <a:pt x="6" y="17"/>
                          <a:pt x="5" y="17"/>
                        </a:cubicBezTo>
                        <a:cubicBezTo>
                          <a:pt x="4" y="17"/>
                          <a:pt x="4" y="18"/>
                          <a:pt x="3" y="18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9" y="12"/>
                          <a:pt x="10" y="11"/>
                          <a:pt x="11" y="11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4" name="ïṧ1iḋe"/>
                  <p:cNvSpPr/>
                  <p:nvPr/>
                </p:nvSpPr>
                <p:spPr bwMode="auto">
                  <a:xfrm>
                    <a:off x="2750" y="1600"/>
                    <a:ext cx="80" cy="55"/>
                  </a:xfrm>
                  <a:custGeom>
                    <a:avLst/>
                    <a:gdLst>
                      <a:gd name="T0" fmla="*/ 35 w 101"/>
                      <a:gd name="T1" fmla="*/ 70 h 70"/>
                      <a:gd name="T2" fmla="*/ 34 w 101"/>
                      <a:gd name="T3" fmla="*/ 70 h 70"/>
                      <a:gd name="T4" fmla="*/ 31 w 101"/>
                      <a:gd name="T5" fmla="*/ 67 h 70"/>
                      <a:gd name="T6" fmla="*/ 24 w 101"/>
                      <a:gd name="T7" fmla="*/ 26 h 70"/>
                      <a:gd name="T8" fmla="*/ 4 w 101"/>
                      <a:gd name="T9" fmla="*/ 26 h 70"/>
                      <a:gd name="T10" fmla="*/ 0 w 101"/>
                      <a:gd name="T11" fmla="*/ 22 h 70"/>
                      <a:gd name="T12" fmla="*/ 4 w 101"/>
                      <a:gd name="T13" fmla="*/ 18 h 70"/>
                      <a:gd name="T14" fmla="*/ 27 w 101"/>
                      <a:gd name="T15" fmla="*/ 18 h 70"/>
                      <a:gd name="T16" fmla="*/ 31 w 101"/>
                      <a:gd name="T17" fmla="*/ 21 h 70"/>
                      <a:gd name="T18" fmla="*/ 36 w 101"/>
                      <a:gd name="T19" fmla="*/ 53 h 70"/>
                      <a:gd name="T20" fmla="*/ 62 w 101"/>
                      <a:gd name="T21" fmla="*/ 2 h 70"/>
                      <a:gd name="T22" fmla="*/ 65 w 101"/>
                      <a:gd name="T23" fmla="*/ 0 h 70"/>
                      <a:gd name="T24" fmla="*/ 97 w 101"/>
                      <a:gd name="T25" fmla="*/ 0 h 70"/>
                      <a:gd name="T26" fmla="*/ 101 w 101"/>
                      <a:gd name="T27" fmla="*/ 4 h 70"/>
                      <a:gd name="T28" fmla="*/ 97 w 101"/>
                      <a:gd name="T29" fmla="*/ 8 h 70"/>
                      <a:gd name="T30" fmla="*/ 68 w 101"/>
                      <a:gd name="T31" fmla="*/ 8 h 70"/>
                      <a:gd name="T32" fmla="*/ 38 w 101"/>
                      <a:gd name="T33" fmla="*/ 68 h 70"/>
                      <a:gd name="T34" fmla="*/ 35 w 101"/>
                      <a:gd name="T35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1" h="70">
                        <a:moveTo>
                          <a:pt x="35" y="70"/>
                        </a:moveTo>
                        <a:cubicBezTo>
                          <a:pt x="34" y="70"/>
                          <a:pt x="34" y="70"/>
                          <a:pt x="34" y="70"/>
                        </a:cubicBezTo>
                        <a:cubicBezTo>
                          <a:pt x="32" y="69"/>
                          <a:pt x="31" y="68"/>
                          <a:pt x="31" y="67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2" y="26"/>
                          <a:pt x="0" y="24"/>
                          <a:pt x="0" y="22"/>
                        </a:cubicBezTo>
                        <a:cubicBezTo>
                          <a:pt x="0" y="20"/>
                          <a:pt x="2" y="18"/>
                          <a:pt x="4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9" y="18"/>
                          <a:pt x="31" y="19"/>
                          <a:pt x="31" y="21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62" y="2"/>
                          <a:pt x="62" y="2"/>
                          <a:pt x="62" y="2"/>
                        </a:cubicBezTo>
                        <a:cubicBezTo>
                          <a:pt x="62" y="1"/>
                          <a:pt x="64" y="0"/>
                          <a:pt x="65" y="0"/>
                        </a:cubicBezTo>
                        <a:cubicBezTo>
                          <a:pt x="97" y="0"/>
                          <a:pt x="97" y="0"/>
                          <a:pt x="97" y="0"/>
                        </a:cubicBezTo>
                        <a:cubicBezTo>
                          <a:pt x="99" y="0"/>
                          <a:pt x="101" y="2"/>
                          <a:pt x="101" y="4"/>
                        </a:cubicBezTo>
                        <a:cubicBezTo>
                          <a:pt x="101" y="6"/>
                          <a:pt x="99" y="8"/>
                          <a:pt x="97" y="8"/>
                        </a:cubicBezTo>
                        <a:cubicBezTo>
                          <a:pt x="68" y="8"/>
                          <a:pt x="68" y="8"/>
                          <a:pt x="68" y="8"/>
                        </a:cubicBezTo>
                        <a:cubicBezTo>
                          <a:pt x="38" y="68"/>
                          <a:pt x="38" y="68"/>
                          <a:pt x="38" y="68"/>
                        </a:cubicBezTo>
                        <a:cubicBezTo>
                          <a:pt x="37" y="69"/>
                          <a:pt x="36" y="70"/>
                          <a:pt x="35" y="7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5" name="íśļiďê"/>
                  <p:cNvSpPr/>
                  <p:nvPr/>
                </p:nvSpPr>
                <p:spPr bwMode="auto">
                  <a:xfrm>
                    <a:off x="2863" y="1554"/>
                    <a:ext cx="23" cy="28"/>
                  </a:xfrm>
                  <a:custGeom>
                    <a:avLst/>
                    <a:gdLst>
                      <a:gd name="T0" fmla="*/ 16 w 29"/>
                      <a:gd name="T1" fmla="*/ 0 h 35"/>
                      <a:gd name="T2" fmla="*/ 10 w 29"/>
                      <a:gd name="T3" fmla="*/ 0 h 35"/>
                      <a:gd name="T4" fmla="*/ 4 w 29"/>
                      <a:gd name="T5" fmla="*/ 3 h 35"/>
                      <a:gd name="T6" fmla="*/ 4 w 29"/>
                      <a:gd name="T7" fmla="*/ 4 h 35"/>
                      <a:gd name="T8" fmla="*/ 6 w 29"/>
                      <a:gd name="T9" fmla="*/ 9 h 35"/>
                      <a:gd name="T10" fmla="*/ 7 w 29"/>
                      <a:gd name="T11" fmla="*/ 9 h 35"/>
                      <a:gd name="T12" fmla="*/ 7 w 29"/>
                      <a:gd name="T13" fmla="*/ 9 h 35"/>
                      <a:gd name="T14" fmla="*/ 11 w 29"/>
                      <a:gd name="T15" fmla="*/ 7 h 35"/>
                      <a:gd name="T16" fmla="*/ 16 w 29"/>
                      <a:gd name="T17" fmla="*/ 7 h 35"/>
                      <a:gd name="T18" fmla="*/ 20 w 29"/>
                      <a:gd name="T19" fmla="*/ 8 h 35"/>
                      <a:gd name="T20" fmla="*/ 21 w 29"/>
                      <a:gd name="T21" fmla="*/ 12 h 35"/>
                      <a:gd name="T22" fmla="*/ 21 w 29"/>
                      <a:gd name="T23" fmla="*/ 13 h 35"/>
                      <a:gd name="T24" fmla="*/ 16 w 29"/>
                      <a:gd name="T25" fmla="*/ 13 h 35"/>
                      <a:gd name="T26" fmla="*/ 5 w 29"/>
                      <a:gd name="T27" fmla="*/ 16 h 35"/>
                      <a:gd name="T28" fmla="*/ 0 w 29"/>
                      <a:gd name="T29" fmla="*/ 24 h 35"/>
                      <a:gd name="T30" fmla="*/ 3 w 29"/>
                      <a:gd name="T31" fmla="*/ 32 h 35"/>
                      <a:gd name="T32" fmla="*/ 11 w 29"/>
                      <a:gd name="T33" fmla="*/ 35 h 35"/>
                      <a:gd name="T34" fmla="*/ 18 w 29"/>
                      <a:gd name="T35" fmla="*/ 33 h 35"/>
                      <a:gd name="T36" fmla="*/ 22 w 29"/>
                      <a:gd name="T37" fmla="*/ 30 h 35"/>
                      <a:gd name="T38" fmla="*/ 23 w 29"/>
                      <a:gd name="T39" fmla="*/ 33 h 35"/>
                      <a:gd name="T40" fmla="*/ 24 w 29"/>
                      <a:gd name="T41" fmla="*/ 34 h 35"/>
                      <a:gd name="T42" fmla="*/ 28 w 29"/>
                      <a:gd name="T43" fmla="*/ 34 h 35"/>
                      <a:gd name="T44" fmla="*/ 29 w 29"/>
                      <a:gd name="T45" fmla="*/ 33 h 35"/>
                      <a:gd name="T46" fmla="*/ 29 w 29"/>
                      <a:gd name="T47" fmla="*/ 12 h 35"/>
                      <a:gd name="T48" fmla="*/ 26 w 29"/>
                      <a:gd name="T49" fmla="*/ 3 h 35"/>
                      <a:gd name="T50" fmla="*/ 16 w 29"/>
                      <a:gd name="T51" fmla="*/ 0 h 35"/>
                      <a:gd name="T52" fmla="*/ 21 w 29"/>
                      <a:gd name="T53" fmla="*/ 19 h 35"/>
                      <a:gd name="T54" fmla="*/ 21 w 29"/>
                      <a:gd name="T55" fmla="*/ 21 h 35"/>
                      <a:gd name="T56" fmla="*/ 19 w 29"/>
                      <a:gd name="T57" fmla="*/ 26 h 35"/>
                      <a:gd name="T58" fmla="*/ 14 w 29"/>
                      <a:gd name="T59" fmla="*/ 27 h 35"/>
                      <a:gd name="T60" fmla="*/ 10 w 29"/>
                      <a:gd name="T61" fmla="*/ 27 h 35"/>
                      <a:gd name="T62" fmla="*/ 9 w 29"/>
                      <a:gd name="T63" fmla="*/ 24 h 35"/>
                      <a:gd name="T64" fmla="*/ 11 w 29"/>
                      <a:gd name="T65" fmla="*/ 20 h 35"/>
                      <a:gd name="T66" fmla="*/ 18 w 29"/>
                      <a:gd name="T67" fmla="*/ 19 h 35"/>
                      <a:gd name="T68" fmla="*/ 21 w 29"/>
                      <a:gd name="T69" fmla="*/ 19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9" h="35">
                        <a:moveTo>
                          <a:pt x="16" y="0"/>
                        </a:moveTo>
                        <a:cubicBezTo>
                          <a:pt x="14" y="0"/>
                          <a:pt x="12" y="0"/>
                          <a:pt x="10" y="0"/>
                        </a:cubicBezTo>
                        <a:cubicBezTo>
                          <a:pt x="8" y="1"/>
                          <a:pt x="6" y="2"/>
                          <a:pt x="4" y="3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9" y="8"/>
                          <a:pt x="10" y="8"/>
                          <a:pt x="11" y="7"/>
                        </a:cubicBezTo>
                        <a:cubicBezTo>
                          <a:pt x="13" y="7"/>
                          <a:pt x="14" y="7"/>
                          <a:pt x="16" y="7"/>
                        </a:cubicBezTo>
                        <a:cubicBezTo>
                          <a:pt x="18" y="7"/>
                          <a:pt x="19" y="7"/>
                          <a:pt x="20" y="8"/>
                        </a:cubicBezTo>
                        <a:cubicBezTo>
                          <a:pt x="20" y="9"/>
                          <a:pt x="21" y="10"/>
                          <a:pt x="21" y="12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13"/>
                          <a:pt x="7" y="14"/>
                          <a:pt x="5" y="16"/>
                        </a:cubicBezTo>
                        <a:cubicBezTo>
                          <a:pt x="2" y="18"/>
                          <a:pt x="0" y="20"/>
                          <a:pt x="0" y="24"/>
                        </a:cubicBezTo>
                        <a:cubicBezTo>
                          <a:pt x="0" y="27"/>
                          <a:pt x="1" y="30"/>
                          <a:pt x="3" y="32"/>
                        </a:cubicBezTo>
                        <a:cubicBezTo>
                          <a:pt x="5" y="34"/>
                          <a:pt x="8" y="35"/>
                          <a:pt x="11" y="35"/>
                        </a:cubicBezTo>
                        <a:cubicBezTo>
                          <a:pt x="14" y="35"/>
                          <a:pt x="16" y="34"/>
                          <a:pt x="18" y="33"/>
                        </a:cubicBezTo>
                        <a:cubicBezTo>
                          <a:pt x="19" y="33"/>
                          <a:pt x="20" y="32"/>
                          <a:pt x="22" y="30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4"/>
                          <a:pt x="23" y="34"/>
                          <a:pt x="24" y="34"/>
                        </a:cubicBezTo>
                        <a:cubicBezTo>
                          <a:pt x="28" y="34"/>
                          <a:pt x="28" y="34"/>
                          <a:pt x="28" y="34"/>
                        </a:cubicBezTo>
                        <a:cubicBezTo>
                          <a:pt x="29" y="34"/>
                          <a:pt x="29" y="34"/>
                          <a:pt x="29" y="33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29" y="8"/>
                          <a:pt x="28" y="4"/>
                          <a:pt x="26" y="3"/>
                        </a:cubicBezTo>
                        <a:cubicBezTo>
                          <a:pt x="24" y="1"/>
                          <a:pt x="20" y="0"/>
                          <a:pt x="16" y="0"/>
                        </a:cubicBezTo>
                        <a:close/>
                        <a:moveTo>
                          <a:pt x="21" y="19"/>
                        </a:move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1" y="23"/>
                          <a:pt x="20" y="24"/>
                          <a:pt x="19" y="26"/>
                        </a:cubicBezTo>
                        <a:cubicBezTo>
                          <a:pt x="17" y="27"/>
                          <a:pt x="16" y="27"/>
                          <a:pt x="14" y="27"/>
                        </a:cubicBezTo>
                        <a:cubicBezTo>
                          <a:pt x="12" y="27"/>
                          <a:pt x="11" y="27"/>
                          <a:pt x="10" y="27"/>
                        </a:cubicBezTo>
                        <a:cubicBezTo>
                          <a:pt x="10" y="26"/>
                          <a:pt x="9" y="25"/>
                          <a:pt x="9" y="24"/>
                        </a:cubicBezTo>
                        <a:cubicBezTo>
                          <a:pt x="9" y="22"/>
                          <a:pt x="10" y="21"/>
                          <a:pt x="11" y="20"/>
                        </a:cubicBezTo>
                        <a:cubicBezTo>
                          <a:pt x="12" y="20"/>
                          <a:pt x="15" y="19"/>
                          <a:pt x="18" y="19"/>
                        </a:cubicBezTo>
                        <a:lnTo>
                          <a:pt x="21" y="19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6" name="ïṩľídè"/>
                  <p:cNvSpPr/>
                  <p:nvPr/>
                </p:nvSpPr>
                <p:spPr bwMode="auto">
                  <a:xfrm>
                    <a:off x="2891" y="1552"/>
                    <a:ext cx="24" cy="24"/>
                  </a:xfrm>
                  <a:custGeom>
                    <a:avLst/>
                    <a:gdLst>
                      <a:gd name="T0" fmla="*/ 29 w 30"/>
                      <a:gd name="T1" fmla="*/ 12 h 30"/>
                      <a:gd name="T2" fmla="*/ 18 w 30"/>
                      <a:gd name="T3" fmla="*/ 12 h 30"/>
                      <a:gd name="T4" fmla="*/ 18 w 30"/>
                      <a:gd name="T5" fmla="*/ 1 h 30"/>
                      <a:gd name="T6" fmla="*/ 17 w 30"/>
                      <a:gd name="T7" fmla="*/ 0 h 30"/>
                      <a:gd name="T8" fmla="*/ 12 w 30"/>
                      <a:gd name="T9" fmla="*/ 0 h 30"/>
                      <a:gd name="T10" fmla="*/ 11 w 30"/>
                      <a:gd name="T11" fmla="*/ 1 h 30"/>
                      <a:gd name="T12" fmla="*/ 11 w 30"/>
                      <a:gd name="T13" fmla="*/ 12 h 30"/>
                      <a:gd name="T14" fmla="*/ 1 w 30"/>
                      <a:gd name="T15" fmla="*/ 12 h 30"/>
                      <a:gd name="T16" fmla="*/ 0 w 30"/>
                      <a:gd name="T17" fmla="*/ 13 h 30"/>
                      <a:gd name="T18" fmla="*/ 0 w 30"/>
                      <a:gd name="T19" fmla="*/ 18 h 30"/>
                      <a:gd name="T20" fmla="*/ 1 w 30"/>
                      <a:gd name="T21" fmla="*/ 19 h 30"/>
                      <a:gd name="T22" fmla="*/ 11 w 30"/>
                      <a:gd name="T23" fmla="*/ 19 h 30"/>
                      <a:gd name="T24" fmla="*/ 11 w 30"/>
                      <a:gd name="T25" fmla="*/ 29 h 30"/>
                      <a:gd name="T26" fmla="*/ 12 w 30"/>
                      <a:gd name="T27" fmla="*/ 30 h 30"/>
                      <a:gd name="T28" fmla="*/ 17 w 30"/>
                      <a:gd name="T29" fmla="*/ 30 h 30"/>
                      <a:gd name="T30" fmla="*/ 18 w 30"/>
                      <a:gd name="T31" fmla="*/ 29 h 30"/>
                      <a:gd name="T32" fmla="*/ 18 w 30"/>
                      <a:gd name="T33" fmla="*/ 19 h 30"/>
                      <a:gd name="T34" fmla="*/ 29 w 30"/>
                      <a:gd name="T35" fmla="*/ 19 h 30"/>
                      <a:gd name="T36" fmla="*/ 30 w 30"/>
                      <a:gd name="T37" fmla="*/ 18 h 30"/>
                      <a:gd name="T38" fmla="*/ 30 w 30"/>
                      <a:gd name="T39" fmla="*/ 13 h 30"/>
                      <a:gd name="T40" fmla="*/ 29 w 30"/>
                      <a:gd name="T41" fmla="*/ 1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0" h="30">
                        <a:moveTo>
                          <a:pt x="29" y="12"/>
                        </a:move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0"/>
                          <a:pt x="18" y="0"/>
                          <a:pt x="17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1" y="0"/>
                          <a:pt x="11" y="1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0" y="12"/>
                          <a:pt x="0" y="12"/>
                          <a:pt x="0" y="1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8"/>
                          <a:pt x="0" y="19"/>
                          <a:pt x="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30"/>
                          <a:pt x="12" y="30"/>
                          <a:pt x="12" y="30"/>
                        </a:cubicBez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8" y="30"/>
                          <a:pt x="18" y="30"/>
                          <a:pt x="18" y="2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30" y="18"/>
                          <a:pt x="30" y="18"/>
                        </a:cubicBezTo>
                        <a:cubicBezTo>
                          <a:pt x="30" y="13"/>
                          <a:pt x="30" y="13"/>
                          <a:pt x="30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7" name="ïṡliḍe"/>
                  <p:cNvSpPr/>
                  <p:nvPr/>
                </p:nvSpPr>
                <p:spPr bwMode="auto">
                  <a:xfrm>
                    <a:off x="2920" y="1544"/>
                    <a:ext cx="24" cy="38"/>
                  </a:xfrm>
                  <a:custGeom>
                    <a:avLst/>
                    <a:gdLst>
                      <a:gd name="T0" fmla="*/ 17 w 30"/>
                      <a:gd name="T1" fmla="*/ 13 h 48"/>
                      <a:gd name="T2" fmla="*/ 8 w 30"/>
                      <a:gd name="T3" fmla="*/ 16 h 48"/>
                      <a:gd name="T4" fmla="*/ 8 w 30"/>
                      <a:gd name="T5" fmla="*/ 15 h 48"/>
                      <a:gd name="T6" fmla="*/ 8 w 30"/>
                      <a:gd name="T7" fmla="*/ 12 h 48"/>
                      <a:gd name="T8" fmla="*/ 8 w 30"/>
                      <a:gd name="T9" fmla="*/ 1 h 48"/>
                      <a:gd name="T10" fmla="*/ 7 w 30"/>
                      <a:gd name="T11" fmla="*/ 0 h 48"/>
                      <a:gd name="T12" fmla="*/ 1 w 30"/>
                      <a:gd name="T13" fmla="*/ 0 h 48"/>
                      <a:gd name="T14" fmla="*/ 0 w 30"/>
                      <a:gd name="T15" fmla="*/ 1 h 48"/>
                      <a:gd name="T16" fmla="*/ 0 w 30"/>
                      <a:gd name="T17" fmla="*/ 46 h 48"/>
                      <a:gd name="T18" fmla="*/ 1 w 30"/>
                      <a:gd name="T19" fmla="*/ 47 h 48"/>
                      <a:gd name="T20" fmla="*/ 6 w 30"/>
                      <a:gd name="T21" fmla="*/ 47 h 48"/>
                      <a:gd name="T22" fmla="*/ 6 w 30"/>
                      <a:gd name="T23" fmla="*/ 46 h 48"/>
                      <a:gd name="T24" fmla="*/ 7 w 30"/>
                      <a:gd name="T25" fmla="*/ 44 h 48"/>
                      <a:gd name="T26" fmla="*/ 17 w 30"/>
                      <a:gd name="T27" fmla="*/ 48 h 48"/>
                      <a:gd name="T28" fmla="*/ 27 w 30"/>
                      <a:gd name="T29" fmla="*/ 43 h 48"/>
                      <a:gd name="T30" fmla="*/ 30 w 30"/>
                      <a:gd name="T31" fmla="*/ 30 h 48"/>
                      <a:gd name="T32" fmla="*/ 27 w 30"/>
                      <a:gd name="T33" fmla="*/ 17 h 48"/>
                      <a:gd name="T34" fmla="*/ 17 w 30"/>
                      <a:gd name="T35" fmla="*/ 13 h 48"/>
                      <a:gd name="T36" fmla="*/ 21 w 30"/>
                      <a:gd name="T37" fmla="*/ 30 h 48"/>
                      <a:gd name="T38" fmla="*/ 20 w 30"/>
                      <a:gd name="T39" fmla="*/ 38 h 48"/>
                      <a:gd name="T40" fmla="*/ 15 w 30"/>
                      <a:gd name="T41" fmla="*/ 40 h 48"/>
                      <a:gd name="T42" fmla="*/ 10 w 30"/>
                      <a:gd name="T43" fmla="*/ 38 h 48"/>
                      <a:gd name="T44" fmla="*/ 8 w 30"/>
                      <a:gd name="T45" fmla="*/ 30 h 48"/>
                      <a:gd name="T46" fmla="*/ 8 w 30"/>
                      <a:gd name="T47" fmla="*/ 30 h 48"/>
                      <a:gd name="T48" fmla="*/ 10 w 30"/>
                      <a:gd name="T49" fmla="*/ 22 h 48"/>
                      <a:gd name="T50" fmla="*/ 15 w 30"/>
                      <a:gd name="T51" fmla="*/ 20 h 48"/>
                      <a:gd name="T52" fmla="*/ 21 w 30"/>
                      <a:gd name="T53" fmla="*/ 3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0" h="48">
                        <a:moveTo>
                          <a:pt x="17" y="13"/>
                        </a:moveTo>
                        <a:cubicBezTo>
                          <a:pt x="13" y="13"/>
                          <a:pt x="10" y="14"/>
                          <a:pt x="8" y="16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8" y="14"/>
                          <a:pt x="8" y="13"/>
                          <a:pt x="8" y="1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0"/>
                          <a:pt x="7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47"/>
                          <a:pt x="0" y="47"/>
                          <a:pt x="1" y="47"/>
                        </a:cubicBezTo>
                        <a:cubicBezTo>
                          <a:pt x="6" y="47"/>
                          <a:pt x="6" y="47"/>
                          <a:pt x="6" y="47"/>
                        </a:cubicBezTo>
                        <a:cubicBezTo>
                          <a:pt x="6" y="47"/>
                          <a:pt x="6" y="47"/>
                          <a:pt x="6" y="46"/>
                        </a:cubicBezTo>
                        <a:cubicBezTo>
                          <a:pt x="7" y="44"/>
                          <a:pt x="7" y="44"/>
                          <a:pt x="7" y="44"/>
                        </a:cubicBezTo>
                        <a:cubicBezTo>
                          <a:pt x="10" y="46"/>
                          <a:pt x="13" y="48"/>
                          <a:pt x="17" y="48"/>
                        </a:cubicBezTo>
                        <a:cubicBezTo>
                          <a:pt x="21" y="48"/>
                          <a:pt x="24" y="46"/>
                          <a:pt x="27" y="43"/>
                        </a:cubicBezTo>
                        <a:cubicBezTo>
                          <a:pt x="29" y="40"/>
                          <a:pt x="30" y="35"/>
                          <a:pt x="30" y="30"/>
                        </a:cubicBezTo>
                        <a:cubicBezTo>
                          <a:pt x="30" y="25"/>
                          <a:pt x="29" y="20"/>
                          <a:pt x="27" y="17"/>
                        </a:cubicBezTo>
                        <a:cubicBezTo>
                          <a:pt x="24" y="14"/>
                          <a:pt x="21" y="13"/>
                          <a:pt x="17" y="13"/>
                        </a:cubicBezTo>
                        <a:close/>
                        <a:moveTo>
                          <a:pt x="21" y="30"/>
                        </a:moveTo>
                        <a:cubicBezTo>
                          <a:pt x="21" y="33"/>
                          <a:pt x="21" y="36"/>
                          <a:pt x="20" y="38"/>
                        </a:cubicBezTo>
                        <a:cubicBezTo>
                          <a:pt x="19" y="39"/>
                          <a:pt x="17" y="40"/>
                          <a:pt x="15" y="40"/>
                        </a:cubicBezTo>
                        <a:cubicBezTo>
                          <a:pt x="13" y="40"/>
                          <a:pt x="11" y="39"/>
                          <a:pt x="10" y="38"/>
                        </a:cubicBezTo>
                        <a:cubicBezTo>
                          <a:pt x="9" y="36"/>
                          <a:pt x="8" y="34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26"/>
                          <a:pt x="9" y="24"/>
                          <a:pt x="10" y="22"/>
                        </a:cubicBezTo>
                        <a:cubicBezTo>
                          <a:pt x="11" y="21"/>
                          <a:pt x="13" y="20"/>
                          <a:pt x="15" y="20"/>
                        </a:cubicBezTo>
                        <a:cubicBezTo>
                          <a:pt x="17" y="20"/>
                          <a:pt x="21" y="20"/>
                          <a:pt x="21" y="3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8" name="ïṩľíḑê"/>
                  <p:cNvSpPr/>
                  <p:nvPr/>
                </p:nvSpPr>
                <p:spPr bwMode="auto">
                  <a:xfrm>
                    <a:off x="2947" y="1565"/>
                    <a:ext cx="24" cy="7"/>
                  </a:xfrm>
                  <a:custGeom>
                    <a:avLst/>
                    <a:gdLst>
                      <a:gd name="T0" fmla="*/ 29 w 30"/>
                      <a:gd name="T1" fmla="*/ 0 h 8"/>
                      <a:gd name="T2" fmla="*/ 1 w 30"/>
                      <a:gd name="T3" fmla="*/ 0 h 8"/>
                      <a:gd name="T4" fmla="*/ 0 w 30"/>
                      <a:gd name="T5" fmla="*/ 1 h 8"/>
                      <a:gd name="T6" fmla="*/ 0 w 30"/>
                      <a:gd name="T7" fmla="*/ 7 h 8"/>
                      <a:gd name="T8" fmla="*/ 1 w 30"/>
                      <a:gd name="T9" fmla="*/ 8 h 8"/>
                      <a:gd name="T10" fmla="*/ 29 w 30"/>
                      <a:gd name="T11" fmla="*/ 8 h 8"/>
                      <a:gd name="T12" fmla="*/ 30 w 30"/>
                      <a:gd name="T13" fmla="*/ 7 h 8"/>
                      <a:gd name="T14" fmla="*/ 30 w 30"/>
                      <a:gd name="T15" fmla="*/ 1 h 8"/>
                      <a:gd name="T16" fmla="*/ 29 w 30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8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30" y="8"/>
                          <a:pt x="30" y="7"/>
                          <a:pt x="30" y="7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9" name="ïšľíḑé"/>
                  <p:cNvSpPr/>
                  <p:nvPr/>
                </p:nvSpPr>
                <p:spPr bwMode="auto">
                  <a:xfrm>
                    <a:off x="2947" y="1557"/>
                    <a:ext cx="24" cy="5"/>
                  </a:xfrm>
                  <a:custGeom>
                    <a:avLst/>
                    <a:gdLst>
                      <a:gd name="T0" fmla="*/ 29 w 30"/>
                      <a:gd name="T1" fmla="*/ 0 h 7"/>
                      <a:gd name="T2" fmla="*/ 1 w 30"/>
                      <a:gd name="T3" fmla="*/ 0 h 7"/>
                      <a:gd name="T4" fmla="*/ 0 w 30"/>
                      <a:gd name="T5" fmla="*/ 1 h 7"/>
                      <a:gd name="T6" fmla="*/ 0 w 30"/>
                      <a:gd name="T7" fmla="*/ 6 h 7"/>
                      <a:gd name="T8" fmla="*/ 1 w 30"/>
                      <a:gd name="T9" fmla="*/ 7 h 7"/>
                      <a:gd name="T10" fmla="*/ 29 w 30"/>
                      <a:gd name="T11" fmla="*/ 7 h 7"/>
                      <a:gd name="T12" fmla="*/ 30 w 30"/>
                      <a:gd name="T13" fmla="*/ 6 h 7"/>
                      <a:gd name="T14" fmla="*/ 30 w 30"/>
                      <a:gd name="T15" fmla="*/ 1 h 7"/>
                      <a:gd name="T16" fmla="*/ 29 w 30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7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7"/>
                          <a:pt x="1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30" y="7"/>
                          <a:pt x="30" y="7"/>
                          <a:pt x="30" y="6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0"/>
                          <a:pt x="30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0" name="ïŝlidê"/>
                  <p:cNvSpPr/>
                  <p:nvPr/>
                </p:nvSpPr>
                <p:spPr bwMode="auto">
                  <a:xfrm>
                    <a:off x="2974" y="1554"/>
                    <a:ext cx="21" cy="28"/>
                  </a:xfrm>
                  <a:custGeom>
                    <a:avLst/>
                    <a:gdLst>
                      <a:gd name="T0" fmla="*/ 24 w 26"/>
                      <a:gd name="T1" fmla="*/ 25 h 35"/>
                      <a:gd name="T2" fmla="*/ 16 w 26"/>
                      <a:gd name="T3" fmla="*/ 27 h 35"/>
                      <a:gd name="T4" fmla="*/ 11 w 26"/>
                      <a:gd name="T5" fmla="*/ 25 h 35"/>
                      <a:gd name="T6" fmla="*/ 9 w 26"/>
                      <a:gd name="T7" fmla="*/ 17 h 35"/>
                      <a:gd name="T8" fmla="*/ 16 w 26"/>
                      <a:gd name="T9" fmla="*/ 7 h 35"/>
                      <a:gd name="T10" fmla="*/ 23 w 26"/>
                      <a:gd name="T11" fmla="*/ 9 h 35"/>
                      <a:gd name="T12" fmla="*/ 24 w 26"/>
                      <a:gd name="T13" fmla="*/ 9 h 35"/>
                      <a:gd name="T14" fmla="*/ 24 w 26"/>
                      <a:gd name="T15" fmla="*/ 8 h 35"/>
                      <a:gd name="T16" fmla="*/ 26 w 26"/>
                      <a:gd name="T17" fmla="*/ 3 h 35"/>
                      <a:gd name="T18" fmla="*/ 26 w 26"/>
                      <a:gd name="T19" fmla="*/ 2 h 35"/>
                      <a:gd name="T20" fmla="*/ 16 w 26"/>
                      <a:gd name="T21" fmla="*/ 0 h 35"/>
                      <a:gd name="T22" fmla="*/ 4 w 26"/>
                      <a:gd name="T23" fmla="*/ 4 h 35"/>
                      <a:gd name="T24" fmla="*/ 0 w 26"/>
                      <a:gd name="T25" fmla="*/ 17 h 35"/>
                      <a:gd name="T26" fmla="*/ 4 w 26"/>
                      <a:gd name="T27" fmla="*/ 30 h 35"/>
                      <a:gd name="T28" fmla="*/ 16 w 26"/>
                      <a:gd name="T29" fmla="*/ 35 h 35"/>
                      <a:gd name="T30" fmla="*/ 21 w 26"/>
                      <a:gd name="T31" fmla="*/ 34 h 35"/>
                      <a:gd name="T32" fmla="*/ 25 w 26"/>
                      <a:gd name="T33" fmla="*/ 32 h 35"/>
                      <a:gd name="T34" fmla="*/ 26 w 26"/>
                      <a:gd name="T35" fmla="*/ 32 h 35"/>
                      <a:gd name="T36" fmla="*/ 26 w 26"/>
                      <a:gd name="T37" fmla="*/ 26 h 35"/>
                      <a:gd name="T38" fmla="*/ 25 w 26"/>
                      <a:gd name="T39" fmla="*/ 25 h 35"/>
                      <a:gd name="T40" fmla="*/ 24 w 26"/>
                      <a:gd name="T41" fmla="*/ 2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6" h="35">
                        <a:moveTo>
                          <a:pt x="24" y="25"/>
                        </a:moveTo>
                        <a:cubicBezTo>
                          <a:pt x="22" y="26"/>
                          <a:pt x="19" y="27"/>
                          <a:pt x="16" y="27"/>
                        </a:cubicBezTo>
                        <a:cubicBezTo>
                          <a:pt x="14" y="27"/>
                          <a:pt x="12" y="26"/>
                          <a:pt x="11" y="25"/>
                        </a:cubicBezTo>
                        <a:cubicBezTo>
                          <a:pt x="10" y="23"/>
                          <a:pt x="9" y="21"/>
                          <a:pt x="9" y="17"/>
                        </a:cubicBezTo>
                        <a:cubicBezTo>
                          <a:pt x="9" y="10"/>
                          <a:pt x="11" y="7"/>
                          <a:pt x="16" y="7"/>
                        </a:cubicBezTo>
                        <a:cubicBezTo>
                          <a:pt x="18" y="7"/>
                          <a:pt x="20" y="8"/>
                          <a:pt x="23" y="9"/>
                        </a:cubicBezTo>
                        <a:cubicBezTo>
                          <a:pt x="24" y="9"/>
                          <a:pt x="24" y="9"/>
                          <a:pt x="24" y="9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3" y="0"/>
                          <a:pt x="20" y="0"/>
                          <a:pt x="16" y="0"/>
                        </a:cubicBezTo>
                        <a:cubicBezTo>
                          <a:pt x="11" y="0"/>
                          <a:pt x="7" y="1"/>
                          <a:pt x="4" y="4"/>
                        </a:cubicBezTo>
                        <a:cubicBezTo>
                          <a:pt x="1" y="7"/>
                          <a:pt x="0" y="12"/>
                          <a:pt x="0" y="17"/>
                        </a:cubicBezTo>
                        <a:cubicBezTo>
                          <a:pt x="0" y="23"/>
                          <a:pt x="1" y="27"/>
                          <a:pt x="4" y="30"/>
                        </a:cubicBezTo>
                        <a:cubicBezTo>
                          <a:pt x="7" y="33"/>
                          <a:pt x="11" y="35"/>
                          <a:pt x="16" y="35"/>
                        </a:cubicBezTo>
                        <a:cubicBezTo>
                          <a:pt x="18" y="35"/>
                          <a:pt x="19" y="34"/>
                          <a:pt x="21" y="34"/>
                        </a:cubicBezTo>
                        <a:cubicBezTo>
                          <a:pt x="22" y="34"/>
                          <a:pt x="24" y="33"/>
                          <a:pt x="25" y="32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6" y="26"/>
                          <a:pt x="26" y="26"/>
                          <a:pt x="26" y="26"/>
                        </a:cubicBezTo>
                        <a:cubicBezTo>
                          <a:pt x="25" y="25"/>
                          <a:pt x="25" y="25"/>
                          <a:pt x="25" y="25"/>
                        </a:cubicBezTo>
                        <a:lnTo>
                          <a:pt x="24" y="25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1" name="ïšḷîḍê"/>
                  <p:cNvSpPr/>
                  <p:nvPr/>
                </p:nvSpPr>
                <p:spPr bwMode="auto">
                  <a:xfrm>
                    <a:off x="3346" y="1067"/>
                    <a:ext cx="140" cy="147"/>
                  </a:xfrm>
                  <a:custGeom>
                    <a:avLst/>
                    <a:gdLst>
                      <a:gd name="T0" fmla="*/ 162 w 176"/>
                      <a:gd name="T1" fmla="*/ 69 h 185"/>
                      <a:gd name="T2" fmla="*/ 132 w 176"/>
                      <a:gd name="T3" fmla="*/ 69 h 185"/>
                      <a:gd name="T4" fmla="*/ 128 w 176"/>
                      <a:gd name="T5" fmla="*/ 73 h 185"/>
                      <a:gd name="T6" fmla="*/ 132 w 176"/>
                      <a:gd name="T7" fmla="*/ 77 h 185"/>
                      <a:gd name="T8" fmla="*/ 162 w 176"/>
                      <a:gd name="T9" fmla="*/ 77 h 185"/>
                      <a:gd name="T10" fmla="*/ 169 w 176"/>
                      <a:gd name="T11" fmla="*/ 84 h 185"/>
                      <a:gd name="T12" fmla="*/ 169 w 176"/>
                      <a:gd name="T13" fmla="*/ 170 h 185"/>
                      <a:gd name="T14" fmla="*/ 162 w 176"/>
                      <a:gd name="T15" fmla="*/ 177 h 185"/>
                      <a:gd name="T16" fmla="*/ 14 w 176"/>
                      <a:gd name="T17" fmla="*/ 177 h 185"/>
                      <a:gd name="T18" fmla="*/ 7 w 176"/>
                      <a:gd name="T19" fmla="*/ 170 h 185"/>
                      <a:gd name="T20" fmla="*/ 7 w 176"/>
                      <a:gd name="T21" fmla="*/ 4 h 185"/>
                      <a:gd name="T22" fmla="*/ 4 w 176"/>
                      <a:gd name="T23" fmla="*/ 0 h 185"/>
                      <a:gd name="T24" fmla="*/ 0 w 176"/>
                      <a:gd name="T25" fmla="*/ 4 h 185"/>
                      <a:gd name="T26" fmla="*/ 0 w 176"/>
                      <a:gd name="T27" fmla="*/ 170 h 185"/>
                      <a:gd name="T28" fmla="*/ 14 w 176"/>
                      <a:gd name="T29" fmla="*/ 185 h 185"/>
                      <a:gd name="T30" fmla="*/ 162 w 176"/>
                      <a:gd name="T31" fmla="*/ 185 h 185"/>
                      <a:gd name="T32" fmla="*/ 176 w 176"/>
                      <a:gd name="T33" fmla="*/ 170 h 185"/>
                      <a:gd name="T34" fmla="*/ 176 w 176"/>
                      <a:gd name="T35" fmla="*/ 84 h 185"/>
                      <a:gd name="T36" fmla="*/ 162 w 176"/>
                      <a:gd name="T37" fmla="*/ 69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6" h="185">
                        <a:moveTo>
                          <a:pt x="162" y="69"/>
                        </a:moveTo>
                        <a:cubicBezTo>
                          <a:pt x="132" y="69"/>
                          <a:pt x="132" y="69"/>
                          <a:pt x="132" y="69"/>
                        </a:cubicBezTo>
                        <a:cubicBezTo>
                          <a:pt x="130" y="69"/>
                          <a:pt x="128" y="71"/>
                          <a:pt x="128" y="73"/>
                        </a:cubicBezTo>
                        <a:cubicBezTo>
                          <a:pt x="128" y="75"/>
                          <a:pt x="130" y="77"/>
                          <a:pt x="132" y="77"/>
                        </a:cubicBezTo>
                        <a:cubicBezTo>
                          <a:pt x="162" y="77"/>
                          <a:pt x="162" y="77"/>
                          <a:pt x="162" y="77"/>
                        </a:cubicBezTo>
                        <a:cubicBezTo>
                          <a:pt x="165" y="77"/>
                          <a:pt x="169" y="80"/>
                          <a:pt x="169" y="84"/>
                        </a:cubicBezTo>
                        <a:cubicBezTo>
                          <a:pt x="169" y="170"/>
                          <a:pt x="169" y="170"/>
                          <a:pt x="169" y="170"/>
                        </a:cubicBezTo>
                        <a:cubicBezTo>
                          <a:pt x="169" y="174"/>
                          <a:pt x="165" y="177"/>
                          <a:pt x="162" y="177"/>
                        </a:cubicBezTo>
                        <a:cubicBezTo>
                          <a:pt x="14" y="177"/>
                          <a:pt x="14" y="177"/>
                          <a:pt x="14" y="177"/>
                        </a:cubicBezTo>
                        <a:cubicBezTo>
                          <a:pt x="11" y="177"/>
                          <a:pt x="7" y="174"/>
                          <a:pt x="7" y="170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2"/>
                          <a:pt x="6" y="0"/>
                          <a:pt x="4" y="0"/>
                        </a:cubicBez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8"/>
                          <a:pt x="6" y="185"/>
                          <a:pt x="14" y="185"/>
                        </a:cubicBezTo>
                        <a:cubicBezTo>
                          <a:pt x="162" y="185"/>
                          <a:pt x="162" y="185"/>
                          <a:pt x="162" y="185"/>
                        </a:cubicBezTo>
                        <a:cubicBezTo>
                          <a:pt x="170" y="185"/>
                          <a:pt x="176" y="178"/>
                          <a:pt x="176" y="170"/>
                        </a:cubicBezTo>
                        <a:cubicBezTo>
                          <a:pt x="176" y="84"/>
                          <a:pt x="176" y="84"/>
                          <a:pt x="176" y="84"/>
                        </a:cubicBezTo>
                        <a:cubicBezTo>
                          <a:pt x="176" y="76"/>
                          <a:pt x="170" y="69"/>
                          <a:pt x="162" y="69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2" name="islîḓè"/>
                  <p:cNvSpPr/>
                  <p:nvPr/>
                </p:nvSpPr>
                <p:spPr bwMode="auto">
                  <a:xfrm>
                    <a:off x="3278" y="1081"/>
                    <a:ext cx="181" cy="117"/>
                  </a:xfrm>
                  <a:custGeom>
                    <a:avLst/>
                    <a:gdLst>
                      <a:gd name="T0" fmla="*/ 220 w 227"/>
                      <a:gd name="T1" fmla="*/ 147 h 147"/>
                      <a:gd name="T2" fmla="*/ 227 w 227"/>
                      <a:gd name="T3" fmla="*/ 139 h 147"/>
                      <a:gd name="T4" fmla="*/ 227 w 227"/>
                      <a:gd name="T5" fmla="*/ 7 h 147"/>
                      <a:gd name="T6" fmla="*/ 220 w 227"/>
                      <a:gd name="T7" fmla="*/ 0 h 147"/>
                      <a:gd name="T8" fmla="*/ 7 w 227"/>
                      <a:gd name="T9" fmla="*/ 0 h 147"/>
                      <a:gd name="T10" fmla="*/ 0 w 227"/>
                      <a:gd name="T11" fmla="*/ 7 h 147"/>
                      <a:gd name="T12" fmla="*/ 0 w 227"/>
                      <a:gd name="T13" fmla="*/ 139 h 147"/>
                      <a:gd name="T14" fmla="*/ 7 w 227"/>
                      <a:gd name="T15" fmla="*/ 147 h 147"/>
                      <a:gd name="T16" fmla="*/ 220 w 227"/>
                      <a:gd name="T17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7" h="147">
                        <a:moveTo>
                          <a:pt x="220" y="147"/>
                        </a:moveTo>
                        <a:cubicBezTo>
                          <a:pt x="224" y="147"/>
                          <a:pt x="227" y="143"/>
                          <a:pt x="227" y="139"/>
                        </a:cubicBezTo>
                        <a:cubicBezTo>
                          <a:pt x="227" y="7"/>
                          <a:pt x="227" y="7"/>
                          <a:pt x="227" y="7"/>
                        </a:cubicBezTo>
                        <a:cubicBezTo>
                          <a:pt x="227" y="3"/>
                          <a:pt x="224" y="0"/>
                          <a:pt x="22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43"/>
                          <a:pt x="3" y="147"/>
                          <a:pt x="7" y="147"/>
                        </a:cubicBezTo>
                        <a:lnTo>
                          <a:pt x="220" y="14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3" name="iŝľidê"/>
                  <p:cNvSpPr/>
                  <p:nvPr/>
                </p:nvSpPr>
                <p:spPr bwMode="auto">
                  <a:xfrm>
                    <a:off x="3292" y="1095"/>
                    <a:ext cx="149" cy="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4" name="ïṧḷïḋe"/>
                  <p:cNvSpPr/>
                  <p:nvPr/>
                </p:nvSpPr>
                <p:spPr bwMode="auto">
                  <a:xfrm>
                    <a:off x="3292" y="1095"/>
                    <a:ext cx="149" cy="90"/>
                  </a:xfrm>
                  <a:custGeom>
                    <a:avLst/>
                    <a:gdLst>
                      <a:gd name="T0" fmla="*/ 149 w 149"/>
                      <a:gd name="T1" fmla="*/ 90 h 90"/>
                      <a:gd name="T2" fmla="*/ 149 w 149"/>
                      <a:gd name="T3" fmla="*/ 0 h 90"/>
                      <a:gd name="T4" fmla="*/ 0 w 149"/>
                      <a:gd name="T5" fmla="*/ 90 h 90"/>
                      <a:gd name="T6" fmla="*/ 149 w 149"/>
                      <a:gd name="T7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9" h="90">
                        <a:moveTo>
                          <a:pt x="149" y="90"/>
                        </a:moveTo>
                        <a:lnTo>
                          <a:pt x="149" y="0"/>
                        </a:lnTo>
                        <a:lnTo>
                          <a:pt x="0" y="90"/>
                        </a:lnTo>
                        <a:lnTo>
                          <a:pt x="149" y="90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5" name="íṩḻîḍè"/>
                  <p:cNvSpPr/>
                  <p:nvPr/>
                </p:nvSpPr>
                <p:spPr bwMode="auto">
                  <a:xfrm>
                    <a:off x="3445" y="1134"/>
                    <a:ext cx="10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6" name="išlíḋè"/>
                  <p:cNvSpPr/>
                  <p:nvPr/>
                </p:nvSpPr>
                <p:spPr bwMode="auto">
                  <a:xfrm>
                    <a:off x="3447" y="1152"/>
                    <a:ext cx="4" cy="16"/>
                  </a:xfrm>
                  <a:custGeom>
                    <a:avLst/>
                    <a:gdLst>
                      <a:gd name="T0" fmla="*/ 3 w 5"/>
                      <a:gd name="T1" fmla="*/ 20 h 20"/>
                      <a:gd name="T2" fmla="*/ 5 w 5"/>
                      <a:gd name="T3" fmla="*/ 17 h 20"/>
                      <a:gd name="T4" fmla="*/ 5 w 5"/>
                      <a:gd name="T5" fmla="*/ 3 h 20"/>
                      <a:gd name="T6" fmla="*/ 3 w 5"/>
                      <a:gd name="T7" fmla="*/ 0 h 20"/>
                      <a:gd name="T8" fmla="*/ 0 w 5"/>
                      <a:gd name="T9" fmla="*/ 3 h 20"/>
                      <a:gd name="T10" fmla="*/ 0 w 5"/>
                      <a:gd name="T11" fmla="*/ 17 h 20"/>
                      <a:gd name="T12" fmla="*/ 3 w 5"/>
                      <a:gd name="T1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3" y="20"/>
                        </a:moveTo>
                        <a:cubicBezTo>
                          <a:pt x="4" y="20"/>
                          <a:pt x="5" y="19"/>
                          <a:pt x="5" y="17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19"/>
                          <a:pt x="1" y="20"/>
                          <a:pt x="3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7" name="í$1íḋè"/>
                  <p:cNvSpPr/>
                  <p:nvPr/>
                </p:nvSpPr>
                <p:spPr bwMode="auto">
                  <a:xfrm>
                    <a:off x="3447" y="1111"/>
                    <a:ext cx="4" cy="15"/>
                  </a:xfrm>
                  <a:custGeom>
                    <a:avLst/>
                    <a:gdLst>
                      <a:gd name="T0" fmla="*/ 3 w 5"/>
                      <a:gd name="T1" fmla="*/ 20 h 20"/>
                      <a:gd name="T2" fmla="*/ 5 w 5"/>
                      <a:gd name="T3" fmla="*/ 18 h 20"/>
                      <a:gd name="T4" fmla="*/ 5 w 5"/>
                      <a:gd name="T5" fmla="*/ 3 h 20"/>
                      <a:gd name="T6" fmla="*/ 3 w 5"/>
                      <a:gd name="T7" fmla="*/ 0 h 20"/>
                      <a:gd name="T8" fmla="*/ 0 w 5"/>
                      <a:gd name="T9" fmla="*/ 3 h 20"/>
                      <a:gd name="T10" fmla="*/ 0 w 5"/>
                      <a:gd name="T11" fmla="*/ 18 h 20"/>
                      <a:gd name="T12" fmla="*/ 3 w 5"/>
                      <a:gd name="T1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3" y="20"/>
                        </a:moveTo>
                        <a:cubicBezTo>
                          <a:pt x="4" y="20"/>
                          <a:pt x="5" y="19"/>
                          <a:pt x="5" y="18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9"/>
                          <a:pt x="1" y="20"/>
                          <a:pt x="3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8" name="îS1ïḋê"/>
                  <p:cNvSpPr/>
                  <p:nvPr/>
                </p:nvSpPr>
                <p:spPr bwMode="auto">
                  <a:xfrm>
                    <a:off x="3371" y="1147"/>
                    <a:ext cx="10" cy="12"/>
                  </a:xfrm>
                  <a:custGeom>
                    <a:avLst/>
                    <a:gdLst>
                      <a:gd name="T0" fmla="*/ 9 w 12"/>
                      <a:gd name="T1" fmla="*/ 12 h 15"/>
                      <a:gd name="T2" fmla="*/ 4 w 12"/>
                      <a:gd name="T3" fmla="*/ 15 h 15"/>
                      <a:gd name="T4" fmla="*/ 1 w 12"/>
                      <a:gd name="T5" fmla="*/ 9 h 15"/>
                      <a:gd name="T6" fmla="*/ 4 w 12"/>
                      <a:gd name="T7" fmla="*/ 3 h 15"/>
                      <a:gd name="T8" fmla="*/ 9 w 12"/>
                      <a:gd name="T9" fmla="*/ 0 h 15"/>
                      <a:gd name="T10" fmla="*/ 11 w 12"/>
                      <a:gd name="T11" fmla="*/ 6 h 15"/>
                      <a:gd name="T12" fmla="*/ 9 w 12"/>
                      <a:gd name="T13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15">
                        <a:moveTo>
                          <a:pt x="9" y="12"/>
                        </a:moveTo>
                        <a:cubicBezTo>
                          <a:pt x="8" y="14"/>
                          <a:pt x="6" y="15"/>
                          <a:pt x="4" y="15"/>
                        </a:cubicBezTo>
                        <a:cubicBezTo>
                          <a:pt x="1" y="14"/>
                          <a:pt x="0" y="12"/>
                          <a:pt x="1" y="9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1"/>
                          <a:pt x="7" y="0"/>
                          <a:pt x="9" y="0"/>
                        </a:cubicBezTo>
                        <a:cubicBezTo>
                          <a:pt x="11" y="1"/>
                          <a:pt x="12" y="4"/>
                          <a:pt x="11" y="6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9" name="iŝļíḋè"/>
                  <p:cNvSpPr/>
                  <p:nvPr/>
                </p:nvSpPr>
                <p:spPr bwMode="auto">
                  <a:xfrm>
                    <a:off x="3372" y="1040"/>
                    <a:ext cx="50" cy="114"/>
                  </a:xfrm>
                  <a:custGeom>
                    <a:avLst/>
                    <a:gdLst>
                      <a:gd name="T0" fmla="*/ 13 w 63"/>
                      <a:gd name="T1" fmla="*/ 139 h 143"/>
                      <a:gd name="T2" fmla="*/ 6 w 63"/>
                      <a:gd name="T3" fmla="*/ 142 h 143"/>
                      <a:gd name="T4" fmla="*/ 4 w 63"/>
                      <a:gd name="T5" fmla="*/ 141 h 143"/>
                      <a:gd name="T6" fmla="*/ 1 w 63"/>
                      <a:gd name="T7" fmla="*/ 135 h 143"/>
                      <a:gd name="T8" fmla="*/ 51 w 63"/>
                      <a:gd name="T9" fmla="*/ 4 h 143"/>
                      <a:gd name="T10" fmla="*/ 57 w 63"/>
                      <a:gd name="T11" fmla="*/ 1 h 143"/>
                      <a:gd name="T12" fmla="*/ 59 w 63"/>
                      <a:gd name="T13" fmla="*/ 2 h 143"/>
                      <a:gd name="T14" fmla="*/ 62 w 63"/>
                      <a:gd name="T15" fmla="*/ 8 h 143"/>
                      <a:gd name="T16" fmla="*/ 13 w 63"/>
                      <a:gd name="T17" fmla="*/ 139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3" h="143">
                        <a:moveTo>
                          <a:pt x="13" y="139"/>
                        </a:moveTo>
                        <a:cubicBezTo>
                          <a:pt x="12" y="142"/>
                          <a:pt x="9" y="143"/>
                          <a:pt x="6" y="142"/>
                        </a:cubicBezTo>
                        <a:cubicBezTo>
                          <a:pt x="4" y="141"/>
                          <a:pt x="4" y="141"/>
                          <a:pt x="4" y="141"/>
                        </a:cubicBezTo>
                        <a:cubicBezTo>
                          <a:pt x="2" y="140"/>
                          <a:pt x="0" y="137"/>
                          <a:pt x="1" y="13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2" y="1"/>
                          <a:pt x="55" y="0"/>
                          <a:pt x="57" y="1"/>
                        </a:cubicBezTo>
                        <a:cubicBezTo>
                          <a:pt x="59" y="2"/>
                          <a:pt x="59" y="2"/>
                          <a:pt x="59" y="2"/>
                        </a:cubicBezTo>
                        <a:cubicBezTo>
                          <a:pt x="62" y="3"/>
                          <a:pt x="63" y="6"/>
                          <a:pt x="62" y="8"/>
                        </a:cubicBezTo>
                        <a:lnTo>
                          <a:pt x="13" y="139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0" name="ísļïḋê"/>
                  <p:cNvSpPr/>
                  <p:nvPr/>
                </p:nvSpPr>
                <p:spPr bwMode="auto">
                  <a:xfrm>
                    <a:off x="3379" y="1134"/>
                    <a:ext cx="6" cy="11"/>
                  </a:xfrm>
                  <a:custGeom>
                    <a:avLst/>
                    <a:gdLst>
                      <a:gd name="T0" fmla="*/ 4 w 8"/>
                      <a:gd name="T1" fmla="*/ 12 h 14"/>
                      <a:gd name="T2" fmla="*/ 1 w 8"/>
                      <a:gd name="T3" fmla="*/ 14 h 14"/>
                      <a:gd name="T4" fmla="*/ 0 w 8"/>
                      <a:gd name="T5" fmla="*/ 11 h 14"/>
                      <a:gd name="T6" fmla="*/ 4 w 8"/>
                      <a:gd name="T7" fmla="*/ 2 h 14"/>
                      <a:gd name="T8" fmla="*/ 6 w 8"/>
                      <a:gd name="T9" fmla="*/ 1 h 14"/>
                      <a:gd name="T10" fmla="*/ 7 w 8"/>
                      <a:gd name="T11" fmla="*/ 3 h 14"/>
                      <a:gd name="T12" fmla="*/ 4 w 8"/>
                      <a:gd name="T13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14">
                        <a:moveTo>
                          <a:pt x="4" y="12"/>
                        </a:moveTo>
                        <a:cubicBezTo>
                          <a:pt x="3" y="13"/>
                          <a:pt x="2" y="14"/>
                          <a:pt x="1" y="14"/>
                        </a:cubicBezTo>
                        <a:cubicBezTo>
                          <a:pt x="1" y="13"/>
                          <a:pt x="0" y="12"/>
                          <a:pt x="0" y="1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5" y="0"/>
                          <a:pt x="6" y="1"/>
                        </a:cubicBezTo>
                        <a:cubicBezTo>
                          <a:pt x="7" y="1"/>
                          <a:pt x="8" y="2"/>
                          <a:pt x="7" y="3"/>
                        </a:cubicBezTo>
                        <a:lnTo>
                          <a:pt x="4" y="12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1" name="iṩḷïḑê"/>
                  <p:cNvSpPr/>
                  <p:nvPr/>
                </p:nvSpPr>
                <p:spPr bwMode="auto">
                  <a:xfrm>
                    <a:off x="3227" y="1005"/>
                    <a:ext cx="100" cy="83"/>
                  </a:xfrm>
                  <a:custGeom>
                    <a:avLst/>
                    <a:gdLst>
                      <a:gd name="T0" fmla="*/ 126 w 126"/>
                      <a:gd name="T1" fmla="*/ 39 h 104"/>
                      <a:gd name="T2" fmla="*/ 117 w 126"/>
                      <a:gd name="T3" fmla="*/ 45 h 104"/>
                      <a:gd name="T4" fmla="*/ 45 w 126"/>
                      <a:gd name="T5" fmla="*/ 27 h 104"/>
                      <a:gd name="T6" fmla="*/ 26 w 126"/>
                      <a:gd name="T7" fmla="*/ 99 h 104"/>
                      <a:gd name="T8" fmla="*/ 18 w 126"/>
                      <a:gd name="T9" fmla="*/ 104 h 104"/>
                      <a:gd name="T10" fmla="*/ 39 w 126"/>
                      <a:gd name="T11" fmla="*/ 18 h 104"/>
                      <a:gd name="T12" fmla="*/ 126 w 126"/>
                      <a:gd name="T13" fmla="*/ 39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6" h="104">
                        <a:moveTo>
                          <a:pt x="126" y="39"/>
                        </a:move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02" y="20"/>
                          <a:pt x="69" y="12"/>
                          <a:pt x="45" y="27"/>
                        </a:cubicBezTo>
                        <a:cubicBezTo>
                          <a:pt x="20" y="42"/>
                          <a:pt x="11" y="74"/>
                          <a:pt x="26" y="99"/>
                        </a:cubicBezTo>
                        <a:cubicBezTo>
                          <a:pt x="18" y="104"/>
                          <a:pt x="18" y="104"/>
                          <a:pt x="18" y="104"/>
                        </a:cubicBezTo>
                        <a:cubicBezTo>
                          <a:pt x="0" y="74"/>
                          <a:pt x="9" y="36"/>
                          <a:pt x="39" y="18"/>
                        </a:cubicBezTo>
                        <a:cubicBezTo>
                          <a:pt x="69" y="0"/>
                          <a:pt x="108" y="10"/>
                          <a:pt x="126" y="39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2" name="iṧľiďê"/>
                  <p:cNvSpPr/>
                  <p:nvPr/>
                </p:nvSpPr>
                <p:spPr bwMode="auto">
                  <a:xfrm>
                    <a:off x="3224" y="1075"/>
                    <a:ext cx="45" cy="56"/>
                  </a:xfrm>
                  <a:custGeom>
                    <a:avLst/>
                    <a:gdLst>
                      <a:gd name="T0" fmla="*/ 54 w 57"/>
                      <a:gd name="T1" fmla="*/ 48 h 70"/>
                      <a:gd name="T2" fmla="*/ 50 w 57"/>
                      <a:gd name="T3" fmla="*/ 62 h 70"/>
                      <a:gd name="T4" fmla="*/ 42 w 57"/>
                      <a:gd name="T5" fmla="*/ 67 h 70"/>
                      <a:gd name="T6" fmla="*/ 28 w 57"/>
                      <a:gd name="T7" fmla="*/ 63 h 70"/>
                      <a:gd name="T8" fmla="*/ 3 w 57"/>
                      <a:gd name="T9" fmla="*/ 22 h 70"/>
                      <a:gd name="T10" fmla="*/ 7 w 57"/>
                      <a:gd name="T11" fmla="*/ 8 h 70"/>
                      <a:gd name="T12" fmla="*/ 15 w 57"/>
                      <a:gd name="T13" fmla="*/ 3 h 70"/>
                      <a:gd name="T14" fmla="*/ 29 w 57"/>
                      <a:gd name="T15" fmla="*/ 7 h 70"/>
                      <a:gd name="T16" fmla="*/ 54 w 57"/>
                      <a:gd name="T17" fmla="*/ 48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7" h="70">
                        <a:moveTo>
                          <a:pt x="54" y="48"/>
                        </a:moveTo>
                        <a:cubicBezTo>
                          <a:pt x="57" y="53"/>
                          <a:pt x="55" y="59"/>
                          <a:pt x="50" y="62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37" y="70"/>
                          <a:pt x="31" y="68"/>
                          <a:pt x="28" y="6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0" y="17"/>
                          <a:pt x="2" y="11"/>
                          <a:pt x="7" y="8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20" y="0"/>
                          <a:pt x="26" y="2"/>
                          <a:pt x="29" y="7"/>
                        </a:cubicBezTo>
                        <a:lnTo>
                          <a:pt x="54" y="48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3" name="îṡļiḋe"/>
                  <p:cNvSpPr/>
                  <p:nvPr/>
                </p:nvSpPr>
                <p:spPr bwMode="auto">
                  <a:xfrm>
                    <a:off x="3315" y="1021"/>
                    <a:ext cx="45" cy="55"/>
                  </a:xfrm>
                  <a:custGeom>
                    <a:avLst/>
                    <a:gdLst>
                      <a:gd name="T0" fmla="*/ 53 w 56"/>
                      <a:gd name="T1" fmla="*/ 47 h 69"/>
                      <a:gd name="T2" fmla="*/ 50 w 56"/>
                      <a:gd name="T3" fmla="*/ 61 h 69"/>
                      <a:gd name="T4" fmla="*/ 41 w 56"/>
                      <a:gd name="T5" fmla="*/ 66 h 69"/>
                      <a:gd name="T6" fmla="*/ 27 w 56"/>
                      <a:gd name="T7" fmla="*/ 63 h 69"/>
                      <a:gd name="T8" fmla="*/ 2 w 56"/>
                      <a:gd name="T9" fmla="*/ 22 h 69"/>
                      <a:gd name="T10" fmla="*/ 6 w 56"/>
                      <a:gd name="T11" fmla="*/ 8 h 69"/>
                      <a:gd name="T12" fmla="*/ 14 w 56"/>
                      <a:gd name="T13" fmla="*/ 3 h 69"/>
                      <a:gd name="T14" fmla="*/ 28 w 56"/>
                      <a:gd name="T15" fmla="*/ 6 h 69"/>
                      <a:gd name="T16" fmla="*/ 53 w 56"/>
                      <a:gd name="T17" fmla="*/ 47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69">
                        <a:moveTo>
                          <a:pt x="53" y="47"/>
                        </a:moveTo>
                        <a:cubicBezTo>
                          <a:pt x="56" y="52"/>
                          <a:pt x="54" y="58"/>
                          <a:pt x="50" y="61"/>
                        </a:cubicBezTo>
                        <a:cubicBezTo>
                          <a:pt x="41" y="66"/>
                          <a:pt x="41" y="66"/>
                          <a:pt x="41" y="66"/>
                        </a:cubicBezTo>
                        <a:cubicBezTo>
                          <a:pt x="36" y="69"/>
                          <a:pt x="30" y="67"/>
                          <a:pt x="27" y="63"/>
                        </a:cubicBezTo>
                        <a:cubicBezTo>
                          <a:pt x="2" y="22"/>
                          <a:pt x="2" y="22"/>
                          <a:pt x="2" y="22"/>
                        </a:cubicBezTo>
                        <a:cubicBezTo>
                          <a:pt x="0" y="17"/>
                          <a:pt x="1" y="10"/>
                          <a:pt x="6" y="8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9" y="0"/>
                          <a:pt x="25" y="1"/>
                          <a:pt x="28" y="6"/>
                        </a:cubicBezTo>
                        <a:lnTo>
                          <a:pt x="53" y="4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4" name="ïṩliḍé"/>
                  <p:cNvSpPr/>
                  <p:nvPr/>
                </p:nvSpPr>
                <p:spPr bwMode="auto">
                  <a:xfrm>
                    <a:off x="3067" y="1463"/>
                    <a:ext cx="438" cy="271"/>
                  </a:xfrm>
                  <a:custGeom>
                    <a:avLst/>
                    <a:gdLst>
                      <a:gd name="T0" fmla="*/ 548 w 548"/>
                      <a:gd name="T1" fmla="*/ 325 h 340"/>
                      <a:gd name="T2" fmla="*/ 533 w 548"/>
                      <a:gd name="T3" fmla="*/ 340 h 340"/>
                      <a:gd name="T4" fmla="*/ 15 w 548"/>
                      <a:gd name="T5" fmla="*/ 340 h 340"/>
                      <a:gd name="T6" fmla="*/ 0 w 548"/>
                      <a:gd name="T7" fmla="*/ 325 h 340"/>
                      <a:gd name="T8" fmla="*/ 0 w 548"/>
                      <a:gd name="T9" fmla="*/ 15 h 340"/>
                      <a:gd name="T10" fmla="*/ 15 w 548"/>
                      <a:gd name="T11" fmla="*/ 0 h 340"/>
                      <a:gd name="T12" fmla="*/ 533 w 548"/>
                      <a:gd name="T13" fmla="*/ 0 h 340"/>
                      <a:gd name="T14" fmla="*/ 548 w 548"/>
                      <a:gd name="T15" fmla="*/ 15 h 340"/>
                      <a:gd name="T16" fmla="*/ 548 w 548"/>
                      <a:gd name="T17" fmla="*/ 325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8" h="340">
                        <a:moveTo>
                          <a:pt x="548" y="325"/>
                        </a:moveTo>
                        <a:cubicBezTo>
                          <a:pt x="548" y="334"/>
                          <a:pt x="541" y="340"/>
                          <a:pt x="533" y="340"/>
                        </a:cubicBezTo>
                        <a:cubicBezTo>
                          <a:pt x="15" y="340"/>
                          <a:pt x="15" y="340"/>
                          <a:pt x="15" y="340"/>
                        </a:cubicBezTo>
                        <a:cubicBezTo>
                          <a:pt x="7" y="340"/>
                          <a:pt x="0" y="334"/>
                          <a:pt x="0" y="32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6"/>
                          <a:pt x="7" y="0"/>
                          <a:pt x="15" y="0"/>
                        </a:cubicBezTo>
                        <a:cubicBezTo>
                          <a:pt x="533" y="0"/>
                          <a:pt x="533" y="0"/>
                          <a:pt x="533" y="0"/>
                        </a:cubicBezTo>
                        <a:cubicBezTo>
                          <a:pt x="541" y="0"/>
                          <a:pt x="548" y="6"/>
                          <a:pt x="548" y="15"/>
                        </a:cubicBezTo>
                        <a:lnTo>
                          <a:pt x="548" y="325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5" name="ïŝļiďe"/>
                  <p:cNvSpPr/>
                  <p:nvPr/>
                </p:nvSpPr>
                <p:spPr bwMode="auto">
                  <a:xfrm>
                    <a:off x="3095" y="1482"/>
                    <a:ext cx="382" cy="23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6" name="ïṥ1iḍê"/>
                  <p:cNvSpPr/>
                  <p:nvPr/>
                </p:nvSpPr>
                <p:spPr bwMode="auto">
                  <a:xfrm>
                    <a:off x="3095" y="1482"/>
                    <a:ext cx="382" cy="232"/>
                  </a:xfrm>
                  <a:custGeom>
                    <a:avLst/>
                    <a:gdLst>
                      <a:gd name="T0" fmla="*/ 382 w 382"/>
                      <a:gd name="T1" fmla="*/ 232 h 232"/>
                      <a:gd name="T2" fmla="*/ 0 w 382"/>
                      <a:gd name="T3" fmla="*/ 232 h 232"/>
                      <a:gd name="T4" fmla="*/ 382 w 382"/>
                      <a:gd name="T5" fmla="*/ 0 h 232"/>
                      <a:gd name="T6" fmla="*/ 382 w 382"/>
                      <a:gd name="T7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2" h="232">
                        <a:moveTo>
                          <a:pt x="382" y="232"/>
                        </a:moveTo>
                        <a:lnTo>
                          <a:pt x="0" y="232"/>
                        </a:lnTo>
                        <a:lnTo>
                          <a:pt x="382" y="0"/>
                        </a:lnTo>
                        <a:lnTo>
                          <a:pt x="382" y="232"/>
                        </a:lnTo>
                        <a:close/>
                      </a:path>
                    </a:pathLst>
                  </a:custGeom>
                  <a:solidFill>
                    <a:srgbClr val="D5E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7" name="îŝļiḓè"/>
                  <p:cNvSpPr/>
                  <p:nvPr/>
                </p:nvSpPr>
                <p:spPr bwMode="auto">
                  <a:xfrm>
                    <a:off x="3018" y="1743"/>
                    <a:ext cx="535" cy="34"/>
                  </a:xfrm>
                  <a:custGeom>
                    <a:avLst/>
                    <a:gdLst>
                      <a:gd name="T0" fmla="*/ 648 w 670"/>
                      <a:gd name="T1" fmla="*/ 31 h 43"/>
                      <a:gd name="T2" fmla="*/ 616 w 670"/>
                      <a:gd name="T3" fmla="*/ 42 h 43"/>
                      <a:gd name="T4" fmla="*/ 54 w 670"/>
                      <a:gd name="T5" fmla="*/ 42 h 43"/>
                      <a:gd name="T6" fmla="*/ 22 w 670"/>
                      <a:gd name="T7" fmla="*/ 31 h 43"/>
                      <a:gd name="T8" fmla="*/ 4 w 670"/>
                      <a:gd name="T9" fmla="*/ 10 h 43"/>
                      <a:gd name="T10" fmla="*/ 20 w 670"/>
                      <a:gd name="T11" fmla="*/ 0 h 43"/>
                      <a:gd name="T12" fmla="*/ 650 w 670"/>
                      <a:gd name="T13" fmla="*/ 0 h 43"/>
                      <a:gd name="T14" fmla="*/ 666 w 670"/>
                      <a:gd name="T15" fmla="*/ 10 h 43"/>
                      <a:gd name="T16" fmla="*/ 648 w 670"/>
                      <a:gd name="T17" fmla="*/ 3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0" h="43">
                        <a:moveTo>
                          <a:pt x="648" y="31"/>
                        </a:moveTo>
                        <a:cubicBezTo>
                          <a:pt x="640" y="42"/>
                          <a:pt x="624" y="42"/>
                          <a:pt x="616" y="42"/>
                        </a:cubicBezTo>
                        <a:cubicBezTo>
                          <a:pt x="54" y="42"/>
                          <a:pt x="54" y="42"/>
                          <a:pt x="54" y="42"/>
                        </a:cubicBezTo>
                        <a:cubicBezTo>
                          <a:pt x="46" y="42"/>
                          <a:pt x="35" y="43"/>
                          <a:pt x="22" y="3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0" y="5"/>
                          <a:pt x="0" y="0"/>
                          <a:pt x="20" y="0"/>
                        </a:cubicBezTo>
                        <a:cubicBezTo>
                          <a:pt x="650" y="0"/>
                          <a:pt x="650" y="0"/>
                          <a:pt x="650" y="0"/>
                        </a:cubicBezTo>
                        <a:cubicBezTo>
                          <a:pt x="670" y="0"/>
                          <a:pt x="670" y="6"/>
                          <a:pt x="666" y="10"/>
                        </a:cubicBezTo>
                        <a:lnTo>
                          <a:pt x="648" y="31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8" name="í$ḻîḓê"/>
                  <p:cNvSpPr/>
                  <p:nvPr/>
                </p:nvSpPr>
                <p:spPr bwMode="auto">
                  <a:xfrm>
                    <a:off x="3267" y="1321"/>
                    <a:ext cx="304" cy="262"/>
                  </a:xfrm>
                  <a:custGeom>
                    <a:avLst/>
                    <a:gdLst>
                      <a:gd name="T0" fmla="*/ 327 w 380"/>
                      <a:gd name="T1" fmla="*/ 293 h 329"/>
                      <a:gd name="T2" fmla="*/ 144 w 380"/>
                      <a:gd name="T3" fmla="*/ 296 h 329"/>
                      <a:gd name="T4" fmla="*/ 9 w 380"/>
                      <a:gd name="T5" fmla="*/ 172 h 329"/>
                      <a:gd name="T6" fmla="*/ 63 w 380"/>
                      <a:gd name="T7" fmla="*/ 32 h 329"/>
                      <a:gd name="T8" fmla="*/ 225 w 380"/>
                      <a:gd name="T9" fmla="*/ 84 h 329"/>
                      <a:gd name="T10" fmla="*/ 380 w 380"/>
                      <a:gd name="T11" fmla="*/ 153 h 329"/>
                      <a:gd name="T12" fmla="*/ 327 w 380"/>
                      <a:gd name="T13" fmla="*/ 293 h 3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0" h="329">
                        <a:moveTo>
                          <a:pt x="327" y="293"/>
                        </a:moveTo>
                        <a:cubicBezTo>
                          <a:pt x="318" y="317"/>
                          <a:pt x="232" y="329"/>
                          <a:pt x="144" y="296"/>
                        </a:cubicBezTo>
                        <a:cubicBezTo>
                          <a:pt x="56" y="263"/>
                          <a:pt x="0" y="196"/>
                          <a:pt x="9" y="172"/>
                        </a:cubicBezTo>
                        <a:cubicBezTo>
                          <a:pt x="63" y="32"/>
                          <a:pt x="63" y="32"/>
                          <a:pt x="63" y="32"/>
                        </a:cubicBezTo>
                        <a:cubicBezTo>
                          <a:pt x="107" y="0"/>
                          <a:pt x="169" y="63"/>
                          <a:pt x="225" y="84"/>
                        </a:cubicBezTo>
                        <a:cubicBezTo>
                          <a:pt x="282" y="106"/>
                          <a:pt x="369" y="98"/>
                          <a:pt x="380" y="153"/>
                        </a:cubicBezTo>
                        <a:lnTo>
                          <a:pt x="327" y="293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9" name="îsḻíḓê"/>
                  <p:cNvSpPr/>
                  <p:nvPr/>
                </p:nvSpPr>
                <p:spPr bwMode="auto">
                  <a:xfrm>
                    <a:off x="3278" y="1310"/>
                    <a:ext cx="340" cy="151"/>
                  </a:xfrm>
                  <a:custGeom>
                    <a:avLst/>
                    <a:gdLst>
                      <a:gd name="T0" fmla="*/ 173 w 426"/>
                      <a:gd name="T1" fmla="*/ 190 h 190"/>
                      <a:gd name="T2" fmla="*/ 167 w 426"/>
                      <a:gd name="T3" fmla="*/ 187 h 190"/>
                      <a:gd name="T4" fmla="*/ 3 w 426"/>
                      <a:gd name="T5" fmla="*/ 13 h 190"/>
                      <a:gd name="T6" fmla="*/ 1 w 426"/>
                      <a:gd name="T7" fmla="*/ 5 h 190"/>
                      <a:gd name="T8" fmla="*/ 8 w 426"/>
                      <a:gd name="T9" fmla="*/ 0 h 190"/>
                      <a:gd name="T10" fmla="*/ 241 w 426"/>
                      <a:gd name="T11" fmla="*/ 14 h 190"/>
                      <a:gd name="T12" fmla="*/ 246 w 426"/>
                      <a:gd name="T13" fmla="*/ 16 h 190"/>
                      <a:gd name="T14" fmla="*/ 423 w 426"/>
                      <a:gd name="T15" fmla="*/ 176 h 190"/>
                      <a:gd name="T16" fmla="*/ 425 w 426"/>
                      <a:gd name="T17" fmla="*/ 185 h 190"/>
                      <a:gd name="T18" fmla="*/ 417 w 426"/>
                      <a:gd name="T19" fmla="*/ 189 h 190"/>
                      <a:gd name="T20" fmla="*/ 173 w 426"/>
                      <a:gd name="T21" fmla="*/ 190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6" h="190">
                        <a:moveTo>
                          <a:pt x="173" y="190"/>
                        </a:moveTo>
                        <a:cubicBezTo>
                          <a:pt x="171" y="190"/>
                          <a:pt x="169" y="189"/>
                          <a:pt x="167" y="187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1" y="11"/>
                          <a:pt x="0" y="7"/>
                          <a:pt x="1" y="5"/>
                        </a:cubicBezTo>
                        <a:cubicBezTo>
                          <a:pt x="3" y="2"/>
                          <a:pt x="5" y="0"/>
                          <a:pt x="8" y="0"/>
                        </a:cubicBezTo>
                        <a:cubicBezTo>
                          <a:pt x="241" y="14"/>
                          <a:pt x="241" y="14"/>
                          <a:pt x="241" y="14"/>
                        </a:cubicBezTo>
                        <a:cubicBezTo>
                          <a:pt x="243" y="14"/>
                          <a:pt x="245" y="15"/>
                          <a:pt x="246" y="16"/>
                        </a:cubicBezTo>
                        <a:cubicBezTo>
                          <a:pt x="423" y="176"/>
                          <a:pt x="423" y="176"/>
                          <a:pt x="423" y="176"/>
                        </a:cubicBezTo>
                        <a:cubicBezTo>
                          <a:pt x="425" y="178"/>
                          <a:pt x="426" y="182"/>
                          <a:pt x="425" y="185"/>
                        </a:cubicBezTo>
                        <a:cubicBezTo>
                          <a:pt x="423" y="187"/>
                          <a:pt x="421" y="189"/>
                          <a:pt x="417" y="189"/>
                        </a:cubicBezTo>
                        <a:lnTo>
                          <a:pt x="173" y="19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0" name="îš1idê"/>
                  <p:cNvSpPr/>
                  <p:nvPr/>
                </p:nvSpPr>
                <p:spPr bwMode="auto">
                  <a:xfrm>
                    <a:off x="3271" y="1303"/>
                    <a:ext cx="354" cy="164"/>
                  </a:xfrm>
                  <a:custGeom>
                    <a:avLst/>
                    <a:gdLst>
                      <a:gd name="T0" fmla="*/ 436 w 442"/>
                      <a:gd name="T1" fmla="*/ 178 h 205"/>
                      <a:gd name="T2" fmla="*/ 259 w 442"/>
                      <a:gd name="T3" fmla="*/ 18 h 205"/>
                      <a:gd name="T4" fmla="*/ 250 w 442"/>
                      <a:gd name="T5" fmla="*/ 14 h 205"/>
                      <a:gd name="T6" fmla="*/ 17 w 442"/>
                      <a:gd name="T7" fmla="*/ 0 h 205"/>
                      <a:gd name="T8" fmla="*/ 16 w 442"/>
                      <a:gd name="T9" fmla="*/ 0 h 205"/>
                      <a:gd name="T10" fmla="*/ 2 w 442"/>
                      <a:gd name="T11" fmla="*/ 9 h 205"/>
                      <a:gd name="T12" fmla="*/ 5 w 442"/>
                      <a:gd name="T13" fmla="*/ 26 h 205"/>
                      <a:gd name="T14" fmla="*/ 170 w 442"/>
                      <a:gd name="T15" fmla="*/ 200 h 205"/>
                      <a:gd name="T16" fmla="*/ 181 w 442"/>
                      <a:gd name="T17" fmla="*/ 205 h 205"/>
                      <a:gd name="T18" fmla="*/ 181 w 442"/>
                      <a:gd name="T19" fmla="*/ 205 h 205"/>
                      <a:gd name="T20" fmla="*/ 425 w 442"/>
                      <a:gd name="T21" fmla="*/ 205 h 205"/>
                      <a:gd name="T22" fmla="*/ 440 w 442"/>
                      <a:gd name="T23" fmla="*/ 195 h 205"/>
                      <a:gd name="T24" fmla="*/ 436 w 442"/>
                      <a:gd name="T25" fmla="*/ 178 h 205"/>
                      <a:gd name="T26" fmla="*/ 181 w 442"/>
                      <a:gd name="T27" fmla="*/ 190 h 205"/>
                      <a:gd name="T28" fmla="*/ 16 w 442"/>
                      <a:gd name="T29" fmla="*/ 16 h 205"/>
                      <a:gd name="T30" fmla="*/ 249 w 442"/>
                      <a:gd name="T31" fmla="*/ 30 h 205"/>
                      <a:gd name="T32" fmla="*/ 425 w 442"/>
                      <a:gd name="T33" fmla="*/ 190 h 205"/>
                      <a:gd name="T34" fmla="*/ 181 w 442"/>
                      <a:gd name="T35" fmla="*/ 190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2" h="205">
                        <a:moveTo>
                          <a:pt x="436" y="178"/>
                        </a:moveTo>
                        <a:cubicBezTo>
                          <a:pt x="259" y="18"/>
                          <a:pt x="259" y="18"/>
                          <a:pt x="259" y="18"/>
                        </a:cubicBezTo>
                        <a:cubicBezTo>
                          <a:pt x="256" y="16"/>
                          <a:pt x="253" y="14"/>
                          <a:pt x="250" y="14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4"/>
                          <a:pt x="2" y="9"/>
                        </a:cubicBezTo>
                        <a:cubicBezTo>
                          <a:pt x="0" y="15"/>
                          <a:pt x="1" y="22"/>
                          <a:pt x="5" y="26"/>
                        </a:cubicBezTo>
                        <a:cubicBezTo>
                          <a:pt x="170" y="200"/>
                          <a:pt x="170" y="200"/>
                          <a:pt x="170" y="200"/>
                        </a:cubicBezTo>
                        <a:cubicBezTo>
                          <a:pt x="172" y="204"/>
                          <a:pt x="176" y="205"/>
                          <a:pt x="181" y="205"/>
                        </a:cubicBezTo>
                        <a:cubicBezTo>
                          <a:pt x="181" y="205"/>
                          <a:pt x="181" y="205"/>
                          <a:pt x="181" y="205"/>
                        </a:cubicBezTo>
                        <a:cubicBezTo>
                          <a:pt x="425" y="205"/>
                          <a:pt x="425" y="205"/>
                          <a:pt x="425" y="205"/>
                        </a:cubicBezTo>
                        <a:cubicBezTo>
                          <a:pt x="432" y="205"/>
                          <a:pt x="437" y="201"/>
                          <a:pt x="440" y="195"/>
                        </a:cubicBezTo>
                        <a:cubicBezTo>
                          <a:pt x="442" y="189"/>
                          <a:pt x="440" y="183"/>
                          <a:pt x="436" y="178"/>
                        </a:cubicBezTo>
                        <a:close/>
                        <a:moveTo>
                          <a:pt x="181" y="190"/>
                        </a:move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49" y="30"/>
                          <a:pt x="249" y="30"/>
                          <a:pt x="249" y="30"/>
                        </a:cubicBezTo>
                        <a:cubicBezTo>
                          <a:pt x="425" y="190"/>
                          <a:pt x="425" y="190"/>
                          <a:pt x="425" y="190"/>
                        </a:cubicBezTo>
                        <a:lnTo>
                          <a:pt x="181" y="19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1" name="ísḻíḋè"/>
                  <p:cNvSpPr/>
                  <p:nvPr/>
                </p:nvSpPr>
                <p:spPr bwMode="auto">
                  <a:xfrm>
                    <a:off x="3440" y="1381"/>
                    <a:ext cx="119" cy="249"/>
                  </a:xfrm>
                  <a:custGeom>
                    <a:avLst/>
                    <a:gdLst>
                      <a:gd name="T0" fmla="*/ 141 w 149"/>
                      <a:gd name="T1" fmla="*/ 312 h 312"/>
                      <a:gd name="T2" fmla="*/ 134 w 149"/>
                      <a:gd name="T3" fmla="*/ 304 h 312"/>
                      <a:gd name="T4" fmla="*/ 134 w 149"/>
                      <a:gd name="T5" fmla="*/ 141 h 312"/>
                      <a:gd name="T6" fmla="*/ 3 w 149"/>
                      <a:gd name="T7" fmla="*/ 14 h 312"/>
                      <a:gd name="T8" fmla="*/ 3 w 149"/>
                      <a:gd name="T9" fmla="*/ 3 h 312"/>
                      <a:gd name="T10" fmla="*/ 14 w 149"/>
                      <a:gd name="T11" fmla="*/ 3 h 312"/>
                      <a:gd name="T12" fmla="*/ 147 w 149"/>
                      <a:gd name="T13" fmla="*/ 132 h 312"/>
                      <a:gd name="T14" fmla="*/ 149 w 149"/>
                      <a:gd name="T15" fmla="*/ 138 h 312"/>
                      <a:gd name="T16" fmla="*/ 149 w 149"/>
                      <a:gd name="T17" fmla="*/ 304 h 312"/>
                      <a:gd name="T18" fmla="*/ 141 w 149"/>
                      <a:gd name="T19" fmla="*/ 312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9" h="312">
                        <a:moveTo>
                          <a:pt x="141" y="312"/>
                        </a:moveTo>
                        <a:cubicBezTo>
                          <a:pt x="137" y="312"/>
                          <a:pt x="134" y="308"/>
                          <a:pt x="134" y="304"/>
                        </a:cubicBezTo>
                        <a:cubicBezTo>
                          <a:pt x="134" y="141"/>
                          <a:pt x="134" y="141"/>
                          <a:pt x="134" y="141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0" y="11"/>
                          <a:pt x="0" y="6"/>
                          <a:pt x="3" y="3"/>
                        </a:cubicBezTo>
                        <a:cubicBezTo>
                          <a:pt x="6" y="0"/>
                          <a:pt x="11" y="0"/>
                          <a:pt x="14" y="3"/>
                        </a:cubicBezTo>
                        <a:cubicBezTo>
                          <a:pt x="147" y="132"/>
                          <a:pt x="147" y="132"/>
                          <a:pt x="147" y="132"/>
                        </a:cubicBezTo>
                        <a:cubicBezTo>
                          <a:pt x="148" y="134"/>
                          <a:pt x="149" y="136"/>
                          <a:pt x="149" y="138"/>
                        </a:cubicBezTo>
                        <a:cubicBezTo>
                          <a:pt x="149" y="304"/>
                          <a:pt x="149" y="304"/>
                          <a:pt x="149" y="304"/>
                        </a:cubicBezTo>
                        <a:cubicBezTo>
                          <a:pt x="149" y="308"/>
                          <a:pt x="145" y="312"/>
                          <a:pt x="141" y="312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2" name="ïṣḻîḍé"/>
                  <p:cNvSpPr/>
                  <p:nvPr/>
                </p:nvSpPr>
                <p:spPr bwMode="auto">
                  <a:xfrm>
                    <a:off x="3526" y="1586"/>
                    <a:ext cx="54" cy="78"/>
                  </a:xfrm>
                  <a:custGeom>
                    <a:avLst/>
                    <a:gdLst>
                      <a:gd name="T0" fmla="*/ 67 w 67"/>
                      <a:gd name="T1" fmla="*/ 75 h 98"/>
                      <a:gd name="T2" fmla="*/ 45 w 67"/>
                      <a:gd name="T3" fmla="*/ 97 h 98"/>
                      <a:gd name="T4" fmla="*/ 23 w 67"/>
                      <a:gd name="T5" fmla="*/ 98 h 98"/>
                      <a:gd name="T6" fmla="*/ 0 w 67"/>
                      <a:gd name="T7" fmla="*/ 76 h 98"/>
                      <a:gd name="T8" fmla="*/ 0 w 67"/>
                      <a:gd name="T9" fmla="*/ 45 h 98"/>
                      <a:gd name="T10" fmla="*/ 22 w 67"/>
                      <a:gd name="T11" fmla="*/ 0 h 98"/>
                      <a:gd name="T12" fmla="*/ 44 w 67"/>
                      <a:gd name="T13" fmla="*/ 0 h 98"/>
                      <a:gd name="T14" fmla="*/ 66 w 67"/>
                      <a:gd name="T15" fmla="*/ 44 h 98"/>
                      <a:gd name="T16" fmla="*/ 67 w 67"/>
                      <a:gd name="T17" fmla="*/ 75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" h="98">
                        <a:moveTo>
                          <a:pt x="67" y="75"/>
                        </a:moveTo>
                        <a:cubicBezTo>
                          <a:pt x="67" y="87"/>
                          <a:pt x="57" y="97"/>
                          <a:pt x="45" y="97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10" y="98"/>
                          <a:pt x="0" y="88"/>
                          <a:pt x="0" y="76"/>
                        </a:cubicBez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33"/>
                          <a:pt x="9" y="1"/>
                          <a:pt x="22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56" y="0"/>
                          <a:pt x="66" y="32"/>
                          <a:pt x="66" y="44"/>
                        </a:cubicBezTo>
                        <a:lnTo>
                          <a:pt x="67" y="75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3" name="îšļïďè"/>
                  <p:cNvSpPr/>
                  <p:nvPr/>
                </p:nvSpPr>
                <p:spPr bwMode="auto">
                  <a:xfrm>
                    <a:off x="3121" y="1589"/>
                    <a:ext cx="23" cy="40"/>
                  </a:xfrm>
                  <a:custGeom>
                    <a:avLst/>
                    <a:gdLst>
                      <a:gd name="T0" fmla="*/ 23 w 23"/>
                      <a:gd name="T1" fmla="*/ 40 h 40"/>
                      <a:gd name="T2" fmla="*/ 0 w 23"/>
                      <a:gd name="T3" fmla="*/ 40 h 40"/>
                      <a:gd name="T4" fmla="*/ 0 w 23"/>
                      <a:gd name="T5" fmla="*/ 0 h 40"/>
                      <a:gd name="T6" fmla="*/ 23 w 23"/>
                      <a:gd name="T7" fmla="*/ 0 h 40"/>
                      <a:gd name="T8" fmla="*/ 23 w 23"/>
                      <a:gd name="T9" fmla="*/ 8 h 40"/>
                      <a:gd name="T10" fmla="*/ 9 w 23"/>
                      <a:gd name="T11" fmla="*/ 8 h 40"/>
                      <a:gd name="T12" fmla="*/ 9 w 23"/>
                      <a:gd name="T13" fmla="*/ 16 h 40"/>
                      <a:gd name="T14" fmla="*/ 23 w 23"/>
                      <a:gd name="T15" fmla="*/ 16 h 40"/>
                      <a:gd name="T16" fmla="*/ 23 w 23"/>
                      <a:gd name="T17" fmla="*/ 23 h 40"/>
                      <a:gd name="T18" fmla="*/ 9 w 23"/>
                      <a:gd name="T19" fmla="*/ 23 h 40"/>
                      <a:gd name="T20" fmla="*/ 9 w 23"/>
                      <a:gd name="T21" fmla="*/ 33 h 40"/>
                      <a:gd name="T22" fmla="*/ 23 w 23"/>
                      <a:gd name="T23" fmla="*/ 33 h 40"/>
                      <a:gd name="T24" fmla="*/ 23 w 23"/>
                      <a:gd name="T25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3" h="40">
                        <a:moveTo>
                          <a:pt x="23" y="40"/>
                        </a:moveTo>
                        <a:lnTo>
                          <a:pt x="0" y="40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lnTo>
                          <a:pt x="23" y="8"/>
                        </a:lnTo>
                        <a:lnTo>
                          <a:pt x="9" y="8"/>
                        </a:lnTo>
                        <a:lnTo>
                          <a:pt x="9" y="16"/>
                        </a:lnTo>
                        <a:lnTo>
                          <a:pt x="23" y="16"/>
                        </a:lnTo>
                        <a:lnTo>
                          <a:pt x="23" y="23"/>
                        </a:lnTo>
                        <a:lnTo>
                          <a:pt x="9" y="23"/>
                        </a:lnTo>
                        <a:lnTo>
                          <a:pt x="9" y="33"/>
                        </a:lnTo>
                        <a:lnTo>
                          <a:pt x="23" y="33"/>
                        </a:lnTo>
                        <a:lnTo>
                          <a:pt x="23" y="4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4" name="ïsḻîḋê"/>
                  <p:cNvSpPr/>
                  <p:nvPr/>
                </p:nvSpPr>
                <p:spPr bwMode="auto">
                  <a:xfrm>
                    <a:off x="3149" y="1611"/>
                    <a:ext cx="15" cy="6"/>
                  </a:xfrm>
                  <a:prstGeom prst="rect">
                    <a:avLst/>
                  </a:pr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5" name="iṡḷiḍé"/>
                  <p:cNvSpPr/>
                  <p:nvPr/>
                </p:nvSpPr>
                <p:spPr bwMode="auto">
                  <a:xfrm>
                    <a:off x="3171" y="1589"/>
                    <a:ext cx="24" cy="40"/>
                  </a:xfrm>
                  <a:custGeom>
                    <a:avLst/>
                    <a:gdLst>
                      <a:gd name="T0" fmla="*/ 0 w 24"/>
                      <a:gd name="T1" fmla="*/ 40 h 40"/>
                      <a:gd name="T2" fmla="*/ 0 w 24"/>
                      <a:gd name="T3" fmla="*/ 0 h 40"/>
                      <a:gd name="T4" fmla="*/ 8 w 24"/>
                      <a:gd name="T5" fmla="*/ 0 h 40"/>
                      <a:gd name="T6" fmla="*/ 8 w 24"/>
                      <a:gd name="T7" fmla="*/ 33 h 40"/>
                      <a:gd name="T8" fmla="*/ 24 w 24"/>
                      <a:gd name="T9" fmla="*/ 33 h 40"/>
                      <a:gd name="T10" fmla="*/ 24 w 24"/>
                      <a:gd name="T11" fmla="*/ 40 h 40"/>
                      <a:gd name="T12" fmla="*/ 0 w 24"/>
                      <a:gd name="T13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40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8" y="33"/>
                        </a:lnTo>
                        <a:lnTo>
                          <a:pt x="24" y="33"/>
                        </a:lnTo>
                        <a:lnTo>
                          <a:pt x="24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6" name="îŝļîḓé"/>
                  <p:cNvSpPr/>
                  <p:nvPr/>
                </p:nvSpPr>
                <p:spPr bwMode="auto">
                  <a:xfrm>
                    <a:off x="3202" y="1589"/>
                    <a:ext cx="23" cy="40"/>
                  </a:xfrm>
                  <a:custGeom>
                    <a:avLst/>
                    <a:gdLst>
                      <a:gd name="T0" fmla="*/ 23 w 23"/>
                      <a:gd name="T1" fmla="*/ 40 h 40"/>
                      <a:gd name="T2" fmla="*/ 0 w 23"/>
                      <a:gd name="T3" fmla="*/ 40 h 40"/>
                      <a:gd name="T4" fmla="*/ 0 w 23"/>
                      <a:gd name="T5" fmla="*/ 0 h 40"/>
                      <a:gd name="T6" fmla="*/ 23 w 23"/>
                      <a:gd name="T7" fmla="*/ 0 h 40"/>
                      <a:gd name="T8" fmla="*/ 23 w 23"/>
                      <a:gd name="T9" fmla="*/ 8 h 40"/>
                      <a:gd name="T10" fmla="*/ 9 w 23"/>
                      <a:gd name="T11" fmla="*/ 8 h 40"/>
                      <a:gd name="T12" fmla="*/ 9 w 23"/>
                      <a:gd name="T13" fmla="*/ 16 h 40"/>
                      <a:gd name="T14" fmla="*/ 22 w 23"/>
                      <a:gd name="T15" fmla="*/ 16 h 40"/>
                      <a:gd name="T16" fmla="*/ 22 w 23"/>
                      <a:gd name="T17" fmla="*/ 23 h 40"/>
                      <a:gd name="T18" fmla="*/ 9 w 23"/>
                      <a:gd name="T19" fmla="*/ 23 h 40"/>
                      <a:gd name="T20" fmla="*/ 9 w 23"/>
                      <a:gd name="T21" fmla="*/ 33 h 40"/>
                      <a:gd name="T22" fmla="*/ 23 w 23"/>
                      <a:gd name="T23" fmla="*/ 33 h 40"/>
                      <a:gd name="T24" fmla="*/ 23 w 23"/>
                      <a:gd name="T25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3" h="40">
                        <a:moveTo>
                          <a:pt x="23" y="40"/>
                        </a:moveTo>
                        <a:lnTo>
                          <a:pt x="0" y="40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lnTo>
                          <a:pt x="23" y="8"/>
                        </a:lnTo>
                        <a:lnTo>
                          <a:pt x="9" y="8"/>
                        </a:lnTo>
                        <a:lnTo>
                          <a:pt x="9" y="16"/>
                        </a:lnTo>
                        <a:lnTo>
                          <a:pt x="22" y="16"/>
                        </a:lnTo>
                        <a:lnTo>
                          <a:pt x="22" y="23"/>
                        </a:lnTo>
                        <a:lnTo>
                          <a:pt x="9" y="23"/>
                        </a:lnTo>
                        <a:lnTo>
                          <a:pt x="9" y="33"/>
                        </a:lnTo>
                        <a:lnTo>
                          <a:pt x="23" y="33"/>
                        </a:lnTo>
                        <a:lnTo>
                          <a:pt x="23" y="4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7" name="îšḻîḓe"/>
                  <p:cNvSpPr/>
                  <p:nvPr/>
                </p:nvSpPr>
                <p:spPr bwMode="auto">
                  <a:xfrm>
                    <a:off x="3228" y="1589"/>
                    <a:ext cx="39" cy="40"/>
                  </a:xfrm>
                  <a:custGeom>
                    <a:avLst/>
                    <a:gdLst>
                      <a:gd name="T0" fmla="*/ 36 w 48"/>
                      <a:gd name="T1" fmla="*/ 50 h 50"/>
                      <a:gd name="T2" fmla="*/ 33 w 48"/>
                      <a:gd name="T3" fmla="*/ 38 h 50"/>
                      <a:gd name="T4" fmla="*/ 15 w 48"/>
                      <a:gd name="T5" fmla="*/ 38 h 50"/>
                      <a:gd name="T6" fmla="*/ 11 w 48"/>
                      <a:gd name="T7" fmla="*/ 50 h 50"/>
                      <a:gd name="T8" fmla="*/ 0 w 48"/>
                      <a:gd name="T9" fmla="*/ 50 h 50"/>
                      <a:gd name="T10" fmla="*/ 17 w 48"/>
                      <a:gd name="T11" fmla="*/ 0 h 50"/>
                      <a:gd name="T12" fmla="*/ 30 w 48"/>
                      <a:gd name="T13" fmla="*/ 0 h 50"/>
                      <a:gd name="T14" fmla="*/ 48 w 48"/>
                      <a:gd name="T15" fmla="*/ 50 h 50"/>
                      <a:gd name="T16" fmla="*/ 36 w 48"/>
                      <a:gd name="T17" fmla="*/ 50 h 50"/>
                      <a:gd name="T18" fmla="*/ 30 w 48"/>
                      <a:gd name="T19" fmla="*/ 29 h 50"/>
                      <a:gd name="T20" fmla="*/ 25 w 48"/>
                      <a:gd name="T21" fmla="*/ 11 h 50"/>
                      <a:gd name="T22" fmla="*/ 24 w 48"/>
                      <a:gd name="T23" fmla="*/ 8 h 50"/>
                      <a:gd name="T24" fmla="*/ 17 w 48"/>
                      <a:gd name="T25" fmla="*/ 29 h 50"/>
                      <a:gd name="T26" fmla="*/ 30 w 48"/>
                      <a:gd name="T27" fmla="*/ 29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8" h="50">
                        <a:moveTo>
                          <a:pt x="36" y="50"/>
                        </a:moveTo>
                        <a:cubicBezTo>
                          <a:pt x="33" y="38"/>
                          <a:pt x="33" y="38"/>
                          <a:pt x="33" y="38"/>
                        </a:cubicBez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lnTo>
                          <a:pt x="36" y="50"/>
                        </a:lnTo>
                        <a:close/>
                        <a:moveTo>
                          <a:pt x="30" y="29"/>
                        </a:moveTo>
                        <a:cubicBezTo>
                          <a:pt x="27" y="18"/>
                          <a:pt x="25" y="12"/>
                          <a:pt x="25" y="11"/>
                        </a:cubicBezTo>
                        <a:cubicBezTo>
                          <a:pt x="24" y="9"/>
                          <a:pt x="24" y="8"/>
                          <a:pt x="24" y="8"/>
                        </a:cubicBezTo>
                        <a:cubicBezTo>
                          <a:pt x="23" y="10"/>
                          <a:pt x="21" y="18"/>
                          <a:pt x="17" y="29"/>
                        </a:cubicBezTo>
                        <a:lnTo>
                          <a:pt x="30" y="29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8" name="ïSļíḓê"/>
                  <p:cNvSpPr/>
                  <p:nvPr/>
                </p:nvSpPr>
                <p:spPr bwMode="auto">
                  <a:xfrm>
                    <a:off x="3271" y="1589"/>
                    <a:ext cx="32" cy="40"/>
                  </a:xfrm>
                  <a:custGeom>
                    <a:avLst/>
                    <a:gdLst>
                      <a:gd name="T0" fmla="*/ 11 w 40"/>
                      <a:gd name="T1" fmla="*/ 31 h 50"/>
                      <a:gd name="T2" fmla="*/ 11 w 40"/>
                      <a:gd name="T3" fmla="*/ 50 h 50"/>
                      <a:gd name="T4" fmla="*/ 0 w 40"/>
                      <a:gd name="T5" fmla="*/ 50 h 50"/>
                      <a:gd name="T6" fmla="*/ 0 w 40"/>
                      <a:gd name="T7" fmla="*/ 0 h 50"/>
                      <a:gd name="T8" fmla="*/ 15 w 40"/>
                      <a:gd name="T9" fmla="*/ 0 h 50"/>
                      <a:gd name="T10" fmla="*/ 30 w 40"/>
                      <a:gd name="T11" fmla="*/ 4 h 50"/>
                      <a:gd name="T12" fmla="*/ 34 w 40"/>
                      <a:gd name="T13" fmla="*/ 15 h 50"/>
                      <a:gd name="T14" fmla="*/ 32 w 40"/>
                      <a:gd name="T15" fmla="*/ 23 h 50"/>
                      <a:gd name="T16" fmla="*/ 25 w 40"/>
                      <a:gd name="T17" fmla="*/ 28 h 50"/>
                      <a:gd name="T18" fmla="*/ 40 w 40"/>
                      <a:gd name="T19" fmla="*/ 50 h 50"/>
                      <a:gd name="T20" fmla="*/ 28 w 40"/>
                      <a:gd name="T21" fmla="*/ 50 h 50"/>
                      <a:gd name="T22" fmla="*/ 16 w 40"/>
                      <a:gd name="T23" fmla="*/ 31 h 50"/>
                      <a:gd name="T24" fmla="*/ 11 w 40"/>
                      <a:gd name="T25" fmla="*/ 31 h 50"/>
                      <a:gd name="T26" fmla="*/ 11 w 40"/>
                      <a:gd name="T27" fmla="*/ 22 h 50"/>
                      <a:gd name="T28" fmla="*/ 14 w 40"/>
                      <a:gd name="T29" fmla="*/ 22 h 50"/>
                      <a:gd name="T30" fmla="*/ 21 w 40"/>
                      <a:gd name="T31" fmla="*/ 20 h 50"/>
                      <a:gd name="T32" fmla="*/ 24 w 40"/>
                      <a:gd name="T33" fmla="*/ 15 h 50"/>
                      <a:gd name="T34" fmla="*/ 21 w 40"/>
                      <a:gd name="T35" fmla="*/ 10 h 50"/>
                      <a:gd name="T36" fmla="*/ 14 w 40"/>
                      <a:gd name="T37" fmla="*/ 9 h 50"/>
                      <a:gd name="T38" fmla="*/ 11 w 40"/>
                      <a:gd name="T39" fmla="*/ 9 h 50"/>
                      <a:gd name="T40" fmla="*/ 11 w 40"/>
                      <a:gd name="T41" fmla="*/ 2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50">
                        <a:moveTo>
                          <a:pt x="11" y="31"/>
                        </a:move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21" y="0"/>
                          <a:pt x="26" y="1"/>
                          <a:pt x="30" y="4"/>
                        </a:cubicBezTo>
                        <a:cubicBezTo>
                          <a:pt x="33" y="6"/>
                          <a:pt x="34" y="10"/>
                          <a:pt x="34" y="15"/>
                        </a:cubicBezTo>
                        <a:cubicBezTo>
                          <a:pt x="34" y="18"/>
                          <a:pt x="34" y="20"/>
                          <a:pt x="32" y="23"/>
                        </a:cubicBezTo>
                        <a:cubicBezTo>
                          <a:pt x="30" y="25"/>
                          <a:pt x="28" y="27"/>
                          <a:pt x="25" y="28"/>
                        </a:cubicBezTo>
                        <a:cubicBezTo>
                          <a:pt x="33" y="39"/>
                          <a:pt x="37" y="46"/>
                          <a:pt x="40" y="50"/>
                        </a:cubicBezTo>
                        <a:cubicBezTo>
                          <a:pt x="28" y="50"/>
                          <a:pt x="28" y="50"/>
                          <a:pt x="28" y="50"/>
                        </a:cubicBezTo>
                        <a:cubicBezTo>
                          <a:pt x="16" y="31"/>
                          <a:pt x="16" y="31"/>
                          <a:pt x="16" y="31"/>
                        </a:cubicBezTo>
                        <a:lnTo>
                          <a:pt x="11" y="31"/>
                        </a:lnTo>
                        <a:close/>
                        <a:moveTo>
                          <a:pt x="11" y="22"/>
                        </a:move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17" y="22"/>
                          <a:pt x="20" y="22"/>
                          <a:pt x="21" y="20"/>
                        </a:cubicBezTo>
                        <a:cubicBezTo>
                          <a:pt x="23" y="19"/>
                          <a:pt x="24" y="18"/>
                          <a:pt x="24" y="15"/>
                        </a:cubicBezTo>
                        <a:cubicBezTo>
                          <a:pt x="24" y="13"/>
                          <a:pt x="23" y="11"/>
                          <a:pt x="21" y="10"/>
                        </a:cubicBezTo>
                        <a:cubicBezTo>
                          <a:pt x="20" y="9"/>
                          <a:pt x="17" y="9"/>
                          <a:pt x="14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9" name="iṧ1ïḋê"/>
                  <p:cNvSpPr/>
                  <p:nvPr/>
                </p:nvSpPr>
                <p:spPr bwMode="auto">
                  <a:xfrm>
                    <a:off x="3308" y="1589"/>
                    <a:ext cx="35" cy="40"/>
                  </a:xfrm>
                  <a:custGeom>
                    <a:avLst/>
                    <a:gdLst>
                      <a:gd name="T0" fmla="*/ 44 w 44"/>
                      <a:gd name="T1" fmla="*/ 50 h 50"/>
                      <a:gd name="T2" fmla="*/ 31 w 44"/>
                      <a:gd name="T3" fmla="*/ 50 h 50"/>
                      <a:gd name="T4" fmla="*/ 9 w 44"/>
                      <a:gd name="T5" fmla="*/ 12 h 50"/>
                      <a:gd name="T6" fmla="*/ 9 w 44"/>
                      <a:gd name="T7" fmla="*/ 12 h 50"/>
                      <a:gd name="T8" fmla="*/ 9 w 44"/>
                      <a:gd name="T9" fmla="*/ 26 h 50"/>
                      <a:gd name="T10" fmla="*/ 9 w 44"/>
                      <a:gd name="T11" fmla="*/ 50 h 50"/>
                      <a:gd name="T12" fmla="*/ 0 w 44"/>
                      <a:gd name="T13" fmla="*/ 50 h 50"/>
                      <a:gd name="T14" fmla="*/ 0 w 44"/>
                      <a:gd name="T15" fmla="*/ 0 h 50"/>
                      <a:gd name="T16" fmla="*/ 13 w 44"/>
                      <a:gd name="T17" fmla="*/ 0 h 50"/>
                      <a:gd name="T18" fmla="*/ 35 w 44"/>
                      <a:gd name="T19" fmla="*/ 37 h 50"/>
                      <a:gd name="T20" fmla="*/ 35 w 44"/>
                      <a:gd name="T21" fmla="*/ 37 h 50"/>
                      <a:gd name="T22" fmla="*/ 35 w 44"/>
                      <a:gd name="T23" fmla="*/ 24 h 50"/>
                      <a:gd name="T24" fmla="*/ 35 w 44"/>
                      <a:gd name="T25" fmla="*/ 0 h 50"/>
                      <a:gd name="T26" fmla="*/ 44 w 44"/>
                      <a:gd name="T27" fmla="*/ 0 h 50"/>
                      <a:gd name="T28" fmla="*/ 44 w 44"/>
                      <a:gd name="T2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4" h="50">
                        <a:moveTo>
                          <a:pt x="44" y="50"/>
                        </a:moveTo>
                        <a:cubicBezTo>
                          <a:pt x="31" y="50"/>
                          <a:pt x="31" y="50"/>
                          <a:pt x="31" y="50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9"/>
                          <a:pt x="9" y="23"/>
                          <a:pt x="9" y="26"/>
                        </a:cubicBezTo>
                        <a:cubicBezTo>
                          <a:pt x="9" y="50"/>
                          <a:pt x="9" y="50"/>
                          <a:pt x="9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5" y="31"/>
                          <a:pt x="35" y="26"/>
                          <a:pt x="35" y="24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0" name="ïṧḷïḋê"/>
                  <p:cNvSpPr/>
                  <p:nvPr/>
                </p:nvSpPr>
                <p:spPr bwMode="auto">
                  <a:xfrm>
                    <a:off x="3354" y="1589"/>
                    <a:ext cx="8" cy="40"/>
                  </a:xfrm>
                  <a:prstGeom prst="rect">
                    <a:avLst/>
                  </a:pr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1" name="îṣlíďê"/>
                  <p:cNvSpPr/>
                  <p:nvPr/>
                </p:nvSpPr>
                <p:spPr bwMode="auto">
                  <a:xfrm>
                    <a:off x="3372" y="1589"/>
                    <a:ext cx="35" cy="40"/>
                  </a:xfrm>
                  <a:custGeom>
                    <a:avLst/>
                    <a:gdLst>
                      <a:gd name="T0" fmla="*/ 44 w 44"/>
                      <a:gd name="T1" fmla="*/ 50 h 50"/>
                      <a:gd name="T2" fmla="*/ 30 w 44"/>
                      <a:gd name="T3" fmla="*/ 50 h 50"/>
                      <a:gd name="T4" fmla="*/ 9 w 44"/>
                      <a:gd name="T5" fmla="*/ 12 h 50"/>
                      <a:gd name="T6" fmla="*/ 8 w 44"/>
                      <a:gd name="T7" fmla="*/ 12 h 50"/>
                      <a:gd name="T8" fmla="*/ 9 w 44"/>
                      <a:gd name="T9" fmla="*/ 26 h 50"/>
                      <a:gd name="T10" fmla="*/ 9 w 44"/>
                      <a:gd name="T11" fmla="*/ 50 h 50"/>
                      <a:gd name="T12" fmla="*/ 0 w 44"/>
                      <a:gd name="T13" fmla="*/ 50 h 50"/>
                      <a:gd name="T14" fmla="*/ 0 w 44"/>
                      <a:gd name="T15" fmla="*/ 0 h 50"/>
                      <a:gd name="T16" fmla="*/ 13 w 44"/>
                      <a:gd name="T17" fmla="*/ 0 h 50"/>
                      <a:gd name="T18" fmla="*/ 35 w 44"/>
                      <a:gd name="T19" fmla="*/ 37 h 50"/>
                      <a:gd name="T20" fmla="*/ 35 w 44"/>
                      <a:gd name="T21" fmla="*/ 37 h 50"/>
                      <a:gd name="T22" fmla="*/ 34 w 44"/>
                      <a:gd name="T23" fmla="*/ 24 h 50"/>
                      <a:gd name="T24" fmla="*/ 34 w 44"/>
                      <a:gd name="T25" fmla="*/ 0 h 50"/>
                      <a:gd name="T26" fmla="*/ 44 w 44"/>
                      <a:gd name="T27" fmla="*/ 0 h 50"/>
                      <a:gd name="T28" fmla="*/ 44 w 44"/>
                      <a:gd name="T2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4" h="50">
                        <a:moveTo>
                          <a:pt x="44" y="50"/>
                        </a:moveTo>
                        <a:cubicBezTo>
                          <a:pt x="30" y="50"/>
                          <a:pt x="30" y="50"/>
                          <a:pt x="30" y="50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9" y="19"/>
                          <a:pt x="9" y="23"/>
                          <a:pt x="9" y="26"/>
                        </a:cubicBezTo>
                        <a:cubicBezTo>
                          <a:pt x="9" y="50"/>
                          <a:pt x="9" y="50"/>
                          <a:pt x="9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4" y="31"/>
                          <a:pt x="34" y="26"/>
                          <a:pt x="34" y="24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2" name="ïşlïḍê"/>
                  <p:cNvSpPr/>
                  <p:nvPr/>
                </p:nvSpPr>
                <p:spPr bwMode="auto">
                  <a:xfrm>
                    <a:off x="3415" y="1589"/>
                    <a:ext cx="33" cy="40"/>
                  </a:xfrm>
                  <a:custGeom>
                    <a:avLst/>
                    <a:gdLst>
                      <a:gd name="T0" fmla="*/ 21 w 41"/>
                      <a:gd name="T1" fmla="*/ 23 h 51"/>
                      <a:gd name="T2" fmla="*/ 41 w 41"/>
                      <a:gd name="T3" fmla="*/ 23 h 51"/>
                      <a:gd name="T4" fmla="*/ 41 w 41"/>
                      <a:gd name="T5" fmla="*/ 49 h 51"/>
                      <a:gd name="T6" fmla="*/ 32 w 41"/>
                      <a:gd name="T7" fmla="*/ 51 h 51"/>
                      <a:gd name="T8" fmla="*/ 23 w 41"/>
                      <a:gd name="T9" fmla="*/ 51 h 51"/>
                      <a:gd name="T10" fmla="*/ 6 w 41"/>
                      <a:gd name="T11" fmla="*/ 45 h 51"/>
                      <a:gd name="T12" fmla="*/ 0 w 41"/>
                      <a:gd name="T13" fmla="*/ 26 h 51"/>
                      <a:gd name="T14" fmla="*/ 7 w 41"/>
                      <a:gd name="T15" fmla="*/ 7 h 51"/>
                      <a:gd name="T16" fmla="*/ 26 w 41"/>
                      <a:gd name="T17" fmla="*/ 0 h 51"/>
                      <a:gd name="T18" fmla="*/ 41 w 41"/>
                      <a:gd name="T19" fmla="*/ 3 h 51"/>
                      <a:gd name="T20" fmla="*/ 37 w 41"/>
                      <a:gd name="T21" fmla="*/ 12 h 51"/>
                      <a:gd name="T22" fmla="*/ 26 w 41"/>
                      <a:gd name="T23" fmla="*/ 9 h 51"/>
                      <a:gd name="T24" fmla="*/ 15 w 41"/>
                      <a:gd name="T25" fmla="*/ 14 h 51"/>
                      <a:gd name="T26" fmla="*/ 11 w 41"/>
                      <a:gd name="T27" fmla="*/ 26 h 51"/>
                      <a:gd name="T28" fmla="*/ 14 w 41"/>
                      <a:gd name="T29" fmla="*/ 38 h 51"/>
                      <a:gd name="T30" fmla="*/ 24 w 41"/>
                      <a:gd name="T31" fmla="*/ 43 h 51"/>
                      <a:gd name="T32" fmla="*/ 31 w 41"/>
                      <a:gd name="T33" fmla="*/ 42 h 51"/>
                      <a:gd name="T34" fmla="*/ 31 w 41"/>
                      <a:gd name="T35" fmla="*/ 32 h 51"/>
                      <a:gd name="T36" fmla="*/ 21 w 41"/>
                      <a:gd name="T37" fmla="*/ 32 h 51"/>
                      <a:gd name="T38" fmla="*/ 21 w 41"/>
                      <a:gd name="T39" fmla="*/ 23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1" h="51">
                        <a:moveTo>
                          <a:pt x="21" y="23"/>
                        </a:moveTo>
                        <a:cubicBezTo>
                          <a:pt x="41" y="23"/>
                          <a:pt x="41" y="23"/>
                          <a:pt x="41" y="23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38" y="50"/>
                          <a:pt x="35" y="50"/>
                          <a:pt x="32" y="51"/>
                        </a:cubicBezTo>
                        <a:cubicBezTo>
                          <a:pt x="29" y="51"/>
                          <a:pt x="26" y="51"/>
                          <a:pt x="23" y="51"/>
                        </a:cubicBezTo>
                        <a:cubicBezTo>
                          <a:pt x="16" y="51"/>
                          <a:pt x="10" y="49"/>
                          <a:pt x="6" y="45"/>
                        </a:cubicBezTo>
                        <a:cubicBezTo>
                          <a:pt x="2" y="40"/>
                          <a:pt x="0" y="34"/>
                          <a:pt x="0" y="26"/>
                        </a:cubicBezTo>
                        <a:cubicBezTo>
                          <a:pt x="0" y="18"/>
                          <a:pt x="2" y="12"/>
                          <a:pt x="7" y="7"/>
                        </a:cubicBezTo>
                        <a:cubicBezTo>
                          <a:pt x="12" y="3"/>
                          <a:pt x="18" y="0"/>
                          <a:pt x="26" y="0"/>
                        </a:cubicBezTo>
                        <a:cubicBezTo>
                          <a:pt x="31" y="0"/>
                          <a:pt x="36" y="1"/>
                          <a:pt x="41" y="3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4" y="10"/>
                          <a:pt x="30" y="9"/>
                          <a:pt x="26" y="9"/>
                        </a:cubicBezTo>
                        <a:cubicBezTo>
                          <a:pt x="21" y="9"/>
                          <a:pt x="18" y="11"/>
                          <a:pt x="15" y="14"/>
                        </a:cubicBezTo>
                        <a:cubicBezTo>
                          <a:pt x="12" y="17"/>
                          <a:pt x="11" y="21"/>
                          <a:pt x="11" y="26"/>
                        </a:cubicBezTo>
                        <a:cubicBezTo>
                          <a:pt x="11" y="31"/>
                          <a:pt x="12" y="36"/>
                          <a:pt x="14" y="38"/>
                        </a:cubicBezTo>
                        <a:cubicBezTo>
                          <a:pt x="16" y="41"/>
                          <a:pt x="20" y="43"/>
                          <a:pt x="24" y="43"/>
                        </a:cubicBezTo>
                        <a:cubicBezTo>
                          <a:pt x="26" y="43"/>
                          <a:pt x="28" y="42"/>
                          <a:pt x="31" y="42"/>
                        </a:cubicBezTo>
                        <a:cubicBezTo>
                          <a:pt x="31" y="32"/>
                          <a:pt x="31" y="32"/>
                          <a:pt x="31" y="32"/>
                        </a:cubicBezTo>
                        <a:cubicBezTo>
                          <a:pt x="21" y="32"/>
                          <a:pt x="21" y="32"/>
                          <a:pt x="21" y="32"/>
                        </a:cubicBezTo>
                        <a:lnTo>
                          <a:pt x="21" y="23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3" name="íślïḑè"/>
                  <p:cNvSpPr/>
                  <p:nvPr/>
                </p:nvSpPr>
                <p:spPr bwMode="auto">
                  <a:xfrm>
                    <a:off x="2840" y="1847"/>
                    <a:ext cx="279" cy="172"/>
                  </a:xfrm>
                  <a:custGeom>
                    <a:avLst/>
                    <a:gdLst>
                      <a:gd name="T0" fmla="*/ 349 w 349"/>
                      <a:gd name="T1" fmla="*/ 207 h 216"/>
                      <a:gd name="T2" fmla="*/ 339 w 349"/>
                      <a:gd name="T3" fmla="*/ 216 h 216"/>
                      <a:gd name="T4" fmla="*/ 10 w 349"/>
                      <a:gd name="T5" fmla="*/ 216 h 216"/>
                      <a:gd name="T6" fmla="*/ 0 w 349"/>
                      <a:gd name="T7" fmla="*/ 207 h 216"/>
                      <a:gd name="T8" fmla="*/ 0 w 349"/>
                      <a:gd name="T9" fmla="*/ 9 h 216"/>
                      <a:gd name="T10" fmla="*/ 10 w 349"/>
                      <a:gd name="T11" fmla="*/ 0 h 216"/>
                      <a:gd name="T12" fmla="*/ 339 w 349"/>
                      <a:gd name="T13" fmla="*/ 0 h 216"/>
                      <a:gd name="T14" fmla="*/ 349 w 349"/>
                      <a:gd name="T15" fmla="*/ 9 h 216"/>
                      <a:gd name="T16" fmla="*/ 349 w 349"/>
                      <a:gd name="T17" fmla="*/ 207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9" h="216">
                        <a:moveTo>
                          <a:pt x="349" y="207"/>
                        </a:moveTo>
                        <a:cubicBezTo>
                          <a:pt x="349" y="212"/>
                          <a:pt x="344" y="216"/>
                          <a:pt x="339" y="216"/>
                        </a:cubicBezTo>
                        <a:cubicBezTo>
                          <a:pt x="10" y="216"/>
                          <a:pt x="10" y="216"/>
                          <a:pt x="10" y="216"/>
                        </a:cubicBezTo>
                        <a:cubicBezTo>
                          <a:pt x="5" y="216"/>
                          <a:pt x="0" y="212"/>
                          <a:pt x="0" y="207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5" y="0"/>
                          <a:pt x="10" y="0"/>
                        </a:cubicBezTo>
                        <a:cubicBezTo>
                          <a:pt x="339" y="0"/>
                          <a:pt x="339" y="0"/>
                          <a:pt x="339" y="0"/>
                        </a:cubicBezTo>
                        <a:cubicBezTo>
                          <a:pt x="344" y="0"/>
                          <a:pt x="349" y="4"/>
                          <a:pt x="349" y="9"/>
                        </a:cubicBezTo>
                        <a:lnTo>
                          <a:pt x="349" y="20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4" name="íṧļïdé"/>
                  <p:cNvSpPr/>
                  <p:nvPr/>
                </p:nvSpPr>
                <p:spPr bwMode="auto">
                  <a:xfrm>
                    <a:off x="2858" y="1859"/>
                    <a:ext cx="243" cy="148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5" name="îşľîḓê"/>
                  <p:cNvSpPr/>
                  <p:nvPr/>
                </p:nvSpPr>
                <p:spPr bwMode="auto">
                  <a:xfrm>
                    <a:off x="2810" y="2025"/>
                    <a:ext cx="339" cy="22"/>
                  </a:xfrm>
                  <a:custGeom>
                    <a:avLst/>
                    <a:gdLst>
                      <a:gd name="T0" fmla="*/ 412 w 425"/>
                      <a:gd name="T1" fmla="*/ 19 h 27"/>
                      <a:gd name="T2" fmla="*/ 391 w 425"/>
                      <a:gd name="T3" fmla="*/ 26 h 27"/>
                      <a:gd name="T4" fmla="*/ 34 w 425"/>
                      <a:gd name="T5" fmla="*/ 26 h 27"/>
                      <a:gd name="T6" fmla="*/ 13 w 425"/>
                      <a:gd name="T7" fmla="*/ 19 h 27"/>
                      <a:gd name="T8" fmla="*/ 2 w 425"/>
                      <a:gd name="T9" fmla="*/ 6 h 27"/>
                      <a:gd name="T10" fmla="*/ 12 w 425"/>
                      <a:gd name="T11" fmla="*/ 0 h 27"/>
                      <a:gd name="T12" fmla="*/ 413 w 425"/>
                      <a:gd name="T13" fmla="*/ 0 h 27"/>
                      <a:gd name="T14" fmla="*/ 423 w 425"/>
                      <a:gd name="T15" fmla="*/ 6 h 27"/>
                      <a:gd name="T16" fmla="*/ 412 w 425"/>
                      <a:gd name="T17" fmla="*/ 19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25" h="27">
                        <a:moveTo>
                          <a:pt x="412" y="19"/>
                        </a:moveTo>
                        <a:cubicBezTo>
                          <a:pt x="407" y="26"/>
                          <a:pt x="396" y="26"/>
                          <a:pt x="391" y="26"/>
                        </a:cubicBezTo>
                        <a:cubicBezTo>
                          <a:pt x="34" y="26"/>
                          <a:pt x="34" y="26"/>
                          <a:pt x="34" y="26"/>
                        </a:cubicBezTo>
                        <a:cubicBezTo>
                          <a:pt x="29" y="26"/>
                          <a:pt x="22" y="27"/>
                          <a:pt x="13" y="19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3"/>
                          <a:pt x="0" y="0"/>
                          <a:pt x="12" y="0"/>
                        </a:cubicBezTo>
                        <a:cubicBezTo>
                          <a:pt x="413" y="0"/>
                          <a:pt x="413" y="0"/>
                          <a:pt x="413" y="0"/>
                        </a:cubicBezTo>
                        <a:cubicBezTo>
                          <a:pt x="425" y="0"/>
                          <a:pt x="425" y="3"/>
                          <a:pt x="423" y="6"/>
                        </a:cubicBezTo>
                        <a:lnTo>
                          <a:pt x="412" y="19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6" name="ïṣļiďe"/>
                  <p:cNvSpPr/>
                  <p:nvPr/>
                </p:nvSpPr>
                <p:spPr bwMode="auto">
                  <a:xfrm>
                    <a:off x="2906" y="1923"/>
                    <a:ext cx="143" cy="58"/>
                  </a:xfrm>
                  <a:custGeom>
                    <a:avLst/>
                    <a:gdLst>
                      <a:gd name="T0" fmla="*/ 143 w 143"/>
                      <a:gd name="T1" fmla="*/ 58 h 58"/>
                      <a:gd name="T2" fmla="*/ 0 w 143"/>
                      <a:gd name="T3" fmla="*/ 58 h 58"/>
                      <a:gd name="T4" fmla="*/ 0 w 143"/>
                      <a:gd name="T5" fmla="*/ 19 h 58"/>
                      <a:gd name="T6" fmla="*/ 73 w 143"/>
                      <a:gd name="T7" fmla="*/ 0 h 58"/>
                      <a:gd name="T8" fmla="*/ 143 w 143"/>
                      <a:gd name="T9" fmla="*/ 19 h 58"/>
                      <a:gd name="T10" fmla="*/ 143 w 143"/>
                      <a:gd name="T11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3" h="58">
                        <a:moveTo>
                          <a:pt x="143" y="58"/>
                        </a:moveTo>
                        <a:lnTo>
                          <a:pt x="0" y="58"/>
                        </a:lnTo>
                        <a:lnTo>
                          <a:pt x="0" y="19"/>
                        </a:lnTo>
                        <a:lnTo>
                          <a:pt x="73" y="0"/>
                        </a:lnTo>
                        <a:lnTo>
                          <a:pt x="143" y="19"/>
                        </a:lnTo>
                        <a:lnTo>
                          <a:pt x="143" y="58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7" name="ïṣ1ïḑê"/>
                  <p:cNvSpPr/>
                  <p:nvPr/>
                </p:nvSpPr>
                <p:spPr bwMode="auto">
                  <a:xfrm>
                    <a:off x="2921" y="1802"/>
                    <a:ext cx="117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8" name="îsľiḍê"/>
                  <p:cNvSpPr/>
                  <p:nvPr/>
                </p:nvSpPr>
                <p:spPr bwMode="auto">
                  <a:xfrm>
                    <a:off x="2958" y="1816"/>
                    <a:ext cx="9" cy="14"/>
                  </a:xfrm>
                  <a:custGeom>
                    <a:avLst/>
                    <a:gdLst>
                      <a:gd name="T0" fmla="*/ 6 w 9"/>
                      <a:gd name="T1" fmla="*/ 14 h 14"/>
                      <a:gd name="T2" fmla="*/ 3 w 9"/>
                      <a:gd name="T3" fmla="*/ 14 h 14"/>
                      <a:gd name="T4" fmla="*/ 3 w 9"/>
                      <a:gd name="T5" fmla="*/ 3 h 14"/>
                      <a:gd name="T6" fmla="*/ 0 w 9"/>
                      <a:gd name="T7" fmla="*/ 3 h 14"/>
                      <a:gd name="T8" fmla="*/ 0 w 9"/>
                      <a:gd name="T9" fmla="*/ 0 h 14"/>
                      <a:gd name="T10" fmla="*/ 9 w 9"/>
                      <a:gd name="T11" fmla="*/ 0 h 14"/>
                      <a:gd name="T12" fmla="*/ 9 w 9"/>
                      <a:gd name="T13" fmla="*/ 3 h 14"/>
                      <a:gd name="T14" fmla="*/ 6 w 9"/>
                      <a:gd name="T15" fmla="*/ 3 h 14"/>
                      <a:gd name="T16" fmla="*/ 6 w 9"/>
                      <a:gd name="T1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14">
                        <a:moveTo>
                          <a:pt x="6" y="14"/>
                        </a:moveTo>
                        <a:lnTo>
                          <a:pt x="3" y="14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" y="3"/>
                        </a:lnTo>
                        <a:lnTo>
                          <a:pt x="6" y="3"/>
                        </a:lnTo>
                        <a:lnTo>
                          <a:pt x="6" y="14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9" name="îS1íḓè"/>
                  <p:cNvSpPr/>
                  <p:nvPr/>
                </p:nvSpPr>
                <p:spPr bwMode="auto">
                  <a:xfrm>
                    <a:off x="2969" y="1816"/>
                    <a:ext cx="8" cy="14"/>
                  </a:xfrm>
                  <a:custGeom>
                    <a:avLst/>
                    <a:gdLst>
                      <a:gd name="T0" fmla="*/ 8 w 8"/>
                      <a:gd name="T1" fmla="*/ 14 h 14"/>
                      <a:gd name="T2" fmla="*/ 0 w 8"/>
                      <a:gd name="T3" fmla="*/ 14 h 14"/>
                      <a:gd name="T4" fmla="*/ 0 w 8"/>
                      <a:gd name="T5" fmla="*/ 0 h 14"/>
                      <a:gd name="T6" fmla="*/ 8 w 8"/>
                      <a:gd name="T7" fmla="*/ 0 h 14"/>
                      <a:gd name="T8" fmla="*/ 8 w 8"/>
                      <a:gd name="T9" fmla="*/ 3 h 14"/>
                      <a:gd name="T10" fmla="*/ 3 w 8"/>
                      <a:gd name="T11" fmla="*/ 3 h 14"/>
                      <a:gd name="T12" fmla="*/ 3 w 8"/>
                      <a:gd name="T13" fmla="*/ 6 h 14"/>
                      <a:gd name="T14" fmla="*/ 8 w 8"/>
                      <a:gd name="T15" fmla="*/ 6 h 14"/>
                      <a:gd name="T16" fmla="*/ 8 w 8"/>
                      <a:gd name="T17" fmla="*/ 8 h 14"/>
                      <a:gd name="T18" fmla="*/ 3 w 8"/>
                      <a:gd name="T19" fmla="*/ 8 h 14"/>
                      <a:gd name="T20" fmla="*/ 3 w 8"/>
                      <a:gd name="T21" fmla="*/ 12 h 14"/>
                      <a:gd name="T22" fmla="*/ 8 w 8"/>
                      <a:gd name="T23" fmla="*/ 12 h 14"/>
                      <a:gd name="T24" fmla="*/ 8 w 8"/>
                      <a:gd name="T25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14">
                        <a:moveTo>
                          <a:pt x="8" y="14"/>
                        </a:moveTo>
                        <a:lnTo>
                          <a:pt x="0" y="14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3" y="3"/>
                        </a:lnTo>
                        <a:lnTo>
                          <a:pt x="3" y="6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3" y="8"/>
                        </a:lnTo>
                        <a:lnTo>
                          <a:pt x="3" y="12"/>
                        </a:lnTo>
                        <a:lnTo>
                          <a:pt x="8" y="12"/>
                        </a:lnTo>
                        <a:lnTo>
                          <a:pt x="8" y="14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0" name="íṧļîḓe"/>
                  <p:cNvSpPr/>
                  <p:nvPr/>
                </p:nvSpPr>
                <p:spPr bwMode="auto">
                  <a:xfrm>
                    <a:off x="2979" y="1816"/>
                    <a:ext cx="9" cy="14"/>
                  </a:xfrm>
                  <a:custGeom>
                    <a:avLst/>
                    <a:gdLst>
                      <a:gd name="T0" fmla="*/ 11 w 11"/>
                      <a:gd name="T1" fmla="*/ 12 h 17"/>
                      <a:gd name="T2" fmla="*/ 9 w 11"/>
                      <a:gd name="T3" fmla="*/ 16 h 17"/>
                      <a:gd name="T4" fmla="*/ 5 w 11"/>
                      <a:gd name="T5" fmla="*/ 17 h 17"/>
                      <a:gd name="T6" fmla="*/ 0 w 11"/>
                      <a:gd name="T7" fmla="*/ 16 h 17"/>
                      <a:gd name="T8" fmla="*/ 0 w 11"/>
                      <a:gd name="T9" fmla="*/ 13 h 17"/>
                      <a:gd name="T10" fmla="*/ 3 w 11"/>
                      <a:gd name="T11" fmla="*/ 14 h 17"/>
                      <a:gd name="T12" fmla="*/ 5 w 11"/>
                      <a:gd name="T13" fmla="*/ 14 h 17"/>
                      <a:gd name="T14" fmla="*/ 7 w 11"/>
                      <a:gd name="T15" fmla="*/ 14 h 17"/>
                      <a:gd name="T16" fmla="*/ 8 w 11"/>
                      <a:gd name="T17" fmla="*/ 13 h 17"/>
                      <a:gd name="T18" fmla="*/ 7 w 11"/>
                      <a:gd name="T19" fmla="*/ 12 h 17"/>
                      <a:gd name="T20" fmla="*/ 6 w 11"/>
                      <a:gd name="T21" fmla="*/ 11 h 17"/>
                      <a:gd name="T22" fmla="*/ 4 w 11"/>
                      <a:gd name="T23" fmla="*/ 10 h 17"/>
                      <a:gd name="T24" fmla="*/ 2 w 11"/>
                      <a:gd name="T25" fmla="*/ 8 h 17"/>
                      <a:gd name="T26" fmla="*/ 1 w 11"/>
                      <a:gd name="T27" fmla="*/ 7 h 17"/>
                      <a:gd name="T28" fmla="*/ 0 w 11"/>
                      <a:gd name="T29" fmla="*/ 5 h 17"/>
                      <a:gd name="T30" fmla="*/ 2 w 11"/>
                      <a:gd name="T31" fmla="*/ 1 h 17"/>
                      <a:gd name="T32" fmla="*/ 6 w 11"/>
                      <a:gd name="T33" fmla="*/ 0 h 17"/>
                      <a:gd name="T34" fmla="*/ 8 w 11"/>
                      <a:gd name="T35" fmla="*/ 0 h 17"/>
                      <a:gd name="T36" fmla="*/ 11 w 11"/>
                      <a:gd name="T37" fmla="*/ 1 h 17"/>
                      <a:gd name="T38" fmla="*/ 10 w 11"/>
                      <a:gd name="T39" fmla="*/ 4 h 17"/>
                      <a:gd name="T40" fmla="*/ 8 w 11"/>
                      <a:gd name="T41" fmla="*/ 3 h 17"/>
                      <a:gd name="T42" fmla="*/ 6 w 11"/>
                      <a:gd name="T43" fmla="*/ 3 h 17"/>
                      <a:gd name="T44" fmla="*/ 4 w 11"/>
                      <a:gd name="T45" fmla="*/ 3 h 17"/>
                      <a:gd name="T46" fmla="*/ 4 w 11"/>
                      <a:gd name="T47" fmla="*/ 5 h 17"/>
                      <a:gd name="T48" fmla="*/ 4 w 11"/>
                      <a:gd name="T49" fmla="*/ 5 h 17"/>
                      <a:gd name="T50" fmla="*/ 5 w 11"/>
                      <a:gd name="T51" fmla="*/ 6 h 17"/>
                      <a:gd name="T52" fmla="*/ 7 w 11"/>
                      <a:gd name="T53" fmla="*/ 7 h 17"/>
                      <a:gd name="T54" fmla="*/ 10 w 11"/>
                      <a:gd name="T55" fmla="*/ 10 h 17"/>
                      <a:gd name="T56" fmla="*/ 11 w 11"/>
                      <a:gd name="T57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11" y="12"/>
                        </a:moveTo>
                        <a:cubicBezTo>
                          <a:pt x="11" y="14"/>
                          <a:pt x="10" y="15"/>
                          <a:pt x="9" y="16"/>
                        </a:cubicBezTo>
                        <a:cubicBezTo>
                          <a:pt x="8" y="17"/>
                          <a:pt x="7" y="17"/>
                          <a:pt x="5" y="17"/>
                        </a:cubicBezTo>
                        <a:cubicBezTo>
                          <a:pt x="3" y="17"/>
                          <a:pt x="1" y="17"/>
                          <a:pt x="0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" y="13"/>
                          <a:pt x="2" y="14"/>
                          <a:pt x="3" y="14"/>
                        </a:cubicBezTo>
                        <a:cubicBezTo>
                          <a:pt x="4" y="14"/>
                          <a:pt x="4" y="14"/>
                          <a:pt x="5" y="14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7" y="14"/>
                          <a:pt x="8" y="13"/>
                          <a:pt x="8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7" y="11"/>
                          <a:pt x="7" y="11"/>
                          <a:pt x="6" y="11"/>
                        </a:cubicBezTo>
                        <a:cubicBezTo>
                          <a:pt x="6" y="11"/>
                          <a:pt x="5" y="10"/>
                          <a:pt x="4" y="10"/>
                        </a:cubicBezTo>
                        <a:cubicBezTo>
                          <a:pt x="3" y="9"/>
                          <a:pt x="2" y="9"/>
                          <a:pt x="2" y="8"/>
                        </a:cubicBezTo>
                        <a:cubicBezTo>
                          <a:pt x="1" y="8"/>
                          <a:pt x="1" y="7"/>
                          <a:pt x="1" y="7"/>
                        </a:cubicBezTo>
                        <a:cubicBezTo>
                          <a:pt x="0" y="6"/>
                          <a:pt x="0" y="6"/>
                          <a:pt x="0" y="5"/>
                        </a:cubicBezTo>
                        <a:cubicBezTo>
                          <a:pt x="0" y="3"/>
                          <a:pt x="1" y="2"/>
                          <a:pt x="2" y="1"/>
                        </a:cubicBezTo>
                        <a:cubicBezTo>
                          <a:pt x="3" y="0"/>
                          <a:pt x="4" y="0"/>
                          <a:pt x="6" y="0"/>
                        </a:cubicBezTo>
                        <a:cubicBezTo>
                          <a:pt x="7" y="0"/>
                          <a:pt x="8" y="0"/>
                          <a:pt x="8" y="0"/>
                        </a:cubicBezTo>
                        <a:cubicBezTo>
                          <a:pt x="9" y="0"/>
                          <a:pt x="10" y="1"/>
                          <a:pt x="11" y="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9" y="4"/>
                          <a:pt x="8" y="3"/>
                          <a:pt x="8" y="3"/>
                        </a:cubicBezTo>
                        <a:cubicBezTo>
                          <a:pt x="7" y="3"/>
                          <a:pt x="6" y="3"/>
                          <a:pt x="6" y="3"/>
                        </a:cubicBezTo>
                        <a:cubicBezTo>
                          <a:pt x="5" y="3"/>
                          <a:pt x="5" y="3"/>
                          <a:pt x="4" y="3"/>
                        </a:cubicBezTo>
                        <a:cubicBezTo>
                          <a:pt x="4" y="4"/>
                          <a:pt x="4" y="4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7"/>
                          <a:pt x="7" y="7"/>
                        </a:cubicBezTo>
                        <a:cubicBezTo>
                          <a:pt x="8" y="8"/>
                          <a:pt x="10" y="9"/>
                          <a:pt x="10" y="10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1" name="í$1ídê"/>
                  <p:cNvSpPr/>
                  <p:nvPr/>
                </p:nvSpPr>
                <p:spPr bwMode="auto">
                  <a:xfrm>
                    <a:off x="2989" y="1816"/>
                    <a:ext cx="10" cy="14"/>
                  </a:xfrm>
                  <a:custGeom>
                    <a:avLst/>
                    <a:gdLst>
                      <a:gd name="T0" fmla="*/ 7 w 10"/>
                      <a:gd name="T1" fmla="*/ 14 h 14"/>
                      <a:gd name="T2" fmla="*/ 4 w 10"/>
                      <a:gd name="T3" fmla="*/ 14 h 14"/>
                      <a:gd name="T4" fmla="*/ 4 w 10"/>
                      <a:gd name="T5" fmla="*/ 3 h 14"/>
                      <a:gd name="T6" fmla="*/ 0 w 10"/>
                      <a:gd name="T7" fmla="*/ 3 h 14"/>
                      <a:gd name="T8" fmla="*/ 0 w 10"/>
                      <a:gd name="T9" fmla="*/ 0 h 14"/>
                      <a:gd name="T10" fmla="*/ 10 w 10"/>
                      <a:gd name="T11" fmla="*/ 0 h 14"/>
                      <a:gd name="T12" fmla="*/ 10 w 10"/>
                      <a:gd name="T13" fmla="*/ 3 h 14"/>
                      <a:gd name="T14" fmla="*/ 7 w 10"/>
                      <a:gd name="T15" fmla="*/ 3 h 14"/>
                      <a:gd name="T16" fmla="*/ 7 w 10"/>
                      <a:gd name="T1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4">
                        <a:moveTo>
                          <a:pt x="7" y="14"/>
                        </a:moveTo>
                        <a:lnTo>
                          <a:pt x="4" y="14"/>
                        </a:lnTo>
                        <a:lnTo>
                          <a:pt x="4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lnTo>
                          <a:pt x="7" y="3"/>
                        </a:lnTo>
                        <a:lnTo>
                          <a:pt x="7" y="14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2" name="í$ľiďe"/>
                  <p:cNvSpPr/>
                  <p:nvPr/>
                </p:nvSpPr>
                <p:spPr bwMode="auto">
                  <a:xfrm>
                    <a:off x="2928" y="1860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3" name="íṩlïdê"/>
                  <p:cNvSpPr/>
                  <p:nvPr/>
                </p:nvSpPr>
                <p:spPr bwMode="auto">
                  <a:xfrm>
                    <a:off x="2928" y="1873"/>
                    <a:ext cx="10" cy="10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4" name="iṩľîďé"/>
                  <p:cNvSpPr/>
                  <p:nvPr/>
                </p:nvSpPr>
                <p:spPr bwMode="auto">
                  <a:xfrm>
                    <a:off x="2928" y="1886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5" name="ïṡḻiḓe"/>
                  <p:cNvSpPr/>
                  <p:nvPr/>
                </p:nvSpPr>
                <p:spPr bwMode="auto">
                  <a:xfrm>
                    <a:off x="2928" y="1919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6" name="îśḷïḍè"/>
                  <p:cNvSpPr/>
                  <p:nvPr/>
                </p:nvSpPr>
                <p:spPr bwMode="auto">
                  <a:xfrm>
                    <a:off x="2928" y="1933"/>
                    <a:ext cx="10" cy="9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7" name="îṩ1îḓè"/>
                  <p:cNvSpPr/>
                  <p:nvPr/>
                </p:nvSpPr>
                <p:spPr bwMode="auto">
                  <a:xfrm>
                    <a:off x="2928" y="1945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8" name="îṥ1iḋe"/>
                  <p:cNvSpPr/>
                  <p:nvPr/>
                </p:nvSpPr>
                <p:spPr bwMode="auto">
                  <a:xfrm>
                    <a:off x="2945" y="1839"/>
                    <a:ext cx="81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9" name="iṥḷîḍè"/>
                  <p:cNvSpPr/>
                  <p:nvPr/>
                </p:nvSpPr>
                <p:spPr bwMode="auto">
                  <a:xfrm>
                    <a:off x="2945" y="1904"/>
                    <a:ext cx="81" cy="10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0" name="îšlíḍé"/>
                  <p:cNvSpPr/>
                  <p:nvPr/>
                </p:nvSpPr>
                <p:spPr bwMode="auto">
                  <a:xfrm>
                    <a:off x="2945" y="1864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1" name="ïsľíḍé"/>
                  <p:cNvSpPr/>
                  <p:nvPr/>
                </p:nvSpPr>
                <p:spPr bwMode="auto">
                  <a:xfrm>
                    <a:off x="2945" y="1877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2" name="iṡ1ïdé"/>
                  <p:cNvSpPr/>
                  <p:nvPr/>
                </p:nvSpPr>
                <p:spPr bwMode="auto">
                  <a:xfrm>
                    <a:off x="2945" y="1890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3" name="ïṥḷiďè"/>
                  <p:cNvSpPr/>
                  <p:nvPr/>
                </p:nvSpPr>
                <p:spPr bwMode="auto">
                  <a:xfrm>
                    <a:off x="2945" y="1948"/>
                    <a:ext cx="81" cy="2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4" name="îṣlîďè"/>
                  <p:cNvSpPr/>
                  <p:nvPr/>
                </p:nvSpPr>
                <p:spPr bwMode="auto">
                  <a:xfrm>
                    <a:off x="2945" y="1924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5" name="ísḻîḋé"/>
                  <p:cNvSpPr/>
                  <p:nvPr/>
                </p:nvSpPr>
                <p:spPr bwMode="auto">
                  <a:xfrm>
                    <a:off x="2945" y="1936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6" name="iśḻíḓé"/>
                  <p:cNvSpPr/>
                  <p:nvPr/>
                </p:nvSpPr>
                <p:spPr bwMode="auto">
                  <a:xfrm>
                    <a:off x="2906" y="1949"/>
                    <a:ext cx="143" cy="55"/>
                  </a:xfrm>
                  <a:custGeom>
                    <a:avLst/>
                    <a:gdLst>
                      <a:gd name="T0" fmla="*/ 143 w 143"/>
                      <a:gd name="T1" fmla="*/ 55 h 55"/>
                      <a:gd name="T2" fmla="*/ 0 w 143"/>
                      <a:gd name="T3" fmla="*/ 55 h 55"/>
                      <a:gd name="T4" fmla="*/ 0 w 143"/>
                      <a:gd name="T5" fmla="*/ 0 h 55"/>
                      <a:gd name="T6" fmla="*/ 72 w 143"/>
                      <a:gd name="T7" fmla="*/ 28 h 55"/>
                      <a:gd name="T8" fmla="*/ 143 w 143"/>
                      <a:gd name="T9" fmla="*/ 0 h 55"/>
                      <a:gd name="T10" fmla="*/ 143 w 143"/>
                      <a:gd name="T11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3" h="55">
                        <a:moveTo>
                          <a:pt x="143" y="55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72" y="28"/>
                        </a:lnTo>
                        <a:lnTo>
                          <a:pt x="143" y="0"/>
                        </a:lnTo>
                        <a:lnTo>
                          <a:pt x="143" y="55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7" name="ï$1íďê"/>
                  <p:cNvSpPr/>
                  <p:nvPr/>
                </p:nvSpPr>
                <p:spPr bwMode="auto">
                  <a:xfrm>
                    <a:off x="3012" y="1967"/>
                    <a:ext cx="29" cy="29"/>
                  </a:xfrm>
                  <a:custGeom>
                    <a:avLst/>
                    <a:gdLst>
                      <a:gd name="T0" fmla="*/ 36 w 36"/>
                      <a:gd name="T1" fmla="*/ 16 h 37"/>
                      <a:gd name="T2" fmla="*/ 35 w 36"/>
                      <a:gd name="T3" fmla="*/ 22 h 37"/>
                      <a:gd name="T4" fmla="*/ 32 w 36"/>
                      <a:gd name="T5" fmla="*/ 26 h 37"/>
                      <a:gd name="T6" fmla="*/ 28 w 36"/>
                      <a:gd name="T7" fmla="*/ 28 h 37"/>
                      <a:gd name="T8" fmla="*/ 25 w 36"/>
                      <a:gd name="T9" fmla="*/ 27 h 37"/>
                      <a:gd name="T10" fmla="*/ 23 w 36"/>
                      <a:gd name="T11" fmla="*/ 25 h 37"/>
                      <a:gd name="T12" fmla="*/ 23 w 36"/>
                      <a:gd name="T13" fmla="*/ 25 h 37"/>
                      <a:gd name="T14" fmla="*/ 17 w 36"/>
                      <a:gd name="T15" fmla="*/ 28 h 37"/>
                      <a:gd name="T16" fmla="*/ 10 w 36"/>
                      <a:gd name="T17" fmla="*/ 26 h 37"/>
                      <a:gd name="T18" fmla="*/ 8 w 36"/>
                      <a:gd name="T19" fmla="*/ 19 h 37"/>
                      <a:gd name="T20" fmla="*/ 11 w 36"/>
                      <a:gd name="T21" fmla="*/ 11 h 37"/>
                      <a:gd name="T22" fmla="*/ 19 w 36"/>
                      <a:gd name="T23" fmla="*/ 8 h 37"/>
                      <a:gd name="T24" fmla="*/ 23 w 36"/>
                      <a:gd name="T25" fmla="*/ 9 h 37"/>
                      <a:gd name="T26" fmla="*/ 27 w 36"/>
                      <a:gd name="T27" fmla="*/ 10 h 37"/>
                      <a:gd name="T28" fmla="*/ 26 w 36"/>
                      <a:gd name="T29" fmla="*/ 21 h 37"/>
                      <a:gd name="T30" fmla="*/ 28 w 36"/>
                      <a:gd name="T31" fmla="*/ 24 h 37"/>
                      <a:gd name="T32" fmla="*/ 30 w 36"/>
                      <a:gd name="T33" fmla="*/ 22 h 37"/>
                      <a:gd name="T34" fmla="*/ 31 w 36"/>
                      <a:gd name="T35" fmla="*/ 16 h 37"/>
                      <a:gd name="T36" fmla="*/ 30 w 36"/>
                      <a:gd name="T37" fmla="*/ 10 h 37"/>
                      <a:gd name="T38" fmla="*/ 26 w 36"/>
                      <a:gd name="T39" fmla="*/ 6 h 37"/>
                      <a:gd name="T40" fmla="*/ 19 w 36"/>
                      <a:gd name="T41" fmla="*/ 4 h 37"/>
                      <a:gd name="T42" fmla="*/ 11 w 36"/>
                      <a:gd name="T43" fmla="*/ 6 h 37"/>
                      <a:gd name="T44" fmla="*/ 6 w 36"/>
                      <a:gd name="T45" fmla="*/ 11 h 37"/>
                      <a:gd name="T46" fmla="*/ 4 w 36"/>
                      <a:gd name="T47" fmla="*/ 20 h 37"/>
                      <a:gd name="T48" fmla="*/ 8 w 36"/>
                      <a:gd name="T49" fmla="*/ 29 h 37"/>
                      <a:gd name="T50" fmla="*/ 17 w 36"/>
                      <a:gd name="T51" fmla="*/ 32 h 37"/>
                      <a:gd name="T52" fmla="*/ 23 w 36"/>
                      <a:gd name="T53" fmla="*/ 32 h 37"/>
                      <a:gd name="T54" fmla="*/ 28 w 36"/>
                      <a:gd name="T55" fmla="*/ 30 h 37"/>
                      <a:gd name="T56" fmla="*/ 28 w 36"/>
                      <a:gd name="T57" fmla="*/ 35 h 37"/>
                      <a:gd name="T58" fmla="*/ 18 w 36"/>
                      <a:gd name="T59" fmla="*/ 37 h 37"/>
                      <a:gd name="T60" fmla="*/ 4 w 36"/>
                      <a:gd name="T61" fmla="*/ 32 h 37"/>
                      <a:gd name="T62" fmla="*/ 0 w 36"/>
                      <a:gd name="T63" fmla="*/ 20 h 37"/>
                      <a:gd name="T64" fmla="*/ 2 w 36"/>
                      <a:gd name="T65" fmla="*/ 10 h 37"/>
                      <a:gd name="T66" fmla="*/ 9 w 36"/>
                      <a:gd name="T67" fmla="*/ 3 h 37"/>
                      <a:gd name="T68" fmla="*/ 19 w 36"/>
                      <a:gd name="T69" fmla="*/ 0 h 37"/>
                      <a:gd name="T70" fmla="*/ 28 w 36"/>
                      <a:gd name="T71" fmla="*/ 2 h 37"/>
                      <a:gd name="T72" fmla="*/ 34 w 36"/>
                      <a:gd name="T73" fmla="*/ 8 h 37"/>
                      <a:gd name="T74" fmla="*/ 36 w 36"/>
                      <a:gd name="T75" fmla="*/ 16 h 37"/>
                      <a:gd name="T76" fmla="*/ 13 w 36"/>
                      <a:gd name="T77" fmla="*/ 19 h 37"/>
                      <a:gd name="T78" fmla="*/ 17 w 36"/>
                      <a:gd name="T79" fmla="*/ 24 h 37"/>
                      <a:gd name="T80" fmla="*/ 20 w 36"/>
                      <a:gd name="T81" fmla="*/ 22 h 37"/>
                      <a:gd name="T82" fmla="*/ 21 w 36"/>
                      <a:gd name="T83" fmla="*/ 18 h 37"/>
                      <a:gd name="T84" fmla="*/ 22 w 36"/>
                      <a:gd name="T85" fmla="*/ 13 h 37"/>
                      <a:gd name="T86" fmla="*/ 19 w 36"/>
                      <a:gd name="T87" fmla="*/ 13 h 37"/>
                      <a:gd name="T88" fmla="*/ 15 w 36"/>
                      <a:gd name="T89" fmla="*/ 14 h 37"/>
                      <a:gd name="T90" fmla="*/ 13 w 36"/>
                      <a:gd name="T91" fmla="*/ 19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6" h="37">
                        <a:moveTo>
                          <a:pt x="36" y="16"/>
                        </a:moveTo>
                        <a:cubicBezTo>
                          <a:pt x="36" y="18"/>
                          <a:pt x="36" y="20"/>
                          <a:pt x="35" y="22"/>
                        </a:cubicBezTo>
                        <a:cubicBezTo>
                          <a:pt x="34" y="24"/>
                          <a:pt x="33" y="25"/>
                          <a:pt x="32" y="26"/>
                        </a:cubicBezTo>
                        <a:cubicBezTo>
                          <a:pt x="31" y="27"/>
                          <a:pt x="29" y="28"/>
                          <a:pt x="28" y="28"/>
                        </a:cubicBezTo>
                        <a:cubicBezTo>
                          <a:pt x="27" y="28"/>
                          <a:pt x="26" y="28"/>
                          <a:pt x="25" y="27"/>
                        </a:cubicBezTo>
                        <a:cubicBezTo>
                          <a:pt x="24" y="27"/>
                          <a:pt x="23" y="26"/>
                          <a:pt x="23" y="25"/>
                        </a:cubicBez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21" y="27"/>
                          <a:pt x="19" y="28"/>
                          <a:pt x="17" y="28"/>
                        </a:cubicBezTo>
                        <a:cubicBezTo>
                          <a:pt x="14" y="28"/>
                          <a:pt x="12" y="27"/>
                          <a:pt x="10" y="26"/>
                        </a:cubicBezTo>
                        <a:cubicBezTo>
                          <a:pt x="9" y="24"/>
                          <a:pt x="8" y="22"/>
                          <a:pt x="8" y="19"/>
                        </a:cubicBezTo>
                        <a:cubicBezTo>
                          <a:pt x="8" y="16"/>
                          <a:pt x="9" y="13"/>
                          <a:pt x="11" y="11"/>
                        </a:cubicBezTo>
                        <a:cubicBezTo>
                          <a:pt x="13" y="9"/>
                          <a:pt x="16" y="8"/>
                          <a:pt x="19" y="8"/>
                        </a:cubicBezTo>
                        <a:cubicBezTo>
                          <a:pt x="20" y="8"/>
                          <a:pt x="22" y="9"/>
                          <a:pt x="23" y="9"/>
                        </a:cubicBezTo>
                        <a:cubicBezTo>
                          <a:pt x="25" y="9"/>
                          <a:pt x="26" y="9"/>
                          <a:pt x="27" y="10"/>
                        </a:cubicBezTo>
                        <a:cubicBezTo>
                          <a:pt x="26" y="21"/>
                          <a:pt x="26" y="21"/>
                          <a:pt x="26" y="21"/>
                        </a:cubicBezTo>
                        <a:cubicBezTo>
                          <a:pt x="26" y="23"/>
                          <a:pt x="27" y="24"/>
                          <a:pt x="28" y="24"/>
                        </a:cubicBezTo>
                        <a:cubicBezTo>
                          <a:pt x="29" y="24"/>
                          <a:pt x="30" y="23"/>
                          <a:pt x="30" y="22"/>
                        </a:cubicBezTo>
                        <a:cubicBezTo>
                          <a:pt x="31" y="20"/>
                          <a:pt x="31" y="19"/>
                          <a:pt x="31" y="16"/>
                        </a:cubicBezTo>
                        <a:cubicBezTo>
                          <a:pt x="31" y="14"/>
                          <a:pt x="31" y="12"/>
                          <a:pt x="30" y="10"/>
                        </a:cubicBezTo>
                        <a:cubicBezTo>
                          <a:pt x="29" y="8"/>
                          <a:pt x="27" y="7"/>
                          <a:pt x="26" y="6"/>
                        </a:cubicBezTo>
                        <a:cubicBezTo>
                          <a:pt x="24" y="5"/>
                          <a:pt x="22" y="4"/>
                          <a:pt x="19" y="4"/>
                        </a:cubicBezTo>
                        <a:cubicBezTo>
                          <a:pt x="16" y="4"/>
                          <a:pt x="14" y="5"/>
                          <a:pt x="11" y="6"/>
                        </a:cubicBezTo>
                        <a:cubicBezTo>
                          <a:pt x="9" y="7"/>
                          <a:pt x="7" y="9"/>
                          <a:pt x="6" y="11"/>
                        </a:cubicBezTo>
                        <a:cubicBezTo>
                          <a:pt x="5" y="14"/>
                          <a:pt x="4" y="16"/>
                          <a:pt x="4" y="20"/>
                        </a:cubicBezTo>
                        <a:cubicBezTo>
                          <a:pt x="4" y="24"/>
                          <a:pt x="6" y="27"/>
                          <a:pt x="8" y="29"/>
                        </a:cubicBezTo>
                        <a:cubicBezTo>
                          <a:pt x="10" y="31"/>
                          <a:pt x="13" y="32"/>
                          <a:pt x="17" y="32"/>
                        </a:cubicBezTo>
                        <a:cubicBezTo>
                          <a:pt x="19" y="32"/>
                          <a:pt x="21" y="32"/>
                          <a:pt x="23" y="32"/>
                        </a:cubicBezTo>
                        <a:cubicBezTo>
                          <a:pt x="25" y="31"/>
                          <a:pt x="26" y="31"/>
                          <a:pt x="28" y="30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5" y="36"/>
                          <a:pt x="21" y="37"/>
                          <a:pt x="18" y="37"/>
                        </a:cubicBezTo>
                        <a:cubicBezTo>
                          <a:pt x="12" y="37"/>
                          <a:pt x="7" y="35"/>
                          <a:pt x="4" y="32"/>
                        </a:cubicBezTo>
                        <a:cubicBezTo>
                          <a:pt x="1" y="29"/>
                          <a:pt x="0" y="25"/>
                          <a:pt x="0" y="20"/>
                        </a:cubicBezTo>
                        <a:cubicBezTo>
                          <a:pt x="0" y="16"/>
                          <a:pt x="0" y="13"/>
                          <a:pt x="2" y="10"/>
                        </a:cubicBezTo>
                        <a:cubicBezTo>
                          <a:pt x="4" y="7"/>
                          <a:pt x="6" y="4"/>
                          <a:pt x="9" y="3"/>
                        </a:cubicBezTo>
                        <a:cubicBezTo>
                          <a:pt x="12" y="1"/>
                          <a:pt x="15" y="0"/>
                          <a:pt x="19" y="0"/>
                        </a:cubicBezTo>
                        <a:cubicBezTo>
                          <a:pt x="23" y="0"/>
                          <a:pt x="25" y="1"/>
                          <a:pt x="28" y="2"/>
                        </a:cubicBezTo>
                        <a:cubicBezTo>
                          <a:pt x="31" y="3"/>
                          <a:pt x="33" y="5"/>
                          <a:pt x="34" y="8"/>
                        </a:cubicBezTo>
                        <a:cubicBezTo>
                          <a:pt x="35" y="10"/>
                          <a:pt x="36" y="13"/>
                          <a:pt x="36" y="16"/>
                        </a:cubicBezTo>
                        <a:close/>
                        <a:moveTo>
                          <a:pt x="13" y="19"/>
                        </a:moveTo>
                        <a:cubicBezTo>
                          <a:pt x="13" y="22"/>
                          <a:pt x="14" y="24"/>
                          <a:pt x="17" y="24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1" y="21"/>
                          <a:pt x="21" y="20"/>
                          <a:pt x="21" y="18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1" y="13"/>
                          <a:pt x="20" y="13"/>
                          <a:pt x="19" y="13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4" y="15"/>
                          <a:pt x="13" y="17"/>
                          <a:pt x="13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8" name="iśľiḑê"/>
                  <p:cNvSpPr/>
                  <p:nvPr/>
                </p:nvSpPr>
                <p:spPr bwMode="auto">
                  <a:xfrm>
                    <a:off x="3600" y="1804"/>
                    <a:ext cx="255" cy="158"/>
                  </a:xfrm>
                  <a:custGeom>
                    <a:avLst/>
                    <a:gdLst>
                      <a:gd name="T0" fmla="*/ 319 w 319"/>
                      <a:gd name="T1" fmla="*/ 190 h 199"/>
                      <a:gd name="T2" fmla="*/ 310 w 319"/>
                      <a:gd name="T3" fmla="*/ 199 h 199"/>
                      <a:gd name="T4" fmla="*/ 9 w 319"/>
                      <a:gd name="T5" fmla="*/ 199 h 199"/>
                      <a:gd name="T6" fmla="*/ 0 w 319"/>
                      <a:gd name="T7" fmla="*/ 190 h 199"/>
                      <a:gd name="T8" fmla="*/ 0 w 319"/>
                      <a:gd name="T9" fmla="*/ 9 h 199"/>
                      <a:gd name="T10" fmla="*/ 9 w 319"/>
                      <a:gd name="T11" fmla="*/ 0 h 199"/>
                      <a:gd name="T12" fmla="*/ 310 w 319"/>
                      <a:gd name="T13" fmla="*/ 0 h 199"/>
                      <a:gd name="T14" fmla="*/ 319 w 319"/>
                      <a:gd name="T15" fmla="*/ 9 h 199"/>
                      <a:gd name="T16" fmla="*/ 319 w 319"/>
                      <a:gd name="T17" fmla="*/ 19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19" h="199">
                        <a:moveTo>
                          <a:pt x="319" y="190"/>
                        </a:moveTo>
                        <a:cubicBezTo>
                          <a:pt x="319" y="195"/>
                          <a:pt x="315" y="199"/>
                          <a:pt x="310" y="199"/>
                        </a:cubicBezTo>
                        <a:cubicBezTo>
                          <a:pt x="9" y="199"/>
                          <a:pt x="9" y="199"/>
                          <a:pt x="9" y="199"/>
                        </a:cubicBezTo>
                        <a:cubicBezTo>
                          <a:pt x="4" y="199"/>
                          <a:pt x="0" y="195"/>
                          <a:pt x="0" y="19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310" y="0"/>
                          <a:pt x="310" y="0"/>
                          <a:pt x="310" y="0"/>
                        </a:cubicBezTo>
                        <a:cubicBezTo>
                          <a:pt x="315" y="0"/>
                          <a:pt x="319" y="4"/>
                          <a:pt x="319" y="9"/>
                        </a:cubicBezTo>
                        <a:lnTo>
                          <a:pt x="319" y="19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9" name="îṩḻïḓê"/>
                  <p:cNvSpPr/>
                  <p:nvPr/>
                </p:nvSpPr>
                <p:spPr bwMode="auto">
                  <a:xfrm>
                    <a:off x="3616" y="1815"/>
                    <a:ext cx="223" cy="1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0" name="î$liďè"/>
                  <p:cNvSpPr/>
                  <p:nvPr/>
                </p:nvSpPr>
                <p:spPr bwMode="auto">
                  <a:xfrm>
                    <a:off x="3571" y="1968"/>
                    <a:ext cx="312" cy="20"/>
                  </a:xfrm>
                  <a:custGeom>
                    <a:avLst/>
                    <a:gdLst>
                      <a:gd name="T0" fmla="*/ 378 w 391"/>
                      <a:gd name="T1" fmla="*/ 18 h 25"/>
                      <a:gd name="T2" fmla="*/ 359 w 391"/>
                      <a:gd name="T3" fmla="*/ 24 h 25"/>
                      <a:gd name="T4" fmla="*/ 32 w 391"/>
                      <a:gd name="T5" fmla="*/ 24 h 25"/>
                      <a:gd name="T6" fmla="*/ 13 w 391"/>
                      <a:gd name="T7" fmla="*/ 18 h 25"/>
                      <a:gd name="T8" fmla="*/ 3 w 391"/>
                      <a:gd name="T9" fmla="*/ 6 h 25"/>
                      <a:gd name="T10" fmla="*/ 12 w 391"/>
                      <a:gd name="T11" fmla="*/ 0 h 25"/>
                      <a:gd name="T12" fmla="*/ 379 w 391"/>
                      <a:gd name="T13" fmla="*/ 0 h 25"/>
                      <a:gd name="T14" fmla="*/ 388 w 391"/>
                      <a:gd name="T15" fmla="*/ 6 h 25"/>
                      <a:gd name="T16" fmla="*/ 378 w 391"/>
                      <a:gd name="T17" fmla="*/ 18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1" h="25">
                        <a:moveTo>
                          <a:pt x="378" y="18"/>
                        </a:moveTo>
                        <a:cubicBezTo>
                          <a:pt x="373" y="24"/>
                          <a:pt x="364" y="24"/>
                          <a:pt x="359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27" y="24"/>
                          <a:pt x="20" y="25"/>
                          <a:pt x="13" y="18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0" y="3"/>
                          <a:pt x="0" y="0"/>
                          <a:pt x="12" y="0"/>
                        </a:cubicBezTo>
                        <a:cubicBezTo>
                          <a:pt x="379" y="0"/>
                          <a:pt x="379" y="0"/>
                          <a:pt x="379" y="0"/>
                        </a:cubicBezTo>
                        <a:cubicBezTo>
                          <a:pt x="391" y="0"/>
                          <a:pt x="391" y="3"/>
                          <a:pt x="388" y="6"/>
                        </a:cubicBezTo>
                        <a:lnTo>
                          <a:pt x="378" y="18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1" name="ïŝ1íďé"/>
                  <p:cNvSpPr/>
                  <p:nvPr/>
                </p:nvSpPr>
                <p:spPr bwMode="auto">
                  <a:xfrm>
                    <a:off x="3634" y="1825"/>
                    <a:ext cx="26" cy="44"/>
                  </a:xfrm>
                  <a:custGeom>
                    <a:avLst/>
                    <a:gdLst>
                      <a:gd name="T0" fmla="*/ 10 w 32"/>
                      <a:gd name="T1" fmla="*/ 38 h 55"/>
                      <a:gd name="T2" fmla="*/ 10 w 32"/>
                      <a:gd name="T3" fmla="*/ 36 h 55"/>
                      <a:gd name="T4" fmla="*/ 12 w 32"/>
                      <a:gd name="T5" fmla="*/ 29 h 55"/>
                      <a:gd name="T6" fmla="*/ 17 w 32"/>
                      <a:gd name="T7" fmla="*/ 24 h 55"/>
                      <a:gd name="T8" fmla="*/ 22 w 32"/>
                      <a:gd name="T9" fmla="*/ 18 h 55"/>
                      <a:gd name="T10" fmla="*/ 24 w 32"/>
                      <a:gd name="T11" fmla="*/ 14 h 55"/>
                      <a:gd name="T12" fmla="*/ 21 w 32"/>
                      <a:gd name="T13" fmla="*/ 9 h 55"/>
                      <a:gd name="T14" fmla="*/ 16 w 32"/>
                      <a:gd name="T15" fmla="*/ 7 h 55"/>
                      <a:gd name="T16" fmla="*/ 9 w 32"/>
                      <a:gd name="T17" fmla="*/ 8 h 55"/>
                      <a:gd name="T18" fmla="*/ 4 w 32"/>
                      <a:gd name="T19" fmla="*/ 11 h 55"/>
                      <a:gd name="T20" fmla="*/ 0 w 32"/>
                      <a:gd name="T21" fmla="*/ 4 h 55"/>
                      <a:gd name="T22" fmla="*/ 16 w 32"/>
                      <a:gd name="T23" fmla="*/ 0 h 55"/>
                      <a:gd name="T24" fmla="*/ 28 w 32"/>
                      <a:gd name="T25" fmla="*/ 4 h 55"/>
                      <a:gd name="T26" fmla="*/ 32 w 32"/>
                      <a:gd name="T27" fmla="*/ 13 h 55"/>
                      <a:gd name="T28" fmla="*/ 31 w 32"/>
                      <a:gd name="T29" fmla="*/ 18 h 55"/>
                      <a:gd name="T30" fmla="*/ 29 w 32"/>
                      <a:gd name="T31" fmla="*/ 22 h 55"/>
                      <a:gd name="T32" fmla="*/ 23 w 32"/>
                      <a:gd name="T33" fmla="*/ 27 h 55"/>
                      <a:gd name="T34" fmla="*/ 18 w 32"/>
                      <a:gd name="T35" fmla="*/ 32 h 55"/>
                      <a:gd name="T36" fmla="*/ 17 w 32"/>
                      <a:gd name="T37" fmla="*/ 36 h 55"/>
                      <a:gd name="T38" fmla="*/ 17 w 32"/>
                      <a:gd name="T39" fmla="*/ 38 h 55"/>
                      <a:gd name="T40" fmla="*/ 10 w 32"/>
                      <a:gd name="T41" fmla="*/ 38 h 55"/>
                      <a:gd name="T42" fmla="*/ 9 w 32"/>
                      <a:gd name="T43" fmla="*/ 50 h 55"/>
                      <a:gd name="T44" fmla="*/ 14 w 32"/>
                      <a:gd name="T45" fmla="*/ 44 h 55"/>
                      <a:gd name="T46" fmla="*/ 18 w 32"/>
                      <a:gd name="T47" fmla="*/ 46 h 55"/>
                      <a:gd name="T48" fmla="*/ 19 w 32"/>
                      <a:gd name="T49" fmla="*/ 50 h 55"/>
                      <a:gd name="T50" fmla="*/ 18 w 32"/>
                      <a:gd name="T51" fmla="*/ 54 h 55"/>
                      <a:gd name="T52" fmla="*/ 14 w 32"/>
                      <a:gd name="T53" fmla="*/ 55 h 55"/>
                      <a:gd name="T54" fmla="*/ 10 w 32"/>
                      <a:gd name="T55" fmla="*/ 54 h 55"/>
                      <a:gd name="T56" fmla="*/ 9 w 32"/>
                      <a:gd name="T57" fmla="*/ 5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2" h="55">
                        <a:moveTo>
                          <a:pt x="10" y="38"/>
                        </a:move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3"/>
                          <a:pt x="11" y="31"/>
                          <a:pt x="12" y="29"/>
                        </a:cubicBezTo>
                        <a:cubicBezTo>
                          <a:pt x="13" y="27"/>
                          <a:pt x="14" y="25"/>
                          <a:pt x="17" y="24"/>
                        </a:cubicBezTo>
                        <a:cubicBezTo>
                          <a:pt x="20" y="21"/>
                          <a:pt x="21" y="19"/>
                          <a:pt x="22" y="18"/>
                        </a:cubicBezTo>
                        <a:cubicBezTo>
                          <a:pt x="23" y="17"/>
                          <a:pt x="24" y="15"/>
                          <a:pt x="24" y="14"/>
                        </a:cubicBezTo>
                        <a:cubicBezTo>
                          <a:pt x="24" y="12"/>
                          <a:pt x="23" y="10"/>
                          <a:pt x="21" y="9"/>
                        </a:cubicBezTo>
                        <a:cubicBezTo>
                          <a:pt x="20" y="8"/>
                          <a:pt x="18" y="7"/>
                          <a:pt x="16" y="7"/>
                        </a:cubicBezTo>
                        <a:cubicBezTo>
                          <a:pt x="13" y="7"/>
                          <a:pt x="11" y="8"/>
                          <a:pt x="9" y="8"/>
                        </a:cubicBezTo>
                        <a:cubicBezTo>
                          <a:pt x="7" y="9"/>
                          <a:pt x="5" y="10"/>
                          <a:pt x="4" y="1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2"/>
                          <a:pt x="11" y="0"/>
                          <a:pt x="16" y="0"/>
                        </a:cubicBezTo>
                        <a:cubicBezTo>
                          <a:pt x="21" y="0"/>
                          <a:pt x="25" y="1"/>
                          <a:pt x="28" y="4"/>
                        </a:cubicBezTo>
                        <a:cubicBezTo>
                          <a:pt x="30" y="6"/>
                          <a:pt x="32" y="9"/>
                          <a:pt x="32" y="13"/>
                        </a:cubicBezTo>
                        <a:cubicBezTo>
                          <a:pt x="32" y="15"/>
                          <a:pt x="31" y="17"/>
                          <a:pt x="31" y="18"/>
                        </a:cubicBezTo>
                        <a:cubicBezTo>
                          <a:pt x="30" y="20"/>
                          <a:pt x="30" y="21"/>
                          <a:pt x="29" y="22"/>
                        </a:cubicBezTo>
                        <a:cubicBezTo>
                          <a:pt x="27" y="24"/>
                          <a:pt x="26" y="25"/>
                          <a:pt x="23" y="27"/>
                        </a:cubicBezTo>
                        <a:cubicBezTo>
                          <a:pt x="21" y="29"/>
                          <a:pt x="19" y="31"/>
                          <a:pt x="18" y="32"/>
                        </a:cubicBezTo>
                        <a:cubicBezTo>
                          <a:pt x="18" y="33"/>
                          <a:pt x="17" y="34"/>
                          <a:pt x="17" y="36"/>
                        </a:cubicBezTo>
                        <a:cubicBezTo>
                          <a:pt x="17" y="38"/>
                          <a:pt x="17" y="38"/>
                          <a:pt x="17" y="38"/>
                        </a:cubicBezTo>
                        <a:lnTo>
                          <a:pt x="10" y="38"/>
                        </a:lnTo>
                        <a:close/>
                        <a:moveTo>
                          <a:pt x="9" y="50"/>
                        </a:moveTo>
                        <a:cubicBezTo>
                          <a:pt x="9" y="46"/>
                          <a:pt x="10" y="44"/>
                          <a:pt x="14" y="44"/>
                        </a:cubicBezTo>
                        <a:cubicBezTo>
                          <a:pt x="16" y="44"/>
                          <a:pt x="17" y="45"/>
                          <a:pt x="18" y="46"/>
                        </a:cubicBezTo>
                        <a:cubicBezTo>
                          <a:pt x="19" y="46"/>
                          <a:pt x="19" y="48"/>
                          <a:pt x="19" y="50"/>
                        </a:cubicBezTo>
                        <a:cubicBezTo>
                          <a:pt x="19" y="51"/>
                          <a:pt x="19" y="53"/>
                          <a:pt x="18" y="54"/>
                        </a:cubicBezTo>
                        <a:cubicBezTo>
                          <a:pt x="17" y="55"/>
                          <a:pt x="16" y="55"/>
                          <a:pt x="14" y="55"/>
                        </a:cubicBezTo>
                        <a:cubicBezTo>
                          <a:pt x="12" y="55"/>
                          <a:pt x="11" y="55"/>
                          <a:pt x="10" y="54"/>
                        </a:cubicBezTo>
                        <a:cubicBezTo>
                          <a:pt x="9" y="53"/>
                          <a:pt x="9" y="51"/>
                          <a:pt x="9" y="50"/>
                        </a:cubicBez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2" name="îṣḷiḋê"/>
                  <p:cNvSpPr/>
                  <p:nvPr/>
                </p:nvSpPr>
                <p:spPr bwMode="auto">
                  <a:xfrm>
                    <a:off x="3669" y="1830"/>
                    <a:ext cx="149" cy="15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3" name="íśḷíḍé"/>
                  <p:cNvSpPr/>
                  <p:nvPr/>
                </p:nvSpPr>
                <p:spPr bwMode="auto">
                  <a:xfrm>
                    <a:off x="3641" y="1916"/>
                    <a:ext cx="95" cy="10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4" name="ïṡļiďê"/>
                  <p:cNvSpPr/>
                  <p:nvPr/>
                </p:nvSpPr>
                <p:spPr bwMode="auto">
                  <a:xfrm>
                    <a:off x="3669" y="1853"/>
                    <a:ext cx="149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5" name="î$ļiḓé"/>
                  <p:cNvSpPr/>
                  <p:nvPr/>
                </p:nvSpPr>
                <p:spPr bwMode="auto">
                  <a:xfrm>
                    <a:off x="3669" y="1863"/>
                    <a:ext cx="149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6" name="íŝľîḑe"/>
                  <p:cNvSpPr/>
                  <p:nvPr/>
                </p:nvSpPr>
                <p:spPr bwMode="auto">
                  <a:xfrm>
                    <a:off x="3641" y="1884"/>
                    <a:ext cx="150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7" name="ïŝľîḍê"/>
                  <p:cNvSpPr/>
                  <p:nvPr/>
                </p:nvSpPr>
                <p:spPr bwMode="auto">
                  <a:xfrm>
                    <a:off x="3641" y="1894"/>
                    <a:ext cx="80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8" name="iṣ1iḍè"/>
                  <p:cNvSpPr/>
                  <p:nvPr/>
                </p:nvSpPr>
                <p:spPr bwMode="auto">
                  <a:xfrm>
                    <a:off x="3641" y="1902"/>
                    <a:ext cx="80" cy="4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9" name="isḷîḍé"/>
                  <p:cNvSpPr/>
                  <p:nvPr/>
                </p:nvSpPr>
                <p:spPr bwMode="auto">
                  <a:xfrm>
                    <a:off x="3669" y="1865"/>
                    <a:ext cx="187" cy="121"/>
                  </a:xfrm>
                  <a:custGeom>
                    <a:avLst/>
                    <a:gdLst>
                      <a:gd name="T0" fmla="*/ 227 w 235"/>
                      <a:gd name="T1" fmla="*/ 152 h 152"/>
                      <a:gd name="T2" fmla="*/ 235 w 235"/>
                      <a:gd name="T3" fmla="*/ 145 h 152"/>
                      <a:gd name="T4" fmla="*/ 235 w 235"/>
                      <a:gd name="T5" fmla="*/ 8 h 152"/>
                      <a:gd name="T6" fmla="*/ 227 w 235"/>
                      <a:gd name="T7" fmla="*/ 0 h 152"/>
                      <a:gd name="T8" fmla="*/ 7 w 235"/>
                      <a:gd name="T9" fmla="*/ 0 h 152"/>
                      <a:gd name="T10" fmla="*/ 0 w 235"/>
                      <a:gd name="T11" fmla="*/ 8 h 152"/>
                      <a:gd name="T12" fmla="*/ 0 w 235"/>
                      <a:gd name="T13" fmla="*/ 145 h 152"/>
                      <a:gd name="T14" fmla="*/ 7 w 235"/>
                      <a:gd name="T15" fmla="*/ 152 h 152"/>
                      <a:gd name="T16" fmla="*/ 227 w 235"/>
                      <a:gd name="T17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5" h="152">
                        <a:moveTo>
                          <a:pt x="227" y="152"/>
                        </a:moveTo>
                        <a:cubicBezTo>
                          <a:pt x="231" y="152"/>
                          <a:pt x="235" y="149"/>
                          <a:pt x="235" y="145"/>
                        </a:cubicBezTo>
                        <a:cubicBezTo>
                          <a:pt x="235" y="8"/>
                          <a:pt x="235" y="8"/>
                          <a:pt x="235" y="8"/>
                        </a:cubicBezTo>
                        <a:cubicBezTo>
                          <a:pt x="235" y="4"/>
                          <a:pt x="231" y="0"/>
                          <a:pt x="22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0"/>
                          <a:pt x="0" y="4"/>
                          <a:pt x="0" y="8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9"/>
                          <a:pt x="3" y="152"/>
                          <a:pt x="7" y="152"/>
                        </a:cubicBezTo>
                        <a:lnTo>
                          <a:pt x="227" y="152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0" name="ïṧḷiḓé"/>
                  <p:cNvSpPr/>
                  <p:nvPr/>
                </p:nvSpPr>
                <p:spPr bwMode="auto">
                  <a:xfrm>
                    <a:off x="3683" y="1879"/>
                    <a:ext cx="153" cy="94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1" name="iṥḻiḑé"/>
                  <p:cNvSpPr/>
                  <p:nvPr/>
                </p:nvSpPr>
                <p:spPr bwMode="auto">
                  <a:xfrm>
                    <a:off x="3683" y="1879"/>
                    <a:ext cx="153" cy="94"/>
                  </a:xfrm>
                  <a:custGeom>
                    <a:avLst/>
                    <a:gdLst>
                      <a:gd name="T0" fmla="*/ 153 w 153"/>
                      <a:gd name="T1" fmla="*/ 94 h 94"/>
                      <a:gd name="T2" fmla="*/ 153 w 153"/>
                      <a:gd name="T3" fmla="*/ 0 h 94"/>
                      <a:gd name="T4" fmla="*/ 0 w 153"/>
                      <a:gd name="T5" fmla="*/ 94 h 94"/>
                      <a:gd name="T6" fmla="*/ 153 w 153"/>
                      <a:gd name="T7" fmla="*/ 94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3" h="94">
                        <a:moveTo>
                          <a:pt x="153" y="94"/>
                        </a:moveTo>
                        <a:lnTo>
                          <a:pt x="153" y="0"/>
                        </a:lnTo>
                        <a:lnTo>
                          <a:pt x="0" y="94"/>
                        </a:lnTo>
                        <a:lnTo>
                          <a:pt x="153" y="94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2" name="íŝḷîḑé"/>
                  <p:cNvSpPr/>
                  <p:nvPr/>
                </p:nvSpPr>
                <p:spPr bwMode="auto">
                  <a:xfrm>
                    <a:off x="3841" y="1921"/>
                    <a:ext cx="10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3" name="íSḻîḓè"/>
                  <p:cNvSpPr/>
                  <p:nvPr/>
                </p:nvSpPr>
                <p:spPr bwMode="auto">
                  <a:xfrm>
                    <a:off x="3843" y="1939"/>
                    <a:ext cx="5" cy="17"/>
                  </a:xfrm>
                  <a:custGeom>
                    <a:avLst/>
                    <a:gdLst>
                      <a:gd name="T0" fmla="*/ 3 w 6"/>
                      <a:gd name="T1" fmla="*/ 21 h 21"/>
                      <a:gd name="T2" fmla="*/ 6 w 6"/>
                      <a:gd name="T3" fmla="*/ 18 h 21"/>
                      <a:gd name="T4" fmla="*/ 6 w 6"/>
                      <a:gd name="T5" fmla="*/ 3 h 21"/>
                      <a:gd name="T6" fmla="*/ 3 w 6"/>
                      <a:gd name="T7" fmla="*/ 0 h 21"/>
                      <a:gd name="T8" fmla="*/ 0 w 6"/>
                      <a:gd name="T9" fmla="*/ 3 h 21"/>
                      <a:gd name="T10" fmla="*/ 0 w 6"/>
                      <a:gd name="T11" fmla="*/ 18 h 21"/>
                      <a:gd name="T12" fmla="*/ 3 w 6"/>
                      <a:gd name="T1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1">
                        <a:moveTo>
                          <a:pt x="3" y="21"/>
                        </a:moveTo>
                        <a:cubicBezTo>
                          <a:pt x="4" y="21"/>
                          <a:pt x="6" y="19"/>
                          <a:pt x="6" y="18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9"/>
                          <a:pt x="1" y="21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4" name="îṣḷidé"/>
                  <p:cNvSpPr/>
                  <p:nvPr/>
                </p:nvSpPr>
                <p:spPr bwMode="auto">
                  <a:xfrm>
                    <a:off x="3843" y="1896"/>
                    <a:ext cx="5" cy="17"/>
                  </a:xfrm>
                  <a:custGeom>
                    <a:avLst/>
                    <a:gdLst>
                      <a:gd name="T0" fmla="*/ 3 w 6"/>
                      <a:gd name="T1" fmla="*/ 21 h 21"/>
                      <a:gd name="T2" fmla="*/ 6 w 6"/>
                      <a:gd name="T3" fmla="*/ 18 h 21"/>
                      <a:gd name="T4" fmla="*/ 6 w 6"/>
                      <a:gd name="T5" fmla="*/ 3 h 21"/>
                      <a:gd name="T6" fmla="*/ 3 w 6"/>
                      <a:gd name="T7" fmla="*/ 0 h 21"/>
                      <a:gd name="T8" fmla="*/ 0 w 6"/>
                      <a:gd name="T9" fmla="*/ 3 h 21"/>
                      <a:gd name="T10" fmla="*/ 0 w 6"/>
                      <a:gd name="T11" fmla="*/ 18 h 21"/>
                      <a:gd name="T12" fmla="*/ 3 w 6"/>
                      <a:gd name="T1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1">
                        <a:moveTo>
                          <a:pt x="3" y="21"/>
                        </a:moveTo>
                        <a:cubicBezTo>
                          <a:pt x="4" y="21"/>
                          <a:pt x="6" y="20"/>
                          <a:pt x="6" y="18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20"/>
                          <a:pt x="1" y="21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5" name="ïšlïďé"/>
                  <p:cNvSpPr/>
                  <p:nvPr/>
                </p:nvSpPr>
                <p:spPr bwMode="auto">
                  <a:xfrm>
                    <a:off x="3716" y="1882"/>
                    <a:ext cx="84" cy="82"/>
                  </a:xfrm>
                  <a:custGeom>
                    <a:avLst/>
                    <a:gdLst>
                      <a:gd name="T0" fmla="*/ 0 w 104"/>
                      <a:gd name="T1" fmla="*/ 51 h 103"/>
                      <a:gd name="T2" fmla="*/ 104 w 104"/>
                      <a:gd name="T3" fmla="*/ 51 h 103"/>
                      <a:gd name="T4" fmla="*/ 76 w 104"/>
                      <a:gd name="T5" fmla="*/ 70 h 103"/>
                      <a:gd name="T6" fmla="*/ 99 w 104"/>
                      <a:gd name="T7" fmla="*/ 54 h 103"/>
                      <a:gd name="T8" fmla="*/ 76 w 104"/>
                      <a:gd name="T9" fmla="*/ 70 h 103"/>
                      <a:gd name="T10" fmla="*/ 5 w 104"/>
                      <a:gd name="T11" fmla="*/ 54 h 103"/>
                      <a:gd name="T12" fmla="*/ 29 w 104"/>
                      <a:gd name="T13" fmla="*/ 70 h 103"/>
                      <a:gd name="T14" fmla="*/ 29 w 104"/>
                      <a:gd name="T15" fmla="*/ 35 h 103"/>
                      <a:gd name="T16" fmla="*/ 5 w 104"/>
                      <a:gd name="T17" fmla="*/ 49 h 103"/>
                      <a:gd name="T18" fmla="*/ 29 w 104"/>
                      <a:gd name="T19" fmla="*/ 35 h 103"/>
                      <a:gd name="T20" fmla="*/ 72 w 104"/>
                      <a:gd name="T21" fmla="*/ 36 h 103"/>
                      <a:gd name="T22" fmla="*/ 55 w 104"/>
                      <a:gd name="T23" fmla="*/ 49 h 103"/>
                      <a:gd name="T24" fmla="*/ 55 w 104"/>
                      <a:gd name="T25" fmla="*/ 35 h 103"/>
                      <a:gd name="T26" fmla="*/ 71 w 104"/>
                      <a:gd name="T27" fmla="*/ 32 h 103"/>
                      <a:gd name="T28" fmla="*/ 50 w 104"/>
                      <a:gd name="T29" fmla="*/ 9 h 103"/>
                      <a:gd name="T30" fmla="*/ 35 w 104"/>
                      <a:gd name="T31" fmla="*/ 32 h 103"/>
                      <a:gd name="T32" fmla="*/ 50 w 104"/>
                      <a:gd name="T33" fmla="*/ 40 h 103"/>
                      <a:gd name="T34" fmla="*/ 31 w 104"/>
                      <a:gd name="T35" fmla="*/ 49 h 103"/>
                      <a:gd name="T36" fmla="*/ 50 w 104"/>
                      <a:gd name="T37" fmla="*/ 40 h 103"/>
                      <a:gd name="T38" fmla="*/ 50 w 104"/>
                      <a:gd name="T39" fmla="*/ 54 h 103"/>
                      <a:gd name="T40" fmla="*/ 33 w 104"/>
                      <a:gd name="T41" fmla="*/ 68 h 103"/>
                      <a:gd name="T42" fmla="*/ 50 w 104"/>
                      <a:gd name="T43" fmla="*/ 69 h 103"/>
                      <a:gd name="T44" fmla="*/ 35 w 104"/>
                      <a:gd name="T45" fmla="*/ 72 h 103"/>
                      <a:gd name="T46" fmla="*/ 55 w 104"/>
                      <a:gd name="T47" fmla="*/ 94 h 103"/>
                      <a:gd name="T48" fmla="*/ 70 w 104"/>
                      <a:gd name="T49" fmla="*/ 73 h 103"/>
                      <a:gd name="T50" fmla="*/ 55 w 104"/>
                      <a:gd name="T51" fmla="*/ 64 h 103"/>
                      <a:gd name="T52" fmla="*/ 74 w 104"/>
                      <a:gd name="T53" fmla="*/ 54 h 103"/>
                      <a:gd name="T54" fmla="*/ 55 w 104"/>
                      <a:gd name="T55" fmla="*/ 64 h 103"/>
                      <a:gd name="T56" fmla="*/ 77 w 104"/>
                      <a:gd name="T57" fmla="*/ 34 h 103"/>
                      <a:gd name="T58" fmla="*/ 99 w 104"/>
                      <a:gd name="T59" fmla="*/ 49 h 103"/>
                      <a:gd name="T60" fmla="*/ 87 w 104"/>
                      <a:gd name="T61" fmla="*/ 20 h 103"/>
                      <a:gd name="T62" fmla="*/ 60 w 104"/>
                      <a:gd name="T63" fmla="*/ 5 h 103"/>
                      <a:gd name="T64" fmla="*/ 47 w 104"/>
                      <a:gd name="T65" fmla="*/ 5 h 103"/>
                      <a:gd name="T66" fmla="*/ 17 w 104"/>
                      <a:gd name="T67" fmla="*/ 20 h 103"/>
                      <a:gd name="T68" fmla="*/ 18 w 104"/>
                      <a:gd name="T69" fmla="*/ 84 h 103"/>
                      <a:gd name="T70" fmla="*/ 45 w 104"/>
                      <a:gd name="T71" fmla="*/ 98 h 103"/>
                      <a:gd name="T72" fmla="*/ 58 w 104"/>
                      <a:gd name="T73" fmla="*/ 98 h 103"/>
                      <a:gd name="T74" fmla="*/ 86 w 104"/>
                      <a:gd name="T75" fmla="*/ 84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4" h="103">
                        <a:moveTo>
                          <a:pt x="52" y="0"/>
                        </a:moveTo>
                        <a:cubicBezTo>
                          <a:pt x="24" y="0"/>
                          <a:pt x="0" y="23"/>
                          <a:pt x="0" y="51"/>
                        </a:cubicBezTo>
                        <a:cubicBezTo>
                          <a:pt x="0" y="80"/>
                          <a:pt x="24" y="103"/>
                          <a:pt x="52" y="103"/>
                        </a:cubicBezTo>
                        <a:cubicBezTo>
                          <a:pt x="81" y="103"/>
                          <a:pt x="104" y="80"/>
                          <a:pt x="104" y="51"/>
                        </a:cubicBezTo>
                        <a:cubicBezTo>
                          <a:pt x="104" y="23"/>
                          <a:pt x="81" y="0"/>
                          <a:pt x="52" y="0"/>
                        </a:cubicBezTo>
                        <a:close/>
                        <a:moveTo>
                          <a:pt x="76" y="70"/>
                        </a:moveTo>
                        <a:cubicBezTo>
                          <a:pt x="77" y="65"/>
                          <a:pt x="78" y="59"/>
                          <a:pt x="79" y="54"/>
                        </a:cubicBezTo>
                        <a:cubicBezTo>
                          <a:pt x="99" y="54"/>
                          <a:pt x="99" y="54"/>
                          <a:pt x="99" y="54"/>
                        </a:cubicBezTo>
                        <a:cubicBezTo>
                          <a:pt x="98" y="64"/>
                          <a:pt x="95" y="73"/>
                          <a:pt x="89" y="80"/>
                        </a:cubicBezTo>
                        <a:cubicBezTo>
                          <a:pt x="85" y="76"/>
                          <a:pt x="81" y="72"/>
                          <a:pt x="76" y="70"/>
                        </a:cubicBezTo>
                        <a:close/>
                        <a:moveTo>
                          <a:pt x="15" y="80"/>
                        </a:moveTo>
                        <a:cubicBezTo>
                          <a:pt x="9" y="73"/>
                          <a:pt x="6" y="64"/>
                          <a:pt x="5" y="54"/>
                        </a:cubicBezTo>
                        <a:cubicBezTo>
                          <a:pt x="27" y="54"/>
                          <a:pt x="27" y="54"/>
                          <a:pt x="27" y="54"/>
                        </a:cubicBezTo>
                        <a:cubicBezTo>
                          <a:pt x="27" y="59"/>
                          <a:pt x="27" y="65"/>
                          <a:pt x="29" y="70"/>
                        </a:cubicBezTo>
                        <a:cubicBezTo>
                          <a:pt x="24" y="72"/>
                          <a:pt x="19" y="76"/>
                          <a:pt x="15" y="80"/>
                        </a:cubicBezTo>
                        <a:close/>
                        <a:moveTo>
                          <a:pt x="29" y="35"/>
                        </a:moveTo>
                        <a:cubicBezTo>
                          <a:pt x="28" y="39"/>
                          <a:pt x="27" y="44"/>
                          <a:pt x="27" y="49"/>
                        </a:cubicBezTo>
                        <a:cubicBezTo>
                          <a:pt x="5" y="49"/>
                          <a:pt x="5" y="49"/>
                          <a:pt x="5" y="49"/>
                        </a:cubicBezTo>
                        <a:cubicBezTo>
                          <a:pt x="6" y="40"/>
                          <a:pt x="9" y="31"/>
                          <a:pt x="14" y="24"/>
                        </a:cubicBezTo>
                        <a:cubicBezTo>
                          <a:pt x="18" y="28"/>
                          <a:pt x="23" y="32"/>
                          <a:pt x="29" y="35"/>
                        </a:cubicBezTo>
                        <a:close/>
                        <a:moveTo>
                          <a:pt x="55" y="40"/>
                        </a:moveTo>
                        <a:cubicBezTo>
                          <a:pt x="61" y="40"/>
                          <a:pt x="67" y="39"/>
                          <a:pt x="72" y="36"/>
                        </a:cubicBezTo>
                        <a:cubicBezTo>
                          <a:pt x="73" y="40"/>
                          <a:pt x="74" y="45"/>
                          <a:pt x="74" y="49"/>
                        </a:cubicBezTo>
                        <a:cubicBezTo>
                          <a:pt x="55" y="49"/>
                          <a:pt x="55" y="49"/>
                          <a:pt x="55" y="49"/>
                        </a:cubicBezTo>
                        <a:lnTo>
                          <a:pt x="55" y="40"/>
                        </a:lnTo>
                        <a:close/>
                        <a:moveTo>
                          <a:pt x="55" y="35"/>
                        </a:move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62" y="14"/>
                          <a:pt x="68" y="22"/>
                          <a:pt x="71" y="32"/>
                        </a:cubicBezTo>
                        <a:cubicBezTo>
                          <a:pt x="66" y="34"/>
                          <a:pt x="60" y="35"/>
                          <a:pt x="55" y="35"/>
                        </a:cubicBezTo>
                        <a:close/>
                        <a:moveTo>
                          <a:pt x="50" y="9"/>
                        </a:moveTo>
                        <a:cubicBezTo>
                          <a:pt x="50" y="35"/>
                          <a:pt x="50" y="35"/>
                          <a:pt x="50" y="35"/>
                        </a:cubicBezTo>
                        <a:cubicBezTo>
                          <a:pt x="45" y="35"/>
                          <a:pt x="40" y="34"/>
                          <a:pt x="35" y="32"/>
                        </a:cubicBezTo>
                        <a:cubicBezTo>
                          <a:pt x="38" y="23"/>
                          <a:pt x="43" y="15"/>
                          <a:pt x="50" y="9"/>
                        </a:cubicBezTo>
                        <a:close/>
                        <a:moveTo>
                          <a:pt x="50" y="40"/>
                        </a:moveTo>
                        <a:cubicBezTo>
                          <a:pt x="50" y="49"/>
                          <a:pt x="50" y="49"/>
                          <a:pt x="50" y="49"/>
                        </a:cubicBezTo>
                        <a:cubicBezTo>
                          <a:pt x="31" y="49"/>
                          <a:pt x="31" y="49"/>
                          <a:pt x="31" y="49"/>
                        </a:cubicBezTo>
                        <a:cubicBezTo>
                          <a:pt x="32" y="45"/>
                          <a:pt x="32" y="41"/>
                          <a:pt x="33" y="37"/>
                        </a:cubicBezTo>
                        <a:cubicBezTo>
                          <a:pt x="39" y="39"/>
                          <a:pt x="44" y="40"/>
                          <a:pt x="50" y="40"/>
                        </a:cubicBezTo>
                        <a:close/>
                        <a:moveTo>
                          <a:pt x="31" y="54"/>
                        </a:moveTo>
                        <a:cubicBezTo>
                          <a:pt x="50" y="54"/>
                          <a:pt x="50" y="54"/>
                          <a:pt x="50" y="54"/>
                        </a:cubicBezTo>
                        <a:cubicBezTo>
                          <a:pt x="50" y="64"/>
                          <a:pt x="50" y="64"/>
                          <a:pt x="50" y="64"/>
                        </a:cubicBezTo>
                        <a:cubicBezTo>
                          <a:pt x="44" y="64"/>
                          <a:pt x="39" y="66"/>
                          <a:pt x="33" y="68"/>
                        </a:cubicBezTo>
                        <a:cubicBezTo>
                          <a:pt x="32" y="63"/>
                          <a:pt x="32" y="59"/>
                          <a:pt x="31" y="54"/>
                        </a:cubicBezTo>
                        <a:close/>
                        <a:moveTo>
                          <a:pt x="50" y="69"/>
                        </a:moveTo>
                        <a:cubicBezTo>
                          <a:pt x="50" y="96"/>
                          <a:pt x="50" y="96"/>
                          <a:pt x="50" y="96"/>
                        </a:cubicBezTo>
                        <a:cubicBezTo>
                          <a:pt x="43" y="89"/>
                          <a:pt x="38" y="81"/>
                          <a:pt x="35" y="72"/>
                        </a:cubicBezTo>
                        <a:cubicBezTo>
                          <a:pt x="40" y="70"/>
                          <a:pt x="45" y="69"/>
                          <a:pt x="50" y="69"/>
                        </a:cubicBezTo>
                        <a:close/>
                        <a:moveTo>
                          <a:pt x="55" y="94"/>
                        </a:moveTo>
                        <a:cubicBezTo>
                          <a:pt x="55" y="69"/>
                          <a:pt x="55" y="69"/>
                          <a:pt x="55" y="69"/>
                        </a:cubicBezTo>
                        <a:cubicBezTo>
                          <a:pt x="60" y="70"/>
                          <a:pt x="65" y="71"/>
                          <a:pt x="70" y="73"/>
                        </a:cubicBezTo>
                        <a:cubicBezTo>
                          <a:pt x="66" y="81"/>
                          <a:pt x="61" y="88"/>
                          <a:pt x="55" y="94"/>
                        </a:cubicBezTo>
                        <a:close/>
                        <a:moveTo>
                          <a:pt x="55" y="64"/>
                        </a:moveTo>
                        <a:cubicBezTo>
                          <a:pt x="55" y="54"/>
                          <a:pt x="55" y="54"/>
                          <a:pt x="55" y="54"/>
                        </a:cubicBezTo>
                        <a:cubicBezTo>
                          <a:pt x="74" y="54"/>
                          <a:pt x="74" y="54"/>
                          <a:pt x="74" y="54"/>
                        </a:cubicBezTo>
                        <a:cubicBezTo>
                          <a:pt x="73" y="59"/>
                          <a:pt x="72" y="63"/>
                          <a:pt x="71" y="68"/>
                        </a:cubicBezTo>
                        <a:cubicBezTo>
                          <a:pt x="66" y="66"/>
                          <a:pt x="61" y="65"/>
                          <a:pt x="55" y="64"/>
                        </a:cubicBezTo>
                        <a:close/>
                        <a:moveTo>
                          <a:pt x="79" y="49"/>
                        </a:moveTo>
                        <a:cubicBezTo>
                          <a:pt x="78" y="44"/>
                          <a:pt x="78" y="39"/>
                          <a:pt x="77" y="34"/>
                        </a:cubicBezTo>
                        <a:cubicBezTo>
                          <a:pt x="81" y="32"/>
                          <a:pt x="86" y="28"/>
                          <a:pt x="90" y="24"/>
                        </a:cubicBezTo>
                        <a:cubicBezTo>
                          <a:pt x="95" y="31"/>
                          <a:pt x="98" y="40"/>
                          <a:pt x="99" y="49"/>
                        </a:cubicBezTo>
                        <a:lnTo>
                          <a:pt x="79" y="49"/>
                        </a:lnTo>
                        <a:close/>
                        <a:moveTo>
                          <a:pt x="87" y="20"/>
                        </a:moveTo>
                        <a:cubicBezTo>
                          <a:pt x="83" y="24"/>
                          <a:pt x="79" y="27"/>
                          <a:pt x="75" y="29"/>
                        </a:cubicBezTo>
                        <a:cubicBezTo>
                          <a:pt x="72" y="20"/>
                          <a:pt x="67" y="12"/>
                          <a:pt x="60" y="5"/>
                        </a:cubicBezTo>
                        <a:cubicBezTo>
                          <a:pt x="71" y="7"/>
                          <a:pt x="80" y="13"/>
                          <a:pt x="87" y="20"/>
                        </a:cubicBezTo>
                        <a:close/>
                        <a:moveTo>
                          <a:pt x="47" y="5"/>
                        </a:moveTo>
                        <a:cubicBezTo>
                          <a:pt x="39" y="12"/>
                          <a:pt x="34" y="21"/>
                          <a:pt x="30" y="30"/>
                        </a:cubicBezTo>
                        <a:cubicBezTo>
                          <a:pt x="25" y="28"/>
                          <a:pt x="21" y="24"/>
                          <a:pt x="17" y="20"/>
                        </a:cubicBezTo>
                        <a:cubicBezTo>
                          <a:pt x="25" y="12"/>
                          <a:pt x="35" y="6"/>
                          <a:pt x="47" y="5"/>
                        </a:cubicBezTo>
                        <a:close/>
                        <a:moveTo>
                          <a:pt x="18" y="84"/>
                        </a:moveTo>
                        <a:cubicBezTo>
                          <a:pt x="22" y="80"/>
                          <a:pt x="26" y="77"/>
                          <a:pt x="30" y="74"/>
                        </a:cubicBezTo>
                        <a:cubicBezTo>
                          <a:pt x="34" y="83"/>
                          <a:pt x="38" y="91"/>
                          <a:pt x="45" y="98"/>
                        </a:cubicBezTo>
                        <a:cubicBezTo>
                          <a:pt x="34" y="96"/>
                          <a:pt x="25" y="91"/>
                          <a:pt x="18" y="84"/>
                        </a:cubicBezTo>
                        <a:close/>
                        <a:moveTo>
                          <a:pt x="58" y="98"/>
                        </a:moveTo>
                        <a:cubicBezTo>
                          <a:pt x="65" y="91"/>
                          <a:pt x="71" y="83"/>
                          <a:pt x="74" y="75"/>
                        </a:cubicBezTo>
                        <a:cubicBezTo>
                          <a:pt x="78" y="77"/>
                          <a:pt x="82" y="80"/>
                          <a:pt x="86" y="84"/>
                        </a:cubicBezTo>
                        <a:cubicBezTo>
                          <a:pt x="79" y="91"/>
                          <a:pt x="69" y="96"/>
                          <a:pt x="58" y="9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6" name="íṥḻîḑê"/>
                  <p:cNvSpPr/>
                  <p:nvPr/>
                </p:nvSpPr>
                <p:spPr bwMode="auto">
                  <a:xfrm>
                    <a:off x="3793" y="1957"/>
                    <a:ext cx="52" cy="65"/>
                  </a:xfrm>
                  <a:custGeom>
                    <a:avLst/>
                    <a:gdLst>
                      <a:gd name="T0" fmla="*/ 62 w 65"/>
                      <a:gd name="T1" fmla="*/ 61 h 81"/>
                      <a:gd name="T2" fmla="*/ 60 w 65"/>
                      <a:gd name="T3" fmla="*/ 71 h 81"/>
                      <a:gd name="T4" fmla="*/ 49 w 65"/>
                      <a:gd name="T5" fmla="*/ 78 h 81"/>
                      <a:gd name="T6" fmla="*/ 39 w 65"/>
                      <a:gd name="T7" fmla="*/ 76 h 81"/>
                      <a:gd name="T8" fmla="*/ 2 w 65"/>
                      <a:gd name="T9" fmla="*/ 20 h 81"/>
                      <a:gd name="T10" fmla="*/ 4 w 65"/>
                      <a:gd name="T11" fmla="*/ 9 h 81"/>
                      <a:gd name="T12" fmla="*/ 15 w 65"/>
                      <a:gd name="T13" fmla="*/ 2 h 81"/>
                      <a:gd name="T14" fmla="*/ 26 w 65"/>
                      <a:gd name="T15" fmla="*/ 4 h 81"/>
                      <a:gd name="T16" fmla="*/ 62 w 65"/>
                      <a:gd name="T17" fmla="*/ 6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81">
                        <a:moveTo>
                          <a:pt x="62" y="61"/>
                        </a:moveTo>
                        <a:cubicBezTo>
                          <a:pt x="65" y="64"/>
                          <a:pt x="64" y="69"/>
                          <a:pt x="60" y="71"/>
                        </a:cubicBezTo>
                        <a:cubicBezTo>
                          <a:pt x="49" y="78"/>
                          <a:pt x="49" y="78"/>
                          <a:pt x="49" y="78"/>
                        </a:cubicBezTo>
                        <a:cubicBezTo>
                          <a:pt x="46" y="81"/>
                          <a:pt x="41" y="80"/>
                          <a:pt x="39" y="76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0" y="16"/>
                          <a:pt x="1" y="11"/>
                          <a:pt x="4" y="9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9" y="0"/>
                          <a:pt x="23" y="1"/>
                          <a:pt x="26" y="4"/>
                        </a:cubicBezTo>
                        <a:lnTo>
                          <a:pt x="62" y="61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7" name="iS1íḓê"/>
                  <p:cNvSpPr/>
                  <p:nvPr/>
                </p:nvSpPr>
                <p:spPr bwMode="auto">
                  <a:xfrm>
                    <a:off x="3734" y="1890"/>
                    <a:ext cx="96" cy="85"/>
                  </a:xfrm>
                  <a:custGeom>
                    <a:avLst/>
                    <a:gdLst>
                      <a:gd name="T0" fmla="*/ 61 w 120"/>
                      <a:gd name="T1" fmla="*/ 106 h 106"/>
                      <a:gd name="T2" fmla="*/ 16 w 120"/>
                      <a:gd name="T3" fmla="*/ 81 h 106"/>
                      <a:gd name="T4" fmla="*/ 30 w 120"/>
                      <a:gd name="T5" fmla="*/ 8 h 106"/>
                      <a:gd name="T6" fmla="*/ 59 w 120"/>
                      <a:gd name="T7" fmla="*/ 0 h 106"/>
                      <a:gd name="T8" fmla="*/ 103 w 120"/>
                      <a:gd name="T9" fmla="*/ 24 h 106"/>
                      <a:gd name="T10" fmla="*/ 89 w 120"/>
                      <a:gd name="T11" fmla="*/ 97 h 106"/>
                      <a:gd name="T12" fmla="*/ 61 w 120"/>
                      <a:gd name="T13" fmla="*/ 106 h 106"/>
                      <a:gd name="T14" fmla="*/ 59 w 120"/>
                      <a:gd name="T15" fmla="*/ 13 h 106"/>
                      <a:gd name="T16" fmla="*/ 38 w 120"/>
                      <a:gd name="T17" fmla="*/ 19 h 106"/>
                      <a:gd name="T18" fmla="*/ 27 w 120"/>
                      <a:gd name="T19" fmla="*/ 74 h 106"/>
                      <a:gd name="T20" fmla="*/ 61 w 120"/>
                      <a:gd name="T21" fmla="*/ 92 h 106"/>
                      <a:gd name="T22" fmla="*/ 81 w 120"/>
                      <a:gd name="T23" fmla="*/ 86 h 106"/>
                      <a:gd name="T24" fmla="*/ 92 w 120"/>
                      <a:gd name="T25" fmla="*/ 31 h 106"/>
                      <a:gd name="T26" fmla="*/ 59 w 120"/>
                      <a:gd name="T27" fmla="*/ 13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0" h="106">
                        <a:moveTo>
                          <a:pt x="61" y="106"/>
                        </a:moveTo>
                        <a:cubicBezTo>
                          <a:pt x="42" y="106"/>
                          <a:pt x="26" y="97"/>
                          <a:pt x="16" y="81"/>
                        </a:cubicBezTo>
                        <a:cubicBezTo>
                          <a:pt x="0" y="57"/>
                          <a:pt x="6" y="24"/>
                          <a:pt x="30" y="8"/>
                        </a:cubicBezTo>
                        <a:cubicBezTo>
                          <a:pt x="39" y="3"/>
                          <a:pt x="49" y="0"/>
                          <a:pt x="59" y="0"/>
                        </a:cubicBezTo>
                        <a:cubicBezTo>
                          <a:pt x="77" y="0"/>
                          <a:pt x="93" y="9"/>
                          <a:pt x="103" y="24"/>
                        </a:cubicBezTo>
                        <a:cubicBezTo>
                          <a:pt x="120" y="49"/>
                          <a:pt x="113" y="82"/>
                          <a:pt x="89" y="97"/>
                        </a:cubicBezTo>
                        <a:cubicBezTo>
                          <a:pt x="80" y="103"/>
                          <a:pt x="71" y="106"/>
                          <a:pt x="61" y="106"/>
                        </a:cubicBezTo>
                        <a:close/>
                        <a:moveTo>
                          <a:pt x="59" y="13"/>
                        </a:moveTo>
                        <a:cubicBezTo>
                          <a:pt x="51" y="13"/>
                          <a:pt x="44" y="15"/>
                          <a:pt x="38" y="19"/>
                        </a:cubicBezTo>
                        <a:cubicBezTo>
                          <a:pt x="20" y="31"/>
                          <a:pt x="15" y="56"/>
                          <a:pt x="27" y="74"/>
                        </a:cubicBezTo>
                        <a:cubicBezTo>
                          <a:pt x="35" y="86"/>
                          <a:pt x="47" y="92"/>
                          <a:pt x="61" y="92"/>
                        </a:cubicBezTo>
                        <a:cubicBezTo>
                          <a:pt x="68" y="92"/>
                          <a:pt x="75" y="90"/>
                          <a:pt x="81" y="86"/>
                        </a:cubicBezTo>
                        <a:cubicBezTo>
                          <a:pt x="99" y="74"/>
                          <a:pt x="104" y="50"/>
                          <a:pt x="92" y="31"/>
                        </a:cubicBezTo>
                        <a:cubicBezTo>
                          <a:pt x="85" y="20"/>
                          <a:pt x="72" y="13"/>
                          <a:pt x="59" y="13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8" name="îṥļiḋè"/>
                  <p:cNvSpPr/>
                  <p:nvPr/>
                </p:nvSpPr>
                <p:spPr bwMode="auto">
                  <a:xfrm>
                    <a:off x="3037" y="1338"/>
                    <a:ext cx="139" cy="114"/>
                  </a:xfrm>
                  <a:custGeom>
                    <a:avLst/>
                    <a:gdLst>
                      <a:gd name="T0" fmla="*/ 171 w 175"/>
                      <a:gd name="T1" fmla="*/ 140 h 142"/>
                      <a:gd name="T2" fmla="*/ 173 w 175"/>
                      <a:gd name="T3" fmla="*/ 126 h 142"/>
                      <a:gd name="T4" fmla="*/ 175 w 175"/>
                      <a:gd name="T5" fmla="*/ 140 h 142"/>
                      <a:gd name="T6" fmla="*/ 173 w 175"/>
                      <a:gd name="T7" fmla="*/ 118 h 142"/>
                      <a:gd name="T8" fmla="*/ 171 w 175"/>
                      <a:gd name="T9" fmla="*/ 104 h 142"/>
                      <a:gd name="T10" fmla="*/ 175 w 175"/>
                      <a:gd name="T11" fmla="*/ 104 h 142"/>
                      <a:gd name="T12" fmla="*/ 173 w 175"/>
                      <a:gd name="T13" fmla="*/ 118 h 142"/>
                      <a:gd name="T14" fmla="*/ 171 w 175"/>
                      <a:gd name="T15" fmla="*/ 92 h 142"/>
                      <a:gd name="T16" fmla="*/ 173 w 175"/>
                      <a:gd name="T17" fmla="*/ 78 h 142"/>
                      <a:gd name="T18" fmla="*/ 175 w 175"/>
                      <a:gd name="T19" fmla="*/ 92 h 142"/>
                      <a:gd name="T20" fmla="*/ 173 w 175"/>
                      <a:gd name="T21" fmla="*/ 70 h 142"/>
                      <a:gd name="T22" fmla="*/ 171 w 175"/>
                      <a:gd name="T23" fmla="*/ 56 h 142"/>
                      <a:gd name="T24" fmla="*/ 175 w 175"/>
                      <a:gd name="T25" fmla="*/ 56 h 142"/>
                      <a:gd name="T26" fmla="*/ 173 w 175"/>
                      <a:gd name="T27" fmla="*/ 70 h 142"/>
                      <a:gd name="T28" fmla="*/ 171 w 175"/>
                      <a:gd name="T29" fmla="*/ 44 h 142"/>
                      <a:gd name="T30" fmla="*/ 173 w 175"/>
                      <a:gd name="T31" fmla="*/ 30 h 142"/>
                      <a:gd name="T32" fmla="*/ 175 w 175"/>
                      <a:gd name="T33" fmla="*/ 44 h 142"/>
                      <a:gd name="T34" fmla="*/ 173 w 175"/>
                      <a:gd name="T35" fmla="*/ 22 h 142"/>
                      <a:gd name="T36" fmla="*/ 167 w 175"/>
                      <a:gd name="T37" fmla="*/ 11 h 142"/>
                      <a:gd name="T38" fmla="*/ 170 w 175"/>
                      <a:gd name="T39" fmla="*/ 8 h 142"/>
                      <a:gd name="T40" fmla="*/ 173 w 175"/>
                      <a:gd name="T41" fmla="*/ 22 h 142"/>
                      <a:gd name="T42" fmla="*/ 158 w 175"/>
                      <a:gd name="T43" fmla="*/ 5 h 142"/>
                      <a:gd name="T44" fmla="*/ 146 w 175"/>
                      <a:gd name="T45" fmla="*/ 4 h 142"/>
                      <a:gd name="T46" fmla="*/ 146 w 175"/>
                      <a:gd name="T47" fmla="*/ 0 h 142"/>
                      <a:gd name="T48" fmla="*/ 159 w 175"/>
                      <a:gd name="T49" fmla="*/ 1 h 142"/>
                      <a:gd name="T50" fmla="*/ 158 w 175"/>
                      <a:gd name="T51" fmla="*/ 5 h 142"/>
                      <a:gd name="T52" fmla="*/ 122 w 175"/>
                      <a:gd name="T53" fmla="*/ 4 h 142"/>
                      <a:gd name="T54" fmla="*/ 122 w 175"/>
                      <a:gd name="T55" fmla="*/ 0 h 142"/>
                      <a:gd name="T56" fmla="*/ 136 w 175"/>
                      <a:gd name="T57" fmla="*/ 2 h 142"/>
                      <a:gd name="T58" fmla="*/ 110 w 175"/>
                      <a:gd name="T59" fmla="*/ 4 h 142"/>
                      <a:gd name="T60" fmla="*/ 96 w 175"/>
                      <a:gd name="T61" fmla="*/ 2 h 142"/>
                      <a:gd name="T62" fmla="*/ 110 w 175"/>
                      <a:gd name="T63" fmla="*/ 0 h 142"/>
                      <a:gd name="T64" fmla="*/ 110 w 175"/>
                      <a:gd name="T65" fmla="*/ 4 h 142"/>
                      <a:gd name="T66" fmla="*/ 74 w 175"/>
                      <a:gd name="T67" fmla="*/ 4 h 142"/>
                      <a:gd name="T68" fmla="*/ 74 w 175"/>
                      <a:gd name="T69" fmla="*/ 0 h 142"/>
                      <a:gd name="T70" fmla="*/ 88 w 175"/>
                      <a:gd name="T71" fmla="*/ 2 h 142"/>
                      <a:gd name="T72" fmla="*/ 62 w 175"/>
                      <a:gd name="T73" fmla="*/ 4 h 142"/>
                      <a:gd name="T74" fmla="*/ 48 w 175"/>
                      <a:gd name="T75" fmla="*/ 2 h 142"/>
                      <a:gd name="T76" fmla="*/ 62 w 175"/>
                      <a:gd name="T77" fmla="*/ 0 h 142"/>
                      <a:gd name="T78" fmla="*/ 62 w 175"/>
                      <a:gd name="T79" fmla="*/ 4 h 142"/>
                      <a:gd name="T80" fmla="*/ 26 w 175"/>
                      <a:gd name="T81" fmla="*/ 4 h 142"/>
                      <a:gd name="T82" fmla="*/ 26 w 175"/>
                      <a:gd name="T83" fmla="*/ 0 h 142"/>
                      <a:gd name="T84" fmla="*/ 40 w 175"/>
                      <a:gd name="T85" fmla="*/ 2 h 142"/>
                      <a:gd name="T86" fmla="*/ 14 w 175"/>
                      <a:gd name="T87" fmla="*/ 4 h 142"/>
                      <a:gd name="T88" fmla="*/ 0 w 175"/>
                      <a:gd name="T89" fmla="*/ 2 h 142"/>
                      <a:gd name="T90" fmla="*/ 14 w 175"/>
                      <a:gd name="T91" fmla="*/ 0 h 142"/>
                      <a:gd name="T92" fmla="*/ 14 w 175"/>
                      <a:gd name="T93" fmla="*/ 4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75" h="142">
                        <a:moveTo>
                          <a:pt x="173" y="142"/>
                        </a:moveTo>
                        <a:cubicBezTo>
                          <a:pt x="172" y="142"/>
                          <a:pt x="171" y="141"/>
                          <a:pt x="171" y="140"/>
                        </a:cubicBezTo>
                        <a:cubicBezTo>
                          <a:pt x="171" y="128"/>
                          <a:pt x="171" y="128"/>
                          <a:pt x="171" y="128"/>
                        </a:cubicBezTo>
                        <a:cubicBezTo>
                          <a:pt x="171" y="127"/>
                          <a:pt x="172" y="126"/>
                          <a:pt x="173" y="126"/>
                        </a:cubicBezTo>
                        <a:cubicBezTo>
                          <a:pt x="174" y="126"/>
                          <a:pt x="175" y="127"/>
                          <a:pt x="175" y="128"/>
                        </a:cubicBezTo>
                        <a:cubicBezTo>
                          <a:pt x="175" y="140"/>
                          <a:pt x="175" y="140"/>
                          <a:pt x="175" y="140"/>
                        </a:cubicBezTo>
                        <a:cubicBezTo>
                          <a:pt x="175" y="141"/>
                          <a:pt x="174" y="142"/>
                          <a:pt x="173" y="142"/>
                        </a:cubicBezTo>
                        <a:close/>
                        <a:moveTo>
                          <a:pt x="173" y="118"/>
                        </a:moveTo>
                        <a:cubicBezTo>
                          <a:pt x="172" y="118"/>
                          <a:pt x="171" y="117"/>
                          <a:pt x="171" y="116"/>
                        </a:cubicBezTo>
                        <a:cubicBezTo>
                          <a:pt x="171" y="104"/>
                          <a:pt x="171" y="104"/>
                          <a:pt x="171" y="104"/>
                        </a:cubicBezTo>
                        <a:cubicBezTo>
                          <a:pt x="171" y="103"/>
                          <a:pt x="172" y="102"/>
                          <a:pt x="173" y="102"/>
                        </a:cubicBezTo>
                        <a:cubicBezTo>
                          <a:pt x="174" y="102"/>
                          <a:pt x="175" y="103"/>
                          <a:pt x="175" y="104"/>
                        </a:cubicBezTo>
                        <a:cubicBezTo>
                          <a:pt x="175" y="116"/>
                          <a:pt x="175" y="116"/>
                          <a:pt x="175" y="116"/>
                        </a:cubicBezTo>
                        <a:cubicBezTo>
                          <a:pt x="175" y="117"/>
                          <a:pt x="174" y="118"/>
                          <a:pt x="173" y="118"/>
                        </a:cubicBezTo>
                        <a:close/>
                        <a:moveTo>
                          <a:pt x="173" y="94"/>
                        </a:moveTo>
                        <a:cubicBezTo>
                          <a:pt x="172" y="94"/>
                          <a:pt x="171" y="93"/>
                          <a:pt x="171" y="92"/>
                        </a:cubicBezTo>
                        <a:cubicBezTo>
                          <a:pt x="171" y="80"/>
                          <a:pt x="171" y="80"/>
                          <a:pt x="171" y="80"/>
                        </a:cubicBezTo>
                        <a:cubicBezTo>
                          <a:pt x="171" y="79"/>
                          <a:pt x="172" y="78"/>
                          <a:pt x="173" y="78"/>
                        </a:cubicBezTo>
                        <a:cubicBezTo>
                          <a:pt x="174" y="78"/>
                          <a:pt x="175" y="79"/>
                          <a:pt x="175" y="80"/>
                        </a:cubicBezTo>
                        <a:cubicBezTo>
                          <a:pt x="175" y="92"/>
                          <a:pt x="175" y="92"/>
                          <a:pt x="175" y="92"/>
                        </a:cubicBezTo>
                        <a:cubicBezTo>
                          <a:pt x="175" y="93"/>
                          <a:pt x="174" y="94"/>
                          <a:pt x="173" y="94"/>
                        </a:cubicBezTo>
                        <a:close/>
                        <a:moveTo>
                          <a:pt x="173" y="70"/>
                        </a:moveTo>
                        <a:cubicBezTo>
                          <a:pt x="172" y="70"/>
                          <a:pt x="171" y="69"/>
                          <a:pt x="171" y="68"/>
                        </a:cubicBezTo>
                        <a:cubicBezTo>
                          <a:pt x="171" y="56"/>
                          <a:pt x="171" y="56"/>
                          <a:pt x="171" y="56"/>
                        </a:cubicBezTo>
                        <a:cubicBezTo>
                          <a:pt x="171" y="55"/>
                          <a:pt x="172" y="54"/>
                          <a:pt x="173" y="54"/>
                        </a:cubicBezTo>
                        <a:cubicBezTo>
                          <a:pt x="174" y="54"/>
                          <a:pt x="175" y="55"/>
                          <a:pt x="175" y="56"/>
                        </a:cubicBezTo>
                        <a:cubicBezTo>
                          <a:pt x="175" y="68"/>
                          <a:pt x="175" y="68"/>
                          <a:pt x="175" y="68"/>
                        </a:cubicBezTo>
                        <a:cubicBezTo>
                          <a:pt x="175" y="69"/>
                          <a:pt x="174" y="70"/>
                          <a:pt x="173" y="70"/>
                        </a:cubicBezTo>
                        <a:close/>
                        <a:moveTo>
                          <a:pt x="173" y="46"/>
                        </a:moveTo>
                        <a:cubicBezTo>
                          <a:pt x="172" y="46"/>
                          <a:pt x="171" y="45"/>
                          <a:pt x="171" y="44"/>
                        </a:cubicBezTo>
                        <a:cubicBezTo>
                          <a:pt x="171" y="32"/>
                          <a:pt x="171" y="32"/>
                          <a:pt x="171" y="32"/>
                        </a:cubicBezTo>
                        <a:cubicBezTo>
                          <a:pt x="171" y="31"/>
                          <a:pt x="172" y="30"/>
                          <a:pt x="173" y="30"/>
                        </a:cubicBezTo>
                        <a:cubicBezTo>
                          <a:pt x="174" y="30"/>
                          <a:pt x="175" y="31"/>
                          <a:pt x="175" y="32"/>
                        </a:cubicBezTo>
                        <a:cubicBezTo>
                          <a:pt x="175" y="44"/>
                          <a:pt x="175" y="44"/>
                          <a:pt x="175" y="44"/>
                        </a:cubicBezTo>
                        <a:cubicBezTo>
                          <a:pt x="175" y="45"/>
                          <a:pt x="174" y="46"/>
                          <a:pt x="173" y="46"/>
                        </a:cubicBezTo>
                        <a:close/>
                        <a:moveTo>
                          <a:pt x="173" y="22"/>
                        </a:moveTo>
                        <a:cubicBezTo>
                          <a:pt x="172" y="22"/>
                          <a:pt x="171" y="21"/>
                          <a:pt x="171" y="20"/>
                        </a:cubicBezTo>
                        <a:cubicBezTo>
                          <a:pt x="171" y="17"/>
                          <a:pt x="169" y="13"/>
                          <a:pt x="167" y="11"/>
                        </a:cubicBezTo>
                        <a:cubicBezTo>
                          <a:pt x="166" y="10"/>
                          <a:pt x="166" y="9"/>
                          <a:pt x="167" y="8"/>
                        </a:cubicBezTo>
                        <a:cubicBezTo>
                          <a:pt x="168" y="7"/>
                          <a:pt x="169" y="7"/>
                          <a:pt x="170" y="8"/>
                        </a:cubicBezTo>
                        <a:cubicBezTo>
                          <a:pt x="173" y="11"/>
                          <a:pt x="174" y="16"/>
                          <a:pt x="175" y="20"/>
                        </a:cubicBezTo>
                        <a:cubicBezTo>
                          <a:pt x="175" y="21"/>
                          <a:pt x="174" y="22"/>
                          <a:pt x="173" y="22"/>
                        </a:cubicBezTo>
                        <a:close/>
                        <a:moveTo>
                          <a:pt x="158" y="5"/>
                        </a:moveTo>
                        <a:cubicBezTo>
                          <a:pt x="158" y="5"/>
                          <a:pt x="158" y="5"/>
                          <a:pt x="158" y="5"/>
                        </a:cubicBezTo>
                        <a:cubicBezTo>
                          <a:pt x="156" y="4"/>
                          <a:pt x="155" y="4"/>
                          <a:pt x="153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5" y="4"/>
                          <a:pt x="144" y="3"/>
                          <a:pt x="144" y="2"/>
                        </a:cubicBezTo>
                        <a:cubicBezTo>
                          <a:pt x="144" y="1"/>
                          <a:pt x="145" y="0"/>
                          <a:pt x="146" y="0"/>
                        </a:cubicBezTo>
                        <a:cubicBezTo>
                          <a:pt x="153" y="0"/>
                          <a:pt x="153" y="0"/>
                          <a:pt x="153" y="0"/>
                        </a:cubicBezTo>
                        <a:cubicBezTo>
                          <a:pt x="155" y="0"/>
                          <a:pt x="157" y="1"/>
                          <a:pt x="159" y="1"/>
                        </a:cubicBezTo>
                        <a:cubicBezTo>
                          <a:pt x="160" y="1"/>
                          <a:pt x="161" y="2"/>
                          <a:pt x="160" y="3"/>
                        </a:cubicBezTo>
                        <a:cubicBezTo>
                          <a:pt x="160" y="4"/>
                          <a:pt x="159" y="5"/>
                          <a:pt x="158" y="5"/>
                        </a:cubicBezTo>
                        <a:close/>
                        <a:moveTo>
                          <a:pt x="134" y="4"/>
                        </a:moveTo>
                        <a:cubicBezTo>
                          <a:pt x="122" y="4"/>
                          <a:pt x="122" y="4"/>
                          <a:pt x="122" y="4"/>
                        </a:cubicBezTo>
                        <a:cubicBezTo>
                          <a:pt x="121" y="4"/>
                          <a:pt x="120" y="3"/>
                          <a:pt x="120" y="2"/>
                        </a:cubicBezTo>
                        <a:cubicBezTo>
                          <a:pt x="120" y="1"/>
                          <a:pt x="121" y="0"/>
                          <a:pt x="122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5" y="0"/>
                          <a:pt x="136" y="1"/>
                          <a:pt x="136" y="2"/>
                        </a:cubicBezTo>
                        <a:cubicBezTo>
                          <a:pt x="136" y="3"/>
                          <a:pt x="135" y="4"/>
                          <a:pt x="134" y="4"/>
                        </a:cubicBezTo>
                        <a:close/>
                        <a:moveTo>
                          <a:pt x="110" y="4"/>
                        </a:moveTo>
                        <a:cubicBezTo>
                          <a:pt x="98" y="4"/>
                          <a:pt x="98" y="4"/>
                          <a:pt x="98" y="4"/>
                        </a:cubicBezTo>
                        <a:cubicBezTo>
                          <a:pt x="97" y="4"/>
                          <a:pt x="96" y="3"/>
                          <a:pt x="96" y="2"/>
                        </a:cubicBezTo>
                        <a:cubicBezTo>
                          <a:pt x="96" y="1"/>
                          <a:pt x="97" y="0"/>
                          <a:pt x="98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1" y="0"/>
                          <a:pt x="112" y="1"/>
                          <a:pt x="112" y="2"/>
                        </a:cubicBezTo>
                        <a:cubicBezTo>
                          <a:pt x="112" y="3"/>
                          <a:pt x="111" y="4"/>
                          <a:pt x="110" y="4"/>
                        </a:cubicBezTo>
                        <a:close/>
                        <a:moveTo>
                          <a:pt x="86" y="4"/>
                        </a:move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3" y="4"/>
                          <a:pt x="72" y="3"/>
                          <a:pt x="72" y="2"/>
                        </a:cubicBezTo>
                        <a:cubicBezTo>
                          <a:pt x="72" y="1"/>
                          <a:pt x="73" y="0"/>
                          <a:pt x="74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87" y="0"/>
                          <a:pt x="88" y="1"/>
                          <a:pt x="88" y="2"/>
                        </a:cubicBezTo>
                        <a:cubicBezTo>
                          <a:pt x="88" y="3"/>
                          <a:pt x="87" y="4"/>
                          <a:pt x="86" y="4"/>
                        </a:cubicBezTo>
                        <a:close/>
                        <a:moveTo>
                          <a:pt x="62" y="4"/>
                        </a:move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8" y="3"/>
                          <a:pt x="48" y="2"/>
                        </a:cubicBezTo>
                        <a:cubicBezTo>
                          <a:pt x="48" y="1"/>
                          <a:pt x="49" y="0"/>
                          <a:pt x="50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3" y="0"/>
                          <a:pt x="64" y="1"/>
                          <a:pt x="64" y="2"/>
                        </a:cubicBezTo>
                        <a:cubicBezTo>
                          <a:pt x="64" y="3"/>
                          <a:pt x="63" y="4"/>
                          <a:pt x="62" y="4"/>
                        </a:cubicBezTo>
                        <a:close/>
                        <a:moveTo>
                          <a:pt x="38" y="4"/>
                        </a:moveTo>
                        <a:cubicBezTo>
                          <a:pt x="26" y="4"/>
                          <a:pt x="26" y="4"/>
                          <a:pt x="26" y="4"/>
                        </a:cubicBezTo>
                        <a:cubicBezTo>
                          <a:pt x="25" y="4"/>
                          <a:pt x="24" y="3"/>
                          <a:pt x="24" y="2"/>
                        </a:cubicBezTo>
                        <a:cubicBezTo>
                          <a:pt x="24" y="1"/>
                          <a:pt x="25" y="0"/>
                          <a:pt x="26" y="0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9" y="0"/>
                          <a:pt x="40" y="1"/>
                          <a:pt x="40" y="2"/>
                        </a:cubicBezTo>
                        <a:cubicBezTo>
                          <a:pt x="40" y="3"/>
                          <a:pt x="39" y="4"/>
                          <a:pt x="38" y="4"/>
                        </a:cubicBezTo>
                        <a:close/>
                        <a:moveTo>
                          <a:pt x="14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5" y="0"/>
                          <a:pt x="16" y="1"/>
                          <a:pt x="16" y="2"/>
                        </a:cubicBezTo>
                        <a:cubicBezTo>
                          <a:pt x="16" y="3"/>
                          <a:pt x="15" y="4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9" name="îsḻîḍe"/>
                  <p:cNvSpPr/>
                  <p:nvPr/>
                </p:nvSpPr>
                <p:spPr bwMode="auto">
                  <a:xfrm>
                    <a:off x="3122" y="1785"/>
                    <a:ext cx="86" cy="200"/>
                  </a:xfrm>
                  <a:custGeom>
                    <a:avLst/>
                    <a:gdLst>
                      <a:gd name="T0" fmla="*/ 69 w 108"/>
                      <a:gd name="T1" fmla="*/ 252 h 252"/>
                      <a:gd name="T2" fmla="*/ 69 w 108"/>
                      <a:gd name="T3" fmla="*/ 248 h 252"/>
                      <a:gd name="T4" fmla="*/ 83 w 108"/>
                      <a:gd name="T5" fmla="*/ 250 h 252"/>
                      <a:gd name="T6" fmla="*/ 57 w 108"/>
                      <a:gd name="T7" fmla="*/ 252 h 252"/>
                      <a:gd name="T8" fmla="*/ 43 w 108"/>
                      <a:gd name="T9" fmla="*/ 250 h 252"/>
                      <a:gd name="T10" fmla="*/ 57 w 108"/>
                      <a:gd name="T11" fmla="*/ 248 h 252"/>
                      <a:gd name="T12" fmla="*/ 57 w 108"/>
                      <a:gd name="T13" fmla="*/ 252 h 252"/>
                      <a:gd name="T14" fmla="*/ 21 w 108"/>
                      <a:gd name="T15" fmla="*/ 252 h 252"/>
                      <a:gd name="T16" fmla="*/ 21 w 108"/>
                      <a:gd name="T17" fmla="*/ 248 h 252"/>
                      <a:gd name="T18" fmla="*/ 35 w 108"/>
                      <a:gd name="T19" fmla="*/ 250 h 252"/>
                      <a:gd name="T20" fmla="*/ 9 w 108"/>
                      <a:gd name="T21" fmla="*/ 252 h 252"/>
                      <a:gd name="T22" fmla="*/ 0 w 108"/>
                      <a:gd name="T23" fmla="*/ 250 h 252"/>
                      <a:gd name="T24" fmla="*/ 9 w 108"/>
                      <a:gd name="T25" fmla="*/ 248 h 252"/>
                      <a:gd name="T26" fmla="*/ 9 w 108"/>
                      <a:gd name="T27" fmla="*/ 252 h 252"/>
                      <a:gd name="T28" fmla="*/ 91 w 108"/>
                      <a:gd name="T29" fmla="*/ 250 h 252"/>
                      <a:gd name="T30" fmla="*/ 101 w 108"/>
                      <a:gd name="T31" fmla="*/ 240 h 252"/>
                      <a:gd name="T32" fmla="*/ 104 w 108"/>
                      <a:gd name="T33" fmla="*/ 243 h 252"/>
                      <a:gd name="T34" fmla="*/ 93 w 108"/>
                      <a:gd name="T35" fmla="*/ 251 h 252"/>
                      <a:gd name="T36" fmla="*/ 104 w 108"/>
                      <a:gd name="T37" fmla="*/ 230 h 252"/>
                      <a:gd name="T38" fmla="*/ 106 w 108"/>
                      <a:gd name="T39" fmla="*/ 216 h 252"/>
                      <a:gd name="T40" fmla="*/ 108 w 108"/>
                      <a:gd name="T41" fmla="*/ 230 h 252"/>
                      <a:gd name="T42" fmla="*/ 106 w 108"/>
                      <a:gd name="T43" fmla="*/ 208 h 252"/>
                      <a:gd name="T44" fmla="*/ 104 w 108"/>
                      <a:gd name="T45" fmla="*/ 194 h 252"/>
                      <a:gd name="T46" fmla="*/ 108 w 108"/>
                      <a:gd name="T47" fmla="*/ 194 h 252"/>
                      <a:gd name="T48" fmla="*/ 106 w 108"/>
                      <a:gd name="T49" fmla="*/ 208 h 252"/>
                      <a:gd name="T50" fmla="*/ 104 w 108"/>
                      <a:gd name="T51" fmla="*/ 182 h 252"/>
                      <a:gd name="T52" fmla="*/ 106 w 108"/>
                      <a:gd name="T53" fmla="*/ 168 h 252"/>
                      <a:gd name="T54" fmla="*/ 108 w 108"/>
                      <a:gd name="T55" fmla="*/ 182 h 252"/>
                      <a:gd name="T56" fmla="*/ 106 w 108"/>
                      <a:gd name="T57" fmla="*/ 160 h 252"/>
                      <a:gd name="T58" fmla="*/ 104 w 108"/>
                      <a:gd name="T59" fmla="*/ 146 h 252"/>
                      <a:gd name="T60" fmla="*/ 108 w 108"/>
                      <a:gd name="T61" fmla="*/ 146 h 252"/>
                      <a:gd name="T62" fmla="*/ 106 w 108"/>
                      <a:gd name="T63" fmla="*/ 160 h 252"/>
                      <a:gd name="T64" fmla="*/ 104 w 108"/>
                      <a:gd name="T65" fmla="*/ 134 h 252"/>
                      <a:gd name="T66" fmla="*/ 106 w 108"/>
                      <a:gd name="T67" fmla="*/ 120 h 252"/>
                      <a:gd name="T68" fmla="*/ 108 w 108"/>
                      <a:gd name="T69" fmla="*/ 134 h 252"/>
                      <a:gd name="T70" fmla="*/ 106 w 108"/>
                      <a:gd name="T71" fmla="*/ 112 h 252"/>
                      <a:gd name="T72" fmla="*/ 104 w 108"/>
                      <a:gd name="T73" fmla="*/ 98 h 252"/>
                      <a:gd name="T74" fmla="*/ 108 w 108"/>
                      <a:gd name="T75" fmla="*/ 98 h 252"/>
                      <a:gd name="T76" fmla="*/ 106 w 108"/>
                      <a:gd name="T77" fmla="*/ 112 h 252"/>
                      <a:gd name="T78" fmla="*/ 104 w 108"/>
                      <a:gd name="T79" fmla="*/ 86 h 252"/>
                      <a:gd name="T80" fmla="*/ 106 w 108"/>
                      <a:gd name="T81" fmla="*/ 72 h 252"/>
                      <a:gd name="T82" fmla="*/ 108 w 108"/>
                      <a:gd name="T83" fmla="*/ 86 h 252"/>
                      <a:gd name="T84" fmla="*/ 106 w 108"/>
                      <a:gd name="T85" fmla="*/ 64 h 252"/>
                      <a:gd name="T86" fmla="*/ 104 w 108"/>
                      <a:gd name="T87" fmla="*/ 50 h 252"/>
                      <a:gd name="T88" fmla="*/ 108 w 108"/>
                      <a:gd name="T89" fmla="*/ 50 h 252"/>
                      <a:gd name="T90" fmla="*/ 106 w 108"/>
                      <a:gd name="T91" fmla="*/ 64 h 252"/>
                      <a:gd name="T92" fmla="*/ 104 w 108"/>
                      <a:gd name="T93" fmla="*/ 38 h 252"/>
                      <a:gd name="T94" fmla="*/ 106 w 108"/>
                      <a:gd name="T95" fmla="*/ 24 h 252"/>
                      <a:gd name="T96" fmla="*/ 108 w 108"/>
                      <a:gd name="T97" fmla="*/ 38 h 252"/>
                      <a:gd name="T98" fmla="*/ 106 w 108"/>
                      <a:gd name="T99" fmla="*/ 16 h 252"/>
                      <a:gd name="T100" fmla="*/ 104 w 108"/>
                      <a:gd name="T101" fmla="*/ 2 h 252"/>
                      <a:gd name="T102" fmla="*/ 108 w 108"/>
                      <a:gd name="T103" fmla="*/ 2 h 252"/>
                      <a:gd name="T104" fmla="*/ 106 w 108"/>
                      <a:gd name="T105" fmla="*/ 16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08" h="252">
                        <a:moveTo>
                          <a:pt x="81" y="252"/>
                        </a:moveTo>
                        <a:cubicBezTo>
                          <a:pt x="69" y="252"/>
                          <a:pt x="69" y="252"/>
                          <a:pt x="69" y="252"/>
                        </a:cubicBezTo>
                        <a:cubicBezTo>
                          <a:pt x="68" y="252"/>
                          <a:pt x="67" y="251"/>
                          <a:pt x="67" y="250"/>
                        </a:cubicBezTo>
                        <a:cubicBezTo>
                          <a:pt x="67" y="249"/>
                          <a:pt x="68" y="248"/>
                          <a:pt x="69" y="248"/>
                        </a:cubicBezTo>
                        <a:cubicBezTo>
                          <a:pt x="81" y="248"/>
                          <a:pt x="81" y="248"/>
                          <a:pt x="81" y="248"/>
                        </a:cubicBezTo>
                        <a:cubicBezTo>
                          <a:pt x="83" y="248"/>
                          <a:pt x="83" y="249"/>
                          <a:pt x="83" y="250"/>
                        </a:cubicBezTo>
                        <a:cubicBezTo>
                          <a:pt x="83" y="251"/>
                          <a:pt x="83" y="252"/>
                          <a:pt x="81" y="252"/>
                        </a:cubicBezTo>
                        <a:close/>
                        <a:moveTo>
                          <a:pt x="57" y="252"/>
                        </a:move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4" y="252"/>
                          <a:pt x="43" y="251"/>
                          <a:pt x="43" y="250"/>
                        </a:cubicBezTo>
                        <a:cubicBezTo>
                          <a:pt x="43" y="249"/>
                          <a:pt x="44" y="248"/>
                          <a:pt x="45" y="248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59" y="248"/>
                          <a:pt x="59" y="249"/>
                          <a:pt x="59" y="250"/>
                        </a:cubicBezTo>
                        <a:cubicBezTo>
                          <a:pt x="59" y="251"/>
                          <a:pt x="59" y="252"/>
                          <a:pt x="57" y="252"/>
                        </a:cubicBezTo>
                        <a:close/>
                        <a:moveTo>
                          <a:pt x="33" y="252"/>
                        </a:move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0" y="252"/>
                          <a:pt x="19" y="251"/>
                          <a:pt x="19" y="250"/>
                        </a:cubicBezTo>
                        <a:cubicBezTo>
                          <a:pt x="19" y="249"/>
                          <a:pt x="20" y="248"/>
                          <a:pt x="21" y="248"/>
                        </a:cubicBezTo>
                        <a:cubicBezTo>
                          <a:pt x="33" y="248"/>
                          <a:pt x="33" y="248"/>
                          <a:pt x="33" y="248"/>
                        </a:cubicBezTo>
                        <a:cubicBezTo>
                          <a:pt x="35" y="248"/>
                          <a:pt x="35" y="249"/>
                          <a:pt x="35" y="250"/>
                        </a:cubicBezTo>
                        <a:cubicBezTo>
                          <a:pt x="35" y="251"/>
                          <a:pt x="35" y="252"/>
                          <a:pt x="33" y="252"/>
                        </a:cubicBezTo>
                        <a:close/>
                        <a:moveTo>
                          <a:pt x="9" y="252"/>
                        </a:moveTo>
                        <a:cubicBezTo>
                          <a:pt x="2" y="252"/>
                          <a:pt x="2" y="252"/>
                          <a:pt x="2" y="252"/>
                        </a:cubicBezTo>
                        <a:cubicBezTo>
                          <a:pt x="1" y="252"/>
                          <a:pt x="0" y="251"/>
                          <a:pt x="0" y="250"/>
                        </a:cubicBezTo>
                        <a:cubicBezTo>
                          <a:pt x="0" y="249"/>
                          <a:pt x="1" y="248"/>
                          <a:pt x="2" y="248"/>
                        </a:cubicBezTo>
                        <a:cubicBezTo>
                          <a:pt x="9" y="248"/>
                          <a:pt x="9" y="248"/>
                          <a:pt x="9" y="248"/>
                        </a:cubicBezTo>
                        <a:cubicBezTo>
                          <a:pt x="11" y="248"/>
                          <a:pt x="11" y="249"/>
                          <a:pt x="11" y="250"/>
                        </a:cubicBezTo>
                        <a:cubicBezTo>
                          <a:pt x="11" y="251"/>
                          <a:pt x="11" y="252"/>
                          <a:pt x="9" y="252"/>
                        </a:cubicBezTo>
                        <a:close/>
                        <a:moveTo>
                          <a:pt x="93" y="251"/>
                        </a:moveTo>
                        <a:cubicBezTo>
                          <a:pt x="92" y="251"/>
                          <a:pt x="92" y="250"/>
                          <a:pt x="91" y="250"/>
                        </a:cubicBezTo>
                        <a:cubicBezTo>
                          <a:pt x="91" y="249"/>
                          <a:pt x="92" y="247"/>
                          <a:pt x="93" y="247"/>
                        </a:cubicBezTo>
                        <a:cubicBezTo>
                          <a:pt x="96" y="246"/>
                          <a:pt x="99" y="243"/>
                          <a:pt x="101" y="240"/>
                        </a:cubicBezTo>
                        <a:cubicBezTo>
                          <a:pt x="102" y="240"/>
                          <a:pt x="103" y="239"/>
                          <a:pt x="104" y="240"/>
                        </a:cubicBezTo>
                        <a:cubicBezTo>
                          <a:pt x="105" y="241"/>
                          <a:pt x="105" y="242"/>
                          <a:pt x="104" y="243"/>
                        </a:cubicBezTo>
                        <a:cubicBezTo>
                          <a:pt x="102" y="246"/>
                          <a:pt x="98" y="249"/>
                          <a:pt x="94" y="251"/>
                        </a:cubicBezTo>
                        <a:lnTo>
                          <a:pt x="93" y="251"/>
                        </a:lnTo>
                        <a:close/>
                        <a:moveTo>
                          <a:pt x="106" y="232"/>
                        </a:moveTo>
                        <a:cubicBezTo>
                          <a:pt x="105" y="232"/>
                          <a:pt x="104" y="231"/>
                          <a:pt x="104" y="230"/>
                        </a:cubicBezTo>
                        <a:cubicBezTo>
                          <a:pt x="104" y="218"/>
                          <a:pt x="104" y="218"/>
                          <a:pt x="104" y="218"/>
                        </a:cubicBezTo>
                        <a:cubicBezTo>
                          <a:pt x="104" y="217"/>
                          <a:pt x="105" y="216"/>
                          <a:pt x="106" y="216"/>
                        </a:cubicBezTo>
                        <a:cubicBezTo>
                          <a:pt x="107" y="216"/>
                          <a:pt x="108" y="217"/>
                          <a:pt x="108" y="218"/>
                        </a:cubicBezTo>
                        <a:cubicBezTo>
                          <a:pt x="108" y="230"/>
                          <a:pt x="108" y="230"/>
                          <a:pt x="108" y="230"/>
                        </a:cubicBezTo>
                        <a:cubicBezTo>
                          <a:pt x="108" y="231"/>
                          <a:pt x="107" y="232"/>
                          <a:pt x="106" y="232"/>
                        </a:cubicBezTo>
                        <a:close/>
                        <a:moveTo>
                          <a:pt x="106" y="208"/>
                        </a:moveTo>
                        <a:cubicBezTo>
                          <a:pt x="105" y="208"/>
                          <a:pt x="104" y="207"/>
                          <a:pt x="104" y="206"/>
                        </a:cubicBezTo>
                        <a:cubicBezTo>
                          <a:pt x="104" y="194"/>
                          <a:pt x="104" y="194"/>
                          <a:pt x="104" y="194"/>
                        </a:cubicBezTo>
                        <a:cubicBezTo>
                          <a:pt x="104" y="193"/>
                          <a:pt x="105" y="192"/>
                          <a:pt x="106" y="192"/>
                        </a:cubicBezTo>
                        <a:cubicBezTo>
                          <a:pt x="107" y="192"/>
                          <a:pt x="108" y="193"/>
                          <a:pt x="108" y="194"/>
                        </a:cubicBezTo>
                        <a:cubicBezTo>
                          <a:pt x="108" y="206"/>
                          <a:pt x="108" y="206"/>
                          <a:pt x="108" y="206"/>
                        </a:cubicBezTo>
                        <a:cubicBezTo>
                          <a:pt x="108" y="207"/>
                          <a:pt x="107" y="208"/>
                          <a:pt x="106" y="208"/>
                        </a:cubicBezTo>
                        <a:close/>
                        <a:moveTo>
                          <a:pt x="106" y="184"/>
                        </a:moveTo>
                        <a:cubicBezTo>
                          <a:pt x="105" y="184"/>
                          <a:pt x="104" y="183"/>
                          <a:pt x="104" y="182"/>
                        </a:cubicBezTo>
                        <a:cubicBezTo>
                          <a:pt x="104" y="170"/>
                          <a:pt x="104" y="170"/>
                          <a:pt x="104" y="170"/>
                        </a:cubicBezTo>
                        <a:cubicBezTo>
                          <a:pt x="104" y="169"/>
                          <a:pt x="105" y="168"/>
                          <a:pt x="106" y="168"/>
                        </a:cubicBezTo>
                        <a:cubicBezTo>
                          <a:pt x="107" y="168"/>
                          <a:pt x="108" y="169"/>
                          <a:pt x="108" y="170"/>
                        </a:cubicBezTo>
                        <a:cubicBezTo>
                          <a:pt x="108" y="182"/>
                          <a:pt x="108" y="182"/>
                          <a:pt x="108" y="182"/>
                        </a:cubicBezTo>
                        <a:cubicBezTo>
                          <a:pt x="108" y="183"/>
                          <a:pt x="107" y="184"/>
                          <a:pt x="106" y="184"/>
                        </a:cubicBezTo>
                        <a:close/>
                        <a:moveTo>
                          <a:pt x="106" y="160"/>
                        </a:moveTo>
                        <a:cubicBezTo>
                          <a:pt x="105" y="160"/>
                          <a:pt x="104" y="159"/>
                          <a:pt x="104" y="158"/>
                        </a:cubicBezTo>
                        <a:cubicBezTo>
                          <a:pt x="104" y="146"/>
                          <a:pt x="104" y="146"/>
                          <a:pt x="104" y="146"/>
                        </a:cubicBezTo>
                        <a:cubicBezTo>
                          <a:pt x="104" y="145"/>
                          <a:pt x="105" y="144"/>
                          <a:pt x="106" y="144"/>
                        </a:cubicBezTo>
                        <a:cubicBezTo>
                          <a:pt x="107" y="144"/>
                          <a:pt x="108" y="145"/>
                          <a:pt x="108" y="146"/>
                        </a:cubicBezTo>
                        <a:cubicBezTo>
                          <a:pt x="108" y="158"/>
                          <a:pt x="108" y="158"/>
                          <a:pt x="108" y="158"/>
                        </a:cubicBezTo>
                        <a:cubicBezTo>
                          <a:pt x="108" y="159"/>
                          <a:pt x="107" y="160"/>
                          <a:pt x="106" y="160"/>
                        </a:cubicBezTo>
                        <a:close/>
                        <a:moveTo>
                          <a:pt x="106" y="136"/>
                        </a:moveTo>
                        <a:cubicBezTo>
                          <a:pt x="105" y="136"/>
                          <a:pt x="104" y="135"/>
                          <a:pt x="104" y="134"/>
                        </a:cubicBezTo>
                        <a:cubicBezTo>
                          <a:pt x="104" y="122"/>
                          <a:pt x="104" y="122"/>
                          <a:pt x="104" y="122"/>
                        </a:cubicBezTo>
                        <a:cubicBezTo>
                          <a:pt x="104" y="121"/>
                          <a:pt x="105" y="120"/>
                          <a:pt x="106" y="120"/>
                        </a:cubicBezTo>
                        <a:cubicBezTo>
                          <a:pt x="107" y="120"/>
                          <a:pt x="108" y="121"/>
                          <a:pt x="108" y="122"/>
                        </a:cubicBezTo>
                        <a:cubicBezTo>
                          <a:pt x="108" y="134"/>
                          <a:pt x="108" y="134"/>
                          <a:pt x="108" y="134"/>
                        </a:cubicBezTo>
                        <a:cubicBezTo>
                          <a:pt x="108" y="135"/>
                          <a:pt x="107" y="136"/>
                          <a:pt x="106" y="136"/>
                        </a:cubicBezTo>
                        <a:close/>
                        <a:moveTo>
                          <a:pt x="106" y="112"/>
                        </a:moveTo>
                        <a:cubicBezTo>
                          <a:pt x="105" y="112"/>
                          <a:pt x="104" y="111"/>
                          <a:pt x="104" y="110"/>
                        </a:cubicBezTo>
                        <a:cubicBezTo>
                          <a:pt x="104" y="98"/>
                          <a:pt x="104" y="98"/>
                          <a:pt x="104" y="98"/>
                        </a:cubicBezTo>
                        <a:cubicBezTo>
                          <a:pt x="104" y="97"/>
                          <a:pt x="105" y="96"/>
                          <a:pt x="106" y="96"/>
                        </a:cubicBezTo>
                        <a:cubicBezTo>
                          <a:pt x="107" y="96"/>
                          <a:pt x="108" y="97"/>
                          <a:pt x="108" y="98"/>
                        </a:cubicBezTo>
                        <a:cubicBezTo>
                          <a:pt x="108" y="110"/>
                          <a:pt x="108" y="110"/>
                          <a:pt x="108" y="110"/>
                        </a:cubicBezTo>
                        <a:cubicBezTo>
                          <a:pt x="108" y="111"/>
                          <a:pt x="107" y="112"/>
                          <a:pt x="106" y="112"/>
                        </a:cubicBezTo>
                        <a:close/>
                        <a:moveTo>
                          <a:pt x="106" y="88"/>
                        </a:moveTo>
                        <a:cubicBezTo>
                          <a:pt x="105" y="88"/>
                          <a:pt x="104" y="87"/>
                          <a:pt x="104" y="86"/>
                        </a:cubicBezTo>
                        <a:cubicBezTo>
                          <a:pt x="104" y="74"/>
                          <a:pt x="104" y="74"/>
                          <a:pt x="104" y="74"/>
                        </a:cubicBezTo>
                        <a:cubicBezTo>
                          <a:pt x="104" y="73"/>
                          <a:pt x="105" y="72"/>
                          <a:pt x="106" y="72"/>
                        </a:cubicBezTo>
                        <a:cubicBezTo>
                          <a:pt x="107" y="72"/>
                          <a:pt x="108" y="73"/>
                          <a:pt x="108" y="74"/>
                        </a:cubicBezTo>
                        <a:cubicBezTo>
                          <a:pt x="108" y="86"/>
                          <a:pt x="108" y="86"/>
                          <a:pt x="108" y="86"/>
                        </a:cubicBezTo>
                        <a:cubicBezTo>
                          <a:pt x="108" y="87"/>
                          <a:pt x="107" y="88"/>
                          <a:pt x="106" y="88"/>
                        </a:cubicBezTo>
                        <a:close/>
                        <a:moveTo>
                          <a:pt x="106" y="64"/>
                        </a:moveTo>
                        <a:cubicBezTo>
                          <a:pt x="105" y="64"/>
                          <a:pt x="104" y="63"/>
                          <a:pt x="104" y="62"/>
                        </a:cubicBezTo>
                        <a:cubicBezTo>
                          <a:pt x="104" y="50"/>
                          <a:pt x="104" y="50"/>
                          <a:pt x="104" y="50"/>
                        </a:cubicBezTo>
                        <a:cubicBezTo>
                          <a:pt x="104" y="49"/>
                          <a:pt x="105" y="48"/>
                          <a:pt x="106" y="48"/>
                        </a:cubicBezTo>
                        <a:cubicBezTo>
                          <a:pt x="107" y="48"/>
                          <a:pt x="108" y="49"/>
                          <a:pt x="108" y="50"/>
                        </a:cubicBezTo>
                        <a:cubicBezTo>
                          <a:pt x="108" y="62"/>
                          <a:pt x="108" y="62"/>
                          <a:pt x="108" y="62"/>
                        </a:cubicBezTo>
                        <a:cubicBezTo>
                          <a:pt x="108" y="63"/>
                          <a:pt x="107" y="64"/>
                          <a:pt x="106" y="64"/>
                        </a:cubicBezTo>
                        <a:close/>
                        <a:moveTo>
                          <a:pt x="106" y="40"/>
                        </a:moveTo>
                        <a:cubicBezTo>
                          <a:pt x="105" y="40"/>
                          <a:pt x="104" y="39"/>
                          <a:pt x="104" y="38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5"/>
                          <a:pt x="105" y="24"/>
                          <a:pt x="106" y="24"/>
                        </a:cubicBezTo>
                        <a:cubicBezTo>
                          <a:pt x="107" y="24"/>
                          <a:pt x="108" y="25"/>
                          <a:pt x="108" y="26"/>
                        </a:cubicBezTo>
                        <a:cubicBezTo>
                          <a:pt x="108" y="38"/>
                          <a:pt x="108" y="38"/>
                          <a:pt x="108" y="38"/>
                        </a:cubicBezTo>
                        <a:cubicBezTo>
                          <a:pt x="108" y="39"/>
                          <a:pt x="107" y="40"/>
                          <a:pt x="106" y="40"/>
                        </a:cubicBezTo>
                        <a:close/>
                        <a:moveTo>
                          <a:pt x="106" y="16"/>
                        </a:moveTo>
                        <a:cubicBezTo>
                          <a:pt x="105" y="16"/>
                          <a:pt x="104" y="15"/>
                          <a:pt x="104" y="14"/>
                        </a:cubicBezTo>
                        <a:cubicBezTo>
                          <a:pt x="104" y="2"/>
                          <a:pt x="104" y="2"/>
                          <a:pt x="104" y="2"/>
                        </a:cubicBezTo>
                        <a:cubicBezTo>
                          <a:pt x="104" y="1"/>
                          <a:pt x="105" y="0"/>
                          <a:pt x="106" y="0"/>
                        </a:cubicBezTo>
                        <a:cubicBezTo>
                          <a:pt x="107" y="0"/>
                          <a:pt x="108" y="1"/>
                          <a:pt x="108" y="2"/>
                        </a:cubicBezTo>
                        <a:cubicBezTo>
                          <a:pt x="108" y="14"/>
                          <a:pt x="108" y="14"/>
                          <a:pt x="108" y="14"/>
                        </a:cubicBezTo>
                        <a:cubicBezTo>
                          <a:pt x="108" y="15"/>
                          <a:pt x="107" y="16"/>
                          <a:pt x="106" y="16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710" name="ïşľiḋé"/>
                <p:cNvSpPr/>
                <p:nvPr/>
              </p:nvSpPr>
              <p:spPr bwMode="auto">
                <a:xfrm>
                  <a:off x="1930146" y="2389087"/>
                  <a:ext cx="147717" cy="107028"/>
                </a:xfrm>
                <a:custGeom>
                  <a:avLst/>
                  <a:gdLst>
                    <a:gd name="T0" fmla="*/ 195 w 209"/>
                    <a:gd name="T1" fmla="*/ 153 h 153"/>
                    <a:gd name="T2" fmla="*/ 195 w 209"/>
                    <a:gd name="T3" fmla="*/ 149 h 153"/>
                    <a:gd name="T4" fmla="*/ 209 w 209"/>
                    <a:gd name="T5" fmla="*/ 151 h 153"/>
                    <a:gd name="T6" fmla="*/ 183 w 209"/>
                    <a:gd name="T7" fmla="*/ 153 h 153"/>
                    <a:gd name="T8" fmla="*/ 169 w 209"/>
                    <a:gd name="T9" fmla="*/ 151 h 153"/>
                    <a:gd name="T10" fmla="*/ 183 w 209"/>
                    <a:gd name="T11" fmla="*/ 149 h 153"/>
                    <a:gd name="T12" fmla="*/ 183 w 209"/>
                    <a:gd name="T13" fmla="*/ 153 h 153"/>
                    <a:gd name="T14" fmla="*/ 147 w 209"/>
                    <a:gd name="T15" fmla="*/ 153 h 153"/>
                    <a:gd name="T16" fmla="*/ 147 w 209"/>
                    <a:gd name="T17" fmla="*/ 149 h 153"/>
                    <a:gd name="T18" fmla="*/ 161 w 209"/>
                    <a:gd name="T19" fmla="*/ 151 h 153"/>
                    <a:gd name="T20" fmla="*/ 135 w 209"/>
                    <a:gd name="T21" fmla="*/ 153 h 153"/>
                    <a:gd name="T22" fmla="*/ 121 w 209"/>
                    <a:gd name="T23" fmla="*/ 151 h 153"/>
                    <a:gd name="T24" fmla="*/ 135 w 209"/>
                    <a:gd name="T25" fmla="*/ 149 h 153"/>
                    <a:gd name="T26" fmla="*/ 135 w 209"/>
                    <a:gd name="T27" fmla="*/ 153 h 153"/>
                    <a:gd name="T28" fmla="*/ 99 w 209"/>
                    <a:gd name="T29" fmla="*/ 153 h 153"/>
                    <a:gd name="T30" fmla="*/ 99 w 209"/>
                    <a:gd name="T31" fmla="*/ 149 h 153"/>
                    <a:gd name="T32" fmla="*/ 113 w 209"/>
                    <a:gd name="T33" fmla="*/ 151 h 153"/>
                    <a:gd name="T34" fmla="*/ 87 w 209"/>
                    <a:gd name="T35" fmla="*/ 153 h 153"/>
                    <a:gd name="T36" fmla="*/ 73 w 209"/>
                    <a:gd name="T37" fmla="*/ 151 h 153"/>
                    <a:gd name="T38" fmla="*/ 87 w 209"/>
                    <a:gd name="T39" fmla="*/ 149 h 153"/>
                    <a:gd name="T40" fmla="*/ 87 w 209"/>
                    <a:gd name="T41" fmla="*/ 153 h 153"/>
                    <a:gd name="T42" fmla="*/ 51 w 209"/>
                    <a:gd name="T43" fmla="*/ 153 h 153"/>
                    <a:gd name="T44" fmla="*/ 51 w 209"/>
                    <a:gd name="T45" fmla="*/ 149 h 153"/>
                    <a:gd name="T46" fmla="*/ 65 w 209"/>
                    <a:gd name="T47" fmla="*/ 151 h 153"/>
                    <a:gd name="T48" fmla="*/ 39 w 209"/>
                    <a:gd name="T49" fmla="*/ 153 h 153"/>
                    <a:gd name="T50" fmla="*/ 25 w 209"/>
                    <a:gd name="T51" fmla="*/ 151 h 153"/>
                    <a:gd name="T52" fmla="*/ 39 w 209"/>
                    <a:gd name="T53" fmla="*/ 149 h 153"/>
                    <a:gd name="T54" fmla="*/ 39 w 209"/>
                    <a:gd name="T55" fmla="*/ 153 h 153"/>
                    <a:gd name="T56" fmla="*/ 14 w 209"/>
                    <a:gd name="T57" fmla="*/ 152 h 153"/>
                    <a:gd name="T58" fmla="*/ 4 w 209"/>
                    <a:gd name="T59" fmla="*/ 142 h 153"/>
                    <a:gd name="T60" fmla="*/ 16 w 209"/>
                    <a:gd name="T61" fmla="*/ 148 h 153"/>
                    <a:gd name="T62" fmla="*/ 15 w 209"/>
                    <a:gd name="T63" fmla="*/ 152 h 153"/>
                    <a:gd name="T64" fmla="*/ 0 w 209"/>
                    <a:gd name="T65" fmla="*/ 132 h 153"/>
                    <a:gd name="T66" fmla="*/ 0 w 209"/>
                    <a:gd name="T67" fmla="*/ 120 h 153"/>
                    <a:gd name="T68" fmla="*/ 4 w 209"/>
                    <a:gd name="T69" fmla="*/ 120 h 153"/>
                    <a:gd name="T70" fmla="*/ 2 w 209"/>
                    <a:gd name="T71" fmla="*/ 134 h 153"/>
                    <a:gd name="T72" fmla="*/ 0 w 209"/>
                    <a:gd name="T73" fmla="*/ 108 h 153"/>
                    <a:gd name="T74" fmla="*/ 2 w 209"/>
                    <a:gd name="T75" fmla="*/ 94 h 153"/>
                    <a:gd name="T76" fmla="*/ 4 w 209"/>
                    <a:gd name="T77" fmla="*/ 108 h 153"/>
                    <a:gd name="T78" fmla="*/ 2 w 209"/>
                    <a:gd name="T79" fmla="*/ 86 h 153"/>
                    <a:gd name="T80" fmla="*/ 0 w 209"/>
                    <a:gd name="T81" fmla="*/ 72 h 153"/>
                    <a:gd name="T82" fmla="*/ 4 w 209"/>
                    <a:gd name="T83" fmla="*/ 72 h 153"/>
                    <a:gd name="T84" fmla="*/ 2 w 209"/>
                    <a:gd name="T85" fmla="*/ 86 h 153"/>
                    <a:gd name="T86" fmla="*/ 0 w 209"/>
                    <a:gd name="T87" fmla="*/ 60 h 153"/>
                    <a:gd name="T88" fmla="*/ 2 w 209"/>
                    <a:gd name="T89" fmla="*/ 46 h 153"/>
                    <a:gd name="T90" fmla="*/ 4 w 209"/>
                    <a:gd name="T91" fmla="*/ 60 h 153"/>
                    <a:gd name="T92" fmla="*/ 2 w 209"/>
                    <a:gd name="T93" fmla="*/ 38 h 153"/>
                    <a:gd name="T94" fmla="*/ 0 w 209"/>
                    <a:gd name="T95" fmla="*/ 24 h 153"/>
                    <a:gd name="T96" fmla="*/ 4 w 209"/>
                    <a:gd name="T97" fmla="*/ 24 h 153"/>
                    <a:gd name="T98" fmla="*/ 2 w 209"/>
                    <a:gd name="T99" fmla="*/ 38 h 153"/>
                    <a:gd name="T100" fmla="*/ 0 w 209"/>
                    <a:gd name="T101" fmla="*/ 12 h 153"/>
                    <a:gd name="T102" fmla="*/ 2 w 209"/>
                    <a:gd name="T103" fmla="*/ 0 h 153"/>
                    <a:gd name="T104" fmla="*/ 4 w 209"/>
                    <a:gd name="T105" fmla="*/ 1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9" h="153">
                      <a:moveTo>
                        <a:pt x="207" y="153"/>
                      </a:moveTo>
                      <a:cubicBezTo>
                        <a:pt x="195" y="153"/>
                        <a:pt x="195" y="153"/>
                        <a:pt x="195" y="153"/>
                      </a:cubicBezTo>
                      <a:cubicBezTo>
                        <a:pt x="194" y="153"/>
                        <a:pt x="193" y="152"/>
                        <a:pt x="193" y="151"/>
                      </a:cubicBezTo>
                      <a:cubicBezTo>
                        <a:pt x="193" y="150"/>
                        <a:pt x="194" y="149"/>
                        <a:pt x="195" y="149"/>
                      </a:cubicBezTo>
                      <a:cubicBezTo>
                        <a:pt x="207" y="149"/>
                        <a:pt x="207" y="149"/>
                        <a:pt x="207" y="149"/>
                      </a:cubicBezTo>
                      <a:cubicBezTo>
                        <a:pt x="208" y="149"/>
                        <a:pt x="209" y="150"/>
                        <a:pt x="209" y="151"/>
                      </a:cubicBezTo>
                      <a:cubicBezTo>
                        <a:pt x="209" y="152"/>
                        <a:pt x="208" y="153"/>
                        <a:pt x="207" y="153"/>
                      </a:cubicBezTo>
                      <a:close/>
                      <a:moveTo>
                        <a:pt x="183" y="153"/>
                      </a:moveTo>
                      <a:cubicBezTo>
                        <a:pt x="171" y="153"/>
                        <a:pt x="171" y="153"/>
                        <a:pt x="171" y="153"/>
                      </a:cubicBezTo>
                      <a:cubicBezTo>
                        <a:pt x="170" y="153"/>
                        <a:pt x="169" y="152"/>
                        <a:pt x="169" y="151"/>
                      </a:cubicBezTo>
                      <a:cubicBezTo>
                        <a:pt x="169" y="150"/>
                        <a:pt x="170" y="149"/>
                        <a:pt x="171" y="149"/>
                      </a:cubicBezTo>
                      <a:cubicBezTo>
                        <a:pt x="183" y="149"/>
                        <a:pt x="183" y="149"/>
                        <a:pt x="183" y="149"/>
                      </a:cubicBezTo>
                      <a:cubicBezTo>
                        <a:pt x="184" y="149"/>
                        <a:pt x="185" y="150"/>
                        <a:pt x="185" y="151"/>
                      </a:cubicBezTo>
                      <a:cubicBezTo>
                        <a:pt x="185" y="152"/>
                        <a:pt x="184" y="153"/>
                        <a:pt x="183" y="153"/>
                      </a:cubicBezTo>
                      <a:close/>
                      <a:moveTo>
                        <a:pt x="159" y="153"/>
                      </a:moveTo>
                      <a:cubicBezTo>
                        <a:pt x="147" y="153"/>
                        <a:pt x="147" y="153"/>
                        <a:pt x="147" y="153"/>
                      </a:cubicBezTo>
                      <a:cubicBezTo>
                        <a:pt x="146" y="153"/>
                        <a:pt x="145" y="152"/>
                        <a:pt x="145" y="151"/>
                      </a:cubicBezTo>
                      <a:cubicBezTo>
                        <a:pt x="145" y="150"/>
                        <a:pt x="146" y="149"/>
                        <a:pt x="147" y="149"/>
                      </a:cubicBezTo>
                      <a:cubicBezTo>
                        <a:pt x="159" y="149"/>
                        <a:pt x="159" y="149"/>
                        <a:pt x="159" y="149"/>
                      </a:cubicBezTo>
                      <a:cubicBezTo>
                        <a:pt x="160" y="149"/>
                        <a:pt x="161" y="150"/>
                        <a:pt x="161" y="151"/>
                      </a:cubicBezTo>
                      <a:cubicBezTo>
                        <a:pt x="161" y="152"/>
                        <a:pt x="160" y="153"/>
                        <a:pt x="159" y="153"/>
                      </a:cubicBezTo>
                      <a:close/>
                      <a:moveTo>
                        <a:pt x="135" y="153"/>
                      </a:moveTo>
                      <a:cubicBezTo>
                        <a:pt x="123" y="153"/>
                        <a:pt x="123" y="153"/>
                        <a:pt x="123" y="153"/>
                      </a:cubicBezTo>
                      <a:cubicBezTo>
                        <a:pt x="122" y="153"/>
                        <a:pt x="121" y="152"/>
                        <a:pt x="121" y="151"/>
                      </a:cubicBezTo>
                      <a:cubicBezTo>
                        <a:pt x="121" y="150"/>
                        <a:pt x="122" y="149"/>
                        <a:pt x="123" y="149"/>
                      </a:cubicBezTo>
                      <a:cubicBezTo>
                        <a:pt x="135" y="149"/>
                        <a:pt x="135" y="149"/>
                        <a:pt x="135" y="149"/>
                      </a:cubicBezTo>
                      <a:cubicBezTo>
                        <a:pt x="136" y="149"/>
                        <a:pt x="137" y="150"/>
                        <a:pt x="137" y="151"/>
                      </a:cubicBezTo>
                      <a:cubicBezTo>
                        <a:pt x="137" y="152"/>
                        <a:pt x="136" y="153"/>
                        <a:pt x="135" y="153"/>
                      </a:cubicBezTo>
                      <a:close/>
                      <a:moveTo>
                        <a:pt x="111" y="153"/>
                      </a:moveTo>
                      <a:cubicBezTo>
                        <a:pt x="99" y="153"/>
                        <a:pt x="99" y="153"/>
                        <a:pt x="99" y="153"/>
                      </a:cubicBezTo>
                      <a:cubicBezTo>
                        <a:pt x="98" y="153"/>
                        <a:pt x="97" y="152"/>
                        <a:pt x="97" y="151"/>
                      </a:cubicBezTo>
                      <a:cubicBezTo>
                        <a:pt x="97" y="150"/>
                        <a:pt x="98" y="149"/>
                        <a:pt x="99" y="149"/>
                      </a:cubicBezTo>
                      <a:cubicBezTo>
                        <a:pt x="111" y="149"/>
                        <a:pt x="111" y="149"/>
                        <a:pt x="111" y="149"/>
                      </a:cubicBezTo>
                      <a:cubicBezTo>
                        <a:pt x="112" y="149"/>
                        <a:pt x="113" y="150"/>
                        <a:pt x="113" y="151"/>
                      </a:cubicBezTo>
                      <a:cubicBezTo>
                        <a:pt x="113" y="152"/>
                        <a:pt x="112" y="153"/>
                        <a:pt x="111" y="153"/>
                      </a:cubicBezTo>
                      <a:close/>
                      <a:moveTo>
                        <a:pt x="87" y="153"/>
                      </a:moveTo>
                      <a:cubicBezTo>
                        <a:pt x="75" y="153"/>
                        <a:pt x="75" y="153"/>
                        <a:pt x="75" y="153"/>
                      </a:cubicBezTo>
                      <a:cubicBezTo>
                        <a:pt x="74" y="153"/>
                        <a:pt x="73" y="152"/>
                        <a:pt x="73" y="151"/>
                      </a:cubicBezTo>
                      <a:cubicBezTo>
                        <a:pt x="73" y="150"/>
                        <a:pt x="74" y="149"/>
                        <a:pt x="75" y="149"/>
                      </a:cubicBezTo>
                      <a:cubicBezTo>
                        <a:pt x="87" y="149"/>
                        <a:pt x="87" y="149"/>
                        <a:pt x="87" y="149"/>
                      </a:cubicBezTo>
                      <a:cubicBezTo>
                        <a:pt x="88" y="149"/>
                        <a:pt x="89" y="150"/>
                        <a:pt x="89" y="151"/>
                      </a:cubicBezTo>
                      <a:cubicBezTo>
                        <a:pt x="89" y="152"/>
                        <a:pt x="88" y="153"/>
                        <a:pt x="87" y="153"/>
                      </a:cubicBezTo>
                      <a:close/>
                      <a:moveTo>
                        <a:pt x="63" y="153"/>
                      </a:moveTo>
                      <a:cubicBezTo>
                        <a:pt x="51" y="153"/>
                        <a:pt x="51" y="153"/>
                        <a:pt x="51" y="153"/>
                      </a:cubicBezTo>
                      <a:cubicBezTo>
                        <a:pt x="50" y="153"/>
                        <a:pt x="49" y="152"/>
                        <a:pt x="49" y="151"/>
                      </a:cubicBezTo>
                      <a:cubicBezTo>
                        <a:pt x="49" y="150"/>
                        <a:pt x="50" y="149"/>
                        <a:pt x="51" y="149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64" y="149"/>
                        <a:pt x="65" y="150"/>
                        <a:pt x="65" y="151"/>
                      </a:cubicBezTo>
                      <a:cubicBezTo>
                        <a:pt x="65" y="152"/>
                        <a:pt x="64" y="153"/>
                        <a:pt x="63" y="153"/>
                      </a:cubicBezTo>
                      <a:close/>
                      <a:moveTo>
                        <a:pt x="39" y="153"/>
                      </a:moveTo>
                      <a:cubicBezTo>
                        <a:pt x="27" y="153"/>
                        <a:pt x="27" y="153"/>
                        <a:pt x="27" y="153"/>
                      </a:cubicBezTo>
                      <a:cubicBezTo>
                        <a:pt x="26" y="153"/>
                        <a:pt x="25" y="152"/>
                        <a:pt x="25" y="151"/>
                      </a:cubicBezTo>
                      <a:cubicBezTo>
                        <a:pt x="25" y="150"/>
                        <a:pt x="26" y="149"/>
                        <a:pt x="27" y="149"/>
                      </a:cubicBezTo>
                      <a:cubicBezTo>
                        <a:pt x="39" y="149"/>
                        <a:pt x="39" y="149"/>
                        <a:pt x="39" y="149"/>
                      </a:cubicBezTo>
                      <a:cubicBezTo>
                        <a:pt x="40" y="149"/>
                        <a:pt x="41" y="150"/>
                        <a:pt x="41" y="151"/>
                      </a:cubicBezTo>
                      <a:cubicBezTo>
                        <a:pt x="41" y="152"/>
                        <a:pt x="40" y="153"/>
                        <a:pt x="39" y="153"/>
                      </a:cubicBezTo>
                      <a:close/>
                      <a:moveTo>
                        <a:pt x="15" y="152"/>
                      </a:moveTo>
                      <a:cubicBezTo>
                        <a:pt x="14" y="152"/>
                        <a:pt x="14" y="152"/>
                        <a:pt x="14" y="152"/>
                      </a:cubicBezTo>
                      <a:cubicBezTo>
                        <a:pt x="10" y="151"/>
                        <a:pt x="7" y="148"/>
                        <a:pt x="4" y="144"/>
                      </a:cubicBezTo>
                      <a:cubicBezTo>
                        <a:pt x="3" y="143"/>
                        <a:pt x="4" y="142"/>
                        <a:pt x="4" y="142"/>
                      </a:cubicBezTo>
                      <a:cubicBezTo>
                        <a:pt x="5" y="141"/>
                        <a:pt x="7" y="141"/>
                        <a:pt x="7" y="142"/>
                      </a:cubicBezTo>
                      <a:cubicBezTo>
                        <a:pt x="9" y="145"/>
                        <a:pt x="12" y="147"/>
                        <a:pt x="16" y="148"/>
                      </a:cubicBezTo>
                      <a:cubicBezTo>
                        <a:pt x="17" y="149"/>
                        <a:pt x="17" y="150"/>
                        <a:pt x="17" y="151"/>
                      </a:cubicBezTo>
                      <a:cubicBezTo>
                        <a:pt x="17" y="152"/>
                        <a:pt x="16" y="152"/>
                        <a:pt x="15" y="152"/>
                      </a:cubicBezTo>
                      <a:close/>
                      <a:moveTo>
                        <a:pt x="2" y="134"/>
                      </a:moveTo>
                      <a:cubicBezTo>
                        <a:pt x="1" y="134"/>
                        <a:pt x="0" y="133"/>
                        <a:pt x="0" y="132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19"/>
                        <a:pt x="1" y="118"/>
                        <a:pt x="2" y="118"/>
                      </a:cubicBezTo>
                      <a:cubicBezTo>
                        <a:pt x="3" y="118"/>
                        <a:pt x="4" y="119"/>
                        <a:pt x="4" y="120"/>
                      </a:cubicBezTo>
                      <a:cubicBezTo>
                        <a:pt x="4" y="132"/>
                        <a:pt x="4" y="132"/>
                        <a:pt x="4" y="132"/>
                      </a:cubicBezTo>
                      <a:cubicBezTo>
                        <a:pt x="4" y="133"/>
                        <a:pt x="3" y="134"/>
                        <a:pt x="2" y="134"/>
                      </a:cubicBezTo>
                      <a:close/>
                      <a:moveTo>
                        <a:pt x="2" y="110"/>
                      </a:moveTo>
                      <a:cubicBezTo>
                        <a:pt x="1" y="110"/>
                        <a:pt x="0" y="109"/>
                        <a:pt x="0" y="108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5"/>
                        <a:pt x="1" y="94"/>
                        <a:pt x="2" y="94"/>
                      </a:cubicBezTo>
                      <a:cubicBezTo>
                        <a:pt x="3" y="94"/>
                        <a:pt x="4" y="95"/>
                        <a:pt x="4" y="96"/>
                      </a:cubicBez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4" y="109"/>
                        <a:pt x="3" y="110"/>
                        <a:pt x="2" y="110"/>
                      </a:cubicBezTo>
                      <a:close/>
                      <a:moveTo>
                        <a:pt x="2" y="86"/>
                      </a:moveTo>
                      <a:cubicBezTo>
                        <a:pt x="1" y="86"/>
                        <a:pt x="0" y="85"/>
                        <a:pt x="0" y="84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1"/>
                        <a:pt x="1" y="70"/>
                        <a:pt x="2" y="70"/>
                      </a:cubicBezTo>
                      <a:cubicBezTo>
                        <a:pt x="3" y="70"/>
                        <a:pt x="4" y="71"/>
                        <a:pt x="4" y="72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4" y="85"/>
                        <a:pt x="3" y="86"/>
                        <a:pt x="2" y="86"/>
                      </a:cubicBezTo>
                      <a:close/>
                      <a:moveTo>
                        <a:pt x="2" y="62"/>
                      </a:moveTo>
                      <a:cubicBezTo>
                        <a:pt x="1" y="62"/>
                        <a:pt x="0" y="61"/>
                        <a:pt x="0" y="6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7"/>
                        <a:pt x="1" y="46"/>
                        <a:pt x="2" y="46"/>
                      </a:cubicBezTo>
                      <a:cubicBezTo>
                        <a:pt x="3" y="46"/>
                        <a:pt x="4" y="47"/>
                        <a:pt x="4" y="48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61"/>
                        <a:pt x="3" y="62"/>
                        <a:pt x="2" y="62"/>
                      </a:cubicBezTo>
                      <a:close/>
                      <a:moveTo>
                        <a:pt x="2" y="38"/>
                      </a:move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3"/>
                        <a:pt x="1" y="22"/>
                        <a:pt x="2" y="22"/>
                      </a:cubicBezTo>
                      <a:cubicBezTo>
                        <a:pt x="3" y="22"/>
                        <a:pt x="4" y="23"/>
                        <a:pt x="4" y="24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7"/>
                        <a:pt x="3" y="38"/>
                        <a:pt x="2" y="38"/>
                      </a:cubicBezTo>
                      <a:close/>
                      <a:moveTo>
                        <a:pt x="2" y="14"/>
                      </a:moveTo>
                      <a:cubicBezTo>
                        <a:pt x="1" y="14"/>
                        <a:pt x="0" y="13"/>
                        <a:pt x="0" y="1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3" y="14"/>
                        <a:pt x="2" y="14"/>
                      </a:cubicBezTo>
                      <a:close/>
                    </a:path>
                  </a:pathLst>
                </a:custGeom>
                <a:solidFill>
                  <a:srgbClr val="285A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1" name="íṥḷide"/>
                <p:cNvSpPr/>
                <p:nvPr/>
              </p:nvSpPr>
              <p:spPr bwMode="auto">
                <a:xfrm>
                  <a:off x="2771273" y="1388855"/>
                  <a:ext cx="1340621" cy="1341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12" name="矩形 911"/>
              <p:cNvSpPr/>
              <p:nvPr/>
            </p:nvSpPr>
            <p:spPr>
              <a:xfrm>
                <a:off x="596442" y="1313363"/>
                <a:ext cx="64315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生物油水溶性组分催化重整制取富氢气体研究</a:t>
                </a:r>
              </a:p>
            </p:txBody>
          </p:sp>
        </p:grpSp>
        <p:sp>
          <p:nvSpPr>
            <p:cNvPr id="914" name="矩形 913"/>
            <p:cNvSpPr/>
            <p:nvPr/>
          </p:nvSpPr>
          <p:spPr>
            <a:xfrm>
              <a:off x="1563827" y="5144874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285A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拟研究内容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拟解决问题</a:t>
            </a:r>
          </a:p>
        </p:txBody>
      </p:sp>
      <p:grpSp>
        <p:nvGrpSpPr>
          <p:cNvPr id="319" name="组合 318"/>
          <p:cNvGrpSpPr/>
          <p:nvPr/>
        </p:nvGrpSpPr>
        <p:grpSpPr>
          <a:xfrm>
            <a:off x="867360" y="1434091"/>
            <a:ext cx="10349021" cy="4703184"/>
            <a:chOff x="867360" y="1434091"/>
            <a:chExt cx="10349021" cy="4703184"/>
          </a:xfrm>
        </p:grpSpPr>
        <p:sp>
          <p:nvSpPr>
            <p:cNvPr id="4" name="ïş1idé"/>
            <p:cNvSpPr/>
            <p:nvPr/>
          </p:nvSpPr>
          <p:spPr bwMode="gray">
            <a:xfrm>
              <a:off x="6664275" y="1434091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" name="iṧ1íḑê"/>
            <p:cNvSpPr txBox="1"/>
            <p:nvPr/>
          </p:nvSpPr>
          <p:spPr>
            <a:xfrm>
              <a:off x="7659059" y="1488225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选择合适的载体，催化剂的制备与表征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íṧliḍe"/>
            <p:cNvSpPr/>
            <p:nvPr/>
          </p:nvSpPr>
          <p:spPr>
            <a:xfrm>
              <a:off x="6701599" y="1488225"/>
              <a:ext cx="792000" cy="792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íṥḷiḑé"/>
            <p:cNvSpPr/>
            <p:nvPr/>
          </p:nvSpPr>
          <p:spPr bwMode="gray">
            <a:xfrm>
              <a:off x="6683650" y="2700797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îSľîdè"/>
            <p:cNvSpPr txBox="1"/>
            <p:nvPr/>
          </p:nvSpPr>
          <p:spPr>
            <a:xfrm>
              <a:off x="7678434" y="2754931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抑制反应过程中液相组分的热裂解与气相产物甲烷化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iŝḻiďê"/>
            <p:cNvSpPr/>
            <p:nvPr/>
          </p:nvSpPr>
          <p:spPr>
            <a:xfrm>
              <a:off x="6720974" y="2754931"/>
              <a:ext cx="792000" cy="79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ïşļîḑê"/>
            <p:cNvSpPr/>
            <p:nvPr/>
          </p:nvSpPr>
          <p:spPr bwMode="gray">
            <a:xfrm>
              <a:off x="6683650" y="3969369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iśľîḓè"/>
            <p:cNvSpPr txBox="1"/>
            <p:nvPr/>
          </p:nvSpPr>
          <p:spPr>
            <a:xfrm>
              <a:off x="7678434" y="4023503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催化剂的失活与再生研究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işlíḓé"/>
            <p:cNvSpPr/>
            <p:nvPr/>
          </p:nvSpPr>
          <p:spPr>
            <a:xfrm>
              <a:off x="6720974" y="4023503"/>
              <a:ext cx="792000" cy="792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íšlïḍê"/>
            <p:cNvSpPr/>
            <p:nvPr/>
          </p:nvSpPr>
          <p:spPr bwMode="gray">
            <a:xfrm>
              <a:off x="6683650" y="5237008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iṧľîḍé"/>
            <p:cNvSpPr txBox="1"/>
            <p:nvPr/>
          </p:nvSpPr>
          <p:spPr>
            <a:xfrm>
              <a:off x="7678434" y="5291142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催化剂的改性研究   延长催化剂使用寿命 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išľîḍê"/>
            <p:cNvSpPr/>
            <p:nvPr/>
          </p:nvSpPr>
          <p:spPr>
            <a:xfrm>
              <a:off x="6720974" y="5291142"/>
              <a:ext cx="792000" cy="79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1" name="肘形连接符 45"/>
            <p:cNvCxnSpPr>
              <a:endCxn id="6" idx="2"/>
            </p:cNvCxnSpPr>
            <p:nvPr/>
          </p:nvCxnSpPr>
          <p:spPr>
            <a:xfrm flipV="1">
              <a:off x="4948910" y="1884225"/>
              <a:ext cx="1752689" cy="1662706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53"/>
            <p:cNvCxnSpPr>
              <a:endCxn id="12" idx="1"/>
            </p:cNvCxnSpPr>
            <p:nvPr/>
          </p:nvCxnSpPr>
          <p:spPr>
            <a:xfrm>
              <a:off x="4948910" y="3546931"/>
              <a:ext cx="1734740" cy="872572"/>
            </a:xfrm>
            <a:prstGeom prst="bentConnector3">
              <a:avLst>
                <a:gd name="adj1" fmla="val 50527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连接符 55"/>
            <p:cNvCxnSpPr>
              <a:endCxn id="16" idx="1"/>
            </p:cNvCxnSpPr>
            <p:nvPr/>
          </p:nvCxnSpPr>
          <p:spPr>
            <a:xfrm>
              <a:off x="4948910" y="3546931"/>
              <a:ext cx="1734740" cy="2140211"/>
            </a:xfrm>
            <a:prstGeom prst="bentConnector3">
              <a:avLst>
                <a:gd name="adj1" fmla="val 50527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63"/>
            <p:cNvCxnSpPr>
              <a:endCxn id="10" idx="2"/>
            </p:cNvCxnSpPr>
            <p:nvPr/>
          </p:nvCxnSpPr>
          <p:spPr>
            <a:xfrm flipV="1">
              <a:off x="4948910" y="3150931"/>
              <a:ext cx="1772064" cy="396000"/>
            </a:xfrm>
            <a:prstGeom prst="bentConnector3">
              <a:avLst>
                <a:gd name="adj1" fmla="val 49484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îŝ1îḑé"/>
            <p:cNvGrpSpPr/>
            <p:nvPr/>
          </p:nvGrpSpPr>
          <p:grpSpPr>
            <a:xfrm>
              <a:off x="867360" y="1646527"/>
              <a:ext cx="3767043" cy="3909073"/>
              <a:chOff x="1487488" y="1585811"/>
              <a:chExt cx="3552436" cy="3686372"/>
            </a:xfrm>
          </p:grpSpPr>
          <p:grpSp>
            <p:nvGrpSpPr>
              <p:cNvPr id="34" name="ïŝlíďe"/>
              <p:cNvGrpSpPr>
                <a:grpSpLocks noChangeAspect="1"/>
              </p:cNvGrpSpPr>
              <p:nvPr/>
            </p:nvGrpSpPr>
            <p:grpSpPr bwMode="auto">
              <a:xfrm>
                <a:off x="1487488" y="1585811"/>
                <a:ext cx="3552436" cy="3404081"/>
                <a:chOff x="3344" y="1687"/>
                <a:chExt cx="983" cy="942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0" name="işľîḍè"/>
                <p:cNvSpPr/>
                <p:nvPr/>
              </p:nvSpPr>
              <p:spPr bwMode="auto">
                <a:xfrm>
                  <a:off x="4105" y="1856"/>
                  <a:ext cx="31" cy="40"/>
                </a:xfrm>
                <a:custGeom>
                  <a:avLst/>
                  <a:gdLst>
                    <a:gd name="T0" fmla="*/ 5 w 13"/>
                    <a:gd name="T1" fmla="*/ 16 h 17"/>
                    <a:gd name="T2" fmla="*/ 6 w 13"/>
                    <a:gd name="T3" fmla="*/ 15 h 17"/>
                    <a:gd name="T4" fmla="*/ 6 w 13"/>
                    <a:gd name="T5" fmla="*/ 16 h 17"/>
                    <a:gd name="T6" fmla="*/ 4 w 13"/>
                    <a:gd name="T7" fmla="*/ 16 h 17"/>
                    <a:gd name="T8" fmla="*/ 4 w 13"/>
                    <a:gd name="T9" fmla="*/ 15 h 17"/>
                    <a:gd name="T10" fmla="*/ 4 w 13"/>
                    <a:gd name="T11" fmla="*/ 14 h 17"/>
                    <a:gd name="T12" fmla="*/ 4 w 13"/>
                    <a:gd name="T13" fmla="*/ 16 h 17"/>
                    <a:gd name="T14" fmla="*/ 7 w 13"/>
                    <a:gd name="T15" fmla="*/ 15 h 17"/>
                    <a:gd name="T16" fmla="*/ 8 w 13"/>
                    <a:gd name="T17" fmla="*/ 14 h 17"/>
                    <a:gd name="T18" fmla="*/ 8 w 13"/>
                    <a:gd name="T19" fmla="*/ 16 h 17"/>
                    <a:gd name="T20" fmla="*/ 8 w 13"/>
                    <a:gd name="T21" fmla="*/ 16 h 17"/>
                    <a:gd name="T22" fmla="*/ 3 w 13"/>
                    <a:gd name="T23" fmla="*/ 15 h 17"/>
                    <a:gd name="T24" fmla="*/ 3 w 13"/>
                    <a:gd name="T25" fmla="*/ 13 h 17"/>
                    <a:gd name="T26" fmla="*/ 3 w 13"/>
                    <a:gd name="T27" fmla="*/ 15 h 17"/>
                    <a:gd name="T28" fmla="*/ 9 w 13"/>
                    <a:gd name="T29" fmla="*/ 14 h 17"/>
                    <a:gd name="T30" fmla="*/ 9 w 13"/>
                    <a:gd name="T31" fmla="*/ 14 h 17"/>
                    <a:gd name="T32" fmla="*/ 9 w 13"/>
                    <a:gd name="T33" fmla="*/ 15 h 17"/>
                    <a:gd name="T34" fmla="*/ 2 w 13"/>
                    <a:gd name="T35" fmla="*/ 13 h 17"/>
                    <a:gd name="T36" fmla="*/ 2 w 13"/>
                    <a:gd name="T37" fmla="*/ 13 h 17"/>
                    <a:gd name="T38" fmla="*/ 11 w 13"/>
                    <a:gd name="T39" fmla="*/ 13 h 17"/>
                    <a:gd name="T40" fmla="*/ 11 w 13"/>
                    <a:gd name="T41" fmla="*/ 12 h 17"/>
                    <a:gd name="T42" fmla="*/ 11 w 13"/>
                    <a:gd name="T43" fmla="*/ 12 h 17"/>
                    <a:gd name="T44" fmla="*/ 2 w 13"/>
                    <a:gd name="T45" fmla="*/ 12 h 17"/>
                    <a:gd name="T46" fmla="*/ 2 w 13"/>
                    <a:gd name="T47" fmla="*/ 12 h 17"/>
                    <a:gd name="T48" fmla="*/ 6 w 13"/>
                    <a:gd name="T49" fmla="*/ 14 h 17"/>
                    <a:gd name="T50" fmla="*/ 2 w 13"/>
                    <a:gd name="T51" fmla="*/ 6 h 17"/>
                    <a:gd name="T52" fmla="*/ 7 w 13"/>
                    <a:gd name="T53" fmla="*/ 1 h 17"/>
                    <a:gd name="T54" fmla="*/ 11 w 13"/>
                    <a:gd name="T55" fmla="*/ 3 h 17"/>
                    <a:gd name="T56" fmla="*/ 8 w 13"/>
                    <a:gd name="T57" fmla="*/ 13 h 17"/>
                    <a:gd name="T58" fmla="*/ 7 w 13"/>
                    <a:gd name="T59" fmla="*/ 0 h 17"/>
                    <a:gd name="T60" fmla="*/ 1 w 13"/>
                    <a:gd name="T61" fmla="*/ 6 h 17"/>
                    <a:gd name="T62" fmla="*/ 1 w 13"/>
                    <a:gd name="T63" fmla="*/ 9 h 17"/>
                    <a:gd name="T64" fmla="*/ 1 w 13"/>
                    <a:gd name="T65" fmla="*/ 14 h 17"/>
                    <a:gd name="T66" fmla="*/ 6 w 13"/>
                    <a:gd name="T67" fmla="*/ 17 h 17"/>
                    <a:gd name="T68" fmla="*/ 6 w 13"/>
                    <a:gd name="T69" fmla="*/ 17 h 17"/>
                    <a:gd name="T70" fmla="*/ 6 w 13"/>
                    <a:gd name="T71" fmla="*/ 17 h 17"/>
                    <a:gd name="T72" fmla="*/ 12 w 13"/>
                    <a:gd name="T73" fmla="*/ 13 h 17"/>
                    <a:gd name="T74" fmla="*/ 12 w 13"/>
                    <a:gd name="T75" fmla="*/ 6 h 17"/>
                    <a:gd name="T76" fmla="*/ 11 w 13"/>
                    <a:gd name="T7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" h="17">
                      <a:moveTo>
                        <a:pt x="6" y="16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5"/>
                        <a:pt x="5" y="15"/>
                        <a:pt x="6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moveTo>
                        <a:pt x="4" y="16"/>
                      </a:move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4" y="15"/>
                        <a:pt x="4" y="16"/>
                      </a:cubicBezTo>
                      <a:moveTo>
                        <a:pt x="7" y="16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3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moveTo>
                        <a:pt x="9" y="15"/>
                      </a:move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moveTo>
                        <a:pt x="2" y="14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moveTo>
                        <a:pt x="11" y="13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moveTo>
                        <a:pt x="2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6" y="14"/>
                      </a:moveTo>
                      <a:cubicBezTo>
                        <a:pt x="5" y="14"/>
                        <a:pt x="4" y="13"/>
                        <a:pt x="3" y="12"/>
                      </a:cubicBezTo>
                      <a:cubicBezTo>
                        <a:pt x="1" y="11"/>
                        <a:pt x="2" y="8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8" y="1"/>
                        <a:pt x="9" y="2"/>
                        <a:pt x="10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2" y="5"/>
                        <a:pt x="12" y="8"/>
                        <a:pt x="11" y="10"/>
                      </a:cubicBezTo>
                      <a:cubicBezTo>
                        <a:pt x="10" y="12"/>
                        <a:pt x="9" y="13"/>
                        <a:pt x="8" y="13"/>
                      </a:cubicBezTo>
                      <a:cubicBezTo>
                        <a:pt x="7" y="14"/>
                        <a:pt x="7" y="14"/>
                        <a:pt x="6" y="14"/>
                      </a:cubicBezTo>
                      <a:moveTo>
                        <a:pt x="7" y="0"/>
                      </a:move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0" y="12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6"/>
                        <a:pt x="4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10" y="16"/>
                        <a:pt x="11" y="15"/>
                        <a:pt x="12" y="13"/>
                      </a:cubicBezTo>
                      <a:cubicBezTo>
                        <a:pt x="12" y="11"/>
                        <a:pt x="13" y="9"/>
                        <a:pt x="13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1"/>
                        <a:pt x="9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íṥ1îḓè"/>
                <p:cNvSpPr/>
                <p:nvPr/>
              </p:nvSpPr>
              <p:spPr bwMode="auto">
                <a:xfrm>
                  <a:off x="3422" y="1996"/>
                  <a:ext cx="69" cy="67"/>
                </a:xfrm>
                <a:custGeom>
                  <a:avLst/>
                  <a:gdLst>
                    <a:gd name="T0" fmla="*/ 14 w 29"/>
                    <a:gd name="T1" fmla="*/ 27 h 28"/>
                    <a:gd name="T2" fmla="*/ 1 w 29"/>
                    <a:gd name="T3" fmla="*/ 14 h 28"/>
                    <a:gd name="T4" fmla="*/ 14 w 29"/>
                    <a:gd name="T5" fmla="*/ 1 h 28"/>
                    <a:gd name="T6" fmla="*/ 23 w 29"/>
                    <a:gd name="T7" fmla="*/ 4 h 28"/>
                    <a:gd name="T8" fmla="*/ 28 w 29"/>
                    <a:gd name="T9" fmla="*/ 14 h 28"/>
                    <a:gd name="T10" fmla="*/ 14 w 29"/>
                    <a:gd name="T11" fmla="*/ 27 h 28"/>
                    <a:gd name="T12" fmla="*/ 14 w 29"/>
                    <a:gd name="T13" fmla="*/ 0 h 28"/>
                    <a:gd name="T14" fmla="*/ 0 w 29"/>
                    <a:gd name="T15" fmla="*/ 14 h 28"/>
                    <a:gd name="T16" fmla="*/ 14 w 29"/>
                    <a:gd name="T17" fmla="*/ 28 h 28"/>
                    <a:gd name="T18" fmla="*/ 29 w 29"/>
                    <a:gd name="T19" fmla="*/ 14 h 28"/>
                    <a:gd name="T20" fmla="*/ 14 w 29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28">
                      <a:moveTo>
                        <a:pt x="14" y="27"/>
                      </a:moveTo>
                      <a:cubicBezTo>
                        <a:pt x="8" y="27"/>
                        <a:pt x="1" y="23"/>
                        <a:pt x="1" y="14"/>
                      </a:cubicBezTo>
                      <a:cubicBezTo>
                        <a:pt x="1" y="5"/>
                        <a:pt x="8" y="1"/>
                        <a:pt x="14" y="1"/>
                      </a:cubicBezTo>
                      <a:cubicBezTo>
                        <a:pt x="18" y="1"/>
                        <a:pt x="21" y="2"/>
                        <a:pt x="23" y="4"/>
                      </a:cubicBezTo>
                      <a:cubicBezTo>
                        <a:pt x="26" y="7"/>
                        <a:pt x="28" y="10"/>
                        <a:pt x="28" y="14"/>
                      </a:cubicBezTo>
                      <a:cubicBezTo>
                        <a:pt x="28" y="23"/>
                        <a:pt x="21" y="27"/>
                        <a:pt x="14" y="27"/>
                      </a:cubicBezTo>
                      <a:moveTo>
                        <a:pt x="14" y="0"/>
                      </a:moveTo>
                      <a:cubicBezTo>
                        <a:pt x="7" y="0"/>
                        <a:pt x="0" y="5"/>
                        <a:pt x="0" y="14"/>
                      </a:cubicBezTo>
                      <a:cubicBezTo>
                        <a:pt x="0" y="23"/>
                        <a:pt x="7" y="28"/>
                        <a:pt x="14" y="28"/>
                      </a:cubicBezTo>
                      <a:cubicBezTo>
                        <a:pt x="21" y="28"/>
                        <a:pt x="29" y="23"/>
                        <a:pt x="29" y="14"/>
                      </a:cubicBezTo>
                      <a:cubicBezTo>
                        <a:pt x="29" y="5"/>
                        <a:pt x="21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iṩľíḑe"/>
                <p:cNvSpPr/>
                <p:nvPr/>
              </p:nvSpPr>
              <p:spPr bwMode="auto">
                <a:xfrm>
                  <a:off x="3413" y="1987"/>
                  <a:ext cx="86" cy="85"/>
                </a:xfrm>
                <a:custGeom>
                  <a:avLst/>
                  <a:gdLst>
                    <a:gd name="T0" fmla="*/ 18 w 36"/>
                    <a:gd name="T1" fmla="*/ 35 h 36"/>
                    <a:gd name="T2" fmla="*/ 1 w 36"/>
                    <a:gd name="T3" fmla="*/ 18 h 36"/>
                    <a:gd name="T4" fmla="*/ 18 w 36"/>
                    <a:gd name="T5" fmla="*/ 1 h 36"/>
                    <a:gd name="T6" fmla="*/ 35 w 36"/>
                    <a:gd name="T7" fmla="*/ 18 h 36"/>
                    <a:gd name="T8" fmla="*/ 18 w 36"/>
                    <a:gd name="T9" fmla="*/ 35 h 36"/>
                    <a:gd name="T10" fmla="*/ 18 w 36"/>
                    <a:gd name="T11" fmla="*/ 0 h 36"/>
                    <a:gd name="T12" fmla="*/ 6 w 36"/>
                    <a:gd name="T13" fmla="*/ 5 h 36"/>
                    <a:gd name="T14" fmla="*/ 0 w 36"/>
                    <a:gd name="T15" fmla="*/ 18 h 36"/>
                    <a:gd name="T16" fmla="*/ 6 w 36"/>
                    <a:gd name="T17" fmla="*/ 31 h 36"/>
                    <a:gd name="T18" fmla="*/ 18 w 36"/>
                    <a:gd name="T19" fmla="*/ 36 h 36"/>
                    <a:gd name="T20" fmla="*/ 31 w 36"/>
                    <a:gd name="T21" fmla="*/ 31 h 36"/>
                    <a:gd name="T22" fmla="*/ 36 w 36"/>
                    <a:gd name="T23" fmla="*/ 18 h 36"/>
                    <a:gd name="T24" fmla="*/ 31 w 36"/>
                    <a:gd name="T25" fmla="*/ 5 h 36"/>
                    <a:gd name="T26" fmla="*/ 18 w 36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6">
                      <a:moveTo>
                        <a:pt x="18" y="35"/>
                      </a:moveTo>
                      <a:cubicBezTo>
                        <a:pt x="10" y="35"/>
                        <a:pt x="1" y="29"/>
                        <a:pt x="1" y="18"/>
                      </a:cubicBezTo>
                      <a:cubicBezTo>
                        <a:pt x="1" y="7"/>
                        <a:pt x="10" y="1"/>
                        <a:pt x="18" y="1"/>
                      </a:cubicBezTo>
                      <a:cubicBezTo>
                        <a:pt x="27" y="1"/>
                        <a:pt x="35" y="7"/>
                        <a:pt x="35" y="18"/>
                      </a:cubicBezTo>
                      <a:cubicBezTo>
                        <a:pt x="35" y="29"/>
                        <a:pt x="27" y="35"/>
                        <a:pt x="18" y="35"/>
                      </a:cubicBezTo>
                      <a:moveTo>
                        <a:pt x="18" y="0"/>
                      </a:moveTo>
                      <a:cubicBezTo>
                        <a:pt x="13" y="0"/>
                        <a:pt x="9" y="2"/>
                        <a:pt x="6" y="5"/>
                      </a:cubicBezTo>
                      <a:cubicBezTo>
                        <a:pt x="2" y="8"/>
                        <a:pt x="0" y="12"/>
                        <a:pt x="0" y="18"/>
                      </a:cubicBezTo>
                      <a:cubicBezTo>
                        <a:pt x="0" y="23"/>
                        <a:pt x="2" y="28"/>
                        <a:pt x="6" y="31"/>
                      </a:cubicBezTo>
                      <a:cubicBezTo>
                        <a:pt x="9" y="34"/>
                        <a:pt x="13" y="36"/>
                        <a:pt x="18" y="36"/>
                      </a:cubicBezTo>
                      <a:cubicBezTo>
                        <a:pt x="23" y="36"/>
                        <a:pt x="27" y="34"/>
                        <a:pt x="31" y="31"/>
                      </a:cubicBezTo>
                      <a:cubicBezTo>
                        <a:pt x="34" y="28"/>
                        <a:pt x="36" y="23"/>
                        <a:pt x="36" y="18"/>
                      </a:cubicBezTo>
                      <a:cubicBezTo>
                        <a:pt x="36" y="12"/>
                        <a:pt x="34" y="8"/>
                        <a:pt x="31" y="5"/>
                      </a:cubicBezTo>
                      <a:cubicBezTo>
                        <a:pt x="27" y="2"/>
                        <a:pt x="23" y="0"/>
                        <a:pt x="1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îṣḷîďè"/>
                <p:cNvSpPr/>
                <p:nvPr/>
              </p:nvSpPr>
              <p:spPr bwMode="auto">
                <a:xfrm>
                  <a:off x="3453" y="2001"/>
                  <a:ext cx="3" cy="7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1 w 1"/>
                    <a:gd name="T9" fmla="*/ 3 h 3"/>
                    <a:gd name="T10" fmla="*/ 1 w 1"/>
                    <a:gd name="T11" fmla="*/ 3 h 3"/>
                    <a:gd name="T12" fmla="*/ 1 w 1"/>
                    <a:gd name="T13" fmla="*/ 1 h 3"/>
                    <a:gd name="T14" fmla="*/ 1 w 1"/>
                    <a:gd name="T15" fmla="*/ 0 h 3"/>
                    <a:gd name="T16" fmla="*/ 1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i$ľîḓè"/>
                <p:cNvSpPr/>
                <p:nvPr/>
              </p:nvSpPr>
              <p:spPr bwMode="auto">
                <a:xfrm>
                  <a:off x="3453" y="2048"/>
                  <a:ext cx="5" cy="10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3 h 4"/>
                    <a:gd name="T6" fmla="*/ 0 w 2"/>
                    <a:gd name="T7" fmla="*/ 4 h 4"/>
                    <a:gd name="T8" fmla="*/ 1 w 2"/>
                    <a:gd name="T9" fmla="*/ 4 h 4"/>
                    <a:gd name="T10" fmla="*/ 1 w 2"/>
                    <a:gd name="T11" fmla="*/ 4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îṩļîḍe"/>
                <p:cNvSpPr/>
                <p:nvPr/>
              </p:nvSpPr>
              <p:spPr bwMode="auto">
                <a:xfrm>
                  <a:off x="3427" y="2027"/>
                  <a:ext cx="10" cy="5"/>
                </a:xfrm>
                <a:custGeom>
                  <a:avLst/>
                  <a:gdLst>
                    <a:gd name="T0" fmla="*/ 2 w 4"/>
                    <a:gd name="T1" fmla="*/ 0 h 2"/>
                    <a:gd name="T2" fmla="*/ 1 w 4"/>
                    <a:gd name="T3" fmla="*/ 0 h 2"/>
                    <a:gd name="T4" fmla="*/ 0 w 4"/>
                    <a:gd name="T5" fmla="*/ 1 h 2"/>
                    <a:gd name="T6" fmla="*/ 0 w 4"/>
                    <a:gd name="T7" fmla="*/ 2 h 2"/>
                    <a:gd name="T8" fmla="*/ 2 w 4"/>
                    <a:gd name="T9" fmla="*/ 2 h 2"/>
                    <a:gd name="T10" fmla="*/ 4 w 4"/>
                    <a:gd name="T11" fmla="*/ 1 h 2"/>
                    <a:gd name="T12" fmla="*/ 4 w 4"/>
                    <a:gd name="T13" fmla="*/ 1 h 2"/>
                    <a:gd name="T14" fmla="*/ 4 w 4"/>
                    <a:gd name="T15" fmla="*/ 1 h 2"/>
                    <a:gd name="T16" fmla="*/ 3 w 4"/>
                    <a:gd name="T17" fmla="*/ 0 h 2"/>
                    <a:gd name="T18" fmla="*/ 2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2" y="2"/>
                      </a:cubicBezTo>
                      <a:cubicBezTo>
                        <a:pt x="2" y="2"/>
                        <a:pt x="3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íşlîḑé"/>
                <p:cNvSpPr/>
                <p:nvPr/>
              </p:nvSpPr>
              <p:spPr bwMode="auto">
                <a:xfrm>
                  <a:off x="3472" y="2027"/>
                  <a:ext cx="10" cy="5"/>
                </a:xfrm>
                <a:custGeom>
                  <a:avLst/>
                  <a:gdLst>
                    <a:gd name="T0" fmla="*/ 3 w 4"/>
                    <a:gd name="T1" fmla="*/ 0 h 2"/>
                    <a:gd name="T2" fmla="*/ 1 w 4"/>
                    <a:gd name="T3" fmla="*/ 1 h 2"/>
                    <a:gd name="T4" fmla="*/ 0 w 4"/>
                    <a:gd name="T5" fmla="*/ 1 h 2"/>
                    <a:gd name="T6" fmla="*/ 0 w 4"/>
                    <a:gd name="T7" fmla="*/ 1 h 2"/>
                    <a:gd name="T8" fmla="*/ 1 w 4"/>
                    <a:gd name="T9" fmla="*/ 2 h 2"/>
                    <a:gd name="T10" fmla="*/ 2 w 4"/>
                    <a:gd name="T11" fmla="*/ 2 h 2"/>
                    <a:gd name="T12" fmla="*/ 4 w 4"/>
                    <a:gd name="T13" fmla="*/ 2 h 2"/>
                    <a:gd name="T14" fmla="*/ 4 w 4"/>
                    <a:gd name="T15" fmla="*/ 1 h 2"/>
                    <a:gd name="T16" fmla="*/ 4 w 4"/>
                    <a:gd name="T17" fmla="*/ 1 h 2"/>
                    <a:gd name="T18" fmla="*/ 3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ï$lídê"/>
                <p:cNvSpPr/>
                <p:nvPr/>
              </p:nvSpPr>
              <p:spPr bwMode="auto">
                <a:xfrm>
                  <a:off x="3432" y="2041"/>
                  <a:ext cx="5" cy="3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0 w 2"/>
                    <a:gd name="T7" fmla="*/ 1 h 1"/>
                    <a:gd name="T8" fmla="*/ 0 w 2"/>
                    <a:gd name="T9" fmla="*/ 1 h 1"/>
                    <a:gd name="T10" fmla="*/ 0 w 2"/>
                    <a:gd name="T11" fmla="*/ 1 h 1"/>
                    <a:gd name="T12" fmla="*/ 2 w 2"/>
                    <a:gd name="T13" fmla="*/ 0 h 1"/>
                    <a:gd name="T14" fmla="*/ 2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iŝļîḍe"/>
                <p:cNvSpPr/>
                <p:nvPr/>
              </p:nvSpPr>
              <p:spPr bwMode="auto">
                <a:xfrm>
                  <a:off x="3441" y="2048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3 w 5"/>
                    <a:gd name="T3" fmla="*/ 0 h 5"/>
                    <a:gd name="T4" fmla="*/ 3 w 5"/>
                    <a:gd name="T5" fmla="*/ 3 h 5"/>
                    <a:gd name="T6" fmla="*/ 0 w 5"/>
                    <a:gd name="T7" fmla="*/ 3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5 h 5"/>
                    <a:gd name="T14" fmla="*/ 3 w 5"/>
                    <a:gd name="T15" fmla="*/ 3 h 5"/>
                    <a:gd name="T16" fmla="*/ 5 w 5"/>
                    <a:gd name="T17" fmla="*/ 3 h 5"/>
                    <a:gd name="T18" fmla="*/ 5 w 5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íṣ1iḑe"/>
                <p:cNvSpPr/>
                <p:nvPr/>
              </p:nvSpPr>
              <p:spPr bwMode="auto">
                <a:xfrm>
                  <a:off x="3441" y="2048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3 w 5"/>
                    <a:gd name="T3" fmla="*/ 0 h 5"/>
                    <a:gd name="T4" fmla="*/ 3 w 5"/>
                    <a:gd name="T5" fmla="*/ 3 h 5"/>
                    <a:gd name="T6" fmla="*/ 0 w 5"/>
                    <a:gd name="T7" fmla="*/ 3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5 h 5"/>
                    <a:gd name="T14" fmla="*/ 3 w 5"/>
                    <a:gd name="T15" fmla="*/ 3 h 5"/>
                    <a:gd name="T16" fmla="*/ 5 w 5"/>
                    <a:gd name="T17" fmla="*/ 3 h 5"/>
                    <a:gd name="T18" fmla="*/ 5 w 5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ïṧḷîďè"/>
                <p:cNvSpPr/>
                <p:nvPr/>
              </p:nvSpPr>
              <p:spPr bwMode="auto">
                <a:xfrm>
                  <a:off x="3465" y="2048"/>
                  <a:ext cx="5" cy="5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1 h 2"/>
                    <a:gd name="T4" fmla="*/ 0 w 2"/>
                    <a:gd name="T5" fmla="*/ 1 h 2"/>
                    <a:gd name="T6" fmla="*/ 1 w 2"/>
                    <a:gd name="T7" fmla="*/ 2 h 2"/>
                    <a:gd name="T8" fmla="*/ 1 w 2"/>
                    <a:gd name="T9" fmla="*/ 2 h 2"/>
                    <a:gd name="T10" fmla="*/ 2 w 2"/>
                    <a:gd name="T11" fmla="*/ 2 h 2"/>
                    <a:gd name="T12" fmla="*/ 1 w 2"/>
                    <a:gd name="T13" fmla="*/ 1 h 2"/>
                    <a:gd name="T14" fmla="*/ 1 w 2"/>
                    <a:gd name="T15" fmla="*/ 1 h 2"/>
                    <a:gd name="T16" fmla="*/ 1 w 2"/>
                    <a:gd name="T17" fmla="*/ 0 h 2"/>
                    <a:gd name="T18" fmla="*/ 0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îṥ1iďé"/>
                <p:cNvSpPr/>
                <p:nvPr/>
              </p:nvSpPr>
              <p:spPr bwMode="auto">
                <a:xfrm>
                  <a:off x="3475" y="2041"/>
                  <a:ext cx="5" cy="3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ïş1iḑé"/>
                <p:cNvSpPr/>
                <p:nvPr/>
              </p:nvSpPr>
              <p:spPr bwMode="auto">
                <a:xfrm>
                  <a:off x="3430" y="2015"/>
                  <a:ext cx="4" cy="5"/>
                </a:xfrm>
                <a:custGeom>
                  <a:avLst/>
                  <a:gdLst>
                    <a:gd name="T0" fmla="*/ 2 w 4"/>
                    <a:gd name="T1" fmla="*/ 0 h 5"/>
                    <a:gd name="T2" fmla="*/ 0 w 4"/>
                    <a:gd name="T3" fmla="*/ 0 h 5"/>
                    <a:gd name="T4" fmla="*/ 0 w 4"/>
                    <a:gd name="T5" fmla="*/ 2 h 5"/>
                    <a:gd name="T6" fmla="*/ 2 w 4"/>
                    <a:gd name="T7" fmla="*/ 5 h 5"/>
                    <a:gd name="T8" fmla="*/ 4 w 4"/>
                    <a:gd name="T9" fmla="*/ 5 h 5"/>
                    <a:gd name="T10" fmla="*/ 4 w 4"/>
                    <a:gd name="T11" fmla="*/ 5 h 5"/>
                    <a:gd name="T12" fmla="*/ 4 w 4"/>
                    <a:gd name="T13" fmla="*/ 5 h 5"/>
                    <a:gd name="T14" fmla="*/ 4 w 4"/>
                    <a:gd name="T15" fmla="*/ 2 h 5"/>
                    <a:gd name="T16" fmla="*/ 2 w 4"/>
                    <a:gd name="T17" fmla="*/ 2 h 5"/>
                    <a:gd name="T18" fmla="*/ 2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išlíḑe"/>
                <p:cNvSpPr/>
                <p:nvPr/>
              </p:nvSpPr>
              <p:spPr bwMode="auto">
                <a:xfrm>
                  <a:off x="3430" y="2015"/>
                  <a:ext cx="4" cy="5"/>
                </a:xfrm>
                <a:custGeom>
                  <a:avLst/>
                  <a:gdLst>
                    <a:gd name="T0" fmla="*/ 2 w 4"/>
                    <a:gd name="T1" fmla="*/ 0 h 5"/>
                    <a:gd name="T2" fmla="*/ 0 w 4"/>
                    <a:gd name="T3" fmla="*/ 0 h 5"/>
                    <a:gd name="T4" fmla="*/ 0 w 4"/>
                    <a:gd name="T5" fmla="*/ 2 h 5"/>
                    <a:gd name="T6" fmla="*/ 2 w 4"/>
                    <a:gd name="T7" fmla="*/ 5 h 5"/>
                    <a:gd name="T8" fmla="*/ 4 w 4"/>
                    <a:gd name="T9" fmla="*/ 5 h 5"/>
                    <a:gd name="T10" fmla="*/ 4 w 4"/>
                    <a:gd name="T11" fmla="*/ 5 h 5"/>
                    <a:gd name="T12" fmla="*/ 4 w 4"/>
                    <a:gd name="T13" fmla="*/ 5 h 5"/>
                    <a:gd name="T14" fmla="*/ 4 w 4"/>
                    <a:gd name="T15" fmla="*/ 2 h 5"/>
                    <a:gd name="T16" fmla="*/ 2 w 4"/>
                    <a:gd name="T17" fmla="*/ 2 h 5"/>
                    <a:gd name="T18" fmla="*/ 2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ïş1îdê"/>
                <p:cNvSpPr/>
                <p:nvPr/>
              </p:nvSpPr>
              <p:spPr bwMode="auto">
                <a:xfrm>
                  <a:off x="3465" y="2003"/>
                  <a:ext cx="5" cy="5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1 w 2"/>
                    <a:gd name="T13" fmla="*/ 2 h 2"/>
                    <a:gd name="T14" fmla="*/ 1 w 2"/>
                    <a:gd name="T15" fmla="*/ 1 h 2"/>
                    <a:gd name="T16" fmla="*/ 2 w 2"/>
                    <a:gd name="T17" fmla="*/ 1 h 2"/>
                    <a:gd name="T18" fmla="*/ 2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iṡľiḓé"/>
                <p:cNvSpPr/>
                <p:nvPr/>
              </p:nvSpPr>
              <p:spPr bwMode="auto">
                <a:xfrm>
                  <a:off x="3475" y="2010"/>
                  <a:ext cx="5" cy="5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2 h 2"/>
                    <a:gd name="T12" fmla="*/ 2 w 2"/>
                    <a:gd name="T13" fmla="*/ 1 h 2"/>
                    <a:gd name="T14" fmla="*/ 2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ï$lïḓé"/>
                <p:cNvSpPr/>
                <p:nvPr/>
              </p:nvSpPr>
              <p:spPr bwMode="auto">
                <a:xfrm>
                  <a:off x="3822" y="1799"/>
                  <a:ext cx="83" cy="80"/>
                </a:xfrm>
                <a:custGeom>
                  <a:avLst/>
                  <a:gdLst>
                    <a:gd name="T0" fmla="*/ 22 w 35"/>
                    <a:gd name="T1" fmla="*/ 25 h 34"/>
                    <a:gd name="T2" fmla="*/ 19 w 35"/>
                    <a:gd name="T3" fmla="*/ 32 h 34"/>
                    <a:gd name="T4" fmla="*/ 22 w 35"/>
                    <a:gd name="T5" fmla="*/ 25 h 34"/>
                    <a:gd name="T6" fmla="*/ 18 w 35"/>
                    <a:gd name="T7" fmla="*/ 24 h 34"/>
                    <a:gd name="T8" fmla="*/ 16 w 35"/>
                    <a:gd name="T9" fmla="*/ 22 h 34"/>
                    <a:gd name="T10" fmla="*/ 13 w 35"/>
                    <a:gd name="T11" fmla="*/ 18 h 34"/>
                    <a:gd name="T12" fmla="*/ 13 w 35"/>
                    <a:gd name="T13" fmla="*/ 18 h 34"/>
                    <a:gd name="T14" fmla="*/ 15 w 35"/>
                    <a:gd name="T15" fmla="*/ 22 h 34"/>
                    <a:gd name="T16" fmla="*/ 14 w 35"/>
                    <a:gd name="T17" fmla="*/ 22 h 34"/>
                    <a:gd name="T18" fmla="*/ 13 w 35"/>
                    <a:gd name="T19" fmla="*/ 19 h 34"/>
                    <a:gd name="T20" fmla="*/ 31 w 35"/>
                    <a:gd name="T21" fmla="*/ 20 h 34"/>
                    <a:gd name="T22" fmla="*/ 31 w 35"/>
                    <a:gd name="T23" fmla="*/ 20 h 34"/>
                    <a:gd name="T24" fmla="*/ 31 w 35"/>
                    <a:gd name="T25" fmla="*/ 14 h 34"/>
                    <a:gd name="T26" fmla="*/ 31 w 35"/>
                    <a:gd name="T27" fmla="*/ 14 h 34"/>
                    <a:gd name="T28" fmla="*/ 30 w 35"/>
                    <a:gd name="T29" fmla="*/ 20 h 34"/>
                    <a:gd name="T30" fmla="*/ 21 w 35"/>
                    <a:gd name="T31" fmla="*/ 9 h 34"/>
                    <a:gd name="T32" fmla="*/ 8 w 35"/>
                    <a:gd name="T33" fmla="*/ 18 h 34"/>
                    <a:gd name="T34" fmla="*/ 11 w 35"/>
                    <a:gd name="T35" fmla="*/ 18 h 34"/>
                    <a:gd name="T36" fmla="*/ 30 w 35"/>
                    <a:gd name="T37" fmla="*/ 9 h 34"/>
                    <a:gd name="T38" fmla="*/ 12 w 35"/>
                    <a:gd name="T39" fmla="*/ 8 h 34"/>
                    <a:gd name="T40" fmla="*/ 18 w 35"/>
                    <a:gd name="T41" fmla="*/ 8 h 34"/>
                    <a:gd name="T42" fmla="*/ 14 w 35"/>
                    <a:gd name="T43" fmla="*/ 8 h 34"/>
                    <a:gd name="T44" fmla="*/ 15 w 35"/>
                    <a:gd name="T45" fmla="*/ 9 h 34"/>
                    <a:gd name="T46" fmla="*/ 12 w 35"/>
                    <a:gd name="T47" fmla="*/ 16 h 34"/>
                    <a:gd name="T48" fmla="*/ 6 w 35"/>
                    <a:gd name="T49" fmla="*/ 11 h 34"/>
                    <a:gd name="T50" fmla="*/ 7 w 35"/>
                    <a:gd name="T51" fmla="*/ 15 h 34"/>
                    <a:gd name="T52" fmla="*/ 13 w 35"/>
                    <a:gd name="T53" fmla="*/ 5 h 34"/>
                    <a:gd name="T54" fmla="*/ 9 w 35"/>
                    <a:gd name="T55" fmla="*/ 12 h 34"/>
                    <a:gd name="T56" fmla="*/ 29 w 35"/>
                    <a:gd name="T57" fmla="*/ 6 h 34"/>
                    <a:gd name="T58" fmla="*/ 20 w 35"/>
                    <a:gd name="T59" fmla="*/ 4 h 34"/>
                    <a:gd name="T60" fmla="*/ 20 w 35"/>
                    <a:gd name="T61" fmla="*/ 4 h 34"/>
                    <a:gd name="T62" fmla="*/ 24 w 35"/>
                    <a:gd name="T63" fmla="*/ 5 h 34"/>
                    <a:gd name="T64" fmla="*/ 27 w 35"/>
                    <a:gd name="T65" fmla="*/ 7 h 34"/>
                    <a:gd name="T66" fmla="*/ 29 w 35"/>
                    <a:gd name="T67" fmla="*/ 11 h 34"/>
                    <a:gd name="T68" fmla="*/ 33 w 35"/>
                    <a:gd name="T69" fmla="*/ 12 h 34"/>
                    <a:gd name="T70" fmla="*/ 28 w 35"/>
                    <a:gd name="T71" fmla="*/ 15 h 34"/>
                    <a:gd name="T72" fmla="*/ 32 w 35"/>
                    <a:gd name="T73" fmla="*/ 21 h 34"/>
                    <a:gd name="T74" fmla="*/ 27 w 35"/>
                    <a:gd name="T75" fmla="*/ 27 h 34"/>
                    <a:gd name="T76" fmla="*/ 22 w 35"/>
                    <a:gd name="T77" fmla="*/ 24 h 34"/>
                    <a:gd name="T78" fmla="*/ 14 w 35"/>
                    <a:gd name="T79" fmla="*/ 19 h 34"/>
                    <a:gd name="T80" fmla="*/ 18 w 35"/>
                    <a:gd name="T81" fmla="*/ 13 h 34"/>
                    <a:gd name="T82" fmla="*/ 22 w 35"/>
                    <a:gd name="T83" fmla="*/ 10 h 34"/>
                    <a:gd name="T84" fmla="*/ 18 w 35"/>
                    <a:gd name="T85" fmla="*/ 6 h 34"/>
                    <a:gd name="T86" fmla="*/ 14 w 35"/>
                    <a:gd name="T87" fmla="*/ 5 h 34"/>
                    <a:gd name="T88" fmla="*/ 5 w 35"/>
                    <a:gd name="T89" fmla="*/ 10 h 34"/>
                    <a:gd name="T90" fmla="*/ 6 w 35"/>
                    <a:gd name="T91" fmla="*/ 16 h 34"/>
                    <a:gd name="T92" fmla="*/ 6 w 35"/>
                    <a:gd name="T93" fmla="*/ 17 h 34"/>
                    <a:gd name="T94" fmla="*/ 13 w 35"/>
                    <a:gd name="T95" fmla="*/ 23 h 34"/>
                    <a:gd name="T96" fmla="*/ 13 w 35"/>
                    <a:gd name="T97" fmla="*/ 29 h 34"/>
                    <a:gd name="T98" fmla="*/ 15 w 35"/>
                    <a:gd name="T99" fmla="*/ 30 h 34"/>
                    <a:gd name="T100" fmla="*/ 7 w 35"/>
                    <a:gd name="T101" fmla="*/ 4 h 34"/>
                    <a:gd name="T102" fmla="*/ 23 w 35"/>
                    <a:gd name="T103" fmla="*/ 2 h 34"/>
                    <a:gd name="T104" fmla="*/ 11 w 35"/>
                    <a:gd name="T105" fmla="*/ 2 h 34"/>
                    <a:gd name="T106" fmla="*/ 21 w 35"/>
                    <a:gd name="T107" fmla="*/ 3 h 34"/>
                    <a:gd name="T108" fmla="*/ 12 w 35"/>
                    <a:gd name="T109" fmla="*/ 2 h 34"/>
                    <a:gd name="T110" fmla="*/ 18 w 35"/>
                    <a:gd name="T111" fmla="*/ 2 h 34"/>
                    <a:gd name="T112" fmla="*/ 15 w 35"/>
                    <a:gd name="T113" fmla="*/ 1 h 34"/>
                    <a:gd name="T114" fmla="*/ 17 w 35"/>
                    <a:gd name="T115" fmla="*/ 0 h 34"/>
                    <a:gd name="T116" fmla="*/ 0 w 35"/>
                    <a:gd name="T117" fmla="*/ 17 h 34"/>
                    <a:gd name="T118" fmla="*/ 34 w 35"/>
                    <a:gd name="T119" fmla="*/ 22 h 34"/>
                    <a:gd name="T120" fmla="*/ 29 w 35"/>
                    <a:gd name="T121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5" h="34">
                      <a:moveTo>
                        <a:pt x="22" y="32"/>
                      </a:move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7" y="27"/>
                        <a:pt x="23" y="31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moveTo>
                        <a:pt x="19" y="32"/>
                      </a:move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3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0" y="32"/>
                        <a:pt x="20" y="32"/>
                        <a:pt x="19" y="32"/>
                      </a:cubicBezTo>
                      <a:moveTo>
                        <a:pt x="17" y="33"/>
                      </a:move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1" y="24"/>
                        <a:pt x="21" y="24"/>
                        <a:pt x="20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8" y="32"/>
                        <a:pt x="18" y="33"/>
                        <a:pt x="17" y="33"/>
                      </a:cubicBezTo>
                      <a:moveTo>
                        <a:pt x="16" y="32"/>
                      </a:move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6" y="31"/>
                        <a:pt x="17" y="29"/>
                        <a:pt x="15" y="28"/>
                      </a:cubicBezTo>
                      <a:cubicBezTo>
                        <a:pt x="16" y="27"/>
                        <a:pt x="17" y="25"/>
                        <a:pt x="18" y="24"/>
                      </a:cubicBezTo>
                      <a:cubicBezTo>
                        <a:pt x="18" y="24"/>
                        <a:pt x="19" y="23"/>
                        <a:pt x="19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moveTo>
                        <a:pt x="15" y="28"/>
                      </a:moveTo>
                      <a:cubicBezTo>
                        <a:pt x="15" y="28"/>
                        <a:pt x="14" y="27"/>
                        <a:pt x="14" y="27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8" y="22"/>
                        <a:pt x="19" y="22"/>
                      </a:cubicBezTo>
                      <a:cubicBezTo>
                        <a:pt x="18" y="23"/>
                        <a:pt x="18" y="23"/>
                        <a:pt x="18" y="24"/>
                      </a:cubicBezTo>
                      <a:cubicBezTo>
                        <a:pt x="17" y="25"/>
                        <a:pt x="16" y="27"/>
                        <a:pt x="15" y="28"/>
                      </a:cubicBezTo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12" y="18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9"/>
                        <a:pt x="14" y="19"/>
                        <a:pt x="13" y="20"/>
                      </a:cubicBezTo>
                      <a:cubicBezTo>
                        <a:pt x="13" y="20"/>
                        <a:pt x="14" y="21"/>
                        <a:pt x="14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5"/>
                        <a:pt x="14" y="24"/>
                      </a:cubicBezTo>
                      <a:cubicBezTo>
                        <a:pt x="14" y="23"/>
                        <a:pt x="14" y="23"/>
                        <a:pt x="15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0"/>
                        <a:pt x="11" y="20"/>
                        <a:pt x="11" y="20"/>
                      </a:cubicBezTo>
                      <a:cubicBezTo>
                        <a:pt x="11" y="19"/>
                        <a:pt x="12" y="19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moveTo>
                        <a:pt x="31" y="20"/>
                      </a:move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6"/>
                        <a:pt x="33" y="16"/>
                        <a:pt x="33" y="17"/>
                      </a:cubicBezTo>
                      <a:cubicBezTo>
                        <a:pt x="33" y="18"/>
                        <a:pt x="33" y="19"/>
                        <a:pt x="33" y="20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1"/>
                        <a:pt x="33" y="20"/>
                        <a:pt x="32" y="20"/>
                      </a:cubicBezTo>
                      <a:cubicBezTo>
                        <a:pt x="32" y="20"/>
                        <a:pt x="32" y="20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moveTo>
                        <a:pt x="29" y="19"/>
                      </a:moveTo>
                      <a:cubicBezTo>
                        <a:pt x="29" y="18"/>
                        <a:pt x="29" y="16"/>
                        <a:pt x="29" y="16"/>
                      </a:cubicBezTo>
                      <a:cubicBezTo>
                        <a:pt x="30" y="14"/>
                        <a:pt x="30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0" y="15"/>
                        <a:pt x="30" y="17"/>
                        <a:pt x="29" y="19"/>
                      </a:cubicBezTo>
                      <a:moveTo>
                        <a:pt x="30" y="20"/>
                      </a:move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30" y="18"/>
                        <a:pt x="31" y="16"/>
                        <a:pt x="32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moveTo>
                        <a:pt x="18" y="12"/>
                      </a:moveTo>
                      <a:cubicBezTo>
                        <a:pt x="19" y="11"/>
                        <a:pt x="19" y="10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19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moveTo>
                        <a:pt x="11" y="20"/>
                      </a:moveTo>
                      <a:cubicBezTo>
                        <a:pt x="10" y="19"/>
                        <a:pt x="10" y="19"/>
                        <a:pt x="9" y="19"/>
                      </a:cubicBezTo>
                      <a:cubicBezTo>
                        <a:pt x="9" y="19"/>
                        <a:pt x="8" y="18"/>
                        <a:pt x="8" y="18"/>
                      </a:cubicBezTo>
                      <a:cubicBezTo>
                        <a:pt x="10" y="14"/>
                        <a:pt x="11" y="11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9"/>
                        <a:pt x="14" y="9"/>
                        <a:pt x="15" y="9"/>
                      </a:cubicBezTo>
                      <a:cubicBezTo>
                        <a:pt x="13" y="11"/>
                        <a:pt x="12" y="14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0" y="17"/>
                        <a:pt x="11" y="17"/>
                        <a:pt x="11" y="18"/>
                      </a:cubicBezTo>
                      <a:cubicBezTo>
                        <a:pt x="11" y="18"/>
                        <a:pt x="11" y="19"/>
                        <a:pt x="11" y="20"/>
                      </a:cubicBezTo>
                      <a:moveTo>
                        <a:pt x="30" y="9"/>
                      </a:moveTo>
                      <a:cubicBezTo>
                        <a:pt x="30" y="9"/>
                        <a:pt x="30" y="8"/>
                        <a:pt x="30" y="8"/>
                      </a:cubicBezTo>
                      <a:cubicBezTo>
                        <a:pt x="31" y="8"/>
                        <a:pt x="31" y="9"/>
                        <a:pt x="31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moveTo>
                        <a:pt x="8" y="17"/>
                      </a:move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4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3" y="8"/>
                        <a:pt x="13" y="8"/>
                      </a:cubicBezTo>
                      <a:cubicBezTo>
                        <a:pt x="11" y="11"/>
                        <a:pt x="9" y="14"/>
                        <a:pt x="8" y="17"/>
                      </a:cubicBezTo>
                      <a:moveTo>
                        <a:pt x="14" y="17"/>
                      </a:move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3"/>
                        <a:pt x="16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20" y="8"/>
                      </a:cubicBezTo>
                      <a:cubicBezTo>
                        <a:pt x="19" y="9"/>
                        <a:pt x="18" y="11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moveTo>
                        <a:pt x="15" y="8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8"/>
                        <a:pt x="15" y="8"/>
                        <a:pt x="15" y="8"/>
                      </a:cubicBezTo>
                      <a:moveTo>
                        <a:pt x="12" y="16"/>
                      </a:move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4"/>
                        <a:pt x="14" y="11"/>
                        <a:pt x="15" y="9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7" y="7"/>
                        <a:pt x="17" y="7"/>
                      </a:cubicBezTo>
                      <a:cubicBezTo>
                        <a:pt x="16" y="10"/>
                        <a:pt x="14" y="13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moveTo>
                        <a:pt x="6" y="11"/>
                      </a:moveTo>
                      <a:cubicBezTo>
                        <a:pt x="6" y="11"/>
                        <a:pt x="6" y="10"/>
                        <a:pt x="6" y="10"/>
                      </a:cubicBezTo>
                      <a:cubicBezTo>
                        <a:pt x="6" y="9"/>
                        <a:pt x="8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11"/>
                        <a:pt x="6" y="11"/>
                        <a:pt x="6" y="11"/>
                      </a:cubicBezTo>
                      <a:moveTo>
                        <a:pt x="29" y="10"/>
                      </a:move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7"/>
                        <a:pt x="29" y="6"/>
                      </a:cubicBezTo>
                      <a:cubicBezTo>
                        <a:pt x="29" y="6"/>
                        <a:pt x="30" y="7"/>
                        <a:pt x="30" y="7"/>
                      </a:cubicBezTo>
                      <a:cubicBezTo>
                        <a:pt x="30" y="8"/>
                        <a:pt x="30" y="9"/>
                        <a:pt x="29" y="10"/>
                      </a:cubicBezTo>
                      <a:moveTo>
                        <a:pt x="7" y="15"/>
                      </a:move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2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9"/>
                        <a:pt x="10" y="10"/>
                        <a:pt x="9" y="12"/>
                      </a:cubicBezTo>
                      <a:cubicBezTo>
                        <a:pt x="8" y="13"/>
                        <a:pt x="7" y="14"/>
                        <a:pt x="7" y="15"/>
                      </a:cubicBezTo>
                      <a:moveTo>
                        <a:pt x="2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6"/>
                        <a:pt x="28" y="5"/>
                        <a:pt x="28" y="5"/>
                      </a:cubicBezTo>
                      <a:cubicBezTo>
                        <a:pt x="28" y="5"/>
                        <a:pt x="29" y="5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8" y="7"/>
                        <a:pt x="28" y="8"/>
                      </a:cubicBezTo>
                      <a:moveTo>
                        <a:pt x="9" y="5"/>
                      </a:move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3" y="3"/>
                        <a:pt x="14" y="3"/>
                        <a:pt x="16" y="3"/>
                      </a:cubicBezTo>
                      <a:cubicBezTo>
                        <a:pt x="17" y="3"/>
                        <a:pt x="18" y="3"/>
                        <a:pt x="20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1" y="4"/>
                        <a:pt x="21" y="4"/>
                        <a:pt x="22" y="5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5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7" y="5"/>
                        <a:pt x="27" y="6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8"/>
                        <a:pt x="27" y="8"/>
                      </a:cubicBezTo>
                      <a:cubicBezTo>
                        <a:pt x="28" y="9"/>
                        <a:pt x="28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0" y="11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0"/>
                        <a:pt x="32" y="11"/>
                        <a:pt x="32" y="11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33" y="12"/>
                        <a:pt x="33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3"/>
                        <a:pt x="29" y="14"/>
                        <a:pt x="28" y="15"/>
                      </a:cubicBezTo>
                      <a:cubicBezTo>
                        <a:pt x="28" y="16"/>
                        <a:pt x="27" y="19"/>
                        <a:pt x="28" y="21"/>
                      </a:cubicBezTo>
                      <a:cubicBezTo>
                        <a:pt x="29" y="21"/>
                        <a:pt x="29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2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0" y="28"/>
                        <a:pt x="27" y="30"/>
                        <a:pt x="25" y="31"/>
                      </a:cubicBezTo>
                      <a:cubicBezTo>
                        <a:pt x="26" y="30"/>
                        <a:pt x="27" y="28"/>
                        <a:pt x="27" y="27"/>
                      </a:cubicBezTo>
                      <a:cubicBezTo>
                        <a:pt x="27" y="26"/>
                        <a:pt x="26" y="25"/>
                        <a:pt x="26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4" y="24"/>
                        <a:pt x="23" y="24"/>
                        <a:pt x="23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18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5" y="18"/>
                        <a:pt x="15" y="18"/>
                        <a:pt x="15" y="17"/>
                      </a:cubicBezTo>
                      <a:cubicBezTo>
                        <a:pt x="16" y="17"/>
                        <a:pt x="16" y="15"/>
                        <a:pt x="17" y="15"/>
                      </a:cubicBezTo>
                      <a:cubicBezTo>
                        <a:pt x="17" y="14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3"/>
                        <a:pt x="21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"/>
                        <a:pt x="10" y="5"/>
                        <a:pt x="9" y="5"/>
                      </a:cubicBezTo>
                      <a:cubicBezTo>
                        <a:pt x="8" y="5"/>
                        <a:pt x="6" y="7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1"/>
                        <a:pt x="5" y="11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5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8" y="19"/>
                        <a:pt x="9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5"/>
                        <a:pt x="12" y="26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9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1"/>
                      </a:cubicBezTo>
                      <a:cubicBezTo>
                        <a:pt x="15" y="32"/>
                        <a:pt x="14" y="32"/>
                        <a:pt x="14" y="32"/>
                      </a:cubicBezTo>
                      <a:cubicBezTo>
                        <a:pt x="7" y="31"/>
                        <a:pt x="1" y="26"/>
                        <a:pt x="1" y="17"/>
                      </a:cubicBezTo>
                      <a:cubicBezTo>
                        <a:pt x="1" y="11"/>
                        <a:pt x="3" y="7"/>
                        <a:pt x="7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moveTo>
                        <a:pt x="23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3"/>
                        <a:pt x="23" y="3"/>
                        <a:pt x="23" y="2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4" y="3"/>
                        <a:pt x="24" y="4"/>
                        <a:pt x="23" y="4"/>
                      </a:cubicBezTo>
                      <a:moveTo>
                        <a:pt x="9" y="4"/>
                      </a:move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10" y="3"/>
                        <a:pt x="11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4"/>
                        <a:pt x="10" y="4"/>
                        <a:pt x="9" y="4"/>
                      </a:cubicBezTo>
                      <a:moveTo>
                        <a:pt x="22" y="4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2" y="2"/>
                        <a:pt x="22" y="2"/>
                        <a:pt x="23" y="2"/>
                      </a:cubicBezTo>
                      <a:cubicBezTo>
                        <a:pt x="22" y="3"/>
                        <a:pt x="22" y="3"/>
                        <a:pt x="22" y="4"/>
                      </a:cubicBezTo>
                      <a:moveTo>
                        <a:pt x="12" y="3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4" y="1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2" y="2"/>
                        <a:pt x="12" y="3"/>
                      </a:cubicBezTo>
                      <a:moveTo>
                        <a:pt x="20" y="3"/>
                      </a:move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9" y="1"/>
                        <a:pt x="20" y="1"/>
                        <a:pt x="20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3"/>
                        <a:pt x="20" y="3"/>
                        <a:pt x="20" y="3"/>
                      </a:cubicBezTo>
                      <a:moveTo>
                        <a:pt x="15" y="2"/>
                      </a:move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1"/>
                        <a:pt x="17" y="1"/>
                        <a:pt x="18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moveTo>
                        <a:pt x="17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3" y="0"/>
                        <a:pt x="10" y="1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2" y="7"/>
                        <a:pt x="0" y="12"/>
                        <a:pt x="0" y="17"/>
                      </a:cubicBezTo>
                      <a:cubicBezTo>
                        <a:pt x="0" y="27"/>
                        <a:pt x="7" y="33"/>
                        <a:pt x="15" y="33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6" y="34"/>
                        <a:pt x="17" y="34"/>
                      </a:cubicBezTo>
                      <a:cubicBezTo>
                        <a:pt x="21" y="34"/>
                        <a:pt x="22" y="33"/>
                        <a:pt x="22" y="33"/>
                      </a:cubicBezTo>
                      <a:cubicBezTo>
                        <a:pt x="25" y="32"/>
                        <a:pt x="27" y="31"/>
                        <a:pt x="29" y="29"/>
                      </a:cubicBezTo>
                      <a:cubicBezTo>
                        <a:pt x="31" y="27"/>
                        <a:pt x="33" y="25"/>
                        <a:pt x="34" y="22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34" y="21"/>
                        <a:pt x="34" y="20"/>
                      </a:cubicBezTo>
                      <a:cubicBezTo>
                        <a:pt x="34" y="19"/>
                        <a:pt x="35" y="18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2"/>
                        <a:pt x="33" y="8"/>
                        <a:pt x="30" y="5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5" y="1"/>
                        <a:pt x="21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ïšḷïḓé"/>
                <p:cNvSpPr/>
                <p:nvPr/>
              </p:nvSpPr>
              <p:spPr bwMode="auto">
                <a:xfrm>
                  <a:off x="3706" y="1963"/>
                  <a:ext cx="38" cy="38"/>
                </a:xfrm>
                <a:custGeom>
                  <a:avLst/>
                  <a:gdLst>
                    <a:gd name="T0" fmla="*/ 8 w 16"/>
                    <a:gd name="T1" fmla="*/ 15 h 16"/>
                    <a:gd name="T2" fmla="*/ 2 w 16"/>
                    <a:gd name="T3" fmla="*/ 6 h 16"/>
                    <a:gd name="T4" fmla="*/ 8 w 16"/>
                    <a:gd name="T5" fmla="*/ 1 h 16"/>
                    <a:gd name="T6" fmla="*/ 14 w 16"/>
                    <a:gd name="T7" fmla="*/ 10 h 16"/>
                    <a:gd name="T8" fmla="*/ 8 w 16"/>
                    <a:gd name="T9" fmla="*/ 15 h 16"/>
                    <a:gd name="T10" fmla="*/ 8 w 16"/>
                    <a:gd name="T11" fmla="*/ 0 h 16"/>
                    <a:gd name="T12" fmla="*/ 1 w 16"/>
                    <a:gd name="T13" fmla="*/ 6 h 16"/>
                    <a:gd name="T14" fmla="*/ 2 w 16"/>
                    <a:gd name="T15" fmla="*/ 12 h 16"/>
                    <a:gd name="T16" fmla="*/ 8 w 16"/>
                    <a:gd name="T17" fmla="*/ 16 h 16"/>
                    <a:gd name="T18" fmla="*/ 15 w 16"/>
                    <a:gd name="T19" fmla="*/ 10 h 16"/>
                    <a:gd name="T20" fmla="*/ 14 w 16"/>
                    <a:gd name="T21" fmla="*/ 4 h 16"/>
                    <a:gd name="T22" fmla="*/ 8 w 16"/>
                    <a:gd name="T2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6">
                      <a:moveTo>
                        <a:pt x="8" y="15"/>
                      </a:moveTo>
                      <a:cubicBezTo>
                        <a:pt x="4" y="15"/>
                        <a:pt x="0" y="11"/>
                        <a:pt x="2" y="6"/>
                      </a:cubicBezTo>
                      <a:cubicBezTo>
                        <a:pt x="3" y="3"/>
                        <a:pt x="5" y="1"/>
                        <a:pt x="8" y="1"/>
                      </a:cubicBezTo>
                      <a:cubicBezTo>
                        <a:pt x="12" y="1"/>
                        <a:pt x="16" y="5"/>
                        <a:pt x="14" y="10"/>
                      </a:cubicBezTo>
                      <a:cubicBezTo>
                        <a:pt x="13" y="13"/>
                        <a:pt x="11" y="15"/>
                        <a:pt x="8" y="15"/>
                      </a:cubicBezTo>
                      <a:moveTo>
                        <a:pt x="8" y="0"/>
                      </a:moveTo>
                      <a:cubicBezTo>
                        <a:pt x="4" y="0"/>
                        <a:pt x="2" y="2"/>
                        <a:pt x="1" y="6"/>
                      </a:cubicBezTo>
                      <a:cubicBezTo>
                        <a:pt x="0" y="8"/>
                        <a:pt x="0" y="11"/>
                        <a:pt x="2" y="12"/>
                      </a:cubicBezTo>
                      <a:cubicBezTo>
                        <a:pt x="3" y="14"/>
                        <a:pt x="5" y="16"/>
                        <a:pt x="8" y="16"/>
                      </a:cubicBezTo>
                      <a:cubicBezTo>
                        <a:pt x="11" y="16"/>
                        <a:pt x="14" y="14"/>
                        <a:pt x="15" y="10"/>
                      </a:cubicBezTo>
                      <a:cubicBezTo>
                        <a:pt x="16" y="8"/>
                        <a:pt x="15" y="6"/>
                        <a:pt x="14" y="4"/>
                      </a:cubicBezTo>
                      <a:cubicBezTo>
                        <a:pt x="13" y="2"/>
                        <a:pt x="10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ïśḻíďé"/>
                <p:cNvSpPr/>
                <p:nvPr/>
              </p:nvSpPr>
              <p:spPr bwMode="auto">
                <a:xfrm>
                  <a:off x="3694" y="1958"/>
                  <a:ext cx="57" cy="76"/>
                </a:xfrm>
                <a:custGeom>
                  <a:avLst/>
                  <a:gdLst>
                    <a:gd name="T0" fmla="*/ 1 w 24"/>
                    <a:gd name="T1" fmla="*/ 30 h 32"/>
                    <a:gd name="T2" fmla="*/ 2 w 24"/>
                    <a:gd name="T3" fmla="*/ 30 h 32"/>
                    <a:gd name="T4" fmla="*/ 0 w 24"/>
                    <a:gd name="T5" fmla="*/ 29 h 32"/>
                    <a:gd name="T6" fmla="*/ 1 w 24"/>
                    <a:gd name="T7" fmla="*/ 29 h 32"/>
                    <a:gd name="T8" fmla="*/ 1 w 24"/>
                    <a:gd name="T9" fmla="*/ 29 h 32"/>
                    <a:gd name="T10" fmla="*/ 5 w 24"/>
                    <a:gd name="T11" fmla="*/ 22 h 32"/>
                    <a:gd name="T12" fmla="*/ 6 w 24"/>
                    <a:gd name="T13" fmla="*/ 23 h 32"/>
                    <a:gd name="T14" fmla="*/ 6 w 24"/>
                    <a:gd name="T15" fmla="*/ 23 h 32"/>
                    <a:gd name="T16" fmla="*/ 7 w 24"/>
                    <a:gd name="T17" fmla="*/ 23 h 32"/>
                    <a:gd name="T18" fmla="*/ 7 w 24"/>
                    <a:gd name="T19" fmla="*/ 24 h 32"/>
                    <a:gd name="T20" fmla="*/ 5 w 24"/>
                    <a:gd name="T21" fmla="*/ 24 h 32"/>
                    <a:gd name="T22" fmla="*/ 7 w 24"/>
                    <a:gd name="T23" fmla="*/ 24 h 32"/>
                    <a:gd name="T24" fmla="*/ 7 w 24"/>
                    <a:gd name="T25" fmla="*/ 25 h 32"/>
                    <a:gd name="T26" fmla="*/ 5 w 24"/>
                    <a:gd name="T27" fmla="*/ 26 h 32"/>
                    <a:gd name="T28" fmla="*/ 6 w 24"/>
                    <a:gd name="T29" fmla="*/ 26 h 32"/>
                    <a:gd name="T30" fmla="*/ 4 w 24"/>
                    <a:gd name="T31" fmla="*/ 26 h 32"/>
                    <a:gd name="T32" fmla="*/ 6 w 24"/>
                    <a:gd name="T33" fmla="*/ 26 h 32"/>
                    <a:gd name="T34" fmla="*/ 5 w 24"/>
                    <a:gd name="T35" fmla="*/ 27 h 32"/>
                    <a:gd name="T36" fmla="*/ 4 w 24"/>
                    <a:gd name="T37" fmla="*/ 28 h 32"/>
                    <a:gd name="T38" fmla="*/ 5 w 24"/>
                    <a:gd name="T39" fmla="*/ 28 h 32"/>
                    <a:gd name="T40" fmla="*/ 3 w 24"/>
                    <a:gd name="T41" fmla="*/ 29 h 32"/>
                    <a:gd name="T42" fmla="*/ 5 w 24"/>
                    <a:gd name="T43" fmla="*/ 29 h 32"/>
                    <a:gd name="T44" fmla="*/ 4 w 24"/>
                    <a:gd name="T45" fmla="*/ 29 h 32"/>
                    <a:gd name="T46" fmla="*/ 3 w 24"/>
                    <a:gd name="T47" fmla="*/ 30 h 32"/>
                    <a:gd name="T48" fmla="*/ 3 w 24"/>
                    <a:gd name="T49" fmla="*/ 31 h 32"/>
                    <a:gd name="T50" fmla="*/ 3 w 24"/>
                    <a:gd name="T51" fmla="*/ 30 h 32"/>
                    <a:gd name="T52" fmla="*/ 1 w 24"/>
                    <a:gd name="T53" fmla="*/ 30 h 32"/>
                    <a:gd name="T54" fmla="*/ 1 w 24"/>
                    <a:gd name="T55" fmla="*/ 30 h 32"/>
                    <a:gd name="T56" fmla="*/ 1 w 24"/>
                    <a:gd name="T57" fmla="*/ 29 h 32"/>
                    <a:gd name="T58" fmla="*/ 7 w 24"/>
                    <a:gd name="T59" fmla="*/ 22 h 32"/>
                    <a:gd name="T60" fmla="*/ 6 w 24"/>
                    <a:gd name="T61" fmla="*/ 22 h 32"/>
                    <a:gd name="T62" fmla="*/ 9 w 24"/>
                    <a:gd name="T63" fmla="*/ 19 h 32"/>
                    <a:gd name="T64" fmla="*/ 13 w 24"/>
                    <a:gd name="T65" fmla="*/ 19 h 32"/>
                    <a:gd name="T66" fmla="*/ 13 w 24"/>
                    <a:gd name="T67" fmla="*/ 1 h 32"/>
                    <a:gd name="T68" fmla="*/ 13 w 24"/>
                    <a:gd name="T69" fmla="*/ 19 h 32"/>
                    <a:gd name="T70" fmla="*/ 4 w 24"/>
                    <a:gd name="T71" fmla="*/ 6 h 32"/>
                    <a:gd name="T72" fmla="*/ 7 w 24"/>
                    <a:gd name="T73" fmla="*/ 18 h 32"/>
                    <a:gd name="T74" fmla="*/ 4 w 24"/>
                    <a:gd name="T75" fmla="*/ 22 h 32"/>
                    <a:gd name="T76" fmla="*/ 4 w 24"/>
                    <a:gd name="T77" fmla="*/ 22 h 32"/>
                    <a:gd name="T78" fmla="*/ 4 w 24"/>
                    <a:gd name="T79" fmla="*/ 22 h 32"/>
                    <a:gd name="T80" fmla="*/ 0 w 24"/>
                    <a:gd name="T81" fmla="*/ 29 h 32"/>
                    <a:gd name="T82" fmla="*/ 0 w 24"/>
                    <a:gd name="T83" fmla="*/ 30 h 32"/>
                    <a:gd name="T84" fmla="*/ 4 w 24"/>
                    <a:gd name="T85" fmla="*/ 32 h 32"/>
                    <a:gd name="T86" fmla="*/ 8 w 24"/>
                    <a:gd name="T87" fmla="*/ 24 h 32"/>
                    <a:gd name="T88" fmla="*/ 8 w 24"/>
                    <a:gd name="T89" fmla="*/ 24 h 32"/>
                    <a:gd name="T90" fmla="*/ 8 w 24"/>
                    <a:gd name="T91" fmla="*/ 24 h 32"/>
                    <a:gd name="T92" fmla="*/ 10 w 24"/>
                    <a:gd name="T93" fmla="*/ 20 h 32"/>
                    <a:gd name="T94" fmla="*/ 22 w 24"/>
                    <a:gd name="T95" fmla="*/ 14 h 32"/>
                    <a:gd name="T96" fmla="*/ 13 w 24"/>
                    <a:gd name="T9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" h="32">
                      <a:moveTo>
                        <a:pt x="3" y="31"/>
                      </a:moveTo>
                      <a:cubicBezTo>
                        <a:pt x="2" y="31"/>
                        <a:pt x="2" y="31"/>
                        <a:pt x="1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moveTo>
                        <a:pt x="0" y="29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moveTo>
                        <a:pt x="1" y="29"/>
                      </a:move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3" y="26"/>
                        <a:pt x="3" y="25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6" y="24"/>
                        <a:pt x="5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4"/>
                        <a:pt x="7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4" y="2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4" y="27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5" y="27"/>
                        <a:pt x="5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3" y="29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0"/>
                        <a:pt x="4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moveTo>
                        <a:pt x="7" y="22"/>
                      </a:moveTo>
                      <a:cubicBezTo>
                        <a:pt x="7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1"/>
                        <a:pt x="7" y="19"/>
                        <a:pt x="7" y="18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8" y="20"/>
                        <a:pt x="8" y="21"/>
                        <a:pt x="7" y="22"/>
                      </a:cubicBezTo>
                      <a:moveTo>
                        <a:pt x="13" y="19"/>
                      </a:moveTo>
                      <a:cubicBezTo>
                        <a:pt x="7" y="19"/>
                        <a:pt x="1" y="13"/>
                        <a:pt x="5" y="6"/>
                      </a:cubicBezTo>
                      <a:cubicBezTo>
                        <a:pt x="7" y="3"/>
                        <a:pt x="10" y="1"/>
                        <a:pt x="13" y="1"/>
                      </a:cubicBezTo>
                      <a:cubicBezTo>
                        <a:pt x="18" y="1"/>
                        <a:pt x="24" y="7"/>
                        <a:pt x="21" y="14"/>
                      </a:cubicBezTo>
                      <a:cubicBezTo>
                        <a:pt x="19" y="18"/>
                        <a:pt x="16" y="19"/>
                        <a:pt x="13" y="19"/>
                      </a:cubicBezTo>
                      <a:moveTo>
                        <a:pt x="13" y="0"/>
                      </a:moveTo>
                      <a:cubicBezTo>
                        <a:pt x="9" y="0"/>
                        <a:pt x="6" y="2"/>
                        <a:pt x="4" y="6"/>
                      </a:cubicBezTo>
                      <a:cubicBezTo>
                        <a:pt x="2" y="9"/>
                        <a:pt x="2" y="12"/>
                        <a:pt x="4" y="15"/>
                      </a:cubicBezTo>
                      <a:cubicBezTo>
                        <a:pt x="5" y="16"/>
                        <a:pt x="6" y="17"/>
                        <a:pt x="7" y="18"/>
                      </a:cubicBezTo>
                      <a:cubicBezTo>
                        <a:pt x="6" y="18"/>
                        <a:pt x="5" y="20"/>
                        <a:pt x="5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4"/>
                        <a:pt x="2" y="26"/>
                        <a:pt x="1" y="2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1"/>
                        <a:pt x="5" y="30"/>
                        <a:pt x="7" y="27"/>
                      </a:cubicBezTo>
                      <a:cubicBezTo>
                        <a:pt x="7" y="26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9" y="22"/>
                        <a:pt x="9" y="21"/>
                        <a:pt x="10" y="20"/>
                      </a:cubicBezTo>
                      <a:cubicBezTo>
                        <a:pt x="11" y="20"/>
                        <a:pt x="12" y="20"/>
                        <a:pt x="13" y="20"/>
                      </a:cubicBezTo>
                      <a:cubicBezTo>
                        <a:pt x="17" y="20"/>
                        <a:pt x="20" y="18"/>
                        <a:pt x="22" y="14"/>
                      </a:cubicBezTo>
                      <a:cubicBezTo>
                        <a:pt x="23" y="11"/>
                        <a:pt x="23" y="8"/>
                        <a:pt x="21" y="5"/>
                      </a:cubicBezTo>
                      <a:cubicBezTo>
                        <a:pt x="20" y="2"/>
                        <a:pt x="16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ïṡlîḓê"/>
                <p:cNvSpPr/>
                <p:nvPr/>
              </p:nvSpPr>
              <p:spPr bwMode="auto">
                <a:xfrm>
                  <a:off x="3713" y="1970"/>
                  <a:ext cx="16" cy="9"/>
                </a:xfrm>
                <a:custGeom>
                  <a:avLst/>
                  <a:gdLst>
                    <a:gd name="T0" fmla="*/ 1 w 7"/>
                    <a:gd name="T1" fmla="*/ 4 h 4"/>
                    <a:gd name="T2" fmla="*/ 1 w 7"/>
                    <a:gd name="T3" fmla="*/ 4 h 4"/>
                    <a:gd name="T4" fmla="*/ 1 w 7"/>
                    <a:gd name="T5" fmla="*/ 3 h 4"/>
                    <a:gd name="T6" fmla="*/ 2 w 7"/>
                    <a:gd name="T7" fmla="*/ 1 h 4"/>
                    <a:gd name="T8" fmla="*/ 5 w 7"/>
                    <a:gd name="T9" fmla="*/ 0 h 4"/>
                    <a:gd name="T10" fmla="*/ 7 w 7"/>
                    <a:gd name="T11" fmla="*/ 1 h 4"/>
                    <a:gd name="T12" fmla="*/ 7 w 7"/>
                    <a:gd name="T13" fmla="*/ 2 h 4"/>
                    <a:gd name="T14" fmla="*/ 7 w 7"/>
                    <a:gd name="T15" fmla="*/ 2 h 4"/>
                    <a:gd name="T16" fmla="*/ 7 w 7"/>
                    <a:gd name="T17" fmla="*/ 2 h 4"/>
                    <a:gd name="T18" fmla="*/ 6 w 7"/>
                    <a:gd name="T19" fmla="*/ 2 h 4"/>
                    <a:gd name="T20" fmla="*/ 5 w 7"/>
                    <a:gd name="T21" fmla="*/ 2 h 4"/>
                    <a:gd name="T22" fmla="*/ 3 w 7"/>
                    <a:gd name="T23" fmla="*/ 2 h 4"/>
                    <a:gd name="T24" fmla="*/ 2 w 7"/>
                    <a:gd name="T25" fmla="*/ 3 h 4"/>
                    <a:gd name="T26" fmla="*/ 2 w 7"/>
                    <a:gd name="T27" fmla="*/ 3 h 4"/>
                    <a:gd name="T28" fmla="*/ 1 w 7"/>
                    <a:gd name="T29" fmla="*/ 4 h 4"/>
                    <a:gd name="T30" fmla="*/ 5 w 7"/>
                    <a:gd name="T31" fmla="*/ 0 h 4"/>
                    <a:gd name="T32" fmla="*/ 5 w 7"/>
                    <a:gd name="T33" fmla="*/ 0 h 4"/>
                    <a:gd name="T34" fmla="*/ 2 w 7"/>
                    <a:gd name="T35" fmla="*/ 0 h 4"/>
                    <a:gd name="T36" fmla="*/ 0 w 7"/>
                    <a:gd name="T37" fmla="*/ 3 h 4"/>
                    <a:gd name="T38" fmla="*/ 1 w 7"/>
                    <a:gd name="T39" fmla="*/ 4 h 4"/>
                    <a:gd name="T40" fmla="*/ 1 w 7"/>
                    <a:gd name="T41" fmla="*/ 4 h 4"/>
                    <a:gd name="T42" fmla="*/ 2 w 7"/>
                    <a:gd name="T43" fmla="*/ 4 h 4"/>
                    <a:gd name="T44" fmla="*/ 3 w 7"/>
                    <a:gd name="T45" fmla="*/ 3 h 4"/>
                    <a:gd name="T46" fmla="*/ 3 w 7"/>
                    <a:gd name="T47" fmla="*/ 3 h 4"/>
                    <a:gd name="T48" fmla="*/ 5 w 7"/>
                    <a:gd name="T49" fmla="*/ 2 h 4"/>
                    <a:gd name="T50" fmla="*/ 6 w 7"/>
                    <a:gd name="T51" fmla="*/ 2 h 4"/>
                    <a:gd name="T52" fmla="*/ 7 w 7"/>
                    <a:gd name="T53" fmla="*/ 3 h 4"/>
                    <a:gd name="T54" fmla="*/ 7 w 7"/>
                    <a:gd name="T55" fmla="*/ 2 h 4"/>
                    <a:gd name="T56" fmla="*/ 7 w 7"/>
                    <a:gd name="T57" fmla="*/ 2 h 4"/>
                    <a:gd name="T58" fmla="*/ 7 w 7"/>
                    <a:gd name="T59" fmla="*/ 1 h 4"/>
                    <a:gd name="T60" fmla="*/ 5 w 7"/>
                    <a:gd name="T6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5" y="0"/>
                        <a:pt x="6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1" y="4"/>
                        <a:pt x="1" y="4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íSľidé"/>
                <p:cNvSpPr/>
                <p:nvPr/>
              </p:nvSpPr>
              <p:spPr bwMode="auto">
                <a:xfrm>
                  <a:off x="3729" y="1975"/>
                  <a:ext cx="8" cy="4"/>
                </a:xfrm>
                <a:custGeom>
                  <a:avLst/>
                  <a:gdLst>
                    <a:gd name="T0" fmla="*/ 1 w 3"/>
                    <a:gd name="T1" fmla="*/ 2 h 2"/>
                    <a:gd name="T2" fmla="*/ 1 w 3"/>
                    <a:gd name="T3" fmla="*/ 1 h 2"/>
                    <a:gd name="T4" fmla="*/ 2 w 3"/>
                    <a:gd name="T5" fmla="*/ 1 h 2"/>
                    <a:gd name="T6" fmla="*/ 2 w 3"/>
                    <a:gd name="T7" fmla="*/ 1 h 2"/>
                    <a:gd name="T8" fmla="*/ 2 w 3"/>
                    <a:gd name="T9" fmla="*/ 1 h 2"/>
                    <a:gd name="T10" fmla="*/ 2 w 3"/>
                    <a:gd name="T11" fmla="*/ 2 h 2"/>
                    <a:gd name="T12" fmla="*/ 1 w 3"/>
                    <a:gd name="T13" fmla="*/ 2 h 2"/>
                    <a:gd name="T14" fmla="*/ 2 w 3"/>
                    <a:gd name="T15" fmla="*/ 0 h 2"/>
                    <a:gd name="T16" fmla="*/ 1 w 3"/>
                    <a:gd name="T17" fmla="*/ 1 h 2"/>
                    <a:gd name="T18" fmla="*/ 1 w 3"/>
                    <a:gd name="T19" fmla="*/ 2 h 2"/>
                    <a:gd name="T20" fmla="*/ 2 w 3"/>
                    <a:gd name="T21" fmla="*/ 2 h 2"/>
                    <a:gd name="T22" fmla="*/ 2 w 3"/>
                    <a:gd name="T23" fmla="*/ 2 h 2"/>
                    <a:gd name="T24" fmla="*/ 3 w 3"/>
                    <a:gd name="T25" fmla="*/ 1 h 2"/>
                    <a:gd name="T26" fmla="*/ 3 w 3"/>
                    <a:gd name="T27" fmla="*/ 1 h 2"/>
                    <a:gd name="T28" fmla="*/ 2 w 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iš1íḋè"/>
                <p:cNvSpPr/>
                <p:nvPr/>
              </p:nvSpPr>
              <p:spPr bwMode="auto">
                <a:xfrm>
                  <a:off x="3820" y="2305"/>
                  <a:ext cx="83" cy="55"/>
                </a:xfrm>
                <a:custGeom>
                  <a:avLst/>
                  <a:gdLst>
                    <a:gd name="T0" fmla="*/ 3 w 35"/>
                    <a:gd name="T1" fmla="*/ 23 h 23"/>
                    <a:gd name="T2" fmla="*/ 3 w 35"/>
                    <a:gd name="T3" fmla="*/ 22 h 23"/>
                    <a:gd name="T4" fmla="*/ 1 w 35"/>
                    <a:gd name="T5" fmla="*/ 20 h 23"/>
                    <a:gd name="T6" fmla="*/ 1 w 35"/>
                    <a:gd name="T7" fmla="*/ 3 h 23"/>
                    <a:gd name="T8" fmla="*/ 26 w 35"/>
                    <a:gd name="T9" fmla="*/ 2 h 23"/>
                    <a:gd name="T10" fmla="*/ 27 w 35"/>
                    <a:gd name="T11" fmla="*/ 2 h 23"/>
                    <a:gd name="T12" fmla="*/ 34 w 35"/>
                    <a:gd name="T13" fmla="*/ 3 h 23"/>
                    <a:gd name="T14" fmla="*/ 34 w 35"/>
                    <a:gd name="T15" fmla="*/ 19 h 23"/>
                    <a:gd name="T16" fmla="*/ 31 w 35"/>
                    <a:gd name="T17" fmla="*/ 22 h 23"/>
                    <a:gd name="T18" fmla="*/ 3 w 35"/>
                    <a:gd name="T19" fmla="*/ 22 h 23"/>
                    <a:gd name="T20" fmla="*/ 3 w 35"/>
                    <a:gd name="T21" fmla="*/ 23 h 23"/>
                    <a:gd name="T22" fmla="*/ 27 w 35"/>
                    <a:gd name="T23" fmla="*/ 0 h 23"/>
                    <a:gd name="T24" fmla="*/ 26 w 35"/>
                    <a:gd name="T25" fmla="*/ 0 h 23"/>
                    <a:gd name="T26" fmla="*/ 0 w 35"/>
                    <a:gd name="T27" fmla="*/ 2 h 23"/>
                    <a:gd name="T28" fmla="*/ 0 w 35"/>
                    <a:gd name="T29" fmla="*/ 3 h 23"/>
                    <a:gd name="T30" fmla="*/ 0 w 35"/>
                    <a:gd name="T31" fmla="*/ 20 h 23"/>
                    <a:gd name="T32" fmla="*/ 3 w 35"/>
                    <a:gd name="T33" fmla="*/ 23 h 23"/>
                    <a:gd name="T34" fmla="*/ 31 w 35"/>
                    <a:gd name="T35" fmla="*/ 23 h 23"/>
                    <a:gd name="T36" fmla="*/ 35 w 35"/>
                    <a:gd name="T37" fmla="*/ 19 h 23"/>
                    <a:gd name="T38" fmla="*/ 35 w 35"/>
                    <a:gd name="T39" fmla="*/ 2 h 23"/>
                    <a:gd name="T40" fmla="*/ 34 w 35"/>
                    <a:gd name="T41" fmla="*/ 2 h 23"/>
                    <a:gd name="T42" fmla="*/ 27 w 35"/>
                    <a:gd name="T4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" h="23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1" y="21"/>
                        <a:pt x="1" y="20"/>
                      </a:cubicBezTo>
                      <a:cubicBezTo>
                        <a:pt x="1" y="15"/>
                        <a:pt x="1" y="9"/>
                        <a:pt x="1" y="3"/>
                      </a:cubicBezTo>
                      <a:cubicBezTo>
                        <a:pt x="9" y="2"/>
                        <a:pt x="18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9" y="2"/>
                        <a:pt x="31" y="2"/>
                        <a:pt x="34" y="3"/>
                      </a:cubicBezTo>
                      <a:cubicBezTo>
                        <a:pt x="34" y="8"/>
                        <a:pt x="34" y="14"/>
                        <a:pt x="34" y="19"/>
                      </a:cubicBezTo>
                      <a:cubicBezTo>
                        <a:pt x="33" y="21"/>
                        <a:pt x="32" y="22"/>
                        <a:pt x="31" y="22"/>
                      </a:cubicBezTo>
                      <a:cubicBezTo>
                        <a:pt x="22" y="22"/>
                        <a:pt x="12" y="22"/>
                        <a:pt x="3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moveTo>
                        <a:pt x="27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7" y="0"/>
                        <a:pt x="9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8"/>
                        <a:pt x="0" y="14"/>
                        <a:pt x="0" y="20"/>
                      </a:cubicBezTo>
                      <a:cubicBezTo>
                        <a:pt x="0" y="22"/>
                        <a:pt x="1" y="23"/>
                        <a:pt x="3" y="23"/>
                      </a:cubicBezTo>
                      <a:cubicBezTo>
                        <a:pt x="12" y="23"/>
                        <a:pt x="22" y="23"/>
                        <a:pt x="31" y="23"/>
                      </a:cubicBezTo>
                      <a:cubicBezTo>
                        <a:pt x="33" y="23"/>
                        <a:pt x="34" y="21"/>
                        <a:pt x="35" y="19"/>
                      </a:cubicBezTo>
                      <a:cubicBezTo>
                        <a:pt x="35" y="14"/>
                        <a:pt x="35" y="8"/>
                        <a:pt x="35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2" y="1"/>
                        <a:pt x="29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í$lîḑé"/>
                <p:cNvSpPr/>
                <p:nvPr/>
              </p:nvSpPr>
              <p:spPr bwMode="auto">
                <a:xfrm>
                  <a:off x="3822" y="2315"/>
                  <a:ext cx="76" cy="40"/>
                </a:xfrm>
                <a:custGeom>
                  <a:avLst/>
                  <a:gdLst>
                    <a:gd name="T0" fmla="*/ 30 w 32"/>
                    <a:gd name="T1" fmla="*/ 0 h 17"/>
                    <a:gd name="T2" fmla="*/ 19 w 32"/>
                    <a:gd name="T3" fmla="*/ 9 h 17"/>
                    <a:gd name="T4" fmla="*/ 19 w 32"/>
                    <a:gd name="T5" fmla="*/ 9 h 17"/>
                    <a:gd name="T6" fmla="*/ 18 w 32"/>
                    <a:gd name="T7" fmla="*/ 10 h 17"/>
                    <a:gd name="T8" fmla="*/ 17 w 32"/>
                    <a:gd name="T9" fmla="*/ 10 h 17"/>
                    <a:gd name="T10" fmla="*/ 13 w 32"/>
                    <a:gd name="T11" fmla="*/ 8 h 17"/>
                    <a:gd name="T12" fmla="*/ 1 w 32"/>
                    <a:gd name="T13" fmla="*/ 0 h 17"/>
                    <a:gd name="T14" fmla="*/ 0 w 32"/>
                    <a:gd name="T15" fmla="*/ 1 h 17"/>
                    <a:gd name="T16" fmla="*/ 1 w 32"/>
                    <a:gd name="T17" fmla="*/ 1 h 17"/>
                    <a:gd name="T18" fmla="*/ 10 w 32"/>
                    <a:gd name="T19" fmla="*/ 7 h 17"/>
                    <a:gd name="T20" fmla="*/ 3 w 32"/>
                    <a:gd name="T21" fmla="*/ 14 h 17"/>
                    <a:gd name="T22" fmla="*/ 1 w 32"/>
                    <a:gd name="T23" fmla="*/ 16 h 17"/>
                    <a:gd name="T24" fmla="*/ 1 w 32"/>
                    <a:gd name="T25" fmla="*/ 16 h 17"/>
                    <a:gd name="T26" fmla="*/ 2 w 32"/>
                    <a:gd name="T27" fmla="*/ 17 h 17"/>
                    <a:gd name="T28" fmla="*/ 2 w 32"/>
                    <a:gd name="T29" fmla="*/ 16 h 17"/>
                    <a:gd name="T30" fmla="*/ 4 w 32"/>
                    <a:gd name="T31" fmla="*/ 15 h 17"/>
                    <a:gd name="T32" fmla="*/ 11 w 32"/>
                    <a:gd name="T33" fmla="*/ 8 h 17"/>
                    <a:gd name="T34" fmla="*/ 13 w 32"/>
                    <a:gd name="T35" fmla="*/ 9 h 17"/>
                    <a:gd name="T36" fmla="*/ 17 w 32"/>
                    <a:gd name="T37" fmla="*/ 11 h 17"/>
                    <a:gd name="T38" fmla="*/ 18 w 32"/>
                    <a:gd name="T39" fmla="*/ 11 h 17"/>
                    <a:gd name="T40" fmla="*/ 20 w 32"/>
                    <a:gd name="T41" fmla="*/ 10 h 17"/>
                    <a:gd name="T42" fmla="*/ 20 w 32"/>
                    <a:gd name="T43" fmla="*/ 10 h 17"/>
                    <a:gd name="T44" fmla="*/ 22 w 32"/>
                    <a:gd name="T45" fmla="*/ 8 h 17"/>
                    <a:gd name="T46" fmla="*/ 31 w 32"/>
                    <a:gd name="T47" fmla="*/ 16 h 17"/>
                    <a:gd name="T48" fmla="*/ 31 w 32"/>
                    <a:gd name="T49" fmla="*/ 16 h 17"/>
                    <a:gd name="T50" fmla="*/ 32 w 32"/>
                    <a:gd name="T51" fmla="*/ 16 h 17"/>
                    <a:gd name="T52" fmla="*/ 32 w 32"/>
                    <a:gd name="T53" fmla="*/ 15 h 17"/>
                    <a:gd name="T54" fmla="*/ 23 w 32"/>
                    <a:gd name="T55" fmla="*/ 7 h 17"/>
                    <a:gd name="T56" fmla="*/ 31 w 32"/>
                    <a:gd name="T57" fmla="*/ 1 h 17"/>
                    <a:gd name="T58" fmla="*/ 31 w 32"/>
                    <a:gd name="T59" fmla="*/ 0 h 17"/>
                    <a:gd name="T60" fmla="*/ 30 w 32"/>
                    <a:gd name="T6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2" h="17">
                      <a:moveTo>
                        <a:pt x="30" y="0"/>
                      </a:moveTo>
                      <a:cubicBezTo>
                        <a:pt x="26" y="2"/>
                        <a:pt x="23" y="5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8" y="10"/>
                      </a:cubicBezTo>
                      <a:cubicBezTo>
                        <a:pt x="18" y="10"/>
                        <a:pt x="17" y="10"/>
                        <a:pt x="17" y="10"/>
                      </a:cubicBezTo>
                      <a:cubicBezTo>
                        <a:pt x="16" y="10"/>
                        <a:pt x="15" y="9"/>
                        <a:pt x="13" y="8"/>
                      </a:cubicBezTo>
                      <a:cubicBezTo>
                        <a:pt x="10" y="5"/>
                        <a:pt x="5" y="2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3"/>
                        <a:pt x="7" y="5"/>
                        <a:pt x="10" y="7"/>
                      </a:cubicBezTo>
                      <a:cubicBezTo>
                        <a:pt x="8" y="9"/>
                        <a:pt x="5" y="12"/>
                        <a:pt x="3" y="14"/>
                      </a:cubicBezTo>
                      <a:cubicBezTo>
                        <a:pt x="2" y="15"/>
                        <a:pt x="2" y="15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3" y="15"/>
                        <a:pt x="4" y="15"/>
                      </a:cubicBezTo>
                      <a:cubicBezTo>
                        <a:pt x="6" y="12"/>
                        <a:pt x="9" y="10"/>
                        <a:pt x="11" y="8"/>
                      </a:cubicBezTo>
                      <a:cubicBezTo>
                        <a:pt x="12" y="8"/>
                        <a:pt x="12" y="9"/>
                        <a:pt x="13" y="9"/>
                      </a:cubicBezTo>
                      <a:cubicBezTo>
                        <a:pt x="14" y="10"/>
                        <a:pt x="15" y="11"/>
                        <a:pt x="17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9" y="11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9"/>
                        <a:pt x="22" y="8"/>
                        <a:pt x="22" y="8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5" y="5"/>
                        <a:pt x="28" y="3"/>
                        <a:pt x="31" y="1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30" y="0"/>
                        <a:pt x="3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íSlíḑê"/>
                <p:cNvSpPr/>
                <p:nvPr/>
              </p:nvSpPr>
              <p:spPr bwMode="auto">
                <a:xfrm>
                  <a:off x="4020" y="1806"/>
                  <a:ext cx="73" cy="135"/>
                </a:xfrm>
                <a:custGeom>
                  <a:avLst/>
                  <a:gdLst>
                    <a:gd name="T0" fmla="*/ 20 w 31"/>
                    <a:gd name="T1" fmla="*/ 55 h 57"/>
                    <a:gd name="T2" fmla="*/ 25 w 31"/>
                    <a:gd name="T3" fmla="*/ 53 h 57"/>
                    <a:gd name="T4" fmla="*/ 17 w 31"/>
                    <a:gd name="T5" fmla="*/ 49 h 57"/>
                    <a:gd name="T6" fmla="*/ 5 w 31"/>
                    <a:gd name="T7" fmla="*/ 50 h 57"/>
                    <a:gd name="T8" fmla="*/ 6 w 31"/>
                    <a:gd name="T9" fmla="*/ 50 h 57"/>
                    <a:gd name="T10" fmla="*/ 11 w 31"/>
                    <a:gd name="T11" fmla="*/ 46 h 57"/>
                    <a:gd name="T12" fmla="*/ 14 w 31"/>
                    <a:gd name="T13" fmla="*/ 46 h 57"/>
                    <a:gd name="T14" fmla="*/ 12 w 31"/>
                    <a:gd name="T15" fmla="*/ 50 h 57"/>
                    <a:gd name="T16" fmla="*/ 24 w 31"/>
                    <a:gd name="T17" fmla="*/ 44 h 57"/>
                    <a:gd name="T18" fmla="*/ 26 w 31"/>
                    <a:gd name="T19" fmla="*/ 44 h 57"/>
                    <a:gd name="T20" fmla="*/ 29 w 31"/>
                    <a:gd name="T21" fmla="*/ 37 h 57"/>
                    <a:gd name="T22" fmla="*/ 21 w 31"/>
                    <a:gd name="T23" fmla="*/ 33 h 57"/>
                    <a:gd name="T24" fmla="*/ 21 w 31"/>
                    <a:gd name="T25" fmla="*/ 32 h 57"/>
                    <a:gd name="T26" fmla="*/ 18 w 31"/>
                    <a:gd name="T27" fmla="*/ 31 h 57"/>
                    <a:gd name="T28" fmla="*/ 14 w 31"/>
                    <a:gd name="T29" fmla="*/ 30 h 57"/>
                    <a:gd name="T30" fmla="*/ 14 w 31"/>
                    <a:gd name="T31" fmla="*/ 30 h 57"/>
                    <a:gd name="T32" fmla="*/ 7 w 31"/>
                    <a:gd name="T33" fmla="*/ 29 h 57"/>
                    <a:gd name="T34" fmla="*/ 4 w 31"/>
                    <a:gd name="T35" fmla="*/ 27 h 57"/>
                    <a:gd name="T36" fmla="*/ 7 w 31"/>
                    <a:gd name="T37" fmla="*/ 17 h 57"/>
                    <a:gd name="T38" fmla="*/ 20 w 31"/>
                    <a:gd name="T39" fmla="*/ 16 h 57"/>
                    <a:gd name="T40" fmla="*/ 21 w 31"/>
                    <a:gd name="T41" fmla="*/ 14 h 57"/>
                    <a:gd name="T42" fmla="*/ 13 w 31"/>
                    <a:gd name="T43" fmla="*/ 14 h 57"/>
                    <a:gd name="T44" fmla="*/ 9 w 31"/>
                    <a:gd name="T45" fmla="*/ 19 h 57"/>
                    <a:gd name="T46" fmla="*/ 17 w 31"/>
                    <a:gd name="T47" fmla="*/ 13 h 57"/>
                    <a:gd name="T48" fmla="*/ 24 w 31"/>
                    <a:gd name="T49" fmla="*/ 9 h 57"/>
                    <a:gd name="T50" fmla="*/ 17 w 31"/>
                    <a:gd name="T51" fmla="*/ 38 h 57"/>
                    <a:gd name="T52" fmla="*/ 19 w 31"/>
                    <a:gd name="T53" fmla="*/ 28 h 57"/>
                    <a:gd name="T54" fmla="*/ 7 w 31"/>
                    <a:gd name="T55" fmla="*/ 26 h 57"/>
                    <a:gd name="T56" fmla="*/ 7 w 31"/>
                    <a:gd name="T57" fmla="*/ 9 h 57"/>
                    <a:gd name="T58" fmla="*/ 11 w 31"/>
                    <a:gd name="T59" fmla="*/ 1 h 57"/>
                    <a:gd name="T60" fmla="*/ 24 w 31"/>
                    <a:gd name="T61" fmla="*/ 8 h 57"/>
                    <a:gd name="T62" fmla="*/ 6 w 31"/>
                    <a:gd name="T63" fmla="*/ 17 h 57"/>
                    <a:gd name="T64" fmla="*/ 13 w 31"/>
                    <a:gd name="T65" fmla="*/ 22 h 57"/>
                    <a:gd name="T66" fmla="*/ 23 w 31"/>
                    <a:gd name="T67" fmla="*/ 42 h 57"/>
                    <a:gd name="T68" fmla="*/ 23 w 31"/>
                    <a:gd name="T69" fmla="*/ 45 h 57"/>
                    <a:gd name="T70" fmla="*/ 18 w 31"/>
                    <a:gd name="T71" fmla="*/ 51 h 57"/>
                    <a:gd name="T72" fmla="*/ 4 w 31"/>
                    <a:gd name="T73" fmla="*/ 45 h 57"/>
                    <a:gd name="T74" fmla="*/ 9 w 31"/>
                    <a:gd name="T75" fmla="*/ 1 h 57"/>
                    <a:gd name="T76" fmla="*/ 5 w 31"/>
                    <a:gd name="T77" fmla="*/ 3 h 57"/>
                    <a:gd name="T78" fmla="*/ 1 w 31"/>
                    <a:gd name="T79" fmla="*/ 22 h 57"/>
                    <a:gd name="T80" fmla="*/ 3 w 31"/>
                    <a:gd name="T81" fmla="*/ 28 h 57"/>
                    <a:gd name="T82" fmla="*/ 16 w 31"/>
                    <a:gd name="T83" fmla="*/ 31 h 57"/>
                    <a:gd name="T84" fmla="*/ 18 w 31"/>
                    <a:gd name="T85" fmla="*/ 33 h 57"/>
                    <a:gd name="T86" fmla="*/ 8 w 31"/>
                    <a:gd name="T87" fmla="*/ 38 h 57"/>
                    <a:gd name="T88" fmla="*/ 4 w 31"/>
                    <a:gd name="T89" fmla="*/ 51 h 57"/>
                    <a:gd name="T90" fmla="*/ 17 w 31"/>
                    <a:gd name="T91" fmla="*/ 50 h 57"/>
                    <a:gd name="T92" fmla="*/ 19 w 31"/>
                    <a:gd name="T93" fmla="*/ 57 h 57"/>
                    <a:gd name="T94" fmla="*/ 26 w 31"/>
                    <a:gd name="T95" fmla="*/ 53 h 57"/>
                    <a:gd name="T96" fmla="*/ 30 w 31"/>
                    <a:gd name="T97" fmla="*/ 41 h 57"/>
                    <a:gd name="T98" fmla="*/ 17 w 31"/>
                    <a:gd name="T99" fmla="*/ 21 h 57"/>
                    <a:gd name="T100" fmla="*/ 10 w 31"/>
                    <a:gd name="T101" fmla="*/ 19 h 57"/>
                    <a:gd name="T102" fmla="*/ 23 w 31"/>
                    <a:gd name="T103" fmla="*/ 17 h 57"/>
                    <a:gd name="T104" fmla="*/ 25 w 31"/>
                    <a:gd name="T105" fmla="*/ 7 h 57"/>
                    <a:gd name="T106" fmla="*/ 12 w 31"/>
                    <a:gd name="T107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1" h="57">
                      <a:moveTo>
                        <a:pt x="19" y="54"/>
                      </a:moveTo>
                      <a:cubicBezTo>
                        <a:pt x="19" y="53"/>
                        <a:pt x="19" y="53"/>
                        <a:pt x="19" y="52"/>
                      </a:cubicBezTo>
                      <a:cubicBezTo>
                        <a:pt x="20" y="52"/>
                        <a:pt x="20" y="52"/>
                        <a:pt x="21" y="51"/>
                      </a:cubicBezTo>
                      <a:cubicBezTo>
                        <a:pt x="21" y="52"/>
                        <a:pt x="20" y="53"/>
                        <a:pt x="19" y="54"/>
                      </a:cubicBezTo>
                      <a:moveTo>
                        <a:pt x="20" y="55"/>
                      </a:move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1" y="54"/>
                        <a:pt x="22" y="52"/>
                        <a:pt x="23" y="51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5" y="51"/>
                        <a:pt x="25" y="52"/>
                        <a:pt x="25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2" y="55"/>
                        <a:pt x="21" y="55"/>
                        <a:pt x="20" y="55"/>
                      </a:cubicBezTo>
                      <a:moveTo>
                        <a:pt x="15" y="49"/>
                      </a:move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6" y="49"/>
                        <a:pt x="16" y="49"/>
                        <a:pt x="15" y="49"/>
                      </a:cubicBezTo>
                      <a:moveTo>
                        <a:pt x="4" y="48"/>
                      </a:move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5" y="46"/>
                        <a:pt x="6" y="46"/>
                      </a:cubicBezTo>
                      <a:cubicBezTo>
                        <a:pt x="5" y="47"/>
                        <a:pt x="5" y="47"/>
                        <a:pt x="4" y="48"/>
                      </a:cubicBezTo>
                      <a:moveTo>
                        <a:pt x="5" y="50"/>
                      </a:move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6" y="48"/>
                        <a:pt x="6" y="47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8" y="46"/>
                        <a:pt x="9" y="46"/>
                        <a:pt x="9" y="46"/>
                      </a:cubicBezTo>
                      <a:cubicBezTo>
                        <a:pt x="8" y="47"/>
                        <a:pt x="7" y="49"/>
                        <a:pt x="6" y="50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5" y="50"/>
                        <a:pt x="5" y="50"/>
                        <a:pt x="5" y="50"/>
                      </a:cubicBezTo>
                      <a:cubicBezTo>
                        <a:pt x="5" y="50"/>
                        <a:pt x="5" y="50"/>
                        <a:pt x="5" y="50"/>
                      </a:cubicBezTo>
                      <a:moveTo>
                        <a:pt x="8" y="50"/>
                      </a:moveTo>
                      <a:cubicBezTo>
                        <a:pt x="9" y="49"/>
                        <a:pt x="10" y="47"/>
                        <a:pt x="11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12" y="46"/>
                        <a:pt x="12" y="46"/>
                        <a:pt x="13" y="45"/>
                      </a:cubicBezTo>
                      <a:cubicBezTo>
                        <a:pt x="12" y="47"/>
                        <a:pt x="11" y="48"/>
                        <a:pt x="10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8" y="50"/>
                        <a:pt x="8" y="50"/>
                      </a:cubicBezTo>
                      <a:moveTo>
                        <a:pt x="12" y="50"/>
                      </a:moveTo>
                      <a:cubicBezTo>
                        <a:pt x="12" y="48"/>
                        <a:pt x="13" y="47"/>
                        <a:pt x="14" y="4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5" y="45"/>
                        <a:pt x="16" y="45"/>
                        <a:pt x="16" y="45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3" y="50"/>
                        <a:pt x="12" y="50"/>
                        <a:pt x="12" y="50"/>
                      </a:cubicBezTo>
                      <a:moveTo>
                        <a:pt x="23" y="43"/>
                      </a:move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moveTo>
                        <a:pt x="24" y="46"/>
                      </a:moveTo>
                      <a:cubicBezTo>
                        <a:pt x="24" y="45"/>
                        <a:pt x="24" y="45"/>
                        <a:pt x="24" y="44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7" y="41"/>
                        <a:pt x="27" y="40"/>
                        <a:pt x="28" y="40"/>
                      </a:cubicBezTo>
                      <a:cubicBezTo>
                        <a:pt x="27" y="40"/>
                        <a:pt x="27" y="41"/>
                        <a:pt x="27" y="42"/>
                      </a:cubicBezTo>
                      <a:cubicBezTo>
                        <a:pt x="26" y="43"/>
                        <a:pt x="25" y="45"/>
                        <a:pt x="24" y="46"/>
                      </a:cubicBezTo>
                      <a:moveTo>
                        <a:pt x="26" y="44"/>
                      </a:moveTo>
                      <a:cubicBezTo>
                        <a:pt x="27" y="44"/>
                        <a:pt x="27" y="43"/>
                        <a:pt x="27" y="42"/>
                      </a:cubicBezTo>
                      <a:cubicBezTo>
                        <a:pt x="28" y="41"/>
                        <a:pt x="29" y="40"/>
                        <a:pt x="29" y="39"/>
                      </a:cubicBezTo>
                      <a:cubicBezTo>
                        <a:pt x="29" y="40"/>
                        <a:pt x="29" y="41"/>
                        <a:pt x="29" y="41"/>
                      </a:cubicBezTo>
                      <a:cubicBezTo>
                        <a:pt x="29" y="42"/>
                        <a:pt x="27" y="43"/>
                        <a:pt x="26" y="44"/>
                      </a:cubicBezTo>
                      <a:moveTo>
                        <a:pt x="29" y="38"/>
                      </a:move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moveTo>
                        <a:pt x="20" y="35"/>
                      </a:move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4"/>
                        <a:pt x="20" y="34"/>
                        <a:pt x="21" y="33"/>
                      </a:cubicBezTo>
                      <a:cubicBezTo>
                        <a:pt x="21" y="34"/>
                        <a:pt x="20" y="35"/>
                        <a:pt x="20" y="35"/>
                      </a:cubicBezTo>
                      <a:moveTo>
                        <a:pt x="20" y="33"/>
                      </a:moveTo>
                      <a:cubicBezTo>
                        <a:pt x="20" y="33"/>
                        <a:pt x="19" y="33"/>
                        <a:pt x="19" y="32"/>
                      </a:cubicBezTo>
                      <a:cubicBezTo>
                        <a:pt x="20" y="32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0" y="32"/>
                        <a:pt x="20" y="33"/>
                        <a:pt x="20" y="33"/>
                      </a:cubicBezTo>
                      <a:moveTo>
                        <a:pt x="18" y="31"/>
                      </a:moveTo>
                      <a:cubicBezTo>
                        <a:pt x="18" y="31"/>
                        <a:pt x="18" y="31"/>
                        <a:pt x="17" y="31"/>
                      </a:cubicBezTo>
                      <a:cubicBezTo>
                        <a:pt x="18" y="30"/>
                        <a:pt x="18" y="30"/>
                        <a:pt x="19" y="29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19" y="30"/>
                        <a:pt x="19" y="31"/>
                        <a:pt x="18" y="31"/>
                      </a:cubicBezTo>
                      <a:moveTo>
                        <a:pt x="16" y="30"/>
                      </a:move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9"/>
                        <a:pt x="16" y="29"/>
                        <a:pt x="17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9"/>
                        <a:pt x="17" y="30"/>
                        <a:pt x="16" y="30"/>
                      </a:cubicBezTo>
                      <a:moveTo>
                        <a:pt x="14" y="30"/>
                      </a:moveTo>
                      <a:cubicBezTo>
                        <a:pt x="13" y="30"/>
                        <a:pt x="13" y="30"/>
                        <a:pt x="12" y="30"/>
                      </a:cubicBezTo>
                      <a:cubicBezTo>
                        <a:pt x="13" y="29"/>
                        <a:pt x="13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5" y="28"/>
                        <a:pt x="15" y="28"/>
                        <a:pt x="16" y="28"/>
                      </a:cubicBezTo>
                      <a:cubicBezTo>
                        <a:pt x="15" y="28"/>
                        <a:pt x="15" y="29"/>
                        <a:pt x="14" y="30"/>
                      </a:cubicBezTo>
                      <a:moveTo>
                        <a:pt x="11" y="30"/>
                      </a:moveTo>
                      <a:cubicBezTo>
                        <a:pt x="10" y="30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8"/>
                        <a:pt x="12" y="28"/>
                        <a:pt x="12" y="28"/>
                      </a:cubicBezTo>
                      <a:cubicBezTo>
                        <a:pt x="12" y="28"/>
                        <a:pt x="11" y="29"/>
                        <a:pt x="11" y="30"/>
                      </a:cubicBezTo>
                      <a:moveTo>
                        <a:pt x="7" y="29"/>
                      </a:moveTo>
                      <a:cubicBezTo>
                        <a:pt x="7" y="29"/>
                        <a:pt x="6" y="29"/>
                        <a:pt x="6" y="29"/>
                      </a:cubicBezTo>
                      <a:cubicBezTo>
                        <a:pt x="6" y="28"/>
                        <a:pt x="7" y="28"/>
                        <a:pt x="7" y="27"/>
                      </a:cubicBezTo>
                      <a:cubicBezTo>
                        <a:pt x="8" y="27"/>
                        <a:pt x="8" y="27"/>
                        <a:pt x="9" y="27"/>
                      </a:cubicBezTo>
                      <a:cubicBezTo>
                        <a:pt x="8" y="28"/>
                        <a:pt x="8" y="29"/>
                        <a:pt x="7" y="29"/>
                      </a:cubicBezTo>
                      <a:moveTo>
                        <a:pt x="5" y="28"/>
                      </a:moveTo>
                      <a:cubicBezTo>
                        <a:pt x="5" y="28"/>
                        <a:pt x="4" y="27"/>
                        <a:pt x="4" y="27"/>
                      </a:cubicBezTo>
                      <a:cubicBezTo>
                        <a:pt x="4" y="26"/>
                        <a:pt x="4" y="26"/>
                        <a:pt x="3" y="25"/>
                      </a:cubicBezTo>
                      <a:cubicBezTo>
                        <a:pt x="4" y="25"/>
                        <a:pt x="4" y="26"/>
                        <a:pt x="5" y="26"/>
                      </a:cubicBezTo>
                      <a:cubicBezTo>
                        <a:pt x="5" y="26"/>
                        <a:pt x="6" y="26"/>
                        <a:pt x="6" y="27"/>
                      </a:cubicBezTo>
                      <a:cubicBezTo>
                        <a:pt x="6" y="27"/>
                        <a:pt x="5" y="28"/>
                        <a:pt x="5" y="28"/>
                      </a:cubicBezTo>
                      <a:moveTo>
                        <a:pt x="8" y="19"/>
                      </a:moveTo>
                      <a:cubicBezTo>
                        <a:pt x="7" y="18"/>
                        <a:pt x="7" y="17"/>
                        <a:pt x="7" y="17"/>
                      </a:cubicBezTo>
                      <a:cubicBezTo>
                        <a:pt x="8" y="16"/>
                        <a:pt x="9" y="15"/>
                        <a:pt x="10" y="15"/>
                      </a:cubicBezTo>
                      <a:cubicBezTo>
                        <a:pt x="10" y="14"/>
                        <a:pt x="10" y="14"/>
                        <a:pt x="11" y="14"/>
                      </a:cubicBezTo>
                      <a:cubicBezTo>
                        <a:pt x="11" y="14"/>
                        <a:pt x="11" y="15"/>
                        <a:pt x="10" y="15"/>
                      </a:cubicBezTo>
                      <a:cubicBezTo>
                        <a:pt x="9" y="16"/>
                        <a:pt x="8" y="18"/>
                        <a:pt x="8" y="19"/>
                      </a:cubicBezTo>
                      <a:moveTo>
                        <a:pt x="22" y="16"/>
                      </a:moveTo>
                      <a:cubicBezTo>
                        <a:pt x="22" y="16"/>
                        <a:pt x="21" y="16"/>
                        <a:pt x="20" y="16"/>
                      </a:cubicBezTo>
                      <a:cubicBezTo>
                        <a:pt x="21" y="15"/>
                        <a:pt x="22" y="15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moveTo>
                        <a:pt x="19" y="16"/>
                      </a:moveTo>
                      <a:cubicBezTo>
                        <a:pt x="18" y="16"/>
                        <a:pt x="18" y="16"/>
                        <a:pt x="17" y="16"/>
                      </a:cubicBezTo>
                      <a:cubicBezTo>
                        <a:pt x="18" y="15"/>
                        <a:pt x="19" y="14"/>
                        <a:pt x="20" y="13"/>
                      </a:cubicBezTo>
                      <a:cubicBezTo>
                        <a:pt x="20" y="13"/>
                        <a:pt x="21" y="13"/>
                        <a:pt x="21" y="14"/>
                      </a:cubicBezTo>
                      <a:cubicBezTo>
                        <a:pt x="20" y="14"/>
                        <a:pt x="20" y="15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moveTo>
                        <a:pt x="9" y="20"/>
                      </a:move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9"/>
                        <a:pt x="10" y="17"/>
                        <a:pt x="11" y="16"/>
                      </a:cubicBezTo>
                      <a:cubicBezTo>
                        <a:pt x="12" y="15"/>
                        <a:pt x="12" y="14"/>
                        <a:pt x="13" y="14"/>
                      </a:cubicBezTo>
                      <a:cubicBezTo>
                        <a:pt x="13" y="13"/>
                        <a:pt x="14" y="13"/>
                        <a:pt x="15" y="1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5"/>
                        <a:pt x="13" y="15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1" y="17"/>
                        <a:pt x="10" y="17"/>
                        <a:pt x="10" y="18"/>
                      </a:cubicBezTo>
                      <a:cubicBezTo>
                        <a:pt x="9" y="18"/>
                        <a:pt x="9" y="19"/>
                        <a:pt x="9" y="19"/>
                      </a:cubicBezTo>
                      <a:cubicBezTo>
                        <a:pt x="9" y="20"/>
                        <a:pt x="9" y="20"/>
                        <a:pt x="9" y="20"/>
                      </a:cubicBezTo>
                      <a:moveTo>
                        <a:pt x="14" y="16"/>
                      </a:moveTo>
                      <a:cubicBezTo>
                        <a:pt x="14" y="16"/>
                        <a:pt x="15" y="15"/>
                        <a:pt x="15" y="15"/>
                      </a:cubicBezTo>
                      <a:cubicBezTo>
                        <a:pt x="16" y="14"/>
                        <a:pt x="16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6" y="16"/>
                      </a:cubicBezTo>
                      <a:cubicBezTo>
                        <a:pt x="15" y="16"/>
                        <a:pt x="14" y="16"/>
                        <a:pt x="14" y="16"/>
                      </a:cubicBezTo>
                      <a:moveTo>
                        <a:pt x="23" y="15"/>
                      </a:move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3"/>
                        <a:pt x="24" y="14"/>
                        <a:pt x="23" y="15"/>
                      </a:cubicBezTo>
                      <a:moveTo>
                        <a:pt x="17" y="38"/>
                      </a:move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9" y="37"/>
                        <a:pt x="20" y="37"/>
                        <a:pt x="20" y="36"/>
                      </a:cubicBezTo>
                      <a:cubicBezTo>
                        <a:pt x="22" y="35"/>
                        <a:pt x="23" y="33"/>
                        <a:pt x="22" y="31"/>
                      </a:cubicBezTo>
                      <a:cubicBezTo>
                        <a:pt x="22" y="30"/>
                        <a:pt x="21" y="30"/>
                        <a:pt x="21" y="30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0" y="29"/>
                        <a:pt x="20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7" y="27"/>
                        <a:pt x="16" y="27"/>
                        <a:pt x="14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1" y="26"/>
                        <a:pt x="9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6" y="26"/>
                        <a:pt x="6" y="25"/>
                        <a:pt x="5" y="25"/>
                      </a:cubicBezTo>
                      <a:cubicBezTo>
                        <a:pt x="2" y="23"/>
                        <a:pt x="2" y="19"/>
                        <a:pt x="2" y="17"/>
                      </a:cubicBezTo>
                      <a:cubicBezTo>
                        <a:pt x="2" y="14"/>
                        <a:pt x="5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5"/>
                        <a:pt x="6" y="3"/>
                      </a:cubicBezTo>
                      <a:cubicBezTo>
                        <a:pt x="8" y="3"/>
                        <a:pt x="9" y="2"/>
                        <a:pt x="10" y="2"/>
                      </a:cubicBezTo>
                      <a:cubicBezTo>
                        <a:pt x="10" y="2"/>
                        <a:pt x="11" y="2"/>
                        <a:pt x="11" y="1"/>
                      </a:cubicBezTo>
                      <a:cubicBezTo>
                        <a:pt x="12" y="3"/>
                        <a:pt x="12" y="5"/>
                        <a:pt x="12" y="7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7"/>
                        <a:pt x="17" y="7"/>
                        <a:pt x="19" y="7"/>
                      </a:cubicBezTo>
                      <a:cubicBezTo>
                        <a:pt x="21" y="7"/>
                        <a:pt x="22" y="7"/>
                        <a:pt x="24" y="8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2"/>
                        <a:pt x="19" y="12"/>
                        <a:pt x="17" y="12"/>
                      </a:cubicBezTo>
                      <a:cubicBezTo>
                        <a:pt x="16" y="12"/>
                        <a:pt x="14" y="12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8" y="14"/>
                        <a:pt x="7" y="15"/>
                        <a:pt x="6" y="17"/>
                      </a:cubicBezTo>
                      <a:cubicBezTo>
                        <a:pt x="6" y="18"/>
                        <a:pt x="6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1"/>
                        <a:pt x="10" y="22"/>
                        <a:pt x="12" y="22"/>
                      </a:cubicBez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8" y="22"/>
                        <a:pt x="19" y="22"/>
                        <a:pt x="19" y="22"/>
                      </a:cubicBezTo>
                      <a:cubicBezTo>
                        <a:pt x="24" y="23"/>
                        <a:pt x="26" y="24"/>
                        <a:pt x="27" y="28"/>
                      </a:cubicBezTo>
                      <a:cubicBezTo>
                        <a:pt x="29" y="31"/>
                        <a:pt x="30" y="36"/>
                        <a:pt x="27" y="39"/>
                      </a:cubicBezTo>
                      <a:cubicBezTo>
                        <a:pt x="26" y="40"/>
                        <a:pt x="25" y="41"/>
                        <a:pt x="23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3"/>
                        <a:pt x="23" y="44"/>
                        <a:pt x="23" y="44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6"/>
                        <a:pt x="23" y="47"/>
                        <a:pt x="24" y="49"/>
                      </a:cubicBezTo>
                      <a:cubicBezTo>
                        <a:pt x="23" y="49"/>
                        <a:pt x="22" y="50"/>
                        <a:pt x="21" y="50"/>
                      </a:cubicBezTo>
                      <a:cubicBezTo>
                        <a:pt x="20" y="51"/>
                        <a:pt x="19" y="51"/>
                        <a:pt x="19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8" y="50"/>
                        <a:pt x="18" y="49"/>
                        <a:pt x="18" y="49"/>
                      </a:cubicBezTo>
                      <a:cubicBezTo>
                        <a:pt x="18" y="47"/>
                        <a:pt x="18" y="46"/>
                        <a:pt x="17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4" y="44"/>
                        <a:pt x="8" y="45"/>
                        <a:pt x="4" y="45"/>
                      </a:cubicBezTo>
                      <a:cubicBezTo>
                        <a:pt x="5" y="43"/>
                        <a:pt x="6" y="41"/>
                        <a:pt x="6" y="39"/>
                      </a:cubicBezTo>
                      <a:cubicBezTo>
                        <a:pt x="7" y="39"/>
                        <a:pt x="8" y="39"/>
                        <a:pt x="8" y="39"/>
                      </a:cubicBezTo>
                      <a:cubicBezTo>
                        <a:pt x="11" y="39"/>
                        <a:pt x="14" y="39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moveTo>
                        <a:pt x="11" y="0"/>
                      </a:moveTo>
                      <a:cubicBezTo>
                        <a:pt x="11" y="0"/>
                        <a:pt x="10" y="1"/>
                        <a:pt x="9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7"/>
                        <a:pt x="6" y="8"/>
                      </a:cubicBezTo>
                      <a:cubicBezTo>
                        <a:pt x="4" y="10"/>
                        <a:pt x="1" y="14"/>
                        <a:pt x="0" y="17"/>
                      </a:cubicBezTo>
                      <a:cubicBezTo>
                        <a:pt x="0" y="18"/>
                        <a:pt x="1" y="20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4"/>
                        <a:pt x="2" y="25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4" y="28"/>
                        <a:pt x="4" y="29"/>
                        <a:pt x="4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1"/>
                        <a:pt x="9" y="31"/>
                        <a:pt x="11" y="31"/>
                      </a:cubicBezTo>
                      <a:cubicBezTo>
                        <a:pt x="13" y="31"/>
                        <a:pt x="15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2"/>
                        <a:pt x="17" y="32"/>
                        <a:pt x="18" y="32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9" y="33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6"/>
                        <a:pt x="18" y="36"/>
                        <a:pt x="17" y="37"/>
                      </a:cubicBezTo>
                      <a:cubicBezTo>
                        <a:pt x="15" y="37"/>
                        <a:pt x="11" y="38"/>
                        <a:pt x="8" y="38"/>
                      </a:cubicBezTo>
                      <a:cubicBezTo>
                        <a:pt x="7" y="38"/>
                        <a:pt x="7" y="38"/>
                        <a:pt x="6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41"/>
                        <a:pt x="4" y="43"/>
                        <a:pt x="3" y="45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7"/>
                        <a:pt x="4" y="49"/>
                        <a:pt x="4" y="51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1"/>
                        <a:pt x="6" y="51"/>
                      </a:cubicBezTo>
                      <a:cubicBezTo>
                        <a:pt x="8" y="51"/>
                        <a:pt x="14" y="51"/>
                        <a:pt x="17" y="50"/>
                      </a:cubicBezTo>
                      <a:cubicBezTo>
                        <a:pt x="17" y="51"/>
                        <a:pt x="17" y="51"/>
                        <a:pt x="18" y="52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8" y="54"/>
                        <a:pt x="18" y="55"/>
                        <a:pt x="19" y="56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9" y="57"/>
                        <a:pt x="19" y="57"/>
                        <a:pt x="19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1" y="56"/>
                        <a:pt x="22" y="56"/>
                        <a:pt x="23" y="55"/>
                      </a:cubicBezTo>
                      <a:cubicBezTo>
                        <a:pt x="24" y="55"/>
                        <a:pt x="25" y="55"/>
                        <a:pt x="26" y="54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2"/>
                        <a:pt x="26" y="51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48"/>
                        <a:pt x="25" y="47"/>
                        <a:pt x="25" y="47"/>
                      </a:cubicBezTo>
                      <a:cubicBezTo>
                        <a:pt x="27" y="46"/>
                        <a:pt x="29" y="44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1" y="38"/>
                        <a:pt x="30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29" y="30"/>
                        <a:pt x="29" y="29"/>
                        <a:pt x="28" y="28"/>
                      </a:cubicBezTo>
                      <a:cubicBezTo>
                        <a:pt x="27" y="23"/>
                        <a:pt x="24" y="22"/>
                        <a:pt x="20" y="21"/>
                      </a:cubicBezTo>
                      <a:cubicBezTo>
                        <a:pt x="19" y="21"/>
                        <a:pt x="18" y="21"/>
                        <a:pt x="17" y="21"/>
                      </a:cubicBezTo>
                      <a:cubicBezTo>
                        <a:pt x="16" y="21"/>
                        <a:pt x="16" y="21"/>
                        <a:pt x="15" y="21"/>
                      </a:cubicBezTo>
                      <a:cubicBezTo>
                        <a:pt x="14" y="21"/>
                        <a:pt x="14" y="21"/>
                        <a:pt x="13" y="21"/>
                      </a:cubicBezTo>
                      <a:cubicBezTo>
                        <a:pt x="13" y="21"/>
                        <a:pt x="12" y="21"/>
                        <a:pt x="12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0" y="20"/>
                        <a:pt x="10" y="19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3" y="17"/>
                        <a:pt x="17" y="17"/>
                      </a:cubicBezTo>
                      <a:cubicBezTo>
                        <a:pt x="19" y="17"/>
                        <a:pt x="20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5"/>
                        <a:pt x="25" y="13"/>
                        <a:pt x="26" y="12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6"/>
                        <a:pt x="21" y="6"/>
                        <a:pt x="19" y="6"/>
                      </a:cubicBezTo>
                      <a:cubicBezTo>
                        <a:pt x="17" y="6"/>
                        <a:pt x="15" y="6"/>
                        <a:pt x="13" y="7"/>
                      </a:cubicBezTo>
                      <a:cubicBezTo>
                        <a:pt x="13" y="5"/>
                        <a:pt x="13" y="3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ïṣľïdè"/>
                <p:cNvSpPr/>
                <p:nvPr/>
              </p:nvSpPr>
              <p:spPr bwMode="auto">
                <a:xfrm>
                  <a:off x="3427" y="1891"/>
                  <a:ext cx="100" cy="62"/>
                </a:xfrm>
                <a:custGeom>
                  <a:avLst/>
                  <a:gdLst>
                    <a:gd name="T0" fmla="*/ 32 w 42"/>
                    <a:gd name="T1" fmla="*/ 4 h 26"/>
                    <a:gd name="T2" fmla="*/ 31 w 42"/>
                    <a:gd name="T3" fmla="*/ 3 h 26"/>
                    <a:gd name="T4" fmla="*/ 41 w 42"/>
                    <a:gd name="T5" fmla="*/ 1 h 26"/>
                    <a:gd name="T6" fmla="*/ 39 w 42"/>
                    <a:gd name="T7" fmla="*/ 11 h 26"/>
                    <a:gd name="T8" fmla="*/ 38 w 42"/>
                    <a:gd name="T9" fmla="*/ 10 h 26"/>
                    <a:gd name="T10" fmla="*/ 39 w 42"/>
                    <a:gd name="T11" fmla="*/ 6 h 26"/>
                    <a:gd name="T12" fmla="*/ 38 w 42"/>
                    <a:gd name="T13" fmla="*/ 5 h 26"/>
                    <a:gd name="T14" fmla="*/ 38 w 42"/>
                    <a:gd name="T15" fmla="*/ 5 h 26"/>
                    <a:gd name="T16" fmla="*/ 27 w 42"/>
                    <a:gd name="T17" fmla="*/ 19 h 26"/>
                    <a:gd name="T18" fmla="*/ 25 w 42"/>
                    <a:gd name="T19" fmla="*/ 20 h 26"/>
                    <a:gd name="T20" fmla="*/ 25 w 42"/>
                    <a:gd name="T21" fmla="*/ 20 h 26"/>
                    <a:gd name="T22" fmla="*/ 23 w 42"/>
                    <a:gd name="T23" fmla="*/ 19 h 26"/>
                    <a:gd name="T24" fmla="*/ 12 w 42"/>
                    <a:gd name="T25" fmla="*/ 13 h 26"/>
                    <a:gd name="T26" fmla="*/ 12 w 42"/>
                    <a:gd name="T27" fmla="*/ 14 h 26"/>
                    <a:gd name="T28" fmla="*/ 1 w 42"/>
                    <a:gd name="T29" fmla="*/ 24 h 26"/>
                    <a:gd name="T30" fmla="*/ 1 w 42"/>
                    <a:gd name="T31" fmla="*/ 24 h 26"/>
                    <a:gd name="T32" fmla="*/ 1 w 42"/>
                    <a:gd name="T33" fmla="*/ 23 h 26"/>
                    <a:gd name="T34" fmla="*/ 11 w 42"/>
                    <a:gd name="T35" fmla="*/ 12 h 26"/>
                    <a:gd name="T36" fmla="*/ 12 w 42"/>
                    <a:gd name="T37" fmla="*/ 12 h 26"/>
                    <a:gd name="T38" fmla="*/ 14 w 42"/>
                    <a:gd name="T39" fmla="*/ 12 h 26"/>
                    <a:gd name="T40" fmla="*/ 20 w 42"/>
                    <a:gd name="T41" fmla="*/ 15 h 26"/>
                    <a:gd name="T42" fmla="*/ 25 w 42"/>
                    <a:gd name="T43" fmla="*/ 18 h 26"/>
                    <a:gd name="T44" fmla="*/ 25 w 42"/>
                    <a:gd name="T45" fmla="*/ 17 h 26"/>
                    <a:gd name="T46" fmla="*/ 36 w 42"/>
                    <a:gd name="T47" fmla="*/ 5 h 26"/>
                    <a:gd name="T48" fmla="*/ 37 w 42"/>
                    <a:gd name="T49" fmla="*/ 4 h 26"/>
                    <a:gd name="T50" fmla="*/ 36 w 42"/>
                    <a:gd name="T51" fmla="*/ 4 h 26"/>
                    <a:gd name="T52" fmla="*/ 32 w 42"/>
                    <a:gd name="T53" fmla="*/ 4 h 26"/>
                    <a:gd name="T54" fmla="*/ 41 w 42"/>
                    <a:gd name="T55" fmla="*/ 0 h 26"/>
                    <a:gd name="T56" fmla="*/ 30 w 42"/>
                    <a:gd name="T57" fmla="*/ 2 h 26"/>
                    <a:gd name="T58" fmla="*/ 29 w 42"/>
                    <a:gd name="T59" fmla="*/ 3 h 26"/>
                    <a:gd name="T60" fmla="*/ 29 w 42"/>
                    <a:gd name="T61" fmla="*/ 3 h 26"/>
                    <a:gd name="T62" fmla="*/ 31 w 42"/>
                    <a:gd name="T63" fmla="*/ 5 h 26"/>
                    <a:gd name="T64" fmla="*/ 32 w 42"/>
                    <a:gd name="T65" fmla="*/ 5 h 26"/>
                    <a:gd name="T66" fmla="*/ 35 w 42"/>
                    <a:gd name="T67" fmla="*/ 5 h 26"/>
                    <a:gd name="T68" fmla="*/ 25 w 42"/>
                    <a:gd name="T69" fmla="*/ 16 h 26"/>
                    <a:gd name="T70" fmla="*/ 21 w 42"/>
                    <a:gd name="T71" fmla="*/ 14 h 26"/>
                    <a:gd name="T72" fmla="*/ 14 w 42"/>
                    <a:gd name="T73" fmla="*/ 11 h 26"/>
                    <a:gd name="T74" fmla="*/ 12 w 42"/>
                    <a:gd name="T75" fmla="*/ 11 h 26"/>
                    <a:gd name="T76" fmla="*/ 10 w 42"/>
                    <a:gd name="T77" fmla="*/ 12 h 26"/>
                    <a:gd name="T78" fmla="*/ 0 w 42"/>
                    <a:gd name="T79" fmla="*/ 22 h 26"/>
                    <a:gd name="T80" fmla="*/ 0 w 42"/>
                    <a:gd name="T81" fmla="*/ 23 h 26"/>
                    <a:gd name="T82" fmla="*/ 0 w 42"/>
                    <a:gd name="T83" fmla="*/ 24 h 26"/>
                    <a:gd name="T84" fmla="*/ 0 w 42"/>
                    <a:gd name="T85" fmla="*/ 25 h 26"/>
                    <a:gd name="T86" fmla="*/ 1 w 42"/>
                    <a:gd name="T87" fmla="*/ 26 h 26"/>
                    <a:gd name="T88" fmla="*/ 1 w 42"/>
                    <a:gd name="T89" fmla="*/ 26 h 26"/>
                    <a:gd name="T90" fmla="*/ 1 w 42"/>
                    <a:gd name="T91" fmla="*/ 26 h 26"/>
                    <a:gd name="T92" fmla="*/ 12 w 42"/>
                    <a:gd name="T93" fmla="*/ 15 h 26"/>
                    <a:gd name="T94" fmla="*/ 23 w 42"/>
                    <a:gd name="T95" fmla="*/ 20 h 26"/>
                    <a:gd name="T96" fmla="*/ 25 w 42"/>
                    <a:gd name="T97" fmla="*/ 21 h 26"/>
                    <a:gd name="T98" fmla="*/ 25 w 42"/>
                    <a:gd name="T99" fmla="*/ 21 h 26"/>
                    <a:gd name="T100" fmla="*/ 27 w 42"/>
                    <a:gd name="T101" fmla="*/ 19 h 26"/>
                    <a:gd name="T102" fmla="*/ 37 w 42"/>
                    <a:gd name="T103" fmla="*/ 7 h 26"/>
                    <a:gd name="T104" fmla="*/ 37 w 42"/>
                    <a:gd name="T105" fmla="*/ 10 h 26"/>
                    <a:gd name="T106" fmla="*/ 37 w 42"/>
                    <a:gd name="T107" fmla="*/ 11 h 26"/>
                    <a:gd name="T108" fmla="*/ 40 w 42"/>
                    <a:gd name="T109" fmla="*/ 12 h 26"/>
                    <a:gd name="T110" fmla="*/ 40 w 42"/>
                    <a:gd name="T111" fmla="*/ 12 h 26"/>
                    <a:gd name="T112" fmla="*/ 40 w 42"/>
                    <a:gd name="T113" fmla="*/ 12 h 26"/>
                    <a:gd name="T114" fmla="*/ 42 w 42"/>
                    <a:gd name="T115" fmla="*/ 1 h 26"/>
                    <a:gd name="T116" fmla="*/ 42 w 42"/>
                    <a:gd name="T117" fmla="*/ 0 h 26"/>
                    <a:gd name="T118" fmla="*/ 41 w 42"/>
                    <a:gd name="T1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2" h="26">
                      <a:moveTo>
                        <a:pt x="32" y="4"/>
                      </a:moveTo>
                      <a:cubicBezTo>
                        <a:pt x="32" y="4"/>
                        <a:pt x="31" y="4"/>
                        <a:pt x="31" y="3"/>
                      </a:cubicBezTo>
                      <a:cubicBezTo>
                        <a:pt x="34" y="2"/>
                        <a:pt x="39" y="2"/>
                        <a:pt x="41" y="1"/>
                      </a:cubicBezTo>
                      <a:cubicBezTo>
                        <a:pt x="41" y="3"/>
                        <a:pt x="40" y="8"/>
                        <a:pt x="39" y="11"/>
                      </a:cubicBezTo>
                      <a:cubicBezTo>
                        <a:pt x="39" y="11"/>
                        <a:pt x="39" y="10"/>
                        <a:pt x="38" y="10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1" y="14"/>
                        <a:pt x="27" y="19"/>
                      </a:cubicBezTo>
                      <a:cubicBezTo>
                        <a:pt x="26" y="19"/>
                        <a:pt x="26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4" y="20"/>
                        <a:pt x="24" y="19"/>
                        <a:pt x="23" y="19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5" y="13"/>
                        <a:pt x="18" y="14"/>
                        <a:pt x="20" y="15"/>
                      </a:cubicBezTo>
                      <a:cubicBezTo>
                        <a:pt x="22" y="16"/>
                        <a:pt x="24" y="17"/>
                        <a:pt x="25" y="18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9" y="12"/>
                        <a:pt x="36" y="5"/>
                        <a:pt x="36" y="5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moveTo>
                        <a:pt x="41" y="0"/>
                      </a:moveTo>
                      <a:cubicBezTo>
                        <a:pt x="41" y="0"/>
                        <a:pt x="34" y="1"/>
                        <a:pt x="30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4"/>
                        <a:pt x="31" y="5"/>
                        <a:pt x="31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3" y="7"/>
                        <a:pt x="28" y="12"/>
                        <a:pt x="25" y="16"/>
                      </a:cubicBezTo>
                      <a:cubicBezTo>
                        <a:pt x="24" y="16"/>
                        <a:pt x="22" y="15"/>
                        <a:pt x="21" y="14"/>
                      </a:cubicBezTo>
                      <a:cubicBezTo>
                        <a:pt x="18" y="13"/>
                        <a:pt x="16" y="12"/>
                        <a:pt x="14" y="11"/>
                      </a:cubicBezTo>
                      <a:cubicBezTo>
                        <a:pt x="14" y="11"/>
                        <a:pt x="13" y="11"/>
                        <a:pt x="12" y="11"/>
                      </a:cubicBezTo>
                      <a:cubicBezTo>
                        <a:pt x="11" y="11"/>
                        <a:pt x="10" y="11"/>
                        <a:pt x="10" y="1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0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20"/>
                        <a:pt x="24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1"/>
                        <a:pt x="27" y="20"/>
                        <a:pt x="27" y="19"/>
                      </a:cubicBezTo>
                      <a:cubicBezTo>
                        <a:pt x="31" y="16"/>
                        <a:pt x="35" y="10"/>
                        <a:pt x="37" y="7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9" y="12"/>
                        <a:pt x="40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1" y="9"/>
                        <a:pt x="42" y="1"/>
                        <a:pt x="42" y="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41" y="0"/>
                        <a:pt x="4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íśľíḑé"/>
                <p:cNvSpPr/>
                <p:nvPr/>
              </p:nvSpPr>
              <p:spPr bwMode="auto">
                <a:xfrm>
                  <a:off x="3411" y="1889"/>
                  <a:ext cx="119" cy="95"/>
                </a:xfrm>
                <a:custGeom>
                  <a:avLst/>
                  <a:gdLst>
                    <a:gd name="T0" fmla="*/ 31 w 50"/>
                    <a:gd name="T1" fmla="*/ 34 h 40"/>
                    <a:gd name="T2" fmla="*/ 22 w 50"/>
                    <a:gd name="T3" fmla="*/ 34 h 40"/>
                    <a:gd name="T4" fmla="*/ 15 w 50"/>
                    <a:gd name="T5" fmla="*/ 34 h 40"/>
                    <a:gd name="T6" fmla="*/ 33 w 50"/>
                    <a:gd name="T7" fmla="*/ 30 h 40"/>
                    <a:gd name="T8" fmla="*/ 29 w 50"/>
                    <a:gd name="T9" fmla="*/ 34 h 40"/>
                    <a:gd name="T10" fmla="*/ 42 w 50"/>
                    <a:gd name="T11" fmla="*/ 30 h 40"/>
                    <a:gd name="T12" fmla="*/ 19 w 50"/>
                    <a:gd name="T13" fmla="*/ 32 h 40"/>
                    <a:gd name="T14" fmla="*/ 20 w 50"/>
                    <a:gd name="T15" fmla="*/ 34 h 40"/>
                    <a:gd name="T16" fmla="*/ 10 w 50"/>
                    <a:gd name="T17" fmla="*/ 32 h 40"/>
                    <a:gd name="T18" fmla="*/ 15 w 50"/>
                    <a:gd name="T19" fmla="*/ 31 h 40"/>
                    <a:gd name="T20" fmla="*/ 28 w 50"/>
                    <a:gd name="T21" fmla="*/ 29 h 40"/>
                    <a:gd name="T22" fmla="*/ 28 w 50"/>
                    <a:gd name="T23" fmla="*/ 32 h 40"/>
                    <a:gd name="T24" fmla="*/ 24 w 50"/>
                    <a:gd name="T25" fmla="*/ 26 h 40"/>
                    <a:gd name="T26" fmla="*/ 38 w 50"/>
                    <a:gd name="T27" fmla="*/ 32 h 40"/>
                    <a:gd name="T28" fmla="*/ 42 w 50"/>
                    <a:gd name="T29" fmla="*/ 29 h 40"/>
                    <a:gd name="T30" fmla="*/ 28 w 50"/>
                    <a:gd name="T31" fmla="*/ 28 h 40"/>
                    <a:gd name="T32" fmla="*/ 33 w 50"/>
                    <a:gd name="T33" fmla="*/ 25 h 40"/>
                    <a:gd name="T34" fmla="*/ 10 w 50"/>
                    <a:gd name="T35" fmla="*/ 30 h 40"/>
                    <a:gd name="T36" fmla="*/ 15 w 50"/>
                    <a:gd name="T37" fmla="*/ 28 h 40"/>
                    <a:gd name="T38" fmla="*/ 19 w 50"/>
                    <a:gd name="T39" fmla="*/ 25 h 40"/>
                    <a:gd name="T40" fmla="*/ 19 w 50"/>
                    <a:gd name="T41" fmla="*/ 28 h 40"/>
                    <a:gd name="T42" fmla="*/ 42 w 50"/>
                    <a:gd name="T43" fmla="*/ 22 h 40"/>
                    <a:gd name="T44" fmla="*/ 38 w 50"/>
                    <a:gd name="T45" fmla="*/ 28 h 40"/>
                    <a:gd name="T46" fmla="*/ 20 w 50"/>
                    <a:gd name="T47" fmla="*/ 20 h 40"/>
                    <a:gd name="T48" fmla="*/ 37 w 50"/>
                    <a:gd name="T49" fmla="*/ 22 h 40"/>
                    <a:gd name="T50" fmla="*/ 41 w 50"/>
                    <a:gd name="T51" fmla="*/ 21 h 40"/>
                    <a:gd name="T52" fmla="*/ 3 w 50"/>
                    <a:gd name="T53" fmla="*/ 9 h 40"/>
                    <a:gd name="T54" fmla="*/ 3 w 50"/>
                    <a:gd name="T55" fmla="*/ 10 h 40"/>
                    <a:gd name="T56" fmla="*/ 2 w 50"/>
                    <a:gd name="T57" fmla="*/ 15 h 40"/>
                    <a:gd name="T58" fmla="*/ 2 w 50"/>
                    <a:gd name="T59" fmla="*/ 19 h 40"/>
                    <a:gd name="T60" fmla="*/ 2 w 50"/>
                    <a:gd name="T61" fmla="*/ 24 h 40"/>
                    <a:gd name="T62" fmla="*/ 3 w 50"/>
                    <a:gd name="T63" fmla="*/ 29 h 40"/>
                    <a:gd name="T64" fmla="*/ 3 w 50"/>
                    <a:gd name="T65" fmla="*/ 30 h 40"/>
                    <a:gd name="T66" fmla="*/ 0 w 50"/>
                    <a:gd name="T67" fmla="*/ 35 h 40"/>
                    <a:gd name="T68" fmla="*/ 4 w 50"/>
                    <a:gd name="T69" fmla="*/ 39 h 40"/>
                    <a:gd name="T70" fmla="*/ 49 w 50"/>
                    <a:gd name="T71" fmla="*/ 34 h 40"/>
                    <a:gd name="T72" fmla="*/ 43 w 50"/>
                    <a:gd name="T73" fmla="*/ 16 h 40"/>
                    <a:gd name="T74" fmla="*/ 36 w 50"/>
                    <a:gd name="T75" fmla="*/ 22 h 40"/>
                    <a:gd name="T76" fmla="*/ 37 w 50"/>
                    <a:gd name="T77" fmla="*/ 33 h 40"/>
                    <a:gd name="T78" fmla="*/ 34 w 50"/>
                    <a:gd name="T79" fmla="*/ 24 h 40"/>
                    <a:gd name="T80" fmla="*/ 29 w 50"/>
                    <a:gd name="T81" fmla="*/ 24 h 40"/>
                    <a:gd name="T82" fmla="*/ 27 w 50"/>
                    <a:gd name="T83" fmla="*/ 33 h 40"/>
                    <a:gd name="T84" fmla="*/ 25 w 50"/>
                    <a:gd name="T85" fmla="*/ 25 h 40"/>
                    <a:gd name="T86" fmla="*/ 23 w 50"/>
                    <a:gd name="T87" fmla="*/ 21 h 40"/>
                    <a:gd name="T88" fmla="*/ 18 w 50"/>
                    <a:gd name="T89" fmla="*/ 22 h 40"/>
                    <a:gd name="T90" fmla="*/ 16 w 50"/>
                    <a:gd name="T91" fmla="*/ 34 h 40"/>
                    <a:gd name="T92" fmla="*/ 14 w 50"/>
                    <a:gd name="T93" fmla="*/ 24 h 40"/>
                    <a:gd name="T94" fmla="*/ 9 w 50"/>
                    <a:gd name="T95" fmla="*/ 3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0" h="40">
                      <a:moveTo>
                        <a:pt x="31" y="34"/>
                      </a:move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moveTo>
                        <a:pt x="22" y="34"/>
                      </a:moveTo>
                      <a:cubicBezTo>
                        <a:pt x="23" y="34"/>
                        <a:pt x="23" y="33"/>
                        <a:pt x="24" y="33"/>
                      </a:cubicBezTo>
                      <a:cubicBezTo>
                        <a:pt x="24" y="33"/>
                        <a:pt x="24" y="34"/>
                        <a:pt x="24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moveTo>
                        <a:pt x="11" y="34"/>
                      </a:moveTo>
                      <a:cubicBezTo>
                        <a:pt x="12" y="34"/>
                        <a:pt x="12" y="33"/>
                        <a:pt x="13" y="33"/>
                      </a:cubicBezTo>
                      <a:cubicBezTo>
                        <a:pt x="13" y="33"/>
                        <a:pt x="14" y="33"/>
                        <a:pt x="15" y="32"/>
                      </a:cubicBezTo>
                      <a:cubicBezTo>
                        <a:pt x="15" y="33"/>
                        <a:pt x="15" y="33"/>
                        <a:pt x="15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moveTo>
                        <a:pt x="29" y="34"/>
                      </a:move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30" y="32"/>
                        <a:pt x="31" y="31"/>
                        <a:pt x="33" y="30"/>
                      </a:cubicBezTo>
                      <a:cubicBezTo>
                        <a:pt x="33" y="31"/>
                        <a:pt x="33" y="31"/>
                        <a:pt x="33" y="32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moveTo>
                        <a:pt x="38" y="34"/>
                      </a:moveTo>
                      <a:cubicBezTo>
                        <a:pt x="38" y="34"/>
                        <a:pt x="38" y="33"/>
                        <a:pt x="38" y="33"/>
                      </a:cubicBezTo>
                      <a:cubicBezTo>
                        <a:pt x="39" y="32"/>
                        <a:pt x="39" y="32"/>
                        <a:pt x="40" y="31"/>
                      </a:cubicBezTo>
                      <a:cubicBezTo>
                        <a:pt x="41" y="31"/>
                        <a:pt x="41" y="30"/>
                        <a:pt x="42" y="30"/>
                      </a:cubicBezTo>
                      <a:cubicBezTo>
                        <a:pt x="42" y="31"/>
                        <a:pt x="42" y="33"/>
                        <a:pt x="42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moveTo>
                        <a:pt x="19" y="34"/>
                      </a:moveTo>
                      <a:cubicBezTo>
                        <a:pt x="19" y="33"/>
                        <a:pt x="19" y="33"/>
                        <a:pt x="19" y="32"/>
                      </a:cubicBezTo>
                      <a:cubicBezTo>
                        <a:pt x="20" y="32"/>
                        <a:pt x="21" y="31"/>
                        <a:pt x="22" y="31"/>
                      </a:cubicBezTo>
                      <a:cubicBezTo>
                        <a:pt x="22" y="31"/>
                        <a:pt x="23" y="30"/>
                        <a:pt x="24" y="30"/>
                      </a:cubicBezTo>
                      <a:cubicBezTo>
                        <a:pt x="24" y="30"/>
                        <a:pt x="24" y="31"/>
                        <a:pt x="24" y="32"/>
                      </a:cubicBezTo>
                      <a:cubicBezTo>
                        <a:pt x="23" y="32"/>
                        <a:pt x="21" y="33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moveTo>
                        <a:pt x="10" y="33"/>
                      </a:move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2" y="31"/>
                        <a:pt x="13" y="30"/>
                        <a:pt x="15" y="29"/>
                      </a:cubicBezTo>
                      <a:cubicBezTo>
                        <a:pt x="15" y="30"/>
                        <a:pt x="15" y="30"/>
                        <a:pt x="15" y="31"/>
                      </a:cubicBezTo>
                      <a:cubicBezTo>
                        <a:pt x="14" y="31"/>
                        <a:pt x="13" y="32"/>
                        <a:pt x="12" y="32"/>
                      </a:cubicBezTo>
                      <a:cubicBezTo>
                        <a:pt x="12" y="33"/>
                        <a:pt x="11" y="33"/>
                        <a:pt x="10" y="33"/>
                      </a:cubicBezTo>
                      <a:moveTo>
                        <a:pt x="28" y="32"/>
                      </a:move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9" y="29"/>
                        <a:pt x="30" y="28"/>
                        <a:pt x="31" y="28"/>
                      </a:cubicBezTo>
                      <a:cubicBezTo>
                        <a:pt x="32" y="28"/>
                        <a:pt x="32" y="27"/>
                        <a:pt x="33" y="27"/>
                      </a:cubicBezTo>
                      <a:cubicBezTo>
                        <a:pt x="33" y="28"/>
                        <a:pt x="33" y="29"/>
                        <a:pt x="33" y="29"/>
                      </a:cubicBezTo>
                      <a:cubicBezTo>
                        <a:pt x="31" y="30"/>
                        <a:pt x="30" y="31"/>
                        <a:pt x="28" y="32"/>
                      </a:cubicBezTo>
                      <a:moveTo>
                        <a:pt x="19" y="31"/>
                      </a:moveTo>
                      <a:cubicBezTo>
                        <a:pt x="19" y="30"/>
                        <a:pt x="19" y="30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4" y="27"/>
                        <a:pt x="24" y="28"/>
                        <a:pt x="24" y="29"/>
                      </a:cubicBezTo>
                      <a:cubicBezTo>
                        <a:pt x="23" y="29"/>
                        <a:pt x="22" y="30"/>
                        <a:pt x="21" y="30"/>
                      </a:cubicBezTo>
                      <a:cubicBezTo>
                        <a:pt x="21" y="30"/>
                        <a:pt x="20" y="31"/>
                        <a:pt x="19" y="31"/>
                      </a:cubicBezTo>
                      <a:moveTo>
                        <a:pt x="38" y="32"/>
                      </a:moveTo>
                      <a:cubicBezTo>
                        <a:pt x="38" y="31"/>
                        <a:pt x="38" y="30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40" y="28"/>
                        <a:pt x="41" y="27"/>
                        <a:pt x="42" y="26"/>
                      </a:cubicBezTo>
                      <a:cubicBezTo>
                        <a:pt x="42" y="27"/>
                        <a:pt x="42" y="28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1" y="29"/>
                        <a:pt x="40" y="30"/>
                        <a:pt x="39" y="30"/>
                      </a:cubicBezTo>
                      <a:cubicBezTo>
                        <a:pt x="39" y="31"/>
                        <a:pt x="38" y="31"/>
                        <a:pt x="38" y="32"/>
                      </a:cubicBezTo>
                      <a:moveTo>
                        <a:pt x="28" y="28"/>
                      </a:move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6"/>
                        <a:pt x="31" y="26"/>
                        <a:pt x="31" y="26"/>
                      </a:cubicBezTo>
                      <a:cubicBezTo>
                        <a:pt x="32" y="26"/>
                        <a:pt x="33" y="26"/>
                        <a:pt x="33" y="25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2" y="26"/>
                        <a:pt x="31" y="27"/>
                        <a:pt x="30" y="27"/>
                      </a:cubicBezTo>
                      <a:cubicBezTo>
                        <a:pt x="30" y="27"/>
                        <a:pt x="29" y="28"/>
                        <a:pt x="28" y="28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29"/>
                      </a:cubicBezTo>
                      <a:cubicBezTo>
                        <a:pt x="12" y="28"/>
                        <a:pt x="13" y="26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6"/>
                        <a:pt x="15" y="27"/>
                        <a:pt x="15" y="28"/>
                      </a:cubicBezTo>
                      <a:cubicBezTo>
                        <a:pt x="14" y="28"/>
                        <a:pt x="13" y="29"/>
                        <a:pt x="12" y="29"/>
                      </a:cubicBezTo>
                      <a:cubicBezTo>
                        <a:pt x="12" y="30"/>
                        <a:pt x="11" y="30"/>
                        <a:pt x="10" y="30"/>
                      </a:cubicBezTo>
                      <a:moveTo>
                        <a:pt x="19" y="28"/>
                      </a:moveTo>
                      <a:cubicBezTo>
                        <a:pt x="19" y="27"/>
                        <a:pt x="19" y="26"/>
                        <a:pt x="19" y="25"/>
                      </a:cubicBezTo>
                      <a:cubicBezTo>
                        <a:pt x="20" y="24"/>
                        <a:pt x="21" y="24"/>
                        <a:pt x="23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moveTo>
                        <a:pt x="38" y="28"/>
                      </a:moveTo>
                      <a:cubicBezTo>
                        <a:pt x="38" y="27"/>
                        <a:pt x="37" y="26"/>
                        <a:pt x="37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40" y="24"/>
                        <a:pt x="41" y="23"/>
                        <a:pt x="42" y="22"/>
                      </a:cubicBezTo>
                      <a:cubicBezTo>
                        <a:pt x="42" y="23"/>
                        <a:pt x="42" y="24"/>
                        <a:pt x="42" y="25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0" y="26"/>
                        <a:pt x="39" y="27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moveTo>
                        <a:pt x="19" y="24"/>
                      </a:moveTo>
                      <a:cubicBezTo>
                        <a:pt x="19" y="23"/>
                        <a:pt x="19" y="23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1"/>
                        <a:pt x="21" y="21"/>
                        <a:pt x="22" y="22"/>
                      </a:cubicBezTo>
                      <a:cubicBezTo>
                        <a:pt x="21" y="23"/>
                        <a:pt x="20" y="23"/>
                        <a:pt x="19" y="24"/>
                      </a:cubicBezTo>
                      <a:moveTo>
                        <a:pt x="37" y="24"/>
                      </a:moveTo>
                      <a:cubicBezTo>
                        <a:pt x="37" y="24"/>
                        <a:pt x="37" y="23"/>
                        <a:pt x="37" y="22"/>
                      </a:cubicBezTo>
                      <a:cubicBezTo>
                        <a:pt x="38" y="22"/>
                        <a:pt x="38" y="21"/>
                        <a:pt x="39" y="20"/>
                      </a:cubicBezTo>
                      <a:cubicBezTo>
                        <a:pt x="40" y="20"/>
                        <a:pt x="41" y="18"/>
                        <a:pt x="42" y="18"/>
                      </a:cubicBezTo>
                      <a:cubicBezTo>
                        <a:pt x="42" y="18"/>
                        <a:pt x="42" y="19"/>
                        <a:pt x="42" y="20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0" y="22"/>
                        <a:pt x="39" y="23"/>
                        <a:pt x="37" y="24"/>
                      </a:cubicBezTo>
                      <a:moveTo>
                        <a:pt x="4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3" y="30"/>
                        <a:pt x="43" y="25"/>
                        <a:pt x="43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3" y="19"/>
                        <a:pt x="43" y="17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38" y="20"/>
                      </a:cubicBezTo>
                      <a:cubicBezTo>
                        <a:pt x="37" y="21"/>
                        <a:pt x="37" y="21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4"/>
                        <a:pt x="36" y="26"/>
                        <a:pt x="36" y="28"/>
                      </a:cubicBezTo>
                      <a:cubicBezTo>
                        <a:pt x="37" y="30"/>
                        <a:pt x="37" y="31"/>
                        <a:pt x="37" y="32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4"/>
                        <a:pt x="37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1"/>
                        <a:pt x="34" y="28"/>
                        <a:pt x="34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2" y="25"/>
                        <a:pt x="32" y="25"/>
                        <a:pt x="31" y="25"/>
                      </a:cubicBezTo>
                      <a:cubicBezTo>
                        <a:pt x="31" y="25"/>
                        <a:pt x="30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2"/>
                        <a:pt x="25" y="29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4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4" y="22"/>
                        <a:pt x="24" y="22"/>
                        <a:pt x="23" y="21"/>
                      </a:cubicBezTo>
                      <a:cubicBezTo>
                        <a:pt x="22" y="21"/>
                        <a:pt x="21" y="20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19" y="19"/>
                        <a:pt x="19" y="20"/>
                        <a:pt x="18" y="21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4"/>
                        <a:pt x="18" y="26"/>
                        <a:pt x="18" y="28"/>
                      </a:cubicBezTo>
                      <a:cubicBezTo>
                        <a:pt x="18" y="30"/>
                        <a:pt x="18" y="32"/>
                        <a:pt x="18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1"/>
                        <a:pt x="16" y="27"/>
                        <a:pt x="16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4" y="24"/>
                        <a:pt x="14" y="24"/>
                      </a:cubicBezTo>
                      <a:cubicBezTo>
                        <a:pt x="12" y="26"/>
                        <a:pt x="11" y="27"/>
                        <a:pt x="9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30"/>
                        <a:pt x="9" y="31"/>
                        <a:pt x="9" y="32"/>
                      </a:cubicBezTo>
                      <a:cubicBezTo>
                        <a:pt x="9" y="33"/>
                        <a:pt x="9" y="33"/>
                        <a:pt x="9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iṧḷiḓê"/>
                <p:cNvSpPr/>
                <p:nvPr/>
              </p:nvSpPr>
              <p:spPr bwMode="auto">
                <a:xfrm>
                  <a:off x="3537" y="1918"/>
                  <a:ext cx="83" cy="90"/>
                </a:xfrm>
                <a:custGeom>
                  <a:avLst/>
                  <a:gdLst>
                    <a:gd name="T0" fmla="*/ 18 w 35"/>
                    <a:gd name="T1" fmla="*/ 38 h 38"/>
                    <a:gd name="T2" fmla="*/ 18 w 35"/>
                    <a:gd name="T3" fmla="*/ 38 h 38"/>
                    <a:gd name="T4" fmla="*/ 15 w 35"/>
                    <a:gd name="T5" fmla="*/ 37 h 38"/>
                    <a:gd name="T6" fmla="*/ 19 w 35"/>
                    <a:gd name="T7" fmla="*/ 35 h 38"/>
                    <a:gd name="T8" fmla="*/ 15 w 35"/>
                    <a:gd name="T9" fmla="*/ 35 h 38"/>
                    <a:gd name="T10" fmla="*/ 15 w 35"/>
                    <a:gd name="T11" fmla="*/ 35 h 38"/>
                    <a:gd name="T12" fmla="*/ 21 w 35"/>
                    <a:gd name="T13" fmla="*/ 32 h 38"/>
                    <a:gd name="T14" fmla="*/ 14 w 35"/>
                    <a:gd name="T15" fmla="*/ 32 h 38"/>
                    <a:gd name="T16" fmla="*/ 7 w 35"/>
                    <a:gd name="T17" fmla="*/ 34 h 38"/>
                    <a:gd name="T18" fmla="*/ 21 w 35"/>
                    <a:gd name="T19" fmla="*/ 34 h 38"/>
                    <a:gd name="T20" fmla="*/ 12 w 35"/>
                    <a:gd name="T21" fmla="*/ 34 h 38"/>
                    <a:gd name="T22" fmla="*/ 26 w 35"/>
                    <a:gd name="T23" fmla="*/ 33 h 38"/>
                    <a:gd name="T24" fmla="*/ 28 w 35"/>
                    <a:gd name="T25" fmla="*/ 32 h 38"/>
                    <a:gd name="T26" fmla="*/ 6 w 35"/>
                    <a:gd name="T27" fmla="*/ 31 h 38"/>
                    <a:gd name="T28" fmla="*/ 12 w 35"/>
                    <a:gd name="T29" fmla="*/ 31 h 38"/>
                    <a:gd name="T30" fmla="*/ 23 w 35"/>
                    <a:gd name="T31" fmla="*/ 34 h 38"/>
                    <a:gd name="T32" fmla="*/ 9 w 35"/>
                    <a:gd name="T33" fmla="*/ 31 h 38"/>
                    <a:gd name="T34" fmla="*/ 11 w 35"/>
                    <a:gd name="T35" fmla="*/ 31 h 38"/>
                    <a:gd name="T36" fmla="*/ 6 w 35"/>
                    <a:gd name="T37" fmla="*/ 31 h 38"/>
                    <a:gd name="T38" fmla="*/ 24 w 35"/>
                    <a:gd name="T39" fmla="*/ 33 h 38"/>
                    <a:gd name="T40" fmla="*/ 10 w 35"/>
                    <a:gd name="T41" fmla="*/ 30 h 38"/>
                    <a:gd name="T42" fmla="*/ 6 w 35"/>
                    <a:gd name="T43" fmla="*/ 30 h 38"/>
                    <a:gd name="T44" fmla="*/ 29 w 35"/>
                    <a:gd name="T45" fmla="*/ 33 h 38"/>
                    <a:gd name="T46" fmla="*/ 30 w 35"/>
                    <a:gd name="T47" fmla="*/ 32 h 38"/>
                    <a:gd name="T48" fmla="*/ 4 w 35"/>
                    <a:gd name="T49" fmla="*/ 29 h 38"/>
                    <a:gd name="T50" fmla="*/ 5 w 35"/>
                    <a:gd name="T51" fmla="*/ 26 h 38"/>
                    <a:gd name="T52" fmla="*/ 30 w 35"/>
                    <a:gd name="T53" fmla="*/ 26 h 38"/>
                    <a:gd name="T54" fmla="*/ 31 w 35"/>
                    <a:gd name="T55" fmla="*/ 25 h 38"/>
                    <a:gd name="T56" fmla="*/ 4 w 35"/>
                    <a:gd name="T57" fmla="*/ 23 h 38"/>
                    <a:gd name="T58" fmla="*/ 2 w 35"/>
                    <a:gd name="T59" fmla="*/ 23 h 38"/>
                    <a:gd name="T60" fmla="*/ 32 w 35"/>
                    <a:gd name="T61" fmla="*/ 23 h 38"/>
                    <a:gd name="T62" fmla="*/ 32 w 35"/>
                    <a:gd name="T63" fmla="*/ 23 h 38"/>
                    <a:gd name="T64" fmla="*/ 33 w 35"/>
                    <a:gd name="T65" fmla="*/ 23 h 38"/>
                    <a:gd name="T66" fmla="*/ 1 w 35"/>
                    <a:gd name="T67" fmla="*/ 23 h 38"/>
                    <a:gd name="T68" fmla="*/ 5 w 35"/>
                    <a:gd name="T69" fmla="*/ 11 h 38"/>
                    <a:gd name="T70" fmla="*/ 4 w 35"/>
                    <a:gd name="T71" fmla="*/ 10 h 38"/>
                    <a:gd name="T72" fmla="*/ 31 w 35"/>
                    <a:gd name="T73" fmla="*/ 9 h 38"/>
                    <a:gd name="T74" fmla="*/ 4 w 35"/>
                    <a:gd name="T75" fmla="*/ 9 h 38"/>
                    <a:gd name="T76" fmla="*/ 15 w 35"/>
                    <a:gd name="T77" fmla="*/ 1 h 38"/>
                    <a:gd name="T78" fmla="*/ 26 w 35"/>
                    <a:gd name="T79" fmla="*/ 6 h 38"/>
                    <a:gd name="T80" fmla="*/ 29 w 35"/>
                    <a:gd name="T81" fmla="*/ 10 h 38"/>
                    <a:gd name="T82" fmla="*/ 30 w 35"/>
                    <a:gd name="T83" fmla="*/ 23 h 38"/>
                    <a:gd name="T84" fmla="*/ 25 w 35"/>
                    <a:gd name="T85" fmla="*/ 29 h 38"/>
                    <a:gd name="T86" fmla="*/ 15 w 35"/>
                    <a:gd name="T87" fmla="*/ 32 h 38"/>
                    <a:gd name="T88" fmla="*/ 8 w 35"/>
                    <a:gd name="T89" fmla="*/ 31 h 38"/>
                    <a:gd name="T90" fmla="*/ 1 w 35"/>
                    <a:gd name="T91" fmla="*/ 20 h 38"/>
                    <a:gd name="T92" fmla="*/ 4 w 35"/>
                    <a:gd name="T93" fmla="*/ 8 h 38"/>
                    <a:gd name="T94" fmla="*/ 14 w 35"/>
                    <a:gd name="T95" fmla="*/ 1 h 38"/>
                    <a:gd name="T96" fmla="*/ 4 w 35"/>
                    <a:gd name="T97" fmla="*/ 8 h 38"/>
                    <a:gd name="T98" fmla="*/ 3 w 35"/>
                    <a:gd name="T99" fmla="*/ 11 h 38"/>
                    <a:gd name="T100" fmla="*/ 0 w 35"/>
                    <a:gd name="T101" fmla="*/ 15 h 38"/>
                    <a:gd name="T102" fmla="*/ 0 w 35"/>
                    <a:gd name="T103" fmla="*/ 24 h 38"/>
                    <a:gd name="T104" fmla="*/ 4 w 35"/>
                    <a:gd name="T105" fmla="*/ 26 h 38"/>
                    <a:gd name="T106" fmla="*/ 3 w 35"/>
                    <a:gd name="T107" fmla="*/ 31 h 38"/>
                    <a:gd name="T108" fmla="*/ 8 w 35"/>
                    <a:gd name="T109" fmla="*/ 35 h 38"/>
                    <a:gd name="T110" fmla="*/ 17 w 35"/>
                    <a:gd name="T111" fmla="*/ 38 h 38"/>
                    <a:gd name="T112" fmla="*/ 27 w 35"/>
                    <a:gd name="T113" fmla="*/ 35 h 38"/>
                    <a:gd name="T114" fmla="*/ 32 w 35"/>
                    <a:gd name="T115" fmla="*/ 27 h 38"/>
                    <a:gd name="T116" fmla="*/ 35 w 35"/>
                    <a:gd name="T117" fmla="*/ 24 h 38"/>
                    <a:gd name="T118" fmla="*/ 31 w 35"/>
                    <a:gd name="T119" fmla="*/ 12 h 38"/>
                    <a:gd name="T120" fmla="*/ 32 w 35"/>
                    <a:gd name="T121" fmla="*/ 8 h 38"/>
                    <a:gd name="T122" fmla="*/ 21 w 35"/>
                    <a:gd name="T12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5" h="38">
                      <a:moveTo>
                        <a:pt x="19" y="38"/>
                      </a:moveTo>
                      <a:cubicBezTo>
                        <a:pt x="20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moveTo>
                        <a:pt x="18" y="38"/>
                      </a:move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7"/>
                        <a:pt x="17" y="36"/>
                        <a:pt x="18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6"/>
                        <a:pt x="18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16" y="38"/>
                      </a:move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36"/>
                        <a:pt x="17" y="37"/>
                        <a:pt x="16" y="38"/>
                      </a:cubicBezTo>
                      <a:moveTo>
                        <a:pt x="15" y="37"/>
                      </a:moveTo>
                      <a:cubicBezTo>
                        <a:pt x="15" y="37"/>
                        <a:pt x="15" y="36"/>
                        <a:pt x="15" y="36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6"/>
                        <a:pt x="16" y="37"/>
                        <a:pt x="15" y="37"/>
                      </a:cubicBezTo>
                      <a:moveTo>
                        <a:pt x="18" y="38"/>
                      </a:moveTo>
                      <a:cubicBezTo>
                        <a:pt x="18" y="37"/>
                        <a:pt x="19" y="36"/>
                        <a:pt x="19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6"/>
                        <a:pt x="19" y="37"/>
                        <a:pt x="19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15" y="35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4"/>
                        <a:pt x="14" y="34"/>
                        <a:pt x="13" y="34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moveTo>
                        <a:pt x="27" y="34"/>
                      </a:move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3"/>
                        <a:pt x="27" y="33"/>
                        <a:pt x="27" y="34"/>
                      </a:cubicBezTo>
                      <a:moveTo>
                        <a:pt x="21" y="33"/>
                      </a:move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moveTo>
                        <a:pt x="13" y="34"/>
                      </a:move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3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moveTo>
                        <a:pt x="25" y="33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moveTo>
                        <a:pt x="7" y="34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3"/>
                        <a:pt x="7" y="34"/>
                        <a:pt x="7" y="34"/>
                      </a:cubicBezTo>
                      <a:moveTo>
                        <a:pt x="21" y="34"/>
                      </a:move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2"/>
                        <a:pt x="22" y="33"/>
                        <a:pt x="21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moveTo>
                        <a:pt x="12" y="34"/>
                      </a:move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2" y="33"/>
                        <a:pt x="12" y="32"/>
                        <a:pt x="13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2"/>
                        <a:pt x="12" y="33"/>
                        <a:pt x="12" y="34"/>
                      </a:cubicBezTo>
                      <a:moveTo>
                        <a:pt x="26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2"/>
                        <a:pt x="26" y="32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moveTo>
                        <a:pt x="28" y="34"/>
                      </a:moveTo>
                      <a:cubicBezTo>
                        <a:pt x="28" y="33"/>
                        <a:pt x="28" y="33"/>
                        <a:pt x="28" y="32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6" y="32"/>
                        <a:pt x="6" y="32"/>
                        <a:pt x="6" y="31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6" y="33"/>
                        <a:pt x="6" y="33"/>
                        <a:pt x="6" y="33"/>
                      </a:cubicBezTo>
                      <a:moveTo>
                        <a:pt x="11" y="33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2"/>
                        <a:pt x="11" y="33"/>
                        <a:pt x="11" y="33"/>
                      </a:cubicBezTo>
                      <a:moveTo>
                        <a:pt x="22" y="34"/>
                      </a:moveTo>
                      <a:cubicBezTo>
                        <a:pt x="22" y="33"/>
                        <a:pt x="23" y="32"/>
                        <a:pt x="23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2" y="34"/>
                        <a:pt x="22" y="34"/>
                      </a:cubicBezTo>
                      <a:moveTo>
                        <a:pt x="8" y="34"/>
                      </a:move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2"/>
                        <a:pt x="9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moveTo>
                        <a:pt x="10" y="33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moveTo>
                        <a:pt x="5" y="32"/>
                      </a:move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2"/>
                        <a:pt x="5" y="32"/>
                      </a:cubicBezTo>
                      <a:moveTo>
                        <a:pt x="26" y="32"/>
                      </a:moveTo>
                      <a:cubicBezTo>
                        <a:pt x="26" y="32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2"/>
                        <a:pt x="26" y="32"/>
                      </a:cubicBezTo>
                      <a:moveTo>
                        <a:pt x="24" y="33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moveTo>
                        <a:pt x="10" y="31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moveTo>
                        <a:pt x="5" y="32"/>
                      </a:move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2"/>
                        <a:pt x="5" y="32"/>
                        <a:pt x="5" y="32"/>
                      </a:cubicBezTo>
                      <a:moveTo>
                        <a:pt x="29" y="33"/>
                      </a:move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1"/>
                        <a:pt x="30" y="32"/>
                        <a:pt x="29" y="32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moveTo>
                        <a:pt x="4" y="31"/>
                      </a:move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4" y="31"/>
                        <a:pt x="4" y="31"/>
                        <a:pt x="4" y="31"/>
                      </a:cubicBezTo>
                      <a:moveTo>
                        <a:pt x="30" y="32"/>
                      </a:moveTo>
                      <a:cubicBezTo>
                        <a:pt x="30" y="31"/>
                        <a:pt x="31" y="30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1" y="30"/>
                        <a:pt x="31" y="31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moveTo>
                        <a:pt x="4" y="30"/>
                      </a:moveTo>
                      <a:cubicBezTo>
                        <a:pt x="4" y="30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moveTo>
                        <a:pt x="5" y="26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moveTo>
                        <a:pt x="4" y="26"/>
                      </a:move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30" y="26"/>
                      </a:move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5"/>
                        <a:pt x="31" y="24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23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0" y="26"/>
                      </a:cubicBezTo>
                      <a:moveTo>
                        <a:pt x="4" y="24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moveTo>
                        <a:pt x="32" y="22"/>
                      </a:move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moveTo>
                        <a:pt x="2" y="23"/>
                      </a:moveTo>
                      <a:cubicBezTo>
                        <a:pt x="2" y="23"/>
                        <a:pt x="3" y="22"/>
                        <a:pt x="3" y="21"/>
                      </a:cubicBezTo>
                      <a:cubicBezTo>
                        <a:pt x="3" y="21"/>
                        <a:pt x="3" y="22"/>
                        <a:pt x="3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moveTo>
                        <a:pt x="32" y="23"/>
                      </a:move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2"/>
                        <a:pt x="33" y="22"/>
                        <a:pt x="33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2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moveTo>
                        <a:pt x="33" y="23"/>
                      </a:move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2"/>
                        <a:pt x="34" y="23"/>
                        <a:pt x="34" y="23"/>
                      </a:cubicBezTo>
                      <a:cubicBezTo>
                        <a:pt x="34" y="23"/>
                        <a:pt x="34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moveTo>
                        <a:pt x="1" y="23"/>
                      </a:move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2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moveTo>
                        <a:pt x="1" y="22"/>
                      </a:moveTo>
                      <a:cubicBezTo>
                        <a:pt x="1" y="22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5" y="11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1"/>
                        <a:pt x="5" y="11"/>
                      </a:cubicBezTo>
                      <a:moveTo>
                        <a:pt x="4" y="11"/>
                      </a:move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1"/>
                        <a:pt x="4" y="11"/>
                        <a:pt x="4" y="11"/>
                      </a:cubicBezTo>
                      <a:moveTo>
                        <a:pt x="31" y="11"/>
                      </a:move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10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moveTo>
                        <a:pt x="4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moveTo>
                        <a:pt x="10" y="6"/>
                      </a:moveTo>
                      <a:cubicBezTo>
                        <a:pt x="12" y="5"/>
                        <a:pt x="13" y="5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7" y="1"/>
                        <a:pt x="18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2" y="5"/>
                        <a:pt x="24" y="5"/>
                        <a:pt x="25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30" y="7"/>
                        <a:pt x="30" y="7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0" y="12"/>
                        <a:pt x="31" y="13"/>
                        <a:pt x="31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7"/>
                        <a:pt x="34" y="19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1" y="20"/>
                        <a:pt x="31" y="21"/>
                        <a:pt x="30" y="23"/>
                      </a:cubicBezTo>
                      <a:cubicBezTo>
                        <a:pt x="30" y="24"/>
                        <a:pt x="30" y="24"/>
                        <a:pt x="29" y="25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0" y="29"/>
                        <a:pt x="29" y="30"/>
                        <a:pt x="28" y="31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4" y="30"/>
                        <a:pt x="22" y="31"/>
                        <a:pt x="20" y="3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4"/>
                        <a:pt x="18" y="34"/>
                        <a:pt x="18" y="34"/>
                      </a:cubicBezTo>
                      <a:cubicBezTo>
                        <a:pt x="17" y="34"/>
                        <a:pt x="16" y="34"/>
                        <a:pt x="15" y="34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3" y="31"/>
                        <a:pt x="12" y="30"/>
                        <a:pt x="10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30"/>
                        <a:pt x="5" y="29"/>
                        <a:pt x="4" y="28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5" y="24"/>
                        <a:pt x="4" y="22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19"/>
                        <a:pt x="1" y="17"/>
                        <a:pt x="1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3"/>
                        <a:pt x="5" y="12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6"/>
                        <a:pt x="6" y="5"/>
                        <a:pt x="8" y="4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moveTo>
                        <a:pt x="18" y="0"/>
                      </a:moveTo>
                      <a:cubicBezTo>
                        <a:pt x="17" y="0"/>
                        <a:pt x="16" y="0"/>
                        <a:pt x="15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1" y="4"/>
                        <a:pt x="10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5"/>
                        <a:pt x="5" y="6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4" y="14"/>
                        <a:pt x="3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22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5"/>
                        <a:pt x="3" y="25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3"/>
                        <a:pt x="6" y="34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1" y="34"/>
                        <a:pt x="12" y="35"/>
                        <a:pt x="14" y="35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7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8"/>
                        <a:pt x="16" y="38"/>
                        <a:pt x="17" y="38"/>
                      </a:cubicBezTo>
                      <a:cubicBezTo>
                        <a:pt x="18" y="38"/>
                        <a:pt x="19" y="38"/>
                        <a:pt x="20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6"/>
                        <a:pt x="21" y="36"/>
                        <a:pt x="21" y="35"/>
                      </a:cubicBezTo>
                      <a:cubicBezTo>
                        <a:pt x="23" y="35"/>
                        <a:pt x="24" y="34"/>
                        <a:pt x="25" y="33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9" y="34"/>
                        <a:pt x="31" y="33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0"/>
                        <a:pt x="32" y="30"/>
                        <a:pt x="32" y="29"/>
                      </a:cubicBezTo>
                      <a:cubicBezTo>
                        <a:pt x="32" y="29"/>
                        <a:pt x="32" y="28"/>
                        <a:pt x="32" y="28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2" y="25"/>
                      </a:cubicBezTo>
                      <a:cubicBezTo>
                        <a:pt x="32" y="24"/>
                        <a:pt x="32" y="24"/>
                        <a:pt x="33" y="24"/>
                      </a:cubicBezTo>
                      <a:cubicBezTo>
                        <a:pt x="33" y="24"/>
                        <a:pt x="34" y="24"/>
                        <a:pt x="34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23"/>
                        <a:pt x="35" y="22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19"/>
                        <a:pt x="35" y="17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4"/>
                        <a:pt x="31" y="13"/>
                        <a:pt x="31" y="12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0"/>
                        <a:pt x="32" y="9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28" y="3"/>
                        <a:pt x="28" y="3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3" y="4"/>
                        <a:pt x="21" y="3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íṣ1ídé"/>
                <p:cNvSpPr/>
                <p:nvPr/>
              </p:nvSpPr>
              <p:spPr bwMode="auto">
                <a:xfrm>
                  <a:off x="3549" y="1934"/>
                  <a:ext cx="59" cy="53"/>
                </a:xfrm>
                <a:custGeom>
                  <a:avLst/>
                  <a:gdLst>
                    <a:gd name="T0" fmla="*/ 22 w 25"/>
                    <a:gd name="T1" fmla="*/ 10 h 22"/>
                    <a:gd name="T2" fmla="*/ 22 w 25"/>
                    <a:gd name="T3" fmla="*/ 9 h 22"/>
                    <a:gd name="T4" fmla="*/ 22 w 25"/>
                    <a:gd name="T5" fmla="*/ 9 h 22"/>
                    <a:gd name="T6" fmla="*/ 22 w 25"/>
                    <a:gd name="T7" fmla="*/ 9 h 22"/>
                    <a:gd name="T8" fmla="*/ 22 w 25"/>
                    <a:gd name="T9" fmla="*/ 7 h 22"/>
                    <a:gd name="T10" fmla="*/ 21 w 25"/>
                    <a:gd name="T11" fmla="*/ 8 h 22"/>
                    <a:gd name="T12" fmla="*/ 22 w 25"/>
                    <a:gd name="T13" fmla="*/ 7 h 22"/>
                    <a:gd name="T14" fmla="*/ 20 w 25"/>
                    <a:gd name="T15" fmla="*/ 6 h 22"/>
                    <a:gd name="T16" fmla="*/ 20 w 25"/>
                    <a:gd name="T17" fmla="*/ 7 h 22"/>
                    <a:gd name="T18" fmla="*/ 20 w 25"/>
                    <a:gd name="T19" fmla="*/ 5 h 22"/>
                    <a:gd name="T20" fmla="*/ 13 w 25"/>
                    <a:gd name="T21" fmla="*/ 21 h 22"/>
                    <a:gd name="T22" fmla="*/ 3 w 25"/>
                    <a:gd name="T23" fmla="*/ 11 h 22"/>
                    <a:gd name="T24" fmla="*/ 15 w 25"/>
                    <a:gd name="T25" fmla="*/ 4 h 22"/>
                    <a:gd name="T26" fmla="*/ 20 w 25"/>
                    <a:gd name="T27" fmla="*/ 18 h 22"/>
                    <a:gd name="T28" fmla="*/ 13 w 25"/>
                    <a:gd name="T29" fmla="*/ 21 h 22"/>
                    <a:gd name="T30" fmla="*/ 19 w 25"/>
                    <a:gd name="T31" fmla="*/ 4 h 22"/>
                    <a:gd name="T32" fmla="*/ 19 w 25"/>
                    <a:gd name="T33" fmla="*/ 5 h 22"/>
                    <a:gd name="T34" fmla="*/ 3 w 25"/>
                    <a:gd name="T35" fmla="*/ 8 h 22"/>
                    <a:gd name="T36" fmla="*/ 6 w 25"/>
                    <a:gd name="T37" fmla="*/ 3 h 22"/>
                    <a:gd name="T38" fmla="*/ 3 w 25"/>
                    <a:gd name="T39" fmla="*/ 9 h 22"/>
                    <a:gd name="T40" fmla="*/ 18 w 25"/>
                    <a:gd name="T41" fmla="*/ 3 h 22"/>
                    <a:gd name="T42" fmla="*/ 16 w 25"/>
                    <a:gd name="T43" fmla="*/ 4 h 22"/>
                    <a:gd name="T44" fmla="*/ 17 w 25"/>
                    <a:gd name="T45" fmla="*/ 2 h 22"/>
                    <a:gd name="T46" fmla="*/ 16 w 25"/>
                    <a:gd name="T47" fmla="*/ 4 h 22"/>
                    <a:gd name="T48" fmla="*/ 16 w 25"/>
                    <a:gd name="T49" fmla="*/ 1 h 22"/>
                    <a:gd name="T50" fmla="*/ 15 w 25"/>
                    <a:gd name="T51" fmla="*/ 4 h 22"/>
                    <a:gd name="T52" fmla="*/ 7 w 25"/>
                    <a:gd name="T53" fmla="*/ 2 h 22"/>
                    <a:gd name="T54" fmla="*/ 6 w 25"/>
                    <a:gd name="T55" fmla="*/ 5 h 22"/>
                    <a:gd name="T56" fmla="*/ 13 w 25"/>
                    <a:gd name="T57" fmla="*/ 3 h 22"/>
                    <a:gd name="T58" fmla="*/ 16 w 25"/>
                    <a:gd name="T59" fmla="*/ 1 h 22"/>
                    <a:gd name="T60" fmla="*/ 9 w 25"/>
                    <a:gd name="T61" fmla="*/ 1 h 22"/>
                    <a:gd name="T62" fmla="*/ 8 w 25"/>
                    <a:gd name="T63" fmla="*/ 4 h 22"/>
                    <a:gd name="T64" fmla="*/ 13 w 25"/>
                    <a:gd name="T65" fmla="*/ 1 h 22"/>
                    <a:gd name="T66" fmla="*/ 13 w 25"/>
                    <a:gd name="T67" fmla="*/ 3 h 22"/>
                    <a:gd name="T68" fmla="*/ 8 w 25"/>
                    <a:gd name="T69" fmla="*/ 4 h 22"/>
                    <a:gd name="T70" fmla="*/ 9 w 25"/>
                    <a:gd name="T71" fmla="*/ 3 h 22"/>
                    <a:gd name="T72" fmla="*/ 12 w 25"/>
                    <a:gd name="T73" fmla="*/ 1 h 22"/>
                    <a:gd name="T74" fmla="*/ 11 w 25"/>
                    <a:gd name="T75" fmla="*/ 3 h 22"/>
                    <a:gd name="T76" fmla="*/ 5 w 25"/>
                    <a:gd name="T77" fmla="*/ 3 h 22"/>
                    <a:gd name="T78" fmla="*/ 20 w 25"/>
                    <a:gd name="T79" fmla="*/ 19 h 22"/>
                    <a:gd name="T80" fmla="*/ 20 w 25"/>
                    <a:gd name="T81" fmla="*/ 19 h 22"/>
                    <a:gd name="T82" fmla="*/ 21 w 25"/>
                    <a:gd name="T83" fmla="*/ 18 h 22"/>
                    <a:gd name="T84" fmla="*/ 22 w 25"/>
                    <a:gd name="T85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" h="22">
                      <a:moveTo>
                        <a:pt x="23" y="11"/>
                      </a:moveTo>
                      <a:cubicBezTo>
                        <a:pt x="23" y="11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10"/>
                        <a:pt x="23" y="11"/>
                        <a:pt x="23" y="11"/>
                      </a:cubicBezTo>
                      <a:moveTo>
                        <a:pt x="22" y="9"/>
                      </a:move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moveTo>
                        <a:pt x="21" y="8"/>
                      </a:move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21" y="8"/>
                      </a:move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20" y="7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0" y="6"/>
                        <a:pt x="20" y="7"/>
                      </a:cubicBezTo>
                      <a:moveTo>
                        <a:pt x="20" y="6"/>
                      </a:move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0" y="5"/>
                        <a:pt x="20" y="6"/>
                        <a:pt x="20" y="6"/>
                      </a:cubicBezTo>
                      <a:moveTo>
                        <a:pt x="13" y="21"/>
                      </a:moveTo>
                      <a:cubicBezTo>
                        <a:pt x="10" y="21"/>
                        <a:pt x="8" y="20"/>
                        <a:pt x="6" y="18"/>
                      </a:cubicBezTo>
                      <a:cubicBezTo>
                        <a:pt x="4" y="16"/>
                        <a:pt x="3" y="13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9"/>
                        <a:pt x="4" y="8"/>
                        <a:pt x="5" y="7"/>
                      </a:cubicBezTo>
                      <a:cubicBezTo>
                        <a:pt x="8" y="4"/>
                        <a:pt x="10" y="4"/>
                        <a:pt x="12" y="4"/>
                      </a:cubicBezTo>
                      <a:cubicBezTo>
                        <a:pt x="13" y="4"/>
                        <a:pt x="14" y="4"/>
                        <a:pt x="15" y="4"/>
                      </a:cubicBezTo>
                      <a:cubicBezTo>
                        <a:pt x="19" y="6"/>
                        <a:pt x="22" y="10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5"/>
                        <a:pt x="21" y="16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8" y="20"/>
                        <a:pt x="15" y="21"/>
                        <a:pt x="13" y="21"/>
                      </a:cubicBezTo>
                      <a:moveTo>
                        <a:pt x="19" y="5"/>
                      </a:move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9" y="4"/>
                        <a:pt x="19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5"/>
                        <a:pt x="19" y="5"/>
                        <a:pt x="19" y="5"/>
                      </a:cubicBezTo>
                      <a:moveTo>
                        <a:pt x="3" y="9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3" y="8"/>
                        <a:pt x="3" y="9"/>
                      </a:cubicBezTo>
                      <a:moveTo>
                        <a:pt x="18" y="5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4"/>
                        <a:pt x="18" y="4"/>
                        <a:pt x="18" y="5"/>
                      </a:cubicBezTo>
                      <a:moveTo>
                        <a:pt x="16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moveTo>
                        <a:pt x="15" y="4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3"/>
                        <a:pt x="16" y="2"/>
                        <a:pt x="16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moveTo>
                        <a:pt x="5" y="6"/>
                      </a:moveTo>
                      <a:cubicBezTo>
                        <a:pt x="6" y="5"/>
                        <a:pt x="7" y="3"/>
                        <a:pt x="7" y="2"/>
                      </a:cubicBezTo>
                      <a:cubicBezTo>
                        <a:pt x="8" y="2"/>
                        <a:pt x="8" y="2"/>
                        <a:pt x="9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6"/>
                        <a:pt x="5" y="6"/>
                      </a:cubicBezTo>
                      <a:moveTo>
                        <a:pt x="1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2"/>
                        <a:pt x="14" y="2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2"/>
                        <a:pt x="15" y="3"/>
                        <a:pt x="14" y="3"/>
                      </a:cubicBezTo>
                      <a:moveTo>
                        <a:pt x="7" y="4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moveTo>
                        <a:pt x="12" y="3"/>
                      </a:moveTo>
                      <a:cubicBezTo>
                        <a:pt x="12" y="2"/>
                        <a:pt x="13" y="2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moveTo>
                        <a:pt x="8" y="4"/>
                      </a:moveTo>
                      <a:cubicBezTo>
                        <a:pt x="9" y="3"/>
                        <a:pt x="10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9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0" y="3"/>
                      </a:moveTo>
                      <a:cubicBezTo>
                        <a:pt x="11" y="2"/>
                        <a:pt x="11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2"/>
                        <a:pt x="12" y="2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moveTo>
                        <a:pt x="12" y="0"/>
                      </a:moveTo>
                      <a:cubicBezTo>
                        <a:pt x="10" y="0"/>
                        <a:pt x="7" y="1"/>
                        <a:pt x="5" y="3"/>
                      </a:cubicBezTo>
                      <a:cubicBezTo>
                        <a:pt x="0" y="8"/>
                        <a:pt x="1" y="15"/>
                        <a:pt x="5" y="18"/>
                      </a:cubicBezTo>
                      <a:cubicBezTo>
                        <a:pt x="7" y="20"/>
                        <a:pt x="10" y="22"/>
                        <a:pt x="13" y="22"/>
                      </a:cubicBezTo>
                      <a:cubicBezTo>
                        <a:pt x="15" y="22"/>
                        <a:pt x="18" y="21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5" y="14"/>
                        <a:pt x="24" y="9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5"/>
                        <a:pt x="21" y="4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íśḻîḍé"/>
                <p:cNvSpPr/>
                <p:nvPr/>
              </p:nvSpPr>
              <p:spPr bwMode="auto">
                <a:xfrm>
                  <a:off x="3615" y="1894"/>
                  <a:ext cx="62" cy="66"/>
                </a:xfrm>
                <a:custGeom>
                  <a:avLst/>
                  <a:gdLst>
                    <a:gd name="T0" fmla="*/ 12 w 26"/>
                    <a:gd name="T1" fmla="*/ 27 h 28"/>
                    <a:gd name="T2" fmla="*/ 11 w 26"/>
                    <a:gd name="T3" fmla="*/ 27 h 28"/>
                    <a:gd name="T4" fmla="*/ 10 w 26"/>
                    <a:gd name="T5" fmla="*/ 27 h 28"/>
                    <a:gd name="T6" fmla="*/ 9 w 26"/>
                    <a:gd name="T7" fmla="*/ 26 h 28"/>
                    <a:gd name="T8" fmla="*/ 18 w 26"/>
                    <a:gd name="T9" fmla="*/ 25 h 28"/>
                    <a:gd name="T10" fmla="*/ 19 w 26"/>
                    <a:gd name="T11" fmla="*/ 24 h 28"/>
                    <a:gd name="T12" fmla="*/ 14 w 26"/>
                    <a:gd name="T13" fmla="*/ 24 h 28"/>
                    <a:gd name="T14" fmla="*/ 15 w 26"/>
                    <a:gd name="T15" fmla="*/ 23 h 28"/>
                    <a:gd name="T16" fmla="*/ 20 w 26"/>
                    <a:gd name="T17" fmla="*/ 23 h 28"/>
                    <a:gd name="T18" fmla="*/ 16 w 26"/>
                    <a:gd name="T19" fmla="*/ 23 h 28"/>
                    <a:gd name="T20" fmla="*/ 18 w 26"/>
                    <a:gd name="T21" fmla="*/ 23 h 28"/>
                    <a:gd name="T22" fmla="*/ 8 w 26"/>
                    <a:gd name="T23" fmla="*/ 24 h 28"/>
                    <a:gd name="T24" fmla="*/ 17 w 26"/>
                    <a:gd name="T25" fmla="*/ 23 h 28"/>
                    <a:gd name="T26" fmla="*/ 21 w 26"/>
                    <a:gd name="T27" fmla="*/ 23 h 28"/>
                    <a:gd name="T28" fmla="*/ 8 w 26"/>
                    <a:gd name="T29" fmla="*/ 22 h 28"/>
                    <a:gd name="T30" fmla="*/ 8 w 26"/>
                    <a:gd name="T31" fmla="*/ 22 h 28"/>
                    <a:gd name="T32" fmla="*/ 4 w 26"/>
                    <a:gd name="T33" fmla="*/ 22 h 28"/>
                    <a:gd name="T34" fmla="*/ 7 w 26"/>
                    <a:gd name="T35" fmla="*/ 22 h 28"/>
                    <a:gd name="T36" fmla="*/ 7 w 26"/>
                    <a:gd name="T37" fmla="*/ 21 h 28"/>
                    <a:gd name="T38" fmla="*/ 4 w 26"/>
                    <a:gd name="T39" fmla="*/ 22 h 28"/>
                    <a:gd name="T40" fmla="*/ 3 w 26"/>
                    <a:gd name="T41" fmla="*/ 22 h 28"/>
                    <a:gd name="T42" fmla="*/ 6 w 26"/>
                    <a:gd name="T43" fmla="*/ 21 h 28"/>
                    <a:gd name="T44" fmla="*/ 3 w 26"/>
                    <a:gd name="T45" fmla="*/ 21 h 28"/>
                    <a:gd name="T46" fmla="*/ 3 w 26"/>
                    <a:gd name="T47" fmla="*/ 20 h 28"/>
                    <a:gd name="T48" fmla="*/ 2 w 26"/>
                    <a:gd name="T49" fmla="*/ 19 h 28"/>
                    <a:gd name="T50" fmla="*/ 22 w 26"/>
                    <a:gd name="T51" fmla="*/ 19 h 28"/>
                    <a:gd name="T52" fmla="*/ 24 w 26"/>
                    <a:gd name="T53" fmla="*/ 19 h 28"/>
                    <a:gd name="T54" fmla="*/ 23 w 26"/>
                    <a:gd name="T55" fmla="*/ 18 h 28"/>
                    <a:gd name="T56" fmla="*/ 23 w 26"/>
                    <a:gd name="T57" fmla="*/ 18 h 28"/>
                    <a:gd name="T58" fmla="*/ 3 w 26"/>
                    <a:gd name="T59" fmla="*/ 17 h 28"/>
                    <a:gd name="T60" fmla="*/ 2 w 26"/>
                    <a:gd name="T61" fmla="*/ 15 h 28"/>
                    <a:gd name="T62" fmla="*/ 2 w 26"/>
                    <a:gd name="T63" fmla="*/ 15 h 28"/>
                    <a:gd name="T64" fmla="*/ 1 w 26"/>
                    <a:gd name="T65" fmla="*/ 15 h 28"/>
                    <a:gd name="T66" fmla="*/ 1 w 26"/>
                    <a:gd name="T67" fmla="*/ 15 h 28"/>
                    <a:gd name="T68" fmla="*/ 23 w 26"/>
                    <a:gd name="T69" fmla="*/ 9 h 28"/>
                    <a:gd name="T70" fmla="*/ 4 w 26"/>
                    <a:gd name="T71" fmla="*/ 6 h 28"/>
                    <a:gd name="T72" fmla="*/ 4 w 26"/>
                    <a:gd name="T73" fmla="*/ 5 h 28"/>
                    <a:gd name="T74" fmla="*/ 13 w 26"/>
                    <a:gd name="T75" fmla="*/ 3 h 28"/>
                    <a:gd name="T76" fmla="*/ 17 w 26"/>
                    <a:gd name="T77" fmla="*/ 3 h 28"/>
                    <a:gd name="T78" fmla="*/ 24 w 26"/>
                    <a:gd name="T79" fmla="*/ 7 h 28"/>
                    <a:gd name="T80" fmla="*/ 25 w 26"/>
                    <a:gd name="T81" fmla="*/ 13 h 28"/>
                    <a:gd name="T82" fmla="*/ 20 w 26"/>
                    <a:gd name="T83" fmla="*/ 20 h 28"/>
                    <a:gd name="T84" fmla="*/ 13 w 26"/>
                    <a:gd name="T85" fmla="*/ 23 h 28"/>
                    <a:gd name="T86" fmla="*/ 10 w 26"/>
                    <a:gd name="T87" fmla="*/ 22 h 28"/>
                    <a:gd name="T88" fmla="*/ 4 w 26"/>
                    <a:gd name="T89" fmla="*/ 17 h 28"/>
                    <a:gd name="T90" fmla="*/ 2 w 26"/>
                    <a:gd name="T91" fmla="*/ 9 h 28"/>
                    <a:gd name="T92" fmla="*/ 5 w 26"/>
                    <a:gd name="T93" fmla="*/ 4 h 28"/>
                    <a:gd name="T94" fmla="*/ 13 w 26"/>
                    <a:gd name="T95" fmla="*/ 0 h 28"/>
                    <a:gd name="T96" fmla="*/ 4 w 26"/>
                    <a:gd name="T97" fmla="*/ 3 h 28"/>
                    <a:gd name="T98" fmla="*/ 3 w 26"/>
                    <a:gd name="T99" fmla="*/ 6 h 28"/>
                    <a:gd name="T100" fmla="*/ 1 w 26"/>
                    <a:gd name="T101" fmla="*/ 9 h 28"/>
                    <a:gd name="T102" fmla="*/ 0 w 26"/>
                    <a:gd name="T103" fmla="*/ 15 h 28"/>
                    <a:gd name="T104" fmla="*/ 1 w 26"/>
                    <a:gd name="T105" fmla="*/ 18 h 28"/>
                    <a:gd name="T106" fmla="*/ 3 w 26"/>
                    <a:gd name="T107" fmla="*/ 24 h 28"/>
                    <a:gd name="T108" fmla="*/ 4 w 26"/>
                    <a:gd name="T109" fmla="*/ 24 h 28"/>
                    <a:gd name="T110" fmla="*/ 8 w 26"/>
                    <a:gd name="T111" fmla="*/ 27 h 28"/>
                    <a:gd name="T112" fmla="*/ 17 w 26"/>
                    <a:gd name="T113" fmla="*/ 25 h 28"/>
                    <a:gd name="T114" fmla="*/ 22 w 26"/>
                    <a:gd name="T115" fmla="*/ 22 h 28"/>
                    <a:gd name="T116" fmla="*/ 22 w 26"/>
                    <a:gd name="T117" fmla="*/ 20 h 28"/>
                    <a:gd name="T118" fmla="*/ 25 w 26"/>
                    <a:gd name="T119" fmla="*/ 17 h 28"/>
                    <a:gd name="T120" fmla="*/ 24 w 26"/>
                    <a:gd name="T121" fmla="*/ 10 h 28"/>
                    <a:gd name="T122" fmla="*/ 25 w 26"/>
                    <a:gd name="T123" fmla="*/ 7 h 28"/>
                    <a:gd name="T124" fmla="*/ 17 w 26"/>
                    <a:gd name="T125" fmla="*/ 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6" h="28">
                      <a:moveTo>
                        <a:pt x="12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moveTo>
                        <a:pt x="12" y="27"/>
                      </a:move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7"/>
                        <a:pt x="12" y="27"/>
                      </a:cubicBezTo>
                      <a:moveTo>
                        <a:pt x="11" y="27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1" y="26"/>
                        <a:pt x="11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1" y="26"/>
                        <a:pt x="11" y="26"/>
                        <a:pt x="11" y="27"/>
                      </a:cubicBezTo>
                      <a:moveTo>
                        <a:pt x="10" y="27"/>
                      </a:move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10" y="26"/>
                        <a:pt x="10" y="27"/>
                      </a:cubicBezTo>
                      <a:moveTo>
                        <a:pt x="9" y="26"/>
                      </a:move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9" y="26"/>
                        <a:pt x="9" y="26"/>
                        <a:pt x="9" y="26"/>
                      </a:cubicBezTo>
                      <a:moveTo>
                        <a:pt x="18" y="25"/>
                      </a:move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8" y="25"/>
                      </a:cubicBezTo>
                      <a:moveTo>
                        <a:pt x="19" y="25"/>
                      </a:moveTo>
                      <a:cubicBezTo>
                        <a:pt x="19" y="25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moveTo>
                        <a:pt x="14" y="24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moveTo>
                        <a:pt x="14" y="25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4" y="24"/>
                        <a:pt x="14" y="24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moveTo>
                        <a:pt x="19" y="25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4"/>
                        <a:pt x="20" y="24"/>
                        <a:pt x="20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moveTo>
                        <a:pt x="14" y="25"/>
                      </a:moveTo>
                      <a:cubicBezTo>
                        <a:pt x="15" y="24"/>
                        <a:pt x="15" y="24"/>
                        <a:pt x="1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moveTo>
                        <a:pt x="17" y="25"/>
                      </a:move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8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moveTo>
                        <a:pt x="9" y="24"/>
                      </a:move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4"/>
                        <a:pt x="9" y="24"/>
                        <a:pt x="9" y="24"/>
                      </a:cubicBezTo>
                      <a:moveTo>
                        <a:pt x="16" y="24"/>
                      </a:move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4"/>
                        <a:pt x="16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moveTo>
                        <a:pt x="21" y="24"/>
                      </a:moveTo>
                      <a:cubicBezTo>
                        <a:pt x="21" y="24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moveTo>
                        <a:pt x="8" y="24"/>
                      </a:move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3"/>
                        <a:pt x="8" y="23"/>
                        <a:pt x="8" y="22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8" y="24"/>
                        <a:pt x="8" y="24"/>
                        <a:pt x="8" y="24"/>
                      </a:cubicBezTo>
                      <a:moveTo>
                        <a:pt x="7" y="23"/>
                      </a:move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3"/>
                        <a:pt x="7" y="23"/>
                        <a:pt x="7" y="23"/>
                      </a:cubicBezTo>
                      <a:moveTo>
                        <a:pt x="3" y="23"/>
                      </a:move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moveTo>
                        <a:pt x="6" y="23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6" y="23"/>
                      </a:cubicBezTo>
                      <a:moveTo>
                        <a:pt x="6" y="22"/>
                      </a:move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2"/>
                        <a:pt x="6" y="22"/>
                        <a:pt x="6" y="22"/>
                      </a:cubicBezTo>
                      <a:moveTo>
                        <a:pt x="4" y="23"/>
                      </a:move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2"/>
                        <a:pt x="3" y="22"/>
                        <a:pt x="3" y="22"/>
                      </a:cubicBezTo>
                      <a:moveTo>
                        <a:pt x="6" y="21"/>
                      </a:move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moveTo>
                        <a:pt x="2" y="22"/>
                      </a:move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0"/>
                      </a:move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moveTo>
                        <a:pt x="21" y="20"/>
                      </a:move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moveTo>
                        <a:pt x="24" y="19"/>
                      </a:move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4" y="18"/>
                        <a:pt x="24" y="19"/>
                      </a:cubicBezTo>
                      <a:moveTo>
                        <a:pt x="23" y="18"/>
                      </a:move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moveTo>
                        <a:pt x="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moveTo>
                        <a:pt x="3" y="17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moveTo>
                        <a:pt x="2" y="15"/>
                      </a:move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moveTo>
                        <a:pt x="2" y="15"/>
                      </a:move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moveTo>
                        <a:pt x="1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4"/>
                        <a:pt x="1" y="14"/>
                        <a:pt x="1" y="15"/>
                      </a:cubicBezTo>
                      <a:moveTo>
                        <a:pt x="0" y="14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moveTo>
                        <a:pt x="23" y="9"/>
                      </a:move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moveTo>
                        <a:pt x="4" y="6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moveTo>
                        <a:pt x="9" y="3"/>
                      </a:moveTo>
                      <a:cubicBezTo>
                        <a:pt x="10" y="3"/>
                        <a:pt x="12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4"/>
                        <a:pt x="19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5"/>
                        <a:pt x="23" y="6"/>
                        <a:pt x="24" y="6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10"/>
                        <a:pt x="23" y="11"/>
                        <a:pt x="23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4"/>
                        <a:pt x="25" y="15"/>
                        <a:pt x="25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2" y="17"/>
                        <a:pt x="22" y="18"/>
                      </a:cubicBezTo>
                      <a:cubicBezTo>
                        <a:pt x="21" y="18"/>
                        <a:pt x="21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0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2"/>
                        <a:pt x="15" y="23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5"/>
                        <a:pt x="11" y="25"/>
                        <a:pt x="9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8" y="22"/>
                        <a:pt x="7" y="21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0"/>
                        <a:pt x="3" y="19"/>
                        <a:pt x="2" y="18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3" y="16"/>
                        <a:pt x="3" y="14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1"/>
                        <a:pt x="1" y="10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0" y="2"/>
                        <a:pt x="9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8"/>
                        <a:pt x="3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3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7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20"/>
                        <a:pt x="1" y="2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2" y="22"/>
                        <a:pt x="2" y="23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4"/>
                        <a:pt x="7" y="24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10" y="28"/>
                        <a:pt x="11" y="28"/>
                        <a:pt x="12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5" y="26"/>
                        <a:pt x="16" y="25"/>
                        <a:pt x="17" y="25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9" y="26"/>
                        <a:pt x="21" y="25"/>
                        <a:pt x="22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3"/>
                        <a:pt x="22" y="23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9"/>
                        <a:pt x="24" y="19"/>
                        <a:pt x="24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8"/>
                        <a:pt x="25" y="18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1"/>
                        <a:pt x="24" y="11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5" y="8"/>
                        <a:pt x="25" y="8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3" y="4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4"/>
                        <a:pt x="18" y="3"/>
                        <a:pt x="17" y="3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ïṧľîḋè"/>
                <p:cNvSpPr/>
                <p:nvPr/>
              </p:nvSpPr>
              <p:spPr bwMode="auto">
                <a:xfrm>
                  <a:off x="3625" y="1903"/>
                  <a:ext cx="43" cy="41"/>
                </a:xfrm>
                <a:custGeom>
                  <a:avLst/>
                  <a:gdLst>
                    <a:gd name="T0" fmla="*/ 16 w 18"/>
                    <a:gd name="T1" fmla="*/ 9 h 17"/>
                    <a:gd name="T2" fmla="*/ 16 w 18"/>
                    <a:gd name="T3" fmla="*/ 9 h 17"/>
                    <a:gd name="T4" fmla="*/ 16 w 18"/>
                    <a:gd name="T5" fmla="*/ 9 h 17"/>
                    <a:gd name="T6" fmla="*/ 16 w 18"/>
                    <a:gd name="T7" fmla="*/ 8 h 17"/>
                    <a:gd name="T8" fmla="*/ 16 w 18"/>
                    <a:gd name="T9" fmla="*/ 9 h 17"/>
                    <a:gd name="T10" fmla="*/ 16 w 18"/>
                    <a:gd name="T11" fmla="*/ 8 h 17"/>
                    <a:gd name="T12" fmla="*/ 16 w 18"/>
                    <a:gd name="T13" fmla="*/ 8 h 17"/>
                    <a:gd name="T14" fmla="*/ 16 w 18"/>
                    <a:gd name="T15" fmla="*/ 7 h 17"/>
                    <a:gd name="T16" fmla="*/ 16 w 18"/>
                    <a:gd name="T17" fmla="*/ 7 h 17"/>
                    <a:gd name="T18" fmla="*/ 16 w 18"/>
                    <a:gd name="T19" fmla="*/ 7 h 17"/>
                    <a:gd name="T20" fmla="*/ 15 w 18"/>
                    <a:gd name="T21" fmla="*/ 6 h 17"/>
                    <a:gd name="T22" fmla="*/ 16 w 18"/>
                    <a:gd name="T23" fmla="*/ 6 h 17"/>
                    <a:gd name="T24" fmla="*/ 15 w 18"/>
                    <a:gd name="T25" fmla="*/ 6 h 17"/>
                    <a:gd name="T26" fmla="*/ 15 w 18"/>
                    <a:gd name="T27" fmla="*/ 5 h 17"/>
                    <a:gd name="T28" fmla="*/ 15 w 18"/>
                    <a:gd name="T29" fmla="*/ 6 h 17"/>
                    <a:gd name="T30" fmla="*/ 14 w 18"/>
                    <a:gd name="T31" fmla="*/ 5 h 17"/>
                    <a:gd name="T32" fmla="*/ 15 w 18"/>
                    <a:gd name="T33" fmla="*/ 5 h 17"/>
                    <a:gd name="T34" fmla="*/ 14 w 18"/>
                    <a:gd name="T35" fmla="*/ 5 h 17"/>
                    <a:gd name="T36" fmla="*/ 13 w 18"/>
                    <a:gd name="T37" fmla="*/ 4 h 17"/>
                    <a:gd name="T38" fmla="*/ 15 w 18"/>
                    <a:gd name="T39" fmla="*/ 4 h 17"/>
                    <a:gd name="T40" fmla="*/ 9 w 18"/>
                    <a:gd name="T41" fmla="*/ 16 h 17"/>
                    <a:gd name="T42" fmla="*/ 2 w 18"/>
                    <a:gd name="T43" fmla="*/ 7 h 17"/>
                    <a:gd name="T44" fmla="*/ 4 w 18"/>
                    <a:gd name="T45" fmla="*/ 5 h 17"/>
                    <a:gd name="T46" fmla="*/ 12 w 18"/>
                    <a:gd name="T47" fmla="*/ 4 h 17"/>
                    <a:gd name="T48" fmla="*/ 16 w 18"/>
                    <a:gd name="T49" fmla="*/ 12 h 17"/>
                    <a:gd name="T50" fmla="*/ 13 w 18"/>
                    <a:gd name="T51" fmla="*/ 15 h 17"/>
                    <a:gd name="T52" fmla="*/ 9 w 18"/>
                    <a:gd name="T53" fmla="*/ 16 h 17"/>
                    <a:gd name="T54" fmla="*/ 12 w 18"/>
                    <a:gd name="T55" fmla="*/ 4 h 17"/>
                    <a:gd name="T56" fmla="*/ 14 w 18"/>
                    <a:gd name="T57" fmla="*/ 3 h 17"/>
                    <a:gd name="T58" fmla="*/ 12 w 18"/>
                    <a:gd name="T59" fmla="*/ 4 h 17"/>
                    <a:gd name="T60" fmla="*/ 13 w 18"/>
                    <a:gd name="T61" fmla="*/ 3 h 17"/>
                    <a:gd name="T62" fmla="*/ 12 w 18"/>
                    <a:gd name="T63" fmla="*/ 4 h 17"/>
                    <a:gd name="T64" fmla="*/ 3 w 18"/>
                    <a:gd name="T65" fmla="*/ 5 h 17"/>
                    <a:gd name="T66" fmla="*/ 5 w 18"/>
                    <a:gd name="T67" fmla="*/ 3 h 17"/>
                    <a:gd name="T68" fmla="*/ 3 w 18"/>
                    <a:gd name="T69" fmla="*/ 5 h 17"/>
                    <a:gd name="T70" fmla="*/ 11 w 18"/>
                    <a:gd name="T71" fmla="*/ 3 h 17"/>
                    <a:gd name="T72" fmla="*/ 11 w 18"/>
                    <a:gd name="T73" fmla="*/ 2 h 17"/>
                    <a:gd name="T74" fmla="*/ 12 w 18"/>
                    <a:gd name="T75" fmla="*/ 2 h 17"/>
                    <a:gd name="T76" fmla="*/ 10 w 18"/>
                    <a:gd name="T77" fmla="*/ 3 h 17"/>
                    <a:gd name="T78" fmla="*/ 11 w 18"/>
                    <a:gd name="T79" fmla="*/ 2 h 17"/>
                    <a:gd name="T80" fmla="*/ 11 w 18"/>
                    <a:gd name="T81" fmla="*/ 2 h 17"/>
                    <a:gd name="T82" fmla="*/ 5 w 18"/>
                    <a:gd name="T83" fmla="*/ 4 h 17"/>
                    <a:gd name="T84" fmla="*/ 7 w 18"/>
                    <a:gd name="T85" fmla="*/ 2 h 17"/>
                    <a:gd name="T86" fmla="*/ 5 w 18"/>
                    <a:gd name="T87" fmla="*/ 4 h 17"/>
                    <a:gd name="T88" fmla="*/ 6 w 18"/>
                    <a:gd name="T89" fmla="*/ 3 h 17"/>
                    <a:gd name="T90" fmla="*/ 8 w 18"/>
                    <a:gd name="T91" fmla="*/ 1 h 17"/>
                    <a:gd name="T92" fmla="*/ 6 w 18"/>
                    <a:gd name="T93" fmla="*/ 3 h 17"/>
                    <a:gd name="T94" fmla="*/ 9 w 18"/>
                    <a:gd name="T95" fmla="*/ 3 h 17"/>
                    <a:gd name="T96" fmla="*/ 10 w 18"/>
                    <a:gd name="T97" fmla="*/ 1 h 17"/>
                    <a:gd name="T98" fmla="*/ 9 w 18"/>
                    <a:gd name="T99" fmla="*/ 3 h 17"/>
                    <a:gd name="T100" fmla="*/ 9 w 18"/>
                    <a:gd name="T101" fmla="*/ 1 h 17"/>
                    <a:gd name="T102" fmla="*/ 9 w 18"/>
                    <a:gd name="T103" fmla="*/ 1 h 17"/>
                    <a:gd name="T104" fmla="*/ 7 w 18"/>
                    <a:gd name="T105" fmla="*/ 3 h 17"/>
                    <a:gd name="T106" fmla="*/ 4 w 18"/>
                    <a:gd name="T107" fmla="*/ 2 h 17"/>
                    <a:gd name="T108" fmla="*/ 9 w 18"/>
                    <a:gd name="T109" fmla="*/ 17 h 17"/>
                    <a:gd name="T110" fmla="*/ 13 w 18"/>
                    <a:gd name="T111" fmla="*/ 16 h 17"/>
                    <a:gd name="T112" fmla="*/ 14 w 18"/>
                    <a:gd name="T113" fmla="*/ 15 h 17"/>
                    <a:gd name="T114" fmla="*/ 14 w 18"/>
                    <a:gd name="T115" fmla="*/ 15 h 17"/>
                    <a:gd name="T116" fmla="*/ 16 w 18"/>
                    <a:gd name="T11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" h="17">
                      <a:moveTo>
                        <a:pt x="16" y="10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moveTo>
                        <a:pt x="16" y="9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16" y="7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moveTo>
                        <a:pt x="15" y="7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7"/>
                        <a:pt x="15" y="7"/>
                        <a:pt x="15" y="7"/>
                      </a:cubicBezTo>
                      <a:moveTo>
                        <a:pt x="15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moveTo>
                        <a:pt x="14" y="5"/>
                      </a:move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moveTo>
                        <a:pt x="13" y="5"/>
                      </a:move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moveTo>
                        <a:pt x="9" y="16"/>
                      </a:moveTo>
                      <a:cubicBezTo>
                        <a:pt x="7" y="16"/>
                        <a:pt x="5" y="15"/>
                        <a:pt x="3" y="13"/>
                      </a:cubicBezTo>
                      <a:cubicBezTo>
                        <a:pt x="2" y="11"/>
                        <a:pt x="2" y="9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4" y="5"/>
                      </a:cubicBezTo>
                      <a:cubicBezTo>
                        <a:pt x="6" y="4"/>
                        <a:pt x="7" y="4"/>
                        <a:pt x="8" y="4"/>
                      </a:cubicBezTo>
                      <a:cubicBezTo>
                        <a:pt x="10" y="4"/>
                        <a:pt x="11" y="4"/>
                        <a:pt x="12" y="4"/>
                      </a:cubicBezTo>
                      <a:cubicBezTo>
                        <a:pt x="14" y="6"/>
                        <a:pt x="16" y="9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5" y="14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6"/>
                        <a:pt x="11" y="16"/>
                        <a:pt x="9" y="16"/>
                      </a:cubicBezTo>
                      <a:moveTo>
                        <a:pt x="13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4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11" y="3"/>
                      </a:move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3"/>
                        <a:pt x="11" y="3"/>
                        <a:pt x="11" y="3"/>
                      </a:cubicBezTo>
                      <a:moveTo>
                        <a:pt x="10" y="3"/>
                      </a:move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0" y="3"/>
                        <a:pt x="10" y="3"/>
                      </a:cubicBezTo>
                      <a:moveTo>
                        <a:pt x="5" y="4"/>
                      </a:moveTo>
                      <a:cubicBezTo>
                        <a:pt x="5" y="3"/>
                        <a:pt x="6" y="3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moveTo>
                        <a:pt x="6" y="3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9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9" y="2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3"/>
                      </a:cubicBezTo>
                      <a:moveTo>
                        <a:pt x="7" y="3"/>
                      </a:moveTo>
                      <a:cubicBezTo>
                        <a:pt x="8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9" y="0"/>
                      </a:moveTo>
                      <a:cubicBezTo>
                        <a:pt x="8" y="0"/>
                        <a:pt x="6" y="1"/>
                        <a:pt x="4" y="2"/>
                      </a:cubicBezTo>
                      <a:cubicBezTo>
                        <a:pt x="0" y="5"/>
                        <a:pt x="0" y="10"/>
                        <a:pt x="3" y="13"/>
                      </a:cubicBezTo>
                      <a:cubicBezTo>
                        <a:pt x="4" y="15"/>
                        <a:pt x="7" y="17"/>
                        <a:pt x="9" y="17"/>
                      </a:cubicBezTo>
                      <a:cubicBezTo>
                        <a:pt x="11" y="17"/>
                        <a:pt x="12" y="17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8" y="12"/>
                        <a:pt x="18" y="7"/>
                        <a:pt x="16" y="4"/>
                      </a:cubicBezTo>
                      <a:cubicBezTo>
                        <a:pt x="14" y="2"/>
                        <a:pt x="12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iṡḷïďê"/>
                <p:cNvSpPr/>
                <p:nvPr/>
              </p:nvSpPr>
              <p:spPr bwMode="auto">
                <a:xfrm>
                  <a:off x="3625" y="1972"/>
                  <a:ext cx="35" cy="31"/>
                </a:xfrm>
                <a:custGeom>
                  <a:avLst/>
                  <a:gdLst>
                    <a:gd name="T0" fmla="*/ 14 w 15"/>
                    <a:gd name="T1" fmla="*/ 7 h 13"/>
                    <a:gd name="T2" fmla="*/ 14 w 15"/>
                    <a:gd name="T3" fmla="*/ 7 h 13"/>
                    <a:gd name="T4" fmla="*/ 13 w 15"/>
                    <a:gd name="T5" fmla="*/ 7 h 13"/>
                    <a:gd name="T6" fmla="*/ 14 w 15"/>
                    <a:gd name="T7" fmla="*/ 7 h 13"/>
                    <a:gd name="T8" fmla="*/ 13 w 15"/>
                    <a:gd name="T9" fmla="*/ 6 h 13"/>
                    <a:gd name="T10" fmla="*/ 14 w 15"/>
                    <a:gd name="T11" fmla="*/ 6 h 13"/>
                    <a:gd name="T12" fmla="*/ 13 w 15"/>
                    <a:gd name="T13" fmla="*/ 6 h 13"/>
                    <a:gd name="T14" fmla="*/ 13 w 15"/>
                    <a:gd name="T15" fmla="*/ 5 h 13"/>
                    <a:gd name="T16" fmla="*/ 14 w 15"/>
                    <a:gd name="T17" fmla="*/ 6 h 13"/>
                    <a:gd name="T18" fmla="*/ 13 w 15"/>
                    <a:gd name="T19" fmla="*/ 5 h 13"/>
                    <a:gd name="T20" fmla="*/ 13 w 15"/>
                    <a:gd name="T21" fmla="*/ 4 h 13"/>
                    <a:gd name="T22" fmla="*/ 13 w 15"/>
                    <a:gd name="T23" fmla="*/ 4 h 13"/>
                    <a:gd name="T24" fmla="*/ 8 w 15"/>
                    <a:gd name="T25" fmla="*/ 13 h 13"/>
                    <a:gd name="T26" fmla="*/ 2 w 15"/>
                    <a:gd name="T27" fmla="*/ 5 h 13"/>
                    <a:gd name="T28" fmla="*/ 4 w 15"/>
                    <a:gd name="T29" fmla="*/ 3 h 13"/>
                    <a:gd name="T30" fmla="*/ 10 w 15"/>
                    <a:gd name="T31" fmla="*/ 3 h 13"/>
                    <a:gd name="T32" fmla="*/ 11 w 15"/>
                    <a:gd name="T33" fmla="*/ 12 h 13"/>
                    <a:gd name="T34" fmla="*/ 11 w 15"/>
                    <a:gd name="T35" fmla="*/ 12 h 13"/>
                    <a:gd name="T36" fmla="*/ 12 w 15"/>
                    <a:gd name="T37" fmla="*/ 4 h 13"/>
                    <a:gd name="T38" fmla="*/ 12 w 15"/>
                    <a:gd name="T39" fmla="*/ 2 h 13"/>
                    <a:gd name="T40" fmla="*/ 12 w 15"/>
                    <a:gd name="T41" fmla="*/ 4 h 13"/>
                    <a:gd name="T42" fmla="*/ 5 w 15"/>
                    <a:gd name="T43" fmla="*/ 1 h 13"/>
                    <a:gd name="T44" fmla="*/ 3 w 15"/>
                    <a:gd name="T45" fmla="*/ 3 h 13"/>
                    <a:gd name="T46" fmla="*/ 10 w 15"/>
                    <a:gd name="T47" fmla="*/ 3 h 13"/>
                    <a:gd name="T48" fmla="*/ 10 w 15"/>
                    <a:gd name="T49" fmla="*/ 1 h 13"/>
                    <a:gd name="T50" fmla="*/ 11 w 15"/>
                    <a:gd name="T51" fmla="*/ 2 h 13"/>
                    <a:gd name="T52" fmla="*/ 5 w 15"/>
                    <a:gd name="T53" fmla="*/ 2 h 13"/>
                    <a:gd name="T54" fmla="*/ 6 w 15"/>
                    <a:gd name="T55" fmla="*/ 1 h 13"/>
                    <a:gd name="T56" fmla="*/ 5 w 15"/>
                    <a:gd name="T57" fmla="*/ 2 h 13"/>
                    <a:gd name="T58" fmla="*/ 8 w 15"/>
                    <a:gd name="T59" fmla="*/ 2 h 13"/>
                    <a:gd name="T60" fmla="*/ 10 w 15"/>
                    <a:gd name="T61" fmla="*/ 1 h 13"/>
                    <a:gd name="T62" fmla="*/ 9 w 15"/>
                    <a:gd name="T63" fmla="*/ 2 h 13"/>
                    <a:gd name="T64" fmla="*/ 7 w 15"/>
                    <a:gd name="T65" fmla="*/ 1 h 13"/>
                    <a:gd name="T66" fmla="*/ 8 w 15"/>
                    <a:gd name="T67" fmla="*/ 1 h 13"/>
                    <a:gd name="T68" fmla="*/ 6 w 15"/>
                    <a:gd name="T69" fmla="*/ 2 h 13"/>
                    <a:gd name="T70" fmla="*/ 4 w 15"/>
                    <a:gd name="T71" fmla="*/ 1 h 13"/>
                    <a:gd name="T72" fmla="*/ 8 w 15"/>
                    <a:gd name="T73" fmla="*/ 13 h 13"/>
                    <a:gd name="T74" fmla="*/ 11 w 15"/>
                    <a:gd name="T75" fmla="*/ 13 h 13"/>
                    <a:gd name="T76" fmla="*/ 12 w 15"/>
                    <a:gd name="T77" fmla="*/ 12 h 13"/>
                    <a:gd name="T78" fmla="*/ 13 w 15"/>
                    <a:gd name="T79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" h="13">
                      <a:moveTo>
                        <a:pt x="14" y="7"/>
                      </a:move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13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moveTo>
                        <a:pt x="13" y="6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moveTo>
                        <a:pt x="13" y="5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8" y="13"/>
                      </a:moveTo>
                      <a:cubicBezTo>
                        <a:pt x="6" y="13"/>
                        <a:pt x="4" y="11"/>
                        <a:pt x="3" y="10"/>
                      </a:cubicBezTo>
                      <a:cubicBezTo>
                        <a:pt x="2" y="8"/>
                        <a:pt x="2" y="7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7" y="2"/>
                      </a:cubicBezTo>
                      <a:cubicBezTo>
                        <a:pt x="8" y="2"/>
                        <a:pt x="9" y="3"/>
                        <a:pt x="10" y="3"/>
                      </a:cubicBezTo>
                      <a:cubicBezTo>
                        <a:pt x="12" y="5"/>
                        <a:pt x="13" y="7"/>
                        <a:pt x="13" y="10"/>
                      </a:cubicBezTo>
                      <a:cubicBezTo>
                        <a:pt x="13" y="10"/>
                        <a:pt x="12" y="11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9" y="13"/>
                        <a:pt x="8" y="13"/>
                      </a:cubicBezTo>
                      <a:moveTo>
                        <a:pt x="12" y="4"/>
                      </a:move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moveTo>
                        <a:pt x="3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2"/>
                        <a:pt x="4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10" y="3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3"/>
                        <a:pt x="10" y="3"/>
                        <a:pt x="10" y="3"/>
                      </a:cubicBezTo>
                      <a:moveTo>
                        <a:pt x="5" y="2"/>
                      </a:moveTo>
                      <a:cubicBezTo>
                        <a:pt x="5" y="2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moveTo>
                        <a:pt x="9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9" y="1"/>
                      </a:cubicBez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6" y="2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moveTo>
                        <a:pt x="8" y="0"/>
                      </a:move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0" y="3"/>
                        <a:pt x="0" y="7"/>
                        <a:pt x="2" y="10"/>
                      </a:cubicBezTo>
                      <a:cubicBezTo>
                        <a:pt x="3" y="12"/>
                        <a:pt x="5" y="13"/>
                        <a:pt x="8" y="13"/>
                      </a:cubicBezTo>
                      <a:cubicBezTo>
                        <a:pt x="9" y="13"/>
                        <a:pt x="10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5" y="10"/>
                        <a:pt x="15" y="6"/>
                        <a:pt x="13" y="3"/>
                      </a:cubicBezTo>
                      <a:cubicBezTo>
                        <a:pt x="12" y="1"/>
                        <a:pt x="10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isļîḑé"/>
                <p:cNvSpPr/>
                <p:nvPr/>
              </p:nvSpPr>
              <p:spPr bwMode="auto">
                <a:xfrm>
                  <a:off x="3615" y="1963"/>
                  <a:ext cx="55" cy="54"/>
                </a:xfrm>
                <a:custGeom>
                  <a:avLst/>
                  <a:gdLst>
                    <a:gd name="T0" fmla="*/ 10 w 23"/>
                    <a:gd name="T1" fmla="*/ 22 h 23"/>
                    <a:gd name="T2" fmla="*/ 9 w 23"/>
                    <a:gd name="T3" fmla="*/ 22 h 23"/>
                    <a:gd name="T4" fmla="*/ 8 w 23"/>
                    <a:gd name="T5" fmla="*/ 22 h 23"/>
                    <a:gd name="T6" fmla="*/ 8 w 23"/>
                    <a:gd name="T7" fmla="*/ 21 h 23"/>
                    <a:gd name="T8" fmla="*/ 16 w 23"/>
                    <a:gd name="T9" fmla="*/ 21 h 23"/>
                    <a:gd name="T10" fmla="*/ 15 w 23"/>
                    <a:gd name="T11" fmla="*/ 21 h 23"/>
                    <a:gd name="T12" fmla="*/ 12 w 23"/>
                    <a:gd name="T13" fmla="*/ 21 h 23"/>
                    <a:gd name="T14" fmla="*/ 17 w 23"/>
                    <a:gd name="T15" fmla="*/ 20 h 23"/>
                    <a:gd name="T16" fmla="*/ 12 w 23"/>
                    <a:gd name="T17" fmla="*/ 21 h 23"/>
                    <a:gd name="T18" fmla="*/ 13 w 23"/>
                    <a:gd name="T19" fmla="*/ 20 h 23"/>
                    <a:gd name="T20" fmla="*/ 7 w 23"/>
                    <a:gd name="T21" fmla="*/ 20 h 23"/>
                    <a:gd name="T22" fmla="*/ 6 w 23"/>
                    <a:gd name="T23" fmla="*/ 19 h 23"/>
                    <a:gd name="T24" fmla="*/ 4 w 23"/>
                    <a:gd name="T25" fmla="*/ 18 h 23"/>
                    <a:gd name="T26" fmla="*/ 6 w 23"/>
                    <a:gd name="T27" fmla="*/ 17 h 23"/>
                    <a:gd name="T28" fmla="*/ 3 w 23"/>
                    <a:gd name="T29" fmla="*/ 17 h 23"/>
                    <a:gd name="T30" fmla="*/ 2 w 23"/>
                    <a:gd name="T31" fmla="*/ 17 h 23"/>
                    <a:gd name="T32" fmla="*/ 2 w 23"/>
                    <a:gd name="T33" fmla="*/ 16 h 23"/>
                    <a:gd name="T34" fmla="*/ 20 w 23"/>
                    <a:gd name="T35" fmla="*/ 16 h 23"/>
                    <a:gd name="T36" fmla="*/ 20 w 23"/>
                    <a:gd name="T37" fmla="*/ 15 h 23"/>
                    <a:gd name="T38" fmla="*/ 3 w 23"/>
                    <a:gd name="T39" fmla="*/ 13 h 23"/>
                    <a:gd name="T40" fmla="*/ 2 w 23"/>
                    <a:gd name="T41" fmla="*/ 12 h 23"/>
                    <a:gd name="T42" fmla="*/ 2 w 23"/>
                    <a:gd name="T43" fmla="*/ 11 h 23"/>
                    <a:gd name="T44" fmla="*/ 2 w 23"/>
                    <a:gd name="T45" fmla="*/ 11 h 23"/>
                    <a:gd name="T46" fmla="*/ 21 w 23"/>
                    <a:gd name="T47" fmla="*/ 8 h 23"/>
                    <a:gd name="T48" fmla="*/ 5 w 23"/>
                    <a:gd name="T49" fmla="*/ 5 h 23"/>
                    <a:gd name="T50" fmla="*/ 12 w 23"/>
                    <a:gd name="T51" fmla="*/ 2 h 23"/>
                    <a:gd name="T52" fmla="*/ 15 w 23"/>
                    <a:gd name="T53" fmla="*/ 3 h 23"/>
                    <a:gd name="T54" fmla="*/ 21 w 23"/>
                    <a:gd name="T55" fmla="*/ 7 h 23"/>
                    <a:gd name="T56" fmla="*/ 22 w 23"/>
                    <a:gd name="T57" fmla="*/ 12 h 23"/>
                    <a:gd name="T58" fmla="*/ 17 w 23"/>
                    <a:gd name="T59" fmla="*/ 17 h 23"/>
                    <a:gd name="T60" fmla="*/ 12 w 23"/>
                    <a:gd name="T61" fmla="*/ 19 h 23"/>
                    <a:gd name="T62" fmla="*/ 8 w 23"/>
                    <a:gd name="T63" fmla="*/ 19 h 23"/>
                    <a:gd name="T64" fmla="*/ 3 w 23"/>
                    <a:gd name="T65" fmla="*/ 15 h 23"/>
                    <a:gd name="T66" fmla="*/ 2 w 23"/>
                    <a:gd name="T67" fmla="*/ 9 h 23"/>
                    <a:gd name="T68" fmla="*/ 6 w 23"/>
                    <a:gd name="T69" fmla="*/ 4 h 23"/>
                    <a:gd name="T70" fmla="*/ 12 w 23"/>
                    <a:gd name="T71" fmla="*/ 2 h 23"/>
                    <a:gd name="T72" fmla="*/ 9 w 23"/>
                    <a:gd name="T73" fmla="*/ 2 h 23"/>
                    <a:gd name="T74" fmla="*/ 5 w 23"/>
                    <a:gd name="T75" fmla="*/ 3 h 23"/>
                    <a:gd name="T76" fmla="*/ 4 w 23"/>
                    <a:gd name="T77" fmla="*/ 6 h 23"/>
                    <a:gd name="T78" fmla="*/ 0 w 23"/>
                    <a:gd name="T79" fmla="*/ 12 h 23"/>
                    <a:gd name="T80" fmla="*/ 2 w 23"/>
                    <a:gd name="T81" fmla="*/ 12 h 23"/>
                    <a:gd name="T82" fmla="*/ 1 w 23"/>
                    <a:gd name="T83" fmla="*/ 17 h 23"/>
                    <a:gd name="T84" fmla="*/ 3 w 23"/>
                    <a:gd name="T85" fmla="*/ 20 h 23"/>
                    <a:gd name="T86" fmla="*/ 7 w 23"/>
                    <a:gd name="T87" fmla="*/ 22 h 23"/>
                    <a:gd name="T88" fmla="*/ 11 w 23"/>
                    <a:gd name="T89" fmla="*/ 21 h 23"/>
                    <a:gd name="T90" fmla="*/ 18 w 23"/>
                    <a:gd name="T91" fmla="*/ 21 h 23"/>
                    <a:gd name="T92" fmla="*/ 19 w 23"/>
                    <a:gd name="T93" fmla="*/ 18 h 23"/>
                    <a:gd name="T94" fmla="*/ 21 w 23"/>
                    <a:gd name="T95" fmla="*/ 17 h 23"/>
                    <a:gd name="T96" fmla="*/ 21 w 23"/>
                    <a:gd name="T97" fmla="*/ 11 h 23"/>
                    <a:gd name="T98" fmla="*/ 22 w 23"/>
                    <a:gd name="T99" fmla="*/ 7 h 23"/>
                    <a:gd name="T100" fmla="*/ 20 w 23"/>
                    <a:gd name="T101" fmla="*/ 3 h 23"/>
                    <a:gd name="T102" fmla="*/ 16 w 23"/>
                    <a:gd name="T103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3" h="23">
                      <a:moveTo>
                        <a:pt x="10" y="22"/>
                      </a:move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moveTo>
                        <a:pt x="9" y="22"/>
                      </a:move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moveTo>
                        <a:pt x="8" y="22"/>
                      </a:move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moveTo>
                        <a:pt x="8" y="21"/>
                      </a:move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15" y="21"/>
                      </a:move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moveTo>
                        <a:pt x="12" y="21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moveTo>
                        <a:pt x="17" y="20"/>
                      </a:move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moveTo>
                        <a:pt x="12" y="21"/>
                      </a:move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moveTo>
                        <a:pt x="13" y="20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moveTo>
                        <a:pt x="7" y="20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moveTo>
                        <a:pt x="6" y="19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moveTo>
                        <a:pt x="4" y="18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moveTo>
                        <a:pt x="5" y="18"/>
                      </a:move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moveTo>
                        <a:pt x="3" y="18"/>
                      </a:move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moveTo>
                        <a:pt x="2" y="17"/>
                      </a:move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moveTo>
                        <a:pt x="2" y="16"/>
                      </a:move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9" y="16"/>
                      </a:move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2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2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21" y="8"/>
                      </a:move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moveTo>
                        <a:pt x="12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1"/>
                        <a:pt x="15" y="1"/>
                        <a:pt x="15" y="1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4"/>
                        <a:pt x="17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5"/>
                        <a:pt x="21" y="6"/>
                        <a:pt x="21" y="6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9"/>
                        <a:pt x="20" y="10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0" y="14"/>
                      </a:cubicBezTo>
                      <a:cubicBezTo>
                        <a:pt x="19" y="14"/>
                        <a:pt x="19" y="15"/>
                        <a:pt x="18" y="15"/>
                      </a:cubicBezTo>
                      <a:cubicBezTo>
                        <a:pt x="18" y="16"/>
                        <a:pt x="18" y="16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7" y="19"/>
                        <a:pt x="17" y="19"/>
                        <a:pt x="16" y="20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2" y="19"/>
                        <a:pt x="12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0" y="20"/>
                        <a:pt x="9" y="20"/>
                        <a:pt x="8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8"/>
                        <a:pt x="6" y="17"/>
                        <a:pt x="6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2"/>
                        <a:pt x="3" y="11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8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6"/>
                        <a:pt x="5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7" y="2"/>
                        <a:pt x="8" y="1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moveTo>
                        <a:pt x="13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0" y="10"/>
                        <a:pt x="0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8"/>
                        <a:pt x="2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6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1"/>
                        <a:pt x="13" y="21"/>
                        <a:pt x="14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2"/>
                        <a:pt x="17" y="21"/>
                        <a:pt x="18" y="21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9" y="20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7"/>
                        <a:pt x="19" y="17"/>
                        <a:pt x="20" y="17"/>
                      </a:cubicBezTo>
                      <a:cubicBezTo>
                        <a:pt x="20" y="17"/>
                        <a:pt x="20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6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4"/>
                        <a:pt x="22" y="13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0"/>
                        <a:pt x="21" y="10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8"/>
                        <a:pt x="22" y="8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0" y="4"/>
                        <a:pt x="20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7" y="3"/>
                        <a:pt x="16" y="3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ïsľide"/>
                <p:cNvSpPr/>
                <p:nvPr/>
              </p:nvSpPr>
              <p:spPr bwMode="auto">
                <a:xfrm>
                  <a:off x="3439" y="2008"/>
                  <a:ext cx="38" cy="26"/>
                </a:xfrm>
                <a:custGeom>
                  <a:avLst/>
                  <a:gdLst>
                    <a:gd name="T0" fmla="*/ 7 w 16"/>
                    <a:gd name="T1" fmla="*/ 10 h 11"/>
                    <a:gd name="T2" fmla="*/ 6 w 16"/>
                    <a:gd name="T3" fmla="*/ 9 h 11"/>
                    <a:gd name="T4" fmla="*/ 7 w 16"/>
                    <a:gd name="T5" fmla="*/ 8 h 11"/>
                    <a:gd name="T6" fmla="*/ 8 w 16"/>
                    <a:gd name="T7" fmla="*/ 9 h 11"/>
                    <a:gd name="T8" fmla="*/ 8 w 16"/>
                    <a:gd name="T9" fmla="*/ 10 h 11"/>
                    <a:gd name="T10" fmla="*/ 7 w 16"/>
                    <a:gd name="T11" fmla="*/ 10 h 11"/>
                    <a:gd name="T12" fmla="*/ 1 w 16"/>
                    <a:gd name="T13" fmla="*/ 0 h 11"/>
                    <a:gd name="T14" fmla="*/ 1 w 16"/>
                    <a:gd name="T15" fmla="*/ 0 h 11"/>
                    <a:gd name="T16" fmla="*/ 1 w 16"/>
                    <a:gd name="T17" fmla="*/ 3 h 11"/>
                    <a:gd name="T18" fmla="*/ 7 w 16"/>
                    <a:gd name="T19" fmla="*/ 11 h 11"/>
                    <a:gd name="T20" fmla="*/ 7 w 16"/>
                    <a:gd name="T21" fmla="*/ 11 h 11"/>
                    <a:gd name="T22" fmla="*/ 15 w 16"/>
                    <a:gd name="T23" fmla="*/ 6 h 11"/>
                    <a:gd name="T24" fmla="*/ 14 w 16"/>
                    <a:gd name="T25" fmla="*/ 4 h 11"/>
                    <a:gd name="T26" fmla="*/ 7 w 16"/>
                    <a:gd name="T27" fmla="*/ 8 h 11"/>
                    <a:gd name="T28" fmla="*/ 3 w 16"/>
                    <a:gd name="T29" fmla="*/ 1 h 11"/>
                    <a:gd name="T30" fmla="*/ 1 w 16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1">
                      <a:moveTo>
                        <a:pt x="7" y="10"/>
                      </a:moveTo>
                      <a:cubicBezTo>
                        <a:pt x="7" y="10"/>
                        <a:pt x="6" y="10"/>
                        <a:pt x="6" y="9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3"/>
                        <a:pt x="1" y="3"/>
                      </a:cubicBezTo>
                      <a:cubicBezTo>
                        <a:pt x="3" y="5"/>
                        <a:pt x="6" y="10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15" y="6"/>
                        <a:pt x="15" y="6"/>
                      </a:cubicBezTo>
                      <a:cubicBezTo>
                        <a:pt x="16" y="5"/>
                        <a:pt x="14" y="4"/>
                        <a:pt x="14" y="4"/>
                      </a:cubicBezTo>
                      <a:cubicBezTo>
                        <a:pt x="14" y="4"/>
                        <a:pt x="9" y="7"/>
                        <a:pt x="7" y="8"/>
                      </a:cubicBezTo>
                      <a:cubicBezTo>
                        <a:pt x="7" y="7"/>
                        <a:pt x="4" y="3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îṩļïḍê"/>
                <p:cNvSpPr/>
                <p:nvPr/>
              </p:nvSpPr>
              <p:spPr bwMode="auto">
                <a:xfrm>
                  <a:off x="3989" y="2270"/>
                  <a:ext cx="133" cy="123"/>
                </a:xfrm>
                <a:custGeom>
                  <a:avLst/>
                  <a:gdLst>
                    <a:gd name="T0" fmla="*/ 24 w 56"/>
                    <a:gd name="T1" fmla="*/ 40 h 52"/>
                    <a:gd name="T2" fmla="*/ 32 w 56"/>
                    <a:gd name="T3" fmla="*/ 42 h 52"/>
                    <a:gd name="T4" fmla="*/ 23 w 56"/>
                    <a:gd name="T5" fmla="*/ 39 h 52"/>
                    <a:gd name="T6" fmla="*/ 40 w 56"/>
                    <a:gd name="T7" fmla="*/ 50 h 52"/>
                    <a:gd name="T8" fmla="*/ 23 w 56"/>
                    <a:gd name="T9" fmla="*/ 39 h 52"/>
                    <a:gd name="T10" fmla="*/ 43 w 56"/>
                    <a:gd name="T11" fmla="*/ 44 h 52"/>
                    <a:gd name="T12" fmla="*/ 42 w 56"/>
                    <a:gd name="T13" fmla="*/ 49 h 52"/>
                    <a:gd name="T14" fmla="*/ 43 w 56"/>
                    <a:gd name="T15" fmla="*/ 44 h 52"/>
                    <a:gd name="T16" fmla="*/ 45 w 56"/>
                    <a:gd name="T17" fmla="*/ 39 h 52"/>
                    <a:gd name="T18" fmla="*/ 53 w 56"/>
                    <a:gd name="T19" fmla="*/ 27 h 52"/>
                    <a:gd name="T20" fmla="*/ 26 w 56"/>
                    <a:gd name="T21" fmla="*/ 35 h 52"/>
                    <a:gd name="T22" fmla="*/ 44 w 56"/>
                    <a:gd name="T23" fmla="*/ 39 h 52"/>
                    <a:gd name="T24" fmla="*/ 44 w 56"/>
                    <a:gd name="T25" fmla="*/ 39 h 52"/>
                    <a:gd name="T26" fmla="*/ 2 w 56"/>
                    <a:gd name="T27" fmla="*/ 26 h 52"/>
                    <a:gd name="T28" fmla="*/ 17 w 56"/>
                    <a:gd name="T29" fmla="*/ 36 h 52"/>
                    <a:gd name="T30" fmla="*/ 9 w 56"/>
                    <a:gd name="T31" fmla="*/ 27 h 52"/>
                    <a:gd name="T32" fmla="*/ 20 w 56"/>
                    <a:gd name="T33" fmla="*/ 36 h 52"/>
                    <a:gd name="T34" fmla="*/ 23 w 56"/>
                    <a:gd name="T35" fmla="*/ 35 h 52"/>
                    <a:gd name="T36" fmla="*/ 55 w 56"/>
                    <a:gd name="T37" fmla="*/ 21 h 52"/>
                    <a:gd name="T38" fmla="*/ 52 w 56"/>
                    <a:gd name="T39" fmla="*/ 26 h 52"/>
                    <a:gd name="T40" fmla="*/ 23 w 56"/>
                    <a:gd name="T41" fmla="*/ 35 h 52"/>
                    <a:gd name="T42" fmla="*/ 2 w 56"/>
                    <a:gd name="T43" fmla="*/ 23 h 52"/>
                    <a:gd name="T44" fmla="*/ 10 w 56"/>
                    <a:gd name="T45" fmla="*/ 11 h 52"/>
                    <a:gd name="T46" fmla="*/ 5 w 56"/>
                    <a:gd name="T47" fmla="*/ 21 h 52"/>
                    <a:gd name="T48" fmla="*/ 6 w 56"/>
                    <a:gd name="T49" fmla="*/ 20 h 52"/>
                    <a:gd name="T50" fmla="*/ 15 w 56"/>
                    <a:gd name="T51" fmla="*/ 5 h 52"/>
                    <a:gd name="T52" fmla="*/ 9 w 56"/>
                    <a:gd name="T53" fmla="*/ 17 h 52"/>
                    <a:gd name="T54" fmla="*/ 10 w 56"/>
                    <a:gd name="T55" fmla="*/ 18 h 52"/>
                    <a:gd name="T56" fmla="*/ 10 w 56"/>
                    <a:gd name="T57" fmla="*/ 17 h 52"/>
                    <a:gd name="T58" fmla="*/ 33 w 56"/>
                    <a:gd name="T59" fmla="*/ 16 h 52"/>
                    <a:gd name="T60" fmla="*/ 20 w 56"/>
                    <a:gd name="T61" fmla="*/ 0 h 52"/>
                    <a:gd name="T62" fmla="*/ 15 w 56"/>
                    <a:gd name="T63" fmla="*/ 4 h 52"/>
                    <a:gd name="T64" fmla="*/ 11 w 56"/>
                    <a:gd name="T65" fmla="*/ 7 h 52"/>
                    <a:gd name="T66" fmla="*/ 1 w 56"/>
                    <a:gd name="T67" fmla="*/ 24 h 52"/>
                    <a:gd name="T68" fmla="*/ 0 w 56"/>
                    <a:gd name="T69" fmla="*/ 28 h 52"/>
                    <a:gd name="T70" fmla="*/ 17 w 56"/>
                    <a:gd name="T71" fmla="*/ 37 h 52"/>
                    <a:gd name="T72" fmla="*/ 17 w 56"/>
                    <a:gd name="T73" fmla="*/ 37 h 52"/>
                    <a:gd name="T74" fmla="*/ 23 w 56"/>
                    <a:gd name="T75" fmla="*/ 41 h 52"/>
                    <a:gd name="T76" fmla="*/ 23 w 56"/>
                    <a:gd name="T77" fmla="*/ 41 h 52"/>
                    <a:gd name="T78" fmla="*/ 38 w 56"/>
                    <a:gd name="T79" fmla="*/ 52 h 52"/>
                    <a:gd name="T80" fmla="*/ 42 w 56"/>
                    <a:gd name="T81" fmla="*/ 50 h 52"/>
                    <a:gd name="T82" fmla="*/ 55 w 56"/>
                    <a:gd name="T83" fmla="*/ 31 h 52"/>
                    <a:gd name="T84" fmla="*/ 54 w 56"/>
                    <a:gd name="T85" fmla="*/ 29 h 52"/>
                    <a:gd name="T86" fmla="*/ 53 w 56"/>
                    <a:gd name="T87" fmla="*/ 26 h 52"/>
                    <a:gd name="T88" fmla="*/ 56 w 56"/>
                    <a:gd name="T89" fmla="*/ 20 h 52"/>
                    <a:gd name="T90" fmla="*/ 21 w 56"/>
                    <a:gd name="T9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" h="52">
                      <a:moveTo>
                        <a:pt x="39" y="51"/>
                      </a:moveTo>
                      <a:cubicBezTo>
                        <a:pt x="34" y="43"/>
                        <a:pt x="26" y="41"/>
                        <a:pt x="24" y="41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7" y="40"/>
                        <a:pt x="29" y="41"/>
                        <a:pt x="32" y="42"/>
                      </a:cubicBezTo>
                      <a:cubicBezTo>
                        <a:pt x="35" y="44"/>
                        <a:pt x="38" y="47"/>
                        <a:pt x="39" y="50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moveTo>
                        <a:pt x="23" y="39"/>
                      </a:moveTo>
                      <a:cubicBezTo>
                        <a:pt x="23" y="38"/>
                        <a:pt x="23" y="38"/>
                        <a:pt x="23" y="37"/>
                      </a:cubicBezTo>
                      <a:cubicBezTo>
                        <a:pt x="35" y="40"/>
                        <a:pt x="40" y="48"/>
                        <a:pt x="41" y="49"/>
                      </a:cubicBez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38" y="46"/>
                        <a:pt x="36" y="43"/>
                        <a:pt x="32" y="42"/>
                      </a:cubicBezTo>
                      <a:cubicBezTo>
                        <a:pt x="30" y="40"/>
                        <a:pt x="27" y="39"/>
                        <a:pt x="24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moveTo>
                        <a:pt x="43" y="44"/>
                      </a:moveTo>
                      <a:cubicBezTo>
                        <a:pt x="43" y="44"/>
                        <a:pt x="43" y="44"/>
                        <a:pt x="43" y="44"/>
                      </a:cubicBezTo>
                      <a:cubicBezTo>
                        <a:pt x="48" y="39"/>
                        <a:pt x="51" y="34"/>
                        <a:pt x="54" y="30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41" y="46"/>
                        <a:pt x="36" y="39"/>
                        <a:pt x="24" y="37"/>
                      </a:cubicBezTo>
                      <a:cubicBezTo>
                        <a:pt x="25" y="37"/>
                        <a:pt x="25" y="37"/>
                        <a:pt x="26" y="37"/>
                      </a:cubicBezTo>
                      <a:cubicBezTo>
                        <a:pt x="30" y="37"/>
                        <a:pt x="38" y="38"/>
                        <a:pt x="43" y="44"/>
                      </a:cubicBezTo>
                      <a:cubicBezTo>
                        <a:pt x="43" y="44"/>
                        <a:pt x="43" y="44"/>
                        <a:pt x="43" y="44"/>
                      </a:cubicBezTo>
                      <a:moveTo>
                        <a:pt x="44" y="39"/>
                      </a:move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8" y="34"/>
                        <a:pt x="50" y="31"/>
                        <a:pt x="53" y="27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1" y="33"/>
                        <a:pt x="48" y="37"/>
                        <a:pt x="43" y="43"/>
                      </a:cubicBezTo>
                      <a:cubicBezTo>
                        <a:pt x="38" y="37"/>
                        <a:pt x="30" y="35"/>
                        <a:pt x="26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7" y="35"/>
                        <a:pt x="30" y="34"/>
                        <a:pt x="33" y="34"/>
                      </a:cubicBezTo>
                      <a:cubicBezTo>
                        <a:pt x="36" y="34"/>
                        <a:pt x="40" y="35"/>
                        <a:pt x="44" y="39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moveTo>
                        <a:pt x="17" y="36"/>
                      </a:moveTo>
                      <a:cubicBezTo>
                        <a:pt x="14" y="31"/>
                        <a:pt x="10" y="28"/>
                        <a:pt x="1" y="27"/>
                      </a:cubicBezTo>
                      <a:cubicBezTo>
                        <a:pt x="1" y="27"/>
                        <a:pt x="2" y="27"/>
                        <a:pt x="2" y="26"/>
                      </a:cubicBezTo>
                      <a:cubicBezTo>
                        <a:pt x="3" y="26"/>
                        <a:pt x="6" y="27"/>
                        <a:pt x="9" y="28"/>
                      </a:cubicBezTo>
                      <a:cubicBezTo>
                        <a:pt x="13" y="30"/>
                        <a:pt x="16" y="33"/>
                        <a:pt x="18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moveTo>
                        <a:pt x="18" y="36"/>
                      </a:move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6" y="32"/>
                        <a:pt x="13" y="30"/>
                        <a:pt x="9" y="27"/>
                      </a:cubicBezTo>
                      <a:cubicBezTo>
                        <a:pt x="7" y="26"/>
                        <a:pt x="3" y="26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4" y="25"/>
                        <a:pt x="15" y="26"/>
                        <a:pt x="20" y="36"/>
                      </a:cubicBezTo>
                      <a:cubicBezTo>
                        <a:pt x="20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8" y="36"/>
                      </a:cubicBezTo>
                      <a:moveTo>
                        <a:pt x="23" y="35"/>
                      </a:move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6" y="16"/>
                        <a:pt x="39" y="16"/>
                        <a:pt x="42" y="16"/>
                      </a:cubicBezTo>
                      <a:cubicBezTo>
                        <a:pt x="47" y="16"/>
                        <a:pt x="51" y="17"/>
                        <a:pt x="55" y="21"/>
                      </a:cubicBezTo>
                      <a:cubicBezTo>
                        <a:pt x="54" y="23"/>
                        <a:pt x="53" y="24"/>
                        <a:pt x="52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0" y="30"/>
                        <a:pt x="47" y="33"/>
                        <a:pt x="44" y="38"/>
                      </a:cubicBezTo>
                      <a:cubicBezTo>
                        <a:pt x="41" y="34"/>
                        <a:pt x="36" y="33"/>
                        <a:pt x="33" y="33"/>
                      </a:cubicBezTo>
                      <a:cubicBezTo>
                        <a:pt x="29" y="33"/>
                        <a:pt x="25" y="34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moveTo>
                        <a:pt x="19" y="32"/>
                      </a:moveTo>
                      <a:cubicBezTo>
                        <a:pt x="13" y="25"/>
                        <a:pt x="5" y="24"/>
                        <a:pt x="2" y="2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4"/>
                        <a:pt x="7" y="16"/>
                        <a:pt x="5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13" y="24"/>
                        <a:pt x="16" y="28"/>
                        <a:pt x="19" y="32"/>
                      </a:cubicBezTo>
                      <a:moveTo>
                        <a:pt x="21" y="34"/>
                      </a:moveTo>
                      <a:cubicBezTo>
                        <a:pt x="19" y="29"/>
                        <a:pt x="16" y="24"/>
                        <a:pt x="6" y="20"/>
                      </a:cubicBezTo>
                      <a:cubicBezTo>
                        <a:pt x="8" y="17"/>
                        <a:pt x="10" y="14"/>
                        <a:pt x="11" y="12"/>
                      </a:cubicBezTo>
                      <a:cubicBezTo>
                        <a:pt x="12" y="9"/>
                        <a:pt x="13" y="8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7"/>
                        <a:pt x="14" y="9"/>
                        <a:pt x="14" y="10"/>
                      </a:cubicBezTo>
                      <a:cubicBezTo>
                        <a:pt x="12" y="12"/>
                        <a:pt x="11" y="14"/>
                        <a:pt x="9" y="17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20" y="24"/>
                        <a:pt x="21" y="31"/>
                        <a:pt x="21" y="34"/>
                      </a:cubicBezTo>
                      <a:moveTo>
                        <a:pt x="22" y="34"/>
                      </a:moveTo>
                      <a:cubicBezTo>
                        <a:pt x="22" y="31"/>
                        <a:pt x="21" y="24"/>
                        <a:pt x="10" y="17"/>
                      </a:cubicBezTo>
                      <a:cubicBezTo>
                        <a:pt x="12" y="15"/>
                        <a:pt x="13" y="13"/>
                        <a:pt x="14" y="11"/>
                      </a:cubicBezTo>
                      <a:cubicBezTo>
                        <a:pt x="17" y="7"/>
                        <a:pt x="18" y="4"/>
                        <a:pt x="21" y="1"/>
                      </a:cubicBezTo>
                      <a:cubicBezTo>
                        <a:pt x="30" y="3"/>
                        <a:pt x="33" y="12"/>
                        <a:pt x="33" y="16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moveTo>
                        <a:pt x="21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2"/>
                        <a:pt x="18" y="3"/>
                        <a:pt x="17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3" y="6"/>
                        <a:pt x="12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9" y="29"/>
                        <a:pt x="13" y="3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7"/>
                        <a:pt x="19" y="37"/>
                        <a:pt x="19" y="37"/>
                      </a:cubicBezTo>
                      <a:cubicBezTo>
                        <a:pt x="20" y="37"/>
                        <a:pt x="20" y="37"/>
                        <a:pt x="21" y="37"/>
                      </a:cubicBezTo>
                      <a:cubicBezTo>
                        <a:pt x="22" y="38"/>
                        <a:pt x="23" y="39"/>
                        <a:pt x="23" y="41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2"/>
                        <a:pt x="32" y="43"/>
                        <a:pt x="38" y="51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55" y="31"/>
                        <a:pt x="55" y="31"/>
                        <a:pt x="55" y="31"/>
                      </a:cubicBezTo>
                      <a:cubicBezTo>
                        <a:pt x="55" y="31"/>
                        <a:pt x="55" y="31"/>
                        <a:pt x="55" y="31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29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4" y="24"/>
                        <a:pt x="55" y="23"/>
                        <a:pt x="56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2" y="16"/>
                        <a:pt x="47" y="15"/>
                        <a:pt x="42" y="15"/>
                      </a:cubicBezTo>
                      <a:cubicBezTo>
                        <a:pt x="39" y="15"/>
                        <a:pt x="37" y="15"/>
                        <a:pt x="35" y="16"/>
                      </a:cubicBezTo>
                      <a:cubicBezTo>
                        <a:pt x="34" y="11"/>
                        <a:pt x="31" y="2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íŝḻîḑê"/>
                <p:cNvSpPr/>
                <p:nvPr/>
              </p:nvSpPr>
              <p:spPr bwMode="auto">
                <a:xfrm>
                  <a:off x="4041" y="2284"/>
                  <a:ext cx="21" cy="26"/>
                </a:xfrm>
                <a:custGeom>
                  <a:avLst/>
                  <a:gdLst>
                    <a:gd name="T0" fmla="*/ 1 w 9"/>
                    <a:gd name="T1" fmla="*/ 0 h 11"/>
                    <a:gd name="T2" fmla="*/ 0 w 9"/>
                    <a:gd name="T3" fmla="*/ 0 h 11"/>
                    <a:gd name="T4" fmla="*/ 0 w 9"/>
                    <a:gd name="T5" fmla="*/ 1 h 11"/>
                    <a:gd name="T6" fmla="*/ 8 w 9"/>
                    <a:gd name="T7" fmla="*/ 11 h 11"/>
                    <a:gd name="T8" fmla="*/ 8 w 9"/>
                    <a:gd name="T9" fmla="*/ 11 h 11"/>
                    <a:gd name="T10" fmla="*/ 8 w 9"/>
                    <a:gd name="T11" fmla="*/ 11 h 11"/>
                    <a:gd name="T12" fmla="*/ 9 w 9"/>
                    <a:gd name="T13" fmla="*/ 11 h 11"/>
                    <a:gd name="T14" fmla="*/ 1 w 9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3"/>
                        <a:pt x="7" y="7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6"/>
                        <a:pt x="5" y="3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iṡļídè"/>
                <p:cNvSpPr/>
                <p:nvPr/>
              </p:nvSpPr>
              <p:spPr bwMode="auto">
                <a:xfrm>
                  <a:off x="4036" y="2293"/>
                  <a:ext cx="19" cy="24"/>
                </a:xfrm>
                <a:custGeom>
                  <a:avLst/>
                  <a:gdLst>
                    <a:gd name="T0" fmla="*/ 1 w 8"/>
                    <a:gd name="T1" fmla="*/ 0 h 10"/>
                    <a:gd name="T2" fmla="*/ 0 w 8"/>
                    <a:gd name="T3" fmla="*/ 0 h 10"/>
                    <a:gd name="T4" fmla="*/ 0 w 8"/>
                    <a:gd name="T5" fmla="*/ 1 h 10"/>
                    <a:gd name="T6" fmla="*/ 7 w 8"/>
                    <a:gd name="T7" fmla="*/ 10 h 10"/>
                    <a:gd name="T8" fmla="*/ 8 w 8"/>
                    <a:gd name="T9" fmla="*/ 10 h 10"/>
                    <a:gd name="T10" fmla="*/ 8 w 8"/>
                    <a:gd name="T11" fmla="*/ 10 h 10"/>
                    <a:gd name="T12" fmla="*/ 8 w 8"/>
                    <a:gd name="T13" fmla="*/ 10 h 10"/>
                    <a:gd name="T14" fmla="*/ 1 w 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3"/>
                        <a:pt x="6" y="6"/>
                        <a:pt x="7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6"/>
                        <a:pt x="5" y="2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iṥļiḍê"/>
                <p:cNvSpPr/>
                <p:nvPr/>
              </p:nvSpPr>
              <p:spPr bwMode="auto">
                <a:xfrm>
                  <a:off x="4032" y="2301"/>
                  <a:ext cx="19" cy="26"/>
                </a:xfrm>
                <a:custGeom>
                  <a:avLst/>
                  <a:gdLst>
                    <a:gd name="T0" fmla="*/ 1 w 8"/>
                    <a:gd name="T1" fmla="*/ 0 h 11"/>
                    <a:gd name="T2" fmla="*/ 0 w 8"/>
                    <a:gd name="T3" fmla="*/ 0 h 11"/>
                    <a:gd name="T4" fmla="*/ 0 w 8"/>
                    <a:gd name="T5" fmla="*/ 1 h 11"/>
                    <a:gd name="T6" fmla="*/ 7 w 8"/>
                    <a:gd name="T7" fmla="*/ 10 h 11"/>
                    <a:gd name="T8" fmla="*/ 8 w 8"/>
                    <a:gd name="T9" fmla="*/ 11 h 11"/>
                    <a:gd name="T10" fmla="*/ 8 w 8"/>
                    <a:gd name="T11" fmla="*/ 11 h 11"/>
                    <a:gd name="T12" fmla="*/ 8 w 8"/>
                    <a:gd name="T13" fmla="*/ 10 h 11"/>
                    <a:gd name="T14" fmla="*/ 1 w 8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3"/>
                        <a:pt x="6" y="6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6"/>
                        <a:pt x="5" y="3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išļiḓe"/>
                <p:cNvSpPr/>
                <p:nvPr/>
              </p:nvSpPr>
              <p:spPr bwMode="auto">
                <a:xfrm>
                  <a:off x="4034" y="2315"/>
                  <a:ext cx="12" cy="19"/>
                </a:xfrm>
                <a:custGeom>
                  <a:avLst/>
                  <a:gdLst>
                    <a:gd name="T0" fmla="*/ 0 w 5"/>
                    <a:gd name="T1" fmla="*/ 0 h 8"/>
                    <a:gd name="T2" fmla="*/ 0 w 5"/>
                    <a:gd name="T3" fmla="*/ 0 h 8"/>
                    <a:gd name="T4" fmla="*/ 0 w 5"/>
                    <a:gd name="T5" fmla="*/ 1 h 8"/>
                    <a:gd name="T6" fmla="*/ 4 w 5"/>
                    <a:gd name="T7" fmla="*/ 7 h 8"/>
                    <a:gd name="T8" fmla="*/ 4 w 5"/>
                    <a:gd name="T9" fmla="*/ 8 h 8"/>
                    <a:gd name="T10" fmla="*/ 4 w 5"/>
                    <a:gd name="T11" fmla="*/ 8 h 8"/>
                    <a:gd name="T12" fmla="*/ 5 w 5"/>
                    <a:gd name="T13" fmla="*/ 7 h 8"/>
                    <a:gd name="T14" fmla="*/ 0 w 5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3" y="4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4"/>
                        <a:pt x="3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íṥḷídé"/>
                <p:cNvSpPr/>
                <p:nvPr/>
              </p:nvSpPr>
              <p:spPr bwMode="auto">
                <a:xfrm>
                  <a:off x="4074" y="2312"/>
                  <a:ext cx="31" cy="10"/>
                </a:xfrm>
                <a:custGeom>
                  <a:avLst/>
                  <a:gdLst>
                    <a:gd name="T0" fmla="*/ 4 w 13"/>
                    <a:gd name="T1" fmla="*/ 0 h 4"/>
                    <a:gd name="T2" fmla="*/ 0 w 13"/>
                    <a:gd name="T3" fmla="*/ 1 h 4"/>
                    <a:gd name="T4" fmla="*/ 0 w 13"/>
                    <a:gd name="T5" fmla="*/ 1 h 4"/>
                    <a:gd name="T6" fmla="*/ 0 w 13"/>
                    <a:gd name="T7" fmla="*/ 2 h 4"/>
                    <a:gd name="T8" fmla="*/ 4 w 13"/>
                    <a:gd name="T9" fmla="*/ 1 h 4"/>
                    <a:gd name="T10" fmla="*/ 12 w 13"/>
                    <a:gd name="T11" fmla="*/ 4 h 4"/>
                    <a:gd name="T12" fmla="*/ 13 w 13"/>
                    <a:gd name="T13" fmla="*/ 4 h 4"/>
                    <a:gd name="T14" fmla="*/ 13 w 13"/>
                    <a:gd name="T15" fmla="*/ 4 h 4"/>
                    <a:gd name="T16" fmla="*/ 13 w 13"/>
                    <a:gd name="T17" fmla="*/ 3 h 4"/>
                    <a:gd name="T18" fmla="*/ 4 w 1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4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1"/>
                        <a:pt x="4" y="1"/>
                      </a:cubicBezTo>
                      <a:cubicBezTo>
                        <a:pt x="7" y="1"/>
                        <a:pt x="10" y="2"/>
                        <a:pt x="12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0" y="1"/>
                        <a:pt x="7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ïṡḻïḋè"/>
                <p:cNvSpPr/>
                <p:nvPr/>
              </p:nvSpPr>
              <p:spPr bwMode="auto">
                <a:xfrm>
                  <a:off x="4070" y="2322"/>
                  <a:ext cx="31" cy="7"/>
                </a:xfrm>
                <a:custGeom>
                  <a:avLst/>
                  <a:gdLst>
                    <a:gd name="T0" fmla="*/ 4 w 13"/>
                    <a:gd name="T1" fmla="*/ 0 h 3"/>
                    <a:gd name="T2" fmla="*/ 1 w 13"/>
                    <a:gd name="T3" fmla="*/ 0 h 3"/>
                    <a:gd name="T4" fmla="*/ 0 w 13"/>
                    <a:gd name="T5" fmla="*/ 1 h 3"/>
                    <a:gd name="T6" fmla="*/ 1 w 13"/>
                    <a:gd name="T7" fmla="*/ 1 h 3"/>
                    <a:gd name="T8" fmla="*/ 4 w 13"/>
                    <a:gd name="T9" fmla="*/ 1 h 3"/>
                    <a:gd name="T10" fmla="*/ 12 w 13"/>
                    <a:gd name="T11" fmla="*/ 3 h 3"/>
                    <a:gd name="T12" fmla="*/ 13 w 13"/>
                    <a:gd name="T13" fmla="*/ 3 h 3"/>
                    <a:gd name="T14" fmla="*/ 13 w 13"/>
                    <a:gd name="T15" fmla="*/ 3 h 3"/>
                    <a:gd name="T16" fmla="*/ 13 w 13"/>
                    <a:gd name="T17" fmla="*/ 2 h 3"/>
                    <a:gd name="T18" fmla="*/ 4 w 1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3">
                      <a:moveTo>
                        <a:pt x="4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7" y="1"/>
                        <a:pt x="10" y="2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1"/>
                        <a:pt x="7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iṡļïḍe"/>
                <p:cNvSpPr/>
                <p:nvPr/>
              </p:nvSpPr>
              <p:spPr bwMode="auto">
                <a:xfrm>
                  <a:off x="4065" y="2329"/>
                  <a:ext cx="31" cy="10"/>
                </a:xfrm>
                <a:custGeom>
                  <a:avLst/>
                  <a:gdLst>
                    <a:gd name="T0" fmla="*/ 4 w 13"/>
                    <a:gd name="T1" fmla="*/ 0 h 4"/>
                    <a:gd name="T2" fmla="*/ 1 w 13"/>
                    <a:gd name="T3" fmla="*/ 0 h 4"/>
                    <a:gd name="T4" fmla="*/ 0 w 13"/>
                    <a:gd name="T5" fmla="*/ 1 h 4"/>
                    <a:gd name="T6" fmla="*/ 1 w 13"/>
                    <a:gd name="T7" fmla="*/ 2 h 4"/>
                    <a:gd name="T8" fmla="*/ 4 w 13"/>
                    <a:gd name="T9" fmla="*/ 1 h 4"/>
                    <a:gd name="T10" fmla="*/ 12 w 13"/>
                    <a:gd name="T11" fmla="*/ 4 h 4"/>
                    <a:gd name="T12" fmla="*/ 12 w 13"/>
                    <a:gd name="T13" fmla="*/ 4 h 4"/>
                    <a:gd name="T14" fmla="*/ 13 w 13"/>
                    <a:gd name="T15" fmla="*/ 4 h 4"/>
                    <a:gd name="T16" fmla="*/ 13 w 13"/>
                    <a:gd name="T17" fmla="*/ 3 h 4"/>
                    <a:gd name="T18" fmla="*/ 4 w 1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4">
                      <a:moveTo>
                        <a:pt x="4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7" y="1"/>
                        <a:pt x="9" y="2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0" y="1"/>
                        <a:pt x="7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iṣ1idé"/>
                <p:cNvSpPr/>
                <p:nvPr/>
              </p:nvSpPr>
              <p:spPr bwMode="auto">
                <a:xfrm>
                  <a:off x="4060" y="2336"/>
                  <a:ext cx="21" cy="5"/>
                </a:xfrm>
                <a:custGeom>
                  <a:avLst/>
                  <a:gdLst>
                    <a:gd name="T0" fmla="*/ 4 w 9"/>
                    <a:gd name="T1" fmla="*/ 0 h 2"/>
                    <a:gd name="T2" fmla="*/ 1 w 9"/>
                    <a:gd name="T3" fmla="*/ 1 h 2"/>
                    <a:gd name="T4" fmla="*/ 0 w 9"/>
                    <a:gd name="T5" fmla="*/ 1 h 2"/>
                    <a:gd name="T6" fmla="*/ 1 w 9"/>
                    <a:gd name="T7" fmla="*/ 2 h 2"/>
                    <a:gd name="T8" fmla="*/ 4 w 9"/>
                    <a:gd name="T9" fmla="*/ 1 h 2"/>
                    <a:gd name="T10" fmla="*/ 8 w 9"/>
                    <a:gd name="T11" fmla="*/ 2 h 2"/>
                    <a:gd name="T12" fmla="*/ 8 w 9"/>
                    <a:gd name="T13" fmla="*/ 2 h 2"/>
                    <a:gd name="T14" fmla="*/ 9 w 9"/>
                    <a:gd name="T15" fmla="*/ 2 h 2"/>
                    <a:gd name="T16" fmla="*/ 8 w 9"/>
                    <a:gd name="T17" fmla="*/ 1 h 2"/>
                    <a:gd name="T18" fmla="*/ 4 w 9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5" y="1"/>
                        <a:pt x="7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íṩ1îḓé"/>
                <p:cNvSpPr/>
                <p:nvPr/>
              </p:nvSpPr>
              <p:spPr bwMode="auto">
                <a:xfrm>
                  <a:off x="4067" y="1946"/>
                  <a:ext cx="124" cy="126"/>
                </a:xfrm>
                <a:custGeom>
                  <a:avLst/>
                  <a:gdLst>
                    <a:gd name="T0" fmla="*/ 34 w 52"/>
                    <a:gd name="T1" fmla="*/ 48 h 53"/>
                    <a:gd name="T2" fmla="*/ 22 w 52"/>
                    <a:gd name="T3" fmla="*/ 51 h 53"/>
                    <a:gd name="T4" fmla="*/ 28 w 52"/>
                    <a:gd name="T5" fmla="*/ 51 h 53"/>
                    <a:gd name="T6" fmla="*/ 31 w 52"/>
                    <a:gd name="T7" fmla="*/ 46 h 53"/>
                    <a:gd name="T8" fmla="*/ 14 w 52"/>
                    <a:gd name="T9" fmla="*/ 49 h 53"/>
                    <a:gd name="T10" fmla="*/ 34 w 52"/>
                    <a:gd name="T11" fmla="*/ 45 h 53"/>
                    <a:gd name="T12" fmla="*/ 38 w 52"/>
                    <a:gd name="T13" fmla="*/ 44 h 53"/>
                    <a:gd name="T14" fmla="*/ 13 w 52"/>
                    <a:gd name="T15" fmla="*/ 48 h 53"/>
                    <a:gd name="T16" fmla="*/ 10 w 52"/>
                    <a:gd name="T17" fmla="*/ 47 h 53"/>
                    <a:gd name="T18" fmla="*/ 42 w 52"/>
                    <a:gd name="T19" fmla="*/ 41 h 53"/>
                    <a:gd name="T20" fmla="*/ 34 w 52"/>
                    <a:gd name="T21" fmla="*/ 41 h 53"/>
                    <a:gd name="T22" fmla="*/ 7 w 52"/>
                    <a:gd name="T23" fmla="*/ 44 h 53"/>
                    <a:gd name="T24" fmla="*/ 43 w 52"/>
                    <a:gd name="T25" fmla="*/ 45 h 53"/>
                    <a:gd name="T26" fmla="*/ 32 w 52"/>
                    <a:gd name="T27" fmla="*/ 43 h 53"/>
                    <a:gd name="T28" fmla="*/ 5 w 52"/>
                    <a:gd name="T29" fmla="*/ 37 h 53"/>
                    <a:gd name="T30" fmla="*/ 44 w 52"/>
                    <a:gd name="T31" fmla="*/ 43 h 53"/>
                    <a:gd name="T32" fmla="*/ 3 w 52"/>
                    <a:gd name="T33" fmla="*/ 35 h 53"/>
                    <a:gd name="T34" fmla="*/ 30 w 52"/>
                    <a:gd name="T35" fmla="*/ 35 h 53"/>
                    <a:gd name="T36" fmla="*/ 47 w 52"/>
                    <a:gd name="T37" fmla="*/ 34 h 53"/>
                    <a:gd name="T38" fmla="*/ 28 w 52"/>
                    <a:gd name="T39" fmla="*/ 33 h 53"/>
                    <a:gd name="T40" fmla="*/ 45 w 52"/>
                    <a:gd name="T41" fmla="*/ 32 h 53"/>
                    <a:gd name="T42" fmla="*/ 43 w 52"/>
                    <a:gd name="T43" fmla="*/ 33 h 53"/>
                    <a:gd name="T44" fmla="*/ 40 w 52"/>
                    <a:gd name="T45" fmla="*/ 30 h 53"/>
                    <a:gd name="T46" fmla="*/ 37 w 52"/>
                    <a:gd name="T47" fmla="*/ 30 h 53"/>
                    <a:gd name="T48" fmla="*/ 49 w 52"/>
                    <a:gd name="T49" fmla="*/ 37 h 53"/>
                    <a:gd name="T50" fmla="*/ 27 w 52"/>
                    <a:gd name="T51" fmla="*/ 30 h 53"/>
                    <a:gd name="T52" fmla="*/ 36 w 52"/>
                    <a:gd name="T53" fmla="*/ 43 h 53"/>
                    <a:gd name="T54" fmla="*/ 38 w 52"/>
                    <a:gd name="T55" fmla="*/ 32 h 53"/>
                    <a:gd name="T56" fmla="*/ 47 w 52"/>
                    <a:gd name="T57" fmla="*/ 35 h 53"/>
                    <a:gd name="T58" fmla="*/ 30 w 52"/>
                    <a:gd name="T59" fmla="*/ 27 h 53"/>
                    <a:gd name="T60" fmla="*/ 29 w 52"/>
                    <a:gd name="T61" fmla="*/ 26 h 53"/>
                    <a:gd name="T62" fmla="*/ 27 w 52"/>
                    <a:gd name="T63" fmla="*/ 24 h 53"/>
                    <a:gd name="T64" fmla="*/ 31 w 52"/>
                    <a:gd name="T65" fmla="*/ 23 h 53"/>
                    <a:gd name="T66" fmla="*/ 48 w 52"/>
                    <a:gd name="T67" fmla="*/ 32 h 53"/>
                    <a:gd name="T68" fmla="*/ 31 w 52"/>
                    <a:gd name="T69" fmla="*/ 26 h 53"/>
                    <a:gd name="T70" fmla="*/ 34 w 52"/>
                    <a:gd name="T71" fmla="*/ 19 h 53"/>
                    <a:gd name="T72" fmla="*/ 36 w 52"/>
                    <a:gd name="T73" fmla="*/ 21 h 53"/>
                    <a:gd name="T74" fmla="*/ 42 w 52"/>
                    <a:gd name="T75" fmla="*/ 18 h 53"/>
                    <a:gd name="T76" fmla="*/ 47 w 52"/>
                    <a:gd name="T77" fmla="*/ 12 h 53"/>
                    <a:gd name="T78" fmla="*/ 47 w 52"/>
                    <a:gd name="T79" fmla="*/ 16 h 53"/>
                    <a:gd name="T80" fmla="*/ 1 w 52"/>
                    <a:gd name="T81" fmla="*/ 25 h 53"/>
                    <a:gd name="T82" fmla="*/ 26 w 52"/>
                    <a:gd name="T83" fmla="*/ 31 h 53"/>
                    <a:gd name="T84" fmla="*/ 31 w 52"/>
                    <a:gd name="T85" fmla="*/ 45 h 53"/>
                    <a:gd name="T86" fmla="*/ 27 w 52"/>
                    <a:gd name="T87" fmla="*/ 21 h 53"/>
                    <a:gd name="T88" fmla="*/ 29 w 52"/>
                    <a:gd name="T89" fmla="*/ 20 h 53"/>
                    <a:gd name="T90" fmla="*/ 26 w 52"/>
                    <a:gd name="T91" fmla="*/ 24 h 53"/>
                    <a:gd name="T92" fmla="*/ 26 w 52"/>
                    <a:gd name="T93" fmla="*/ 2 h 53"/>
                    <a:gd name="T94" fmla="*/ 1 w 52"/>
                    <a:gd name="T95" fmla="*/ 34 h 53"/>
                    <a:gd name="T96" fmla="*/ 3 w 52"/>
                    <a:gd name="T97" fmla="*/ 40 h 53"/>
                    <a:gd name="T98" fmla="*/ 6 w 52"/>
                    <a:gd name="T99" fmla="*/ 44 h 53"/>
                    <a:gd name="T100" fmla="*/ 16 w 52"/>
                    <a:gd name="T101" fmla="*/ 52 h 53"/>
                    <a:gd name="T102" fmla="*/ 22 w 52"/>
                    <a:gd name="T103" fmla="*/ 52 h 53"/>
                    <a:gd name="T104" fmla="*/ 29 w 52"/>
                    <a:gd name="T105" fmla="*/ 52 h 53"/>
                    <a:gd name="T106" fmla="*/ 35 w 52"/>
                    <a:gd name="T107" fmla="*/ 51 h 53"/>
                    <a:gd name="T108" fmla="*/ 41 w 52"/>
                    <a:gd name="T109" fmla="*/ 48 h 53"/>
                    <a:gd name="T110" fmla="*/ 52 w 52"/>
                    <a:gd name="T111" fmla="*/ 28 h 53"/>
                    <a:gd name="T112" fmla="*/ 48 w 52"/>
                    <a:gd name="T113" fmla="*/ 1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2" h="53">
                      <a:moveTo>
                        <a:pt x="31" y="51"/>
                      </a:move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moveTo>
                        <a:pt x="34" y="49"/>
                      </a:move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9"/>
                        <a:pt x="34" y="49"/>
                      </a:cubicBezTo>
                      <a:moveTo>
                        <a:pt x="25" y="46"/>
                      </a:moveTo>
                      <a:cubicBezTo>
                        <a:pt x="26" y="46"/>
                        <a:pt x="26" y="46"/>
                        <a:pt x="27" y="46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4" y="51"/>
                        <a:pt x="24" y="51"/>
                        <a:pt x="23" y="51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moveTo>
                        <a:pt x="22" y="51"/>
                      </a:moveTo>
                      <a:cubicBezTo>
                        <a:pt x="21" y="51"/>
                        <a:pt x="21" y="51"/>
                        <a:pt x="20" y="51"/>
                      </a:cubicBezTo>
                      <a:cubicBezTo>
                        <a:pt x="21" y="49"/>
                        <a:pt x="21" y="48"/>
                        <a:pt x="22" y="46"/>
                      </a:cubicBezTo>
                      <a:cubicBezTo>
                        <a:pt x="23" y="46"/>
                        <a:pt x="23" y="46"/>
                        <a:pt x="24" y="46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moveTo>
                        <a:pt x="26" y="51"/>
                      </a:move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9" y="46"/>
                        <a:pt x="29" y="46"/>
                        <a:pt x="30" y="46"/>
                      </a:cubicBezTo>
                      <a:cubicBezTo>
                        <a:pt x="29" y="48"/>
                        <a:pt x="28" y="49"/>
                        <a:pt x="28" y="51"/>
                      </a:cubicBezTo>
                      <a:cubicBezTo>
                        <a:pt x="27" y="51"/>
                        <a:pt x="27" y="51"/>
                        <a:pt x="26" y="51"/>
                      </a:cubicBezTo>
                      <a:moveTo>
                        <a:pt x="19" y="51"/>
                      </a:moveTo>
                      <a:cubicBezTo>
                        <a:pt x="18" y="51"/>
                        <a:pt x="18" y="50"/>
                        <a:pt x="17" y="50"/>
                      </a:cubicBezTo>
                      <a:cubicBezTo>
                        <a:pt x="18" y="49"/>
                        <a:pt x="19" y="47"/>
                        <a:pt x="19" y="46"/>
                      </a:cubicBezTo>
                      <a:cubicBezTo>
                        <a:pt x="20" y="46"/>
                        <a:pt x="20" y="46"/>
                        <a:pt x="21" y="46"/>
                      </a:cubicBezTo>
                      <a:cubicBezTo>
                        <a:pt x="20" y="47"/>
                        <a:pt x="20" y="49"/>
                        <a:pt x="19" y="51"/>
                      </a:cubicBezTo>
                      <a:moveTo>
                        <a:pt x="29" y="51"/>
                      </a:moveTo>
                      <a:cubicBezTo>
                        <a:pt x="30" y="49"/>
                        <a:pt x="30" y="47"/>
                        <a:pt x="31" y="46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1" y="46"/>
                        <a:pt x="31" y="47"/>
                        <a:pt x="31" y="47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moveTo>
                        <a:pt x="16" y="50"/>
                      </a:moveTo>
                      <a:cubicBezTo>
                        <a:pt x="15" y="50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45"/>
                        <a:pt x="18" y="45"/>
                        <a:pt x="18" y="45"/>
                      </a:cubicBezTo>
                      <a:cubicBezTo>
                        <a:pt x="17" y="47"/>
                        <a:pt x="17" y="48"/>
                        <a:pt x="16" y="50"/>
                      </a:cubicBezTo>
                      <a:moveTo>
                        <a:pt x="33" y="48"/>
                      </a:move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6"/>
                        <a:pt x="34" y="46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5" y="44"/>
                        <a:pt x="35" y="45"/>
                        <a:pt x="35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moveTo>
                        <a:pt x="35" y="50"/>
                      </a:moveTo>
                      <a:cubicBezTo>
                        <a:pt x="35" y="49"/>
                        <a:pt x="35" y="48"/>
                        <a:pt x="35" y="48"/>
                      </a:cubicBezTo>
                      <a:cubicBezTo>
                        <a:pt x="36" y="46"/>
                        <a:pt x="36" y="45"/>
                        <a:pt x="36" y="45"/>
                      </a:cubicBezTo>
                      <a:cubicBezTo>
                        <a:pt x="36" y="44"/>
                        <a:pt x="37" y="44"/>
                        <a:pt x="38" y="44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moveTo>
                        <a:pt x="13" y="48"/>
                      </a:moveTo>
                      <a:cubicBezTo>
                        <a:pt x="12" y="48"/>
                        <a:pt x="11" y="48"/>
                        <a:pt x="11" y="47"/>
                      </a:cubicBezTo>
                      <a:cubicBezTo>
                        <a:pt x="11" y="46"/>
                        <a:pt x="12" y="45"/>
                        <a:pt x="13" y="43"/>
                      </a:cubicBezTo>
                      <a:cubicBezTo>
                        <a:pt x="14" y="44"/>
                        <a:pt x="14" y="44"/>
                        <a:pt x="15" y="44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moveTo>
                        <a:pt x="37" y="49"/>
                      </a:moveTo>
                      <a:cubicBezTo>
                        <a:pt x="39" y="43"/>
                        <a:pt x="39" y="43"/>
                        <a:pt x="39" y="43"/>
                      </a:cubicBezTo>
                      <a:cubicBezTo>
                        <a:pt x="39" y="43"/>
                        <a:pt x="39" y="43"/>
                        <a:pt x="39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9" y="45"/>
                        <a:pt x="38" y="47"/>
                        <a:pt x="38" y="48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moveTo>
                        <a:pt x="10" y="47"/>
                      </a:moveTo>
                      <a:cubicBezTo>
                        <a:pt x="9" y="46"/>
                        <a:pt x="9" y="46"/>
                        <a:pt x="9" y="45"/>
                      </a:cubicBezTo>
                      <a:cubicBezTo>
                        <a:pt x="9" y="44"/>
                        <a:pt x="10" y="43"/>
                        <a:pt x="10" y="42"/>
                      </a:cubicBezTo>
                      <a:cubicBezTo>
                        <a:pt x="11" y="42"/>
                        <a:pt x="11" y="43"/>
                        <a:pt x="12" y="43"/>
                      </a:cubicBezTo>
                      <a:cubicBezTo>
                        <a:pt x="11" y="44"/>
                        <a:pt x="11" y="45"/>
                        <a:pt x="10" y="47"/>
                      </a:cubicBezTo>
                      <a:moveTo>
                        <a:pt x="39" y="48"/>
                      </a:moveTo>
                      <a:cubicBezTo>
                        <a:pt x="40" y="46"/>
                        <a:pt x="40" y="44"/>
                        <a:pt x="41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1" y="43"/>
                        <a:pt x="41" y="45"/>
                        <a:pt x="40" y="47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moveTo>
                        <a:pt x="33" y="46"/>
                      </a:move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3" y="43"/>
                        <a:pt x="33" y="42"/>
                        <a:pt x="34" y="41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3"/>
                        <a:pt x="34" y="43"/>
                        <a:pt x="33" y="44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5"/>
                        <a:pt x="33" y="45"/>
                        <a:pt x="33" y="46"/>
                      </a:cubicBezTo>
                      <a:moveTo>
                        <a:pt x="8" y="45"/>
                      </a:move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3"/>
                        <a:pt x="8" y="45"/>
                      </a:cubicBezTo>
                      <a:moveTo>
                        <a:pt x="42" y="46"/>
                      </a:moveTo>
                      <a:cubicBezTo>
                        <a:pt x="42" y="44"/>
                        <a:pt x="43" y="42"/>
                        <a:pt x="43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44" y="42"/>
                        <a:pt x="43" y="43"/>
                        <a:pt x="43" y="45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2" y="45"/>
                        <a:pt x="42" y="46"/>
                        <a:pt x="42" y="46"/>
                      </a:cubicBezTo>
                      <a:moveTo>
                        <a:pt x="32" y="43"/>
                      </a:moveTo>
                      <a:cubicBezTo>
                        <a:pt x="31" y="42"/>
                        <a:pt x="31" y="42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1" y="41"/>
                        <a:pt x="32" y="40"/>
                        <a:pt x="32" y="39"/>
                      </a:cubicBezTo>
                      <a:cubicBezTo>
                        <a:pt x="33" y="39"/>
                        <a:pt x="33" y="40"/>
                        <a:pt x="33" y="40"/>
                      </a:cubicBezTo>
                      <a:cubicBezTo>
                        <a:pt x="32" y="41"/>
                        <a:pt x="32" y="42"/>
                        <a:pt x="32" y="43"/>
                      </a:cubicBezTo>
                      <a:moveTo>
                        <a:pt x="6" y="43"/>
                      </a:moveTo>
                      <a:cubicBezTo>
                        <a:pt x="6" y="42"/>
                        <a:pt x="5" y="42"/>
                        <a:pt x="5" y="41"/>
                      </a:cubicBezTo>
                      <a:cubicBezTo>
                        <a:pt x="5" y="40"/>
                        <a:pt x="6" y="40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4" y="40"/>
                      </a:move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9"/>
                        <a:pt x="5" y="39"/>
                        <a:pt x="4" y="40"/>
                      </a:cubicBezTo>
                      <a:moveTo>
                        <a:pt x="44" y="43"/>
                      </a:moveTo>
                      <a:cubicBezTo>
                        <a:pt x="45" y="42"/>
                        <a:pt x="45" y="40"/>
                        <a:pt x="46" y="38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7" y="38"/>
                        <a:pt x="46" y="40"/>
                        <a:pt x="46" y="40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1"/>
                        <a:pt x="45" y="42"/>
                        <a:pt x="44" y="43"/>
                      </a:cubicBezTo>
                      <a:moveTo>
                        <a:pt x="31" y="40"/>
                      </a:move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1" y="37"/>
                        <a:pt x="32" y="38"/>
                      </a:cubicBezTo>
                      <a:cubicBezTo>
                        <a:pt x="31" y="39"/>
                        <a:pt x="31" y="39"/>
                        <a:pt x="31" y="40"/>
                      </a:cubicBezTo>
                      <a:moveTo>
                        <a:pt x="3" y="38"/>
                      </a:moveTo>
                      <a:cubicBezTo>
                        <a:pt x="3" y="38"/>
                        <a:pt x="3" y="37"/>
                        <a:pt x="3" y="37"/>
                      </a:cubicBezTo>
                      <a:cubicBezTo>
                        <a:pt x="3" y="36"/>
                        <a:pt x="3" y="36"/>
                        <a:pt x="3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3" y="38"/>
                        <a:pt x="3" y="38"/>
                        <a:pt x="3" y="38"/>
                      </a:cubicBezTo>
                      <a:moveTo>
                        <a:pt x="29" y="37"/>
                      </a:moveTo>
                      <a:cubicBezTo>
                        <a:pt x="29" y="37"/>
                        <a:pt x="29" y="36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moveTo>
                        <a:pt x="2" y="36"/>
                      </a:moveTo>
                      <a:cubicBezTo>
                        <a:pt x="2" y="35"/>
                        <a:pt x="2" y="35"/>
                        <a:pt x="2" y="34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3" y="34"/>
                        <a:pt x="3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5"/>
                        <a:pt x="2" y="35"/>
                        <a:pt x="2" y="36"/>
                      </a:cubicBezTo>
                      <a:moveTo>
                        <a:pt x="47" y="34"/>
                      </a:move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3"/>
                        <a:pt x="47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4"/>
                        <a:pt x="47" y="34"/>
                        <a:pt x="47" y="34"/>
                      </a:cubicBezTo>
                      <a:moveTo>
                        <a:pt x="29" y="34"/>
                      </a:move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moveTo>
                        <a:pt x="45" y="34"/>
                      </a:moveTo>
                      <a:cubicBezTo>
                        <a:pt x="45" y="33"/>
                        <a:pt x="45" y="33"/>
                        <a:pt x="44" y="33"/>
                      </a:cubicBezTo>
                      <a:cubicBezTo>
                        <a:pt x="44" y="33"/>
                        <a:pt x="45" y="32"/>
                        <a:pt x="45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2"/>
                        <a:pt x="46" y="32"/>
                        <a:pt x="46" y="32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moveTo>
                        <a:pt x="28" y="32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moveTo>
                        <a:pt x="43" y="33"/>
                      </a:moveTo>
                      <a:cubicBezTo>
                        <a:pt x="42" y="32"/>
                        <a:pt x="42" y="32"/>
                        <a:pt x="41" y="32"/>
                      </a:cubicBezTo>
                      <a:cubicBezTo>
                        <a:pt x="41" y="31"/>
                        <a:pt x="42" y="31"/>
                        <a:pt x="42" y="31"/>
                      </a:cubicBezTo>
                      <a:cubicBezTo>
                        <a:pt x="42" y="31"/>
                        <a:pt x="43" y="31"/>
                        <a:pt x="43" y="31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4" y="32"/>
                        <a:pt x="43" y="32"/>
                        <a:pt x="43" y="33"/>
                      </a:cubicBezTo>
                      <a:moveTo>
                        <a:pt x="40" y="31"/>
                      </a:move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moveTo>
                        <a:pt x="1" y="32"/>
                      </a:moveTo>
                      <a:cubicBezTo>
                        <a:pt x="1" y="32"/>
                        <a:pt x="1" y="31"/>
                        <a:pt x="1" y="30"/>
                      </a:cubicBezTo>
                      <a:cubicBezTo>
                        <a:pt x="1" y="31"/>
                        <a:pt x="1" y="31"/>
                        <a:pt x="2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moveTo>
                        <a:pt x="38" y="31"/>
                      </a:moveTo>
                      <a:cubicBezTo>
                        <a:pt x="38" y="30"/>
                        <a:pt x="37" y="30"/>
                        <a:pt x="37" y="30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8" y="29"/>
                        <a:pt x="38" y="29"/>
                        <a:pt x="39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moveTo>
                        <a:pt x="49" y="37"/>
                      </a:moveTo>
                      <a:cubicBezTo>
                        <a:pt x="49" y="33"/>
                        <a:pt x="49" y="33"/>
                        <a:pt x="49" y="33"/>
                      </a:cubicBezTo>
                      <a:cubicBezTo>
                        <a:pt x="49" y="33"/>
                        <a:pt x="49" y="33"/>
                        <a:pt x="49" y="33"/>
                      </a:cubicBezTo>
                      <a:cubicBezTo>
                        <a:pt x="50" y="31"/>
                        <a:pt x="50" y="30"/>
                        <a:pt x="50" y="29"/>
                      </a:cubicBezTo>
                      <a:cubicBezTo>
                        <a:pt x="50" y="32"/>
                        <a:pt x="50" y="35"/>
                        <a:pt x="49" y="37"/>
                      </a:cubicBezTo>
                      <a:moveTo>
                        <a:pt x="36" y="29"/>
                      </a:move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5" y="28"/>
                        <a:pt x="36" y="29"/>
                        <a:pt x="36" y="29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moveTo>
                        <a:pt x="27" y="30"/>
                      </a:moveTo>
                      <a:cubicBezTo>
                        <a:pt x="27" y="29"/>
                        <a:pt x="27" y="29"/>
                        <a:pt x="26" y="28"/>
                      </a:cubicBezTo>
                      <a:cubicBezTo>
                        <a:pt x="27" y="29"/>
                        <a:pt x="27" y="29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34" y="29"/>
                      </a:moveTo>
                      <a:cubicBezTo>
                        <a:pt x="33" y="28"/>
                        <a:pt x="33" y="28"/>
                        <a:pt x="32" y="28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3" y="28"/>
                        <a:pt x="33" y="28"/>
                        <a:pt x="34" y="28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moveTo>
                        <a:pt x="36" y="43"/>
                      </a:moveTo>
                      <a:cubicBezTo>
                        <a:pt x="36" y="43"/>
                        <a:pt x="35" y="42"/>
                        <a:pt x="34" y="40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3" y="39"/>
                        <a:pt x="33" y="37"/>
                        <a:pt x="32" y="36"/>
                      </a:cubicBezTo>
                      <a:cubicBezTo>
                        <a:pt x="31" y="34"/>
                        <a:pt x="30" y="32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29"/>
                        <a:pt x="28" y="28"/>
                        <a:pt x="27" y="27"/>
                      </a:cubicBezTo>
                      <a:cubicBezTo>
                        <a:pt x="30" y="28"/>
                        <a:pt x="34" y="30"/>
                        <a:pt x="38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0" y="33"/>
                        <a:pt x="42" y="33"/>
                        <a:pt x="44" y="34"/>
                      </a:cubicBezTo>
                      <a:cubicBezTo>
                        <a:pt x="44" y="34"/>
                        <a:pt x="45" y="35"/>
                        <a:pt x="45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6" y="36"/>
                        <a:pt x="46" y="37"/>
                        <a:pt x="45" y="38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3" y="40"/>
                        <a:pt x="40" y="42"/>
                        <a:pt x="36" y="43"/>
                      </a:cubicBezTo>
                      <a:moveTo>
                        <a:pt x="31" y="28"/>
                      </a:move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moveTo>
                        <a:pt x="29" y="27"/>
                      </a:moveTo>
                      <a:cubicBezTo>
                        <a:pt x="28" y="26"/>
                        <a:pt x="27" y="26"/>
                        <a:pt x="27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6"/>
                        <a:pt x="28" y="26"/>
                        <a:pt x="29" y="26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moveTo>
                        <a:pt x="27" y="24"/>
                      </a:move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7" y="23"/>
                        <a:pt x="28" y="22"/>
                        <a:pt x="29" y="22"/>
                      </a:cubicBezTo>
                      <a:cubicBezTo>
                        <a:pt x="29" y="22"/>
                        <a:pt x="29" y="23"/>
                        <a:pt x="28" y="24"/>
                      </a:cubicBezTo>
                      <a:cubicBezTo>
                        <a:pt x="28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moveTo>
                        <a:pt x="30" y="24"/>
                      </a:moveTo>
                      <a:cubicBezTo>
                        <a:pt x="30" y="23"/>
                        <a:pt x="30" y="22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0"/>
                        <a:pt x="32" y="20"/>
                        <a:pt x="33" y="20"/>
                      </a:cubicBezTo>
                      <a:cubicBezTo>
                        <a:pt x="32" y="21"/>
                        <a:pt x="32" y="22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34" y="23"/>
                      </a:move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5" y="23"/>
                        <a:pt x="36" y="23"/>
                        <a:pt x="37" y="22"/>
                      </a:cubicBezTo>
                      <a:cubicBezTo>
                        <a:pt x="41" y="21"/>
                        <a:pt x="46" y="19"/>
                        <a:pt x="49" y="18"/>
                      </a:cubicBezTo>
                      <a:cubicBezTo>
                        <a:pt x="50" y="23"/>
                        <a:pt x="50" y="28"/>
                        <a:pt x="49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7" y="31"/>
                        <a:pt x="45" y="31"/>
                        <a:pt x="43" y="30"/>
                      </a:cubicBezTo>
                      <a:cubicBezTo>
                        <a:pt x="43" y="30"/>
                        <a:pt x="42" y="30"/>
                        <a:pt x="42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38" y="28"/>
                        <a:pt x="35" y="27"/>
                        <a:pt x="33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29" y="25"/>
                        <a:pt x="29" y="25"/>
                      </a:cubicBezTo>
                      <a:cubicBezTo>
                        <a:pt x="30" y="25"/>
                        <a:pt x="32" y="24"/>
                        <a:pt x="34" y="23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moveTo>
                        <a:pt x="33" y="22"/>
                      </a:moveTo>
                      <a:cubicBezTo>
                        <a:pt x="33" y="21"/>
                        <a:pt x="34" y="20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8"/>
                        <a:pt x="35" y="18"/>
                        <a:pt x="35" y="18"/>
                      </a:cubicBezTo>
                      <a:cubicBezTo>
                        <a:pt x="35" y="19"/>
                        <a:pt x="34" y="20"/>
                        <a:pt x="34" y="22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moveTo>
                        <a:pt x="35" y="21"/>
                      </a:moveTo>
                      <a:cubicBezTo>
                        <a:pt x="36" y="20"/>
                        <a:pt x="36" y="19"/>
                        <a:pt x="37" y="18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8" y="17"/>
                        <a:pt x="38" y="16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1"/>
                        <a:pt x="36" y="21"/>
                        <a:pt x="35" y="21"/>
                      </a:cubicBezTo>
                      <a:moveTo>
                        <a:pt x="38" y="20"/>
                      </a:move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0" y="15"/>
                        <a:pt x="41" y="15"/>
                        <a:pt x="42" y="14"/>
                      </a:cubicBezTo>
                      <a:cubicBezTo>
                        <a:pt x="41" y="16"/>
                        <a:pt x="41" y="17"/>
                        <a:pt x="40" y="19"/>
                      </a:cubicBezTo>
                      <a:cubicBezTo>
                        <a:pt x="39" y="19"/>
                        <a:pt x="39" y="20"/>
                        <a:pt x="38" y="20"/>
                      </a:cubicBezTo>
                      <a:moveTo>
                        <a:pt x="42" y="18"/>
                      </a:moveTo>
                      <a:cubicBezTo>
                        <a:pt x="42" y="17"/>
                        <a:pt x="43" y="15"/>
                        <a:pt x="43" y="14"/>
                      </a:cubicBezTo>
                      <a:cubicBezTo>
                        <a:pt x="44" y="13"/>
                        <a:pt x="44" y="13"/>
                        <a:pt x="45" y="13"/>
                      </a:cubicBezTo>
                      <a:cubicBezTo>
                        <a:pt x="44" y="14"/>
                        <a:pt x="43" y="16"/>
                        <a:pt x="43" y="17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moveTo>
                        <a:pt x="44" y="17"/>
                      </a:moveTo>
                      <a:cubicBezTo>
                        <a:pt x="45" y="15"/>
                        <a:pt x="45" y="14"/>
                        <a:pt x="46" y="12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6" y="13"/>
                        <a:pt x="46" y="15"/>
                        <a:pt x="45" y="16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moveTo>
                        <a:pt x="47" y="16"/>
                      </a:moveTo>
                      <a:cubicBezTo>
                        <a:pt x="47" y="14"/>
                        <a:pt x="48" y="13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7" y="14"/>
                        <a:pt x="47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moveTo>
                        <a:pt x="19" y="44"/>
                      </a:moveTo>
                      <a:cubicBezTo>
                        <a:pt x="17" y="44"/>
                        <a:pt x="15" y="43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1" y="41"/>
                        <a:pt x="10" y="40"/>
                        <a:pt x="8" y="39"/>
                      </a:cubicBezTo>
                      <a:cubicBezTo>
                        <a:pt x="6" y="37"/>
                        <a:pt x="4" y="35"/>
                        <a:pt x="3" y="32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29"/>
                        <a:pt x="1" y="27"/>
                        <a:pt x="1" y="25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0"/>
                        <a:pt x="2" y="17"/>
                        <a:pt x="5" y="13"/>
                      </a:cubicBezTo>
                      <a:cubicBezTo>
                        <a:pt x="9" y="7"/>
                        <a:pt x="16" y="3"/>
                        <a:pt x="25" y="3"/>
                      </a:cubicBezTo>
                      <a:cubicBezTo>
                        <a:pt x="24" y="7"/>
                        <a:pt x="24" y="22"/>
                        <a:pt x="24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9"/>
                        <a:pt x="26" y="31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4"/>
                        <a:pt x="28" y="37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0" y="41"/>
                        <a:pt x="30" y="43"/>
                        <a:pt x="31" y="44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29" y="45"/>
                        <a:pt x="27" y="45"/>
                        <a:pt x="25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3" y="45"/>
                        <a:pt x="21" y="45"/>
                        <a:pt x="20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moveTo>
                        <a:pt x="27" y="21"/>
                      </a:moveTo>
                      <a:cubicBezTo>
                        <a:pt x="28" y="16"/>
                        <a:pt x="28" y="13"/>
                        <a:pt x="29" y="8"/>
                      </a:cubicBezTo>
                      <a:cubicBezTo>
                        <a:pt x="29" y="6"/>
                        <a:pt x="29" y="4"/>
                        <a:pt x="30" y="1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9" y="2"/>
                        <a:pt x="44" y="4"/>
                        <a:pt x="47" y="8"/>
                      </a:cubicBezTo>
                      <a:cubicBezTo>
                        <a:pt x="47" y="8"/>
                        <a:pt x="48" y="9"/>
                        <a:pt x="48" y="10"/>
                      </a:cubicBezTo>
                      <a:cubicBezTo>
                        <a:pt x="47" y="10"/>
                        <a:pt x="47" y="11"/>
                        <a:pt x="4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0" y="14"/>
                        <a:pt x="33" y="18"/>
                        <a:pt x="29" y="20"/>
                      </a:cubicBezTo>
                      <a:cubicBezTo>
                        <a:pt x="28" y="21"/>
                        <a:pt x="28" y="21"/>
                        <a:pt x="27" y="21"/>
                      </a:cubicBezTo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3"/>
                        <a:pt x="28" y="6"/>
                        <a:pt x="28" y="8"/>
                      </a:cubicBezTo>
                      <a:cubicBezTo>
                        <a:pt x="27" y="12"/>
                        <a:pt x="27" y="16"/>
                        <a:pt x="26" y="22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2"/>
                        <a:pt x="26" y="23"/>
                        <a:pt x="26" y="24"/>
                      </a:cubicBezTo>
                      <a:cubicBezTo>
                        <a:pt x="26" y="24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5" y="22"/>
                        <a:pt x="25" y="4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16" y="2"/>
                        <a:pt x="8" y="6"/>
                        <a:pt x="4" y="13"/>
                      </a:cubicBezTo>
                      <a:cubicBezTo>
                        <a:pt x="1" y="16"/>
                        <a:pt x="0" y="21"/>
                        <a:pt x="0" y="25"/>
                      </a:cubicBezTo>
                      <a:cubicBezTo>
                        <a:pt x="0" y="28"/>
                        <a:pt x="0" y="31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1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8"/>
                        <a:pt x="2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1"/>
                        <a:pt x="3" y="41"/>
                        <a:pt x="4" y="41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5" y="43"/>
                        <a:pt x="5" y="43"/>
                        <a:pt x="5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7"/>
                        <a:pt x="10" y="48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4" y="50"/>
                        <a:pt x="15" y="51"/>
                        <a:pt x="16" y="51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7" y="51"/>
                        <a:pt x="17" y="51"/>
                        <a:pt x="17" y="51"/>
                      </a:cubicBezTo>
                      <a:cubicBezTo>
                        <a:pt x="17" y="51"/>
                        <a:pt x="18" y="52"/>
                        <a:pt x="19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1" y="52"/>
                        <a:pt x="22" y="52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23" y="52"/>
                        <a:pt x="24" y="52"/>
                        <a:pt x="25" y="52"/>
                      </a:cubicBezTo>
                      <a:cubicBezTo>
                        <a:pt x="26" y="52"/>
                        <a:pt x="27" y="52"/>
                        <a:pt x="28" y="52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0" y="52"/>
                        <a:pt x="31" y="52"/>
                        <a:pt x="32" y="52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50"/>
                        <a:pt x="32" y="49"/>
                        <a:pt x="32" y="48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50"/>
                        <a:pt x="34" y="50"/>
                        <a:pt x="34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7" y="50"/>
                        <a:pt x="39" y="49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4" y="46"/>
                        <a:pt x="46" y="44"/>
                        <a:pt x="47" y="41"/>
                      </a:cubicBezTo>
                      <a:cubicBezTo>
                        <a:pt x="47" y="41"/>
                        <a:pt x="47" y="41"/>
                        <a:pt x="48" y="3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8" y="39"/>
                        <a:pt x="48" y="39"/>
                        <a:pt x="48" y="39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51" y="36"/>
                        <a:pt x="52" y="32"/>
                        <a:pt x="52" y="28"/>
                      </a:cubicBezTo>
                      <a:cubicBezTo>
                        <a:pt x="52" y="24"/>
                        <a:pt x="51" y="21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7" y="17"/>
                        <a:pt x="45" y="18"/>
                        <a:pt x="42" y="19"/>
                      </a:cubicBezTo>
                      <a:cubicBezTo>
                        <a:pt x="43" y="19"/>
                        <a:pt x="44" y="18"/>
                        <a:pt x="45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5"/>
                        <a:pt x="49" y="13"/>
                        <a:pt x="49" y="12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49" y="9"/>
                        <a:pt x="49" y="8"/>
                        <a:pt x="48" y="7"/>
                      </a:cubicBezTo>
                      <a:cubicBezTo>
                        <a:pt x="45" y="3"/>
                        <a:pt x="39" y="1"/>
                        <a:pt x="32" y="0"/>
                      </a:cubicBezTo>
                      <a:cubicBezTo>
                        <a:pt x="31" y="0"/>
                        <a:pt x="31" y="0"/>
                        <a:pt x="3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iśḻîḋê"/>
                <p:cNvSpPr/>
                <p:nvPr/>
              </p:nvSpPr>
              <p:spPr bwMode="auto">
                <a:xfrm>
                  <a:off x="4117" y="1856"/>
                  <a:ext cx="50" cy="78"/>
                </a:xfrm>
                <a:custGeom>
                  <a:avLst/>
                  <a:gdLst>
                    <a:gd name="T0" fmla="*/ 3 w 21"/>
                    <a:gd name="T1" fmla="*/ 31 h 33"/>
                    <a:gd name="T2" fmla="*/ 3 w 21"/>
                    <a:gd name="T3" fmla="*/ 30 h 33"/>
                    <a:gd name="T4" fmla="*/ 4 w 21"/>
                    <a:gd name="T5" fmla="*/ 31 h 33"/>
                    <a:gd name="T6" fmla="*/ 2 w 21"/>
                    <a:gd name="T7" fmla="*/ 30 h 33"/>
                    <a:gd name="T8" fmla="*/ 3 w 21"/>
                    <a:gd name="T9" fmla="*/ 28 h 33"/>
                    <a:gd name="T10" fmla="*/ 1 w 21"/>
                    <a:gd name="T11" fmla="*/ 29 h 33"/>
                    <a:gd name="T12" fmla="*/ 1 w 21"/>
                    <a:gd name="T13" fmla="*/ 29 h 33"/>
                    <a:gd name="T14" fmla="*/ 2 w 21"/>
                    <a:gd name="T15" fmla="*/ 27 h 33"/>
                    <a:gd name="T16" fmla="*/ 1 w 21"/>
                    <a:gd name="T17" fmla="*/ 27 h 33"/>
                    <a:gd name="T18" fmla="*/ 1 w 21"/>
                    <a:gd name="T19" fmla="*/ 27 h 33"/>
                    <a:gd name="T20" fmla="*/ 5 w 21"/>
                    <a:gd name="T21" fmla="*/ 31 h 33"/>
                    <a:gd name="T22" fmla="*/ 20 w 21"/>
                    <a:gd name="T23" fmla="*/ 5 h 33"/>
                    <a:gd name="T24" fmla="*/ 20 w 21"/>
                    <a:gd name="T25" fmla="*/ 7 h 33"/>
                    <a:gd name="T26" fmla="*/ 4 w 21"/>
                    <a:gd name="T27" fmla="*/ 28 h 33"/>
                    <a:gd name="T28" fmla="*/ 9 w 21"/>
                    <a:gd name="T29" fmla="*/ 14 h 33"/>
                    <a:gd name="T30" fmla="*/ 19 w 21"/>
                    <a:gd name="T31" fmla="*/ 3 h 33"/>
                    <a:gd name="T32" fmla="*/ 4 w 21"/>
                    <a:gd name="T33" fmla="*/ 28 h 33"/>
                    <a:gd name="T34" fmla="*/ 16 w 21"/>
                    <a:gd name="T35" fmla="*/ 1 h 33"/>
                    <a:gd name="T36" fmla="*/ 0 w 21"/>
                    <a:gd name="T37" fmla="*/ 25 h 33"/>
                    <a:gd name="T38" fmla="*/ 0 w 21"/>
                    <a:gd name="T39" fmla="*/ 25 h 33"/>
                    <a:gd name="T40" fmla="*/ 0 w 21"/>
                    <a:gd name="T41" fmla="*/ 25 h 33"/>
                    <a:gd name="T42" fmla="*/ 0 w 21"/>
                    <a:gd name="T43" fmla="*/ 29 h 33"/>
                    <a:gd name="T44" fmla="*/ 0 w 21"/>
                    <a:gd name="T45" fmla="*/ 29 h 33"/>
                    <a:gd name="T46" fmla="*/ 1 w 21"/>
                    <a:gd name="T47" fmla="*/ 30 h 33"/>
                    <a:gd name="T48" fmla="*/ 4 w 21"/>
                    <a:gd name="T49" fmla="*/ 33 h 33"/>
                    <a:gd name="T50" fmla="*/ 4 w 21"/>
                    <a:gd name="T51" fmla="*/ 33 h 33"/>
                    <a:gd name="T52" fmla="*/ 5 w 21"/>
                    <a:gd name="T53" fmla="*/ 33 h 33"/>
                    <a:gd name="T54" fmla="*/ 5 w 21"/>
                    <a:gd name="T55" fmla="*/ 33 h 33"/>
                    <a:gd name="T56" fmla="*/ 21 w 21"/>
                    <a:gd name="T57" fmla="*/ 7 h 33"/>
                    <a:gd name="T58" fmla="*/ 21 w 21"/>
                    <a:gd name="T59" fmla="*/ 3 h 33"/>
                    <a:gd name="T60" fmla="*/ 21 w 21"/>
                    <a:gd name="T61" fmla="*/ 3 h 33"/>
                    <a:gd name="T62" fmla="*/ 20 w 21"/>
                    <a:gd name="T63" fmla="*/ 3 h 33"/>
                    <a:gd name="T64" fmla="*/ 17 w 21"/>
                    <a:gd name="T6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33">
                      <a:moveTo>
                        <a:pt x="4" y="31"/>
                      </a:move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31"/>
                        <a:pt x="4" y="31"/>
                        <a:pt x="4" y="31"/>
                      </a:cubicBezTo>
                      <a:moveTo>
                        <a:pt x="3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30"/>
                        <a:pt x="3" y="30"/>
                        <a:pt x="3" y="30"/>
                      </a:cubicBezTo>
                      <a:moveTo>
                        <a:pt x="1" y="29"/>
                      </a:move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9"/>
                        <a:pt x="1" y="29"/>
                        <a:pt x="1" y="29"/>
                      </a:cubicBezTo>
                      <a:moveTo>
                        <a:pt x="1" y="27"/>
                      </a:moveTo>
                      <a:cubicBezTo>
                        <a:pt x="1" y="27"/>
                        <a:pt x="1" y="27"/>
                        <a:pt x="1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moveTo>
                        <a:pt x="5" y="31"/>
                      </a:move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9" y="22"/>
                        <a:pt x="15" y="13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6"/>
                        <a:pt x="20" y="6"/>
                        <a:pt x="20" y="7"/>
                      </a:cubicBezTo>
                      <a:cubicBezTo>
                        <a:pt x="15" y="15"/>
                        <a:pt x="9" y="24"/>
                        <a:pt x="5" y="31"/>
                      </a:cubicBezTo>
                      <a:moveTo>
                        <a:pt x="4" y="28"/>
                      </a:moveTo>
                      <a:cubicBezTo>
                        <a:pt x="3" y="27"/>
                        <a:pt x="2" y="26"/>
                        <a:pt x="1" y="25"/>
                      </a:cubicBezTo>
                      <a:cubicBezTo>
                        <a:pt x="4" y="22"/>
                        <a:pt x="7" y="18"/>
                        <a:pt x="9" y="14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8" y="2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5" y="12"/>
                        <a:pt x="9" y="21"/>
                        <a:pt x="4" y="28"/>
                      </a:cubicBezTo>
                      <a:moveTo>
                        <a:pt x="17" y="0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6" y="17"/>
                        <a:pt x="3" y="21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7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2" y="31"/>
                        <a:pt x="3" y="32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10" y="25"/>
                        <a:pt x="16" y="16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6"/>
                        <a:pt x="21" y="6"/>
                        <a:pt x="21" y="5"/>
                      </a:cubicBezTo>
                      <a:cubicBezTo>
                        <a:pt x="21" y="5"/>
                        <a:pt x="21" y="4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2"/>
                        <a:pt x="19" y="2"/>
                        <a:pt x="19" y="2"/>
                      </a:cubicBezTo>
                      <a:cubicBezTo>
                        <a:pt x="18" y="1"/>
                        <a:pt x="18" y="1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iṧľïḍé"/>
                <p:cNvSpPr/>
                <p:nvPr/>
              </p:nvSpPr>
              <p:spPr bwMode="auto">
                <a:xfrm>
                  <a:off x="4115" y="1865"/>
                  <a:ext cx="14" cy="17"/>
                </a:xfrm>
                <a:custGeom>
                  <a:avLst/>
                  <a:gdLst>
                    <a:gd name="T0" fmla="*/ 2 w 6"/>
                    <a:gd name="T1" fmla="*/ 6 h 7"/>
                    <a:gd name="T2" fmla="*/ 2 w 6"/>
                    <a:gd name="T3" fmla="*/ 6 h 7"/>
                    <a:gd name="T4" fmla="*/ 1 w 6"/>
                    <a:gd name="T5" fmla="*/ 5 h 7"/>
                    <a:gd name="T6" fmla="*/ 1 w 6"/>
                    <a:gd name="T7" fmla="*/ 5 h 7"/>
                    <a:gd name="T8" fmla="*/ 2 w 6"/>
                    <a:gd name="T9" fmla="*/ 3 h 7"/>
                    <a:gd name="T10" fmla="*/ 3 w 6"/>
                    <a:gd name="T11" fmla="*/ 3 h 7"/>
                    <a:gd name="T12" fmla="*/ 4 w 6"/>
                    <a:gd name="T13" fmla="*/ 3 h 7"/>
                    <a:gd name="T14" fmla="*/ 4 w 6"/>
                    <a:gd name="T15" fmla="*/ 3 h 7"/>
                    <a:gd name="T16" fmla="*/ 4 w 6"/>
                    <a:gd name="T17" fmla="*/ 4 h 7"/>
                    <a:gd name="T18" fmla="*/ 4 w 6"/>
                    <a:gd name="T19" fmla="*/ 5 h 7"/>
                    <a:gd name="T20" fmla="*/ 2 w 6"/>
                    <a:gd name="T21" fmla="*/ 6 h 7"/>
                    <a:gd name="T22" fmla="*/ 5 w 6"/>
                    <a:gd name="T23" fmla="*/ 2 h 7"/>
                    <a:gd name="T24" fmla="*/ 4 w 6"/>
                    <a:gd name="T25" fmla="*/ 2 h 7"/>
                    <a:gd name="T26" fmla="*/ 5 w 6"/>
                    <a:gd name="T27" fmla="*/ 2 h 7"/>
                    <a:gd name="T28" fmla="*/ 5 w 6"/>
                    <a:gd name="T29" fmla="*/ 2 h 7"/>
                    <a:gd name="T30" fmla="*/ 5 w 6"/>
                    <a:gd name="T31" fmla="*/ 2 h 7"/>
                    <a:gd name="T32" fmla="*/ 1 w 6"/>
                    <a:gd name="T33" fmla="*/ 3 h 7"/>
                    <a:gd name="T34" fmla="*/ 1 w 6"/>
                    <a:gd name="T35" fmla="*/ 3 h 7"/>
                    <a:gd name="T36" fmla="*/ 2 w 6"/>
                    <a:gd name="T37" fmla="*/ 2 h 7"/>
                    <a:gd name="T38" fmla="*/ 1 w 6"/>
                    <a:gd name="T39" fmla="*/ 3 h 7"/>
                    <a:gd name="T40" fmla="*/ 1 w 6"/>
                    <a:gd name="T41" fmla="*/ 3 h 7"/>
                    <a:gd name="T42" fmla="*/ 2 w 6"/>
                    <a:gd name="T43" fmla="*/ 2 h 7"/>
                    <a:gd name="T44" fmla="*/ 3 w 6"/>
                    <a:gd name="T45" fmla="*/ 1 h 7"/>
                    <a:gd name="T46" fmla="*/ 3 w 6"/>
                    <a:gd name="T47" fmla="*/ 1 h 7"/>
                    <a:gd name="T48" fmla="*/ 2 w 6"/>
                    <a:gd name="T49" fmla="*/ 2 h 7"/>
                    <a:gd name="T50" fmla="*/ 2 w 6"/>
                    <a:gd name="T51" fmla="*/ 2 h 7"/>
                    <a:gd name="T52" fmla="*/ 4 w 6"/>
                    <a:gd name="T53" fmla="*/ 2 h 7"/>
                    <a:gd name="T54" fmla="*/ 3 w 6"/>
                    <a:gd name="T55" fmla="*/ 2 h 7"/>
                    <a:gd name="T56" fmla="*/ 4 w 6"/>
                    <a:gd name="T57" fmla="*/ 1 h 7"/>
                    <a:gd name="T58" fmla="*/ 4 w 6"/>
                    <a:gd name="T59" fmla="*/ 1 h 7"/>
                    <a:gd name="T60" fmla="*/ 4 w 6"/>
                    <a:gd name="T61" fmla="*/ 2 h 7"/>
                    <a:gd name="T62" fmla="*/ 3 w 6"/>
                    <a:gd name="T63" fmla="*/ 0 h 7"/>
                    <a:gd name="T64" fmla="*/ 2 w 6"/>
                    <a:gd name="T65" fmla="*/ 0 h 7"/>
                    <a:gd name="T66" fmla="*/ 0 w 6"/>
                    <a:gd name="T67" fmla="*/ 3 h 7"/>
                    <a:gd name="T68" fmla="*/ 1 w 6"/>
                    <a:gd name="T69" fmla="*/ 7 h 7"/>
                    <a:gd name="T70" fmla="*/ 2 w 6"/>
                    <a:gd name="T71" fmla="*/ 7 h 7"/>
                    <a:gd name="T72" fmla="*/ 5 w 6"/>
                    <a:gd name="T73" fmla="*/ 6 h 7"/>
                    <a:gd name="T74" fmla="*/ 6 w 6"/>
                    <a:gd name="T75" fmla="*/ 2 h 7"/>
                    <a:gd name="T76" fmla="*/ 5 w 6"/>
                    <a:gd name="T77" fmla="*/ 1 h 7"/>
                    <a:gd name="T78" fmla="*/ 3 w 6"/>
                    <a:gd name="T7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" h="7"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6"/>
                        <a:pt x="3" y="6"/>
                        <a:pt x="2" y="6"/>
                      </a:cubicBezTo>
                      <a:moveTo>
                        <a:pt x="5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2" y="2"/>
                      </a:move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4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6" y="2"/>
                      </a:cubicBezTo>
                      <a:cubicBezTo>
                        <a:pt x="6" y="2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íślíḋe"/>
                <p:cNvSpPr/>
                <p:nvPr/>
              </p:nvSpPr>
              <p:spPr bwMode="auto">
                <a:xfrm>
                  <a:off x="4158" y="1903"/>
                  <a:ext cx="12" cy="17"/>
                </a:xfrm>
                <a:custGeom>
                  <a:avLst/>
                  <a:gdLst>
                    <a:gd name="T0" fmla="*/ 2 w 5"/>
                    <a:gd name="T1" fmla="*/ 6 h 7"/>
                    <a:gd name="T2" fmla="*/ 1 w 5"/>
                    <a:gd name="T3" fmla="*/ 6 h 7"/>
                    <a:gd name="T4" fmla="*/ 1 w 5"/>
                    <a:gd name="T5" fmla="*/ 5 h 7"/>
                    <a:gd name="T6" fmla="*/ 1 w 5"/>
                    <a:gd name="T7" fmla="*/ 5 h 7"/>
                    <a:gd name="T8" fmla="*/ 2 w 5"/>
                    <a:gd name="T9" fmla="*/ 3 h 7"/>
                    <a:gd name="T10" fmla="*/ 3 w 5"/>
                    <a:gd name="T11" fmla="*/ 3 h 7"/>
                    <a:gd name="T12" fmla="*/ 4 w 5"/>
                    <a:gd name="T13" fmla="*/ 3 h 7"/>
                    <a:gd name="T14" fmla="*/ 4 w 5"/>
                    <a:gd name="T15" fmla="*/ 4 h 7"/>
                    <a:gd name="T16" fmla="*/ 4 w 5"/>
                    <a:gd name="T17" fmla="*/ 4 h 7"/>
                    <a:gd name="T18" fmla="*/ 4 w 5"/>
                    <a:gd name="T19" fmla="*/ 5 h 7"/>
                    <a:gd name="T20" fmla="*/ 2 w 5"/>
                    <a:gd name="T21" fmla="*/ 6 h 7"/>
                    <a:gd name="T22" fmla="*/ 4 w 5"/>
                    <a:gd name="T23" fmla="*/ 2 h 7"/>
                    <a:gd name="T24" fmla="*/ 4 w 5"/>
                    <a:gd name="T25" fmla="*/ 2 h 7"/>
                    <a:gd name="T26" fmla="*/ 4 w 5"/>
                    <a:gd name="T27" fmla="*/ 2 h 7"/>
                    <a:gd name="T28" fmla="*/ 4 w 5"/>
                    <a:gd name="T29" fmla="*/ 2 h 7"/>
                    <a:gd name="T30" fmla="*/ 4 w 5"/>
                    <a:gd name="T31" fmla="*/ 2 h 7"/>
                    <a:gd name="T32" fmla="*/ 1 w 5"/>
                    <a:gd name="T33" fmla="*/ 3 h 7"/>
                    <a:gd name="T34" fmla="*/ 1 w 5"/>
                    <a:gd name="T35" fmla="*/ 3 h 7"/>
                    <a:gd name="T36" fmla="*/ 2 w 5"/>
                    <a:gd name="T37" fmla="*/ 2 h 7"/>
                    <a:gd name="T38" fmla="*/ 1 w 5"/>
                    <a:gd name="T39" fmla="*/ 3 h 7"/>
                    <a:gd name="T40" fmla="*/ 1 w 5"/>
                    <a:gd name="T41" fmla="*/ 3 h 7"/>
                    <a:gd name="T42" fmla="*/ 2 w 5"/>
                    <a:gd name="T43" fmla="*/ 2 h 7"/>
                    <a:gd name="T44" fmla="*/ 3 w 5"/>
                    <a:gd name="T45" fmla="*/ 1 h 7"/>
                    <a:gd name="T46" fmla="*/ 3 w 5"/>
                    <a:gd name="T47" fmla="*/ 1 h 7"/>
                    <a:gd name="T48" fmla="*/ 2 w 5"/>
                    <a:gd name="T49" fmla="*/ 2 h 7"/>
                    <a:gd name="T50" fmla="*/ 2 w 5"/>
                    <a:gd name="T51" fmla="*/ 2 h 7"/>
                    <a:gd name="T52" fmla="*/ 4 w 5"/>
                    <a:gd name="T53" fmla="*/ 2 h 7"/>
                    <a:gd name="T54" fmla="*/ 3 w 5"/>
                    <a:gd name="T55" fmla="*/ 2 h 7"/>
                    <a:gd name="T56" fmla="*/ 4 w 5"/>
                    <a:gd name="T57" fmla="*/ 1 h 7"/>
                    <a:gd name="T58" fmla="*/ 4 w 5"/>
                    <a:gd name="T59" fmla="*/ 1 h 7"/>
                    <a:gd name="T60" fmla="*/ 4 w 5"/>
                    <a:gd name="T61" fmla="*/ 2 h 7"/>
                    <a:gd name="T62" fmla="*/ 3 w 5"/>
                    <a:gd name="T63" fmla="*/ 0 h 7"/>
                    <a:gd name="T64" fmla="*/ 2 w 5"/>
                    <a:gd name="T65" fmla="*/ 0 h 7"/>
                    <a:gd name="T66" fmla="*/ 0 w 5"/>
                    <a:gd name="T67" fmla="*/ 3 h 7"/>
                    <a:gd name="T68" fmla="*/ 1 w 5"/>
                    <a:gd name="T69" fmla="*/ 7 h 7"/>
                    <a:gd name="T70" fmla="*/ 2 w 5"/>
                    <a:gd name="T71" fmla="*/ 7 h 7"/>
                    <a:gd name="T72" fmla="*/ 5 w 5"/>
                    <a:gd name="T73" fmla="*/ 6 h 7"/>
                    <a:gd name="T74" fmla="*/ 5 w 5"/>
                    <a:gd name="T75" fmla="*/ 2 h 7"/>
                    <a:gd name="T76" fmla="*/ 5 w 5"/>
                    <a:gd name="T77" fmla="*/ 1 h 7"/>
                    <a:gd name="T78" fmla="*/ 3 w 5"/>
                    <a:gd name="T7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" h="7">
                      <a:moveTo>
                        <a:pt x="2" y="6"/>
                      </a:move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2" y="6"/>
                      </a:cubicBezTo>
                      <a:moveTo>
                        <a:pt x="4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2" y="2"/>
                      </a:move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4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5"/>
                        <a:pt x="5" y="4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íśľíde"/>
                <p:cNvSpPr/>
                <p:nvPr/>
              </p:nvSpPr>
              <p:spPr bwMode="auto">
                <a:xfrm>
                  <a:off x="4148" y="1894"/>
                  <a:ext cx="31" cy="40"/>
                </a:xfrm>
                <a:custGeom>
                  <a:avLst/>
                  <a:gdLst>
                    <a:gd name="T0" fmla="*/ 5 w 13"/>
                    <a:gd name="T1" fmla="*/ 16 h 17"/>
                    <a:gd name="T2" fmla="*/ 6 w 13"/>
                    <a:gd name="T3" fmla="*/ 15 h 17"/>
                    <a:gd name="T4" fmla="*/ 6 w 13"/>
                    <a:gd name="T5" fmla="*/ 16 h 17"/>
                    <a:gd name="T6" fmla="*/ 4 w 13"/>
                    <a:gd name="T7" fmla="*/ 16 h 17"/>
                    <a:gd name="T8" fmla="*/ 4 w 13"/>
                    <a:gd name="T9" fmla="*/ 15 h 17"/>
                    <a:gd name="T10" fmla="*/ 4 w 13"/>
                    <a:gd name="T11" fmla="*/ 14 h 17"/>
                    <a:gd name="T12" fmla="*/ 4 w 13"/>
                    <a:gd name="T13" fmla="*/ 16 h 17"/>
                    <a:gd name="T14" fmla="*/ 7 w 13"/>
                    <a:gd name="T15" fmla="*/ 15 h 17"/>
                    <a:gd name="T16" fmla="*/ 8 w 13"/>
                    <a:gd name="T17" fmla="*/ 14 h 17"/>
                    <a:gd name="T18" fmla="*/ 8 w 13"/>
                    <a:gd name="T19" fmla="*/ 16 h 17"/>
                    <a:gd name="T20" fmla="*/ 8 w 13"/>
                    <a:gd name="T21" fmla="*/ 16 h 17"/>
                    <a:gd name="T22" fmla="*/ 3 w 13"/>
                    <a:gd name="T23" fmla="*/ 15 h 17"/>
                    <a:gd name="T24" fmla="*/ 3 w 13"/>
                    <a:gd name="T25" fmla="*/ 13 h 17"/>
                    <a:gd name="T26" fmla="*/ 3 w 13"/>
                    <a:gd name="T27" fmla="*/ 15 h 17"/>
                    <a:gd name="T28" fmla="*/ 9 w 13"/>
                    <a:gd name="T29" fmla="*/ 14 h 17"/>
                    <a:gd name="T30" fmla="*/ 9 w 13"/>
                    <a:gd name="T31" fmla="*/ 14 h 17"/>
                    <a:gd name="T32" fmla="*/ 9 w 13"/>
                    <a:gd name="T33" fmla="*/ 15 h 17"/>
                    <a:gd name="T34" fmla="*/ 2 w 13"/>
                    <a:gd name="T35" fmla="*/ 14 h 17"/>
                    <a:gd name="T36" fmla="*/ 2 w 13"/>
                    <a:gd name="T37" fmla="*/ 13 h 17"/>
                    <a:gd name="T38" fmla="*/ 10 w 13"/>
                    <a:gd name="T39" fmla="*/ 13 h 17"/>
                    <a:gd name="T40" fmla="*/ 11 w 13"/>
                    <a:gd name="T41" fmla="*/ 12 h 17"/>
                    <a:gd name="T42" fmla="*/ 11 w 13"/>
                    <a:gd name="T43" fmla="*/ 12 h 17"/>
                    <a:gd name="T44" fmla="*/ 1 w 13"/>
                    <a:gd name="T45" fmla="*/ 12 h 17"/>
                    <a:gd name="T46" fmla="*/ 1 w 13"/>
                    <a:gd name="T47" fmla="*/ 12 h 17"/>
                    <a:gd name="T48" fmla="*/ 6 w 13"/>
                    <a:gd name="T49" fmla="*/ 14 h 17"/>
                    <a:gd name="T50" fmla="*/ 2 w 13"/>
                    <a:gd name="T51" fmla="*/ 6 h 17"/>
                    <a:gd name="T52" fmla="*/ 7 w 13"/>
                    <a:gd name="T53" fmla="*/ 1 h 17"/>
                    <a:gd name="T54" fmla="*/ 11 w 13"/>
                    <a:gd name="T55" fmla="*/ 3 h 17"/>
                    <a:gd name="T56" fmla="*/ 8 w 13"/>
                    <a:gd name="T57" fmla="*/ 13 h 17"/>
                    <a:gd name="T58" fmla="*/ 7 w 13"/>
                    <a:gd name="T59" fmla="*/ 0 h 17"/>
                    <a:gd name="T60" fmla="*/ 1 w 13"/>
                    <a:gd name="T61" fmla="*/ 6 h 17"/>
                    <a:gd name="T62" fmla="*/ 1 w 13"/>
                    <a:gd name="T63" fmla="*/ 9 h 17"/>
                    <a:gd name="T64" fmla="*/ 1 w 13"/>
                    <a:gd name="T65" fmla="*/ 14 h 17"/>
                    <a:gd name="T66" fmla="*/ 6 w 13"/>
                    <a:gd name="T67" fmla="*/ 17 h 17"/>
                    <a:gd name="T68" fmla="*/ 6 w 13"/>
                    <a:gd name="T69" fmla="*/ 17 h 17"/>
                    <a:gd name="T70" fmla="*/ 6 w 13"/>
                    <a:gd name="T71" fmla="*/ 17 h 17"/>
                    <a:gd name="T72" fmla="*/ 12 w 13"/>
                    <a:gd name="T73" fmla="*/ 13 h 17"/>
                    <a:gd name="T74" fmla="*/ 12 w 13"/>
                    <a:gd name="T75" fmla="*/ 7 h 17"/>
                    <a:gd name="T76" fmla="*/ 10 w 13"/>
                    <a:gd name="T7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" h="17">
                      <a:moveTo>
                        <a:pt x="6" y="16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moveTo>
                        <a:pt x="4" y="16"/>
                      </a:move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6"/>
                      </a:cubicBezTo>
                      <a:moveTo>
                        <a:pt x="7" y="16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3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moveTo>
                        <a:pt x="9" y="15"/>
                      </a:move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moveTo>
                        <a:pt x="2" y="14"/>
                      </a:move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moveTo>
                        <a:pt x="10" y="13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moveTo>
                        <a:pt x="1" y="12"/>
                      </a:move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moveTo>
                        <a:pt x="6" y="14"/>
                      </a:moveTo>
                      <a:cubicBezTo>
                        <a:pt x="5" y="14"/>
                        <a:pt x="4" y="13"/>
                        <a:pt x="3" y="12"/>
                      </a:cubicBezTo>
                      <a:cubicBezTo>
                        <a:pt x="1" y="11"/>
                        <a:pt x="2" y="8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6" y="2"/>
                        <a:pt x="7" y="1"/>
                        <a:pt x="7" y="1"/>
                      </a:cubicBezTo>
                      <a:cubicBezTo>
                        <a:pt x="8" y="1"/>
                        <a:pt x="9" y="2"/>
                        <a:pt x="10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2" y="5"/>
                        <a:pt x="12" y="8"/>
                        <a:pt x="11" y="10"/>
                      </a:cubicBezTo>
                      <a:cubicBezTo>
                        <a:pt x="10" y="12"/>
                        <a:pt x="9" y="13"/>
                        <a:pt x="8" y="13"/>
                      </a:cubicBezTo>
                      <a:cubicBezTo>
                        <a:pt x="7" y="14"/>
                        <a:pt x="7" y="14"/>
                        <a:pt x="6" y="14"/>
                      </a:cubicBezTo>
                      <a:moveTo>
                        <a:pt x="7" y="0"/>
                      </a:move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2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3" y="17"/>
                        <a:pt x="4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10" y="16"/>
                        <a:pt x="11" y="15"/>
                        <a:pt x="12" y="13"/>
                      </a:cubicBezTo>
                      <a:cubicBezTo>
                        <a:pt x="12" y="11"/>
                        <a:pt x="13" y="10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5"/>
                        <a:pt x="12" y="4"/>
                        <a:pt x="11" y="3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1"/>
                        <a:pt x="9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iṡļidé"/>
                <p:cNvSpPr/>
                <p:nvPr/>
              </p:nvSpPr>
              <p:spPr bwMode="auto">
                <a:xfrm>
                  <a:off x="4236" y="2334"/>
                  <a:ext cx="91" cy="133"/>
                </a:xfrm>
                <a:custGeom>
                  <a:avLst/>
                  <a:gdLst>
                    <a:gd name="T0" fmla="*/ 4 w 38"/>
                    <a:gd name="T1" fmla="*/ 48 h 56"/>
                    <a:gd name="T2" fmla="*/ 8 w 38"/>
                    <a:gd name="T3" fmla="*/ 49 h 56"/>
                    <a:gd name="T4" fmla="*/ 9 w 38"/>
                    <a:gd name="T5" fmla="*/ 49 h 56"/>
                    <a:gd name="T6" fmla="*/ 7 w 38"/>
                    <a:gd name="T7" fmla="*/ 55 h 56"/>
                    <a:gd name="T8" fmla="*/ 13 w 38"/>
                    <a:gd name="T9" fmla="*/ 48 h 56"/>
                    <a:gd name="T10" fmla="*/ 8 w 38"/>
                    <a:gd name="T11" fmla="*/ 55 h 56"/>
                    <a:gd name="T12" fmla="*/ 18 w 38"/>
                    <a:gd name="T13" fmla="*/ 47 h 56"/>
                    <a:gd name="T14" fmla="*/ 15 w 38"/>
                    <a:gd name="T15" fmla="*/ 53 h 56"/>
                    <a:gd name="T16" fmla="*/ 18 w 38"/>
                    <a:gd name="T17" fmla="*/ 52 h 56"/>
                    <a:gd name="T18" fmla="*/ 22 w 38"/>
                    <a:gd name="T19" fmla="*/ 46 h 56"/>
                    <a:gd name="T20" fmla="*/ 21 w 38"/>
                    <a:gd name="T21" fmla="*/ 51 h 56"/>
                    <a:gd name="T22" fmla="*/ 28 w 38"/>
                    <a:gd name="T23" fmla="*/ 44 h 56"/>
                    <a:gd name="T24" fmla="*/ 26 w 38"/>
                    <a:gd name="T25" fmla="*/ 44 h 56"/>
                    <a:gd name="T26" fmla="*/ 24 w 38"/>
                    <a:gd name="T27" fmla="*/ 49 h 56"/>
                    <a:gd name="T28" fmla="*/ 4 w 38"/>
                    <a:gd name="T29" fmla="*/ 43 h 56"/>
                    <a:gd name="T30" fmla="*/ 3 w 38"/>
                    <a:gd name="T31" fmla="*/ 47 h 56"/>
                    <a:gd name="T32" fmla="*/ 6 w 38"/>
                    <a:gd name="T33" fmla="*/ 39 h 56"/>
                    <a:gd name="T34" fmla="*/ 5 w 38"/>
                    <a:gd name="T35" fmla="*/ 39 h 56"/>
                    <a:gd name="T36" fmla="*/ 6 w 38"/>
                    <a:gd name="T37" fmla="*/ 38 h 56"/>
                    <a:gd name="T38" fmla="*/ 7 w 38"/>
                    <a:gd name="T39" fmla="*/ 35 h 56"/>
                    <a:gd name="T40" fmla="*/ 17 w 38"/>
                    <a:gd name="T41" fmla="*/ 31 h 56"/>
                    <a:gd name="T42" fmla="*/ 15 w 38"/>
                    <a:gd name="T43" fmla="*/ 32 h 56"/>
                    <a:gd name="T44" fmla="*/ 19 w 38"/>
                    <a:gd name="T45" fmla="*/ 27 h 56"/>
                    <a:gd name="T46" fmla="*/ 19 w 38"/>
                    <a:gd name="T47" fmla="*/ 24 h 56"/>
                    <a:gd name="T48" fmla="*/ 19 w 38"/>
                    <a:gd name="T49" fmla="*/ 26 h 56"/>
                    <a:gd name="T50" fmla="*/ 21 w 38"/>
                    <a:gd name="T51" fmla="*/ 20 h 56"/>
                    <a:gd name="T52" fmla="*/ 19 w 38"/>
                    <a:gd name="T53" fmla="*/ 20 h 56"/>
                    <a:gd name="T54" fmla="*/ 21 w 38"/>
                    <a:gd name="T55" fmla="*/ 19 h 56"/>
                    <a:gd name="T56" fmla="*/ 20 w 38"/>
                    <a:gd name="T57" fmla="*/ 15 h 56"/>
                    <a:gd name="T58" fmla="*/ 20 w 38"/>
                    <a:gd name="T59" fmla="*/ 14 h 56"/>
                    <a:gd name="T60" fmla="*/ 20 w 38"/>
                    <a:gd name="T61" fmla="*/ 14 h 56"/>
                    <a:gd name="T62" fmla="*/ 21 w 38"/>
                    <a:gd name="T63" fmla="*/ 10 h 56"/>
                    <a:gd name="T64" fmla="*/ 20 w 38"/>
                    <a:gd name="T65" fmla="*/ 7 h 56"/>
                    <a:gd name="T66" fmla="*/ 18 w 38"/>
                    <a:gd name="T67" fmla="*/ 6 h 56"/>
                    <a:gd name="T68" fmla="*/ 19 w 38"/>
                    <a:gd name="T69" fmla="*/ 7 h 56"/>
                    <a:gd name="T70" fmla="*/ 18 w 38"/>
                    <a:gd name="T71" fmla="*/ 2 h 56"/>
                    <a:gd name="T72" fmla="*/ 24 w 38"/>
                    <a:gd name="T73" fmla="*/ 1 h 56"/>
                    <a:gd name="T74" fmla="*/ 25 w 38"/>
                    <a:gd name="T75" fmla="*/ 40 h 56"/>
                    <a:gd name="T76" fmla="*/ 6 w 38"/>
                    <a:gd name="T77" fmla="*/ 44 h 56"/>
                    <a:gd name="T78" fmla="*/ 13 w 38"/>
                    <a:gd name="T79" fmla="*/ 34 h 56"/>
                    <a:gd name="T80" fmla="*/ 16 w 38"/>
                    <a:gd name="T81" fmla="*/ 35 h 56"/>
                    <a:gd name="T82" fmla="*/ 24 w 38"/>
                    <a:gd name="T83" fmla="*/ 0 h 56"/>
                    <a:gd name="T84" fmla="*/ 18 w 38"/>
                    <a:gd name="T85" fmla="*/ 0 h 56"/>
                    <a:gd name="T86" fmla="*/ 17 w 38"/>
                    <a:gd name="T87" fmla="*/ 3 h 56"/>
                    <a:gd name="T88" fmla="*/ 16 w 38"/>
                    <a:gd name="T89" fmla="*/ 4 h 56"/>
                    <a:gd name="T90" fmla="*/ 18 w 38"/>
                    <a:gd name="T91" fmla="*/ 8 h 56"/>
                    <a:gd name="T92" fmla="*/ 7 w 38"/>
                    <a:gd name="T93" fmla="*/ 30 h 56"/>
                    <a:gd name="T94" fmla="*/ 7 w 38"/>
                    <a:gd name="T95" fmla="*/ 31 h 56"/>
                    <a:gd name="T96" fmla="*/ 4 w 38"/>
                    <a:gd name="T97" fmla="*/ 39 h 56"/>
                    <a:gd name="T98" fmla="*/ 1 w 38"/>
                    <a:gd name="T99" fmla="*/ 55 h 56"/>
                    <a:gd name="T100" fmla="*/ 0 w 38"/>
                    <a:gd name="T101" fmla="*/ 56 h 56"/>
                    <a:gd name="T102" fmla="*/ 2 w 38"/>
                    <a:gd name="T103" fmla="*/ 56 h 56"/>
                    <a:gd name="T104" fmla="*/ 7 w 38"/>
                    <a:gd name="T105" fmla="*/ 56 h 56"/>
                    <a:gd name="T106" fmla="*/ 11 w 38"/>
                    <a:gd name="T107" fmla="*/ 55 h 56"/>
                    <a:gd name="T108" fmla="*/ 31 w 38"/>
                    <a:gd name="T109" fmla="*/ 41 h 56"/>
                    <a:gd name="T110" fmla="*/ 25 w 38"/>
                    <a:gd name="T11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" h="56">
                      <a:moveTo>
                        <a:pt x="2" y="55"/>
                      </a:move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4"/>
                        <a:pt x="2" y="53"/>
                        <a:pt x="3" y="52"/>
                      </a:cubicBezTo>
                      <a:cubicBezTo>
                        <a:pt x="3" y="50"/>
                        <a:pt x="4" y="49"/>
                        <a:pt x="4" y="48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5" y="48"/>
                        <a:pt x="6" y="48"/>
                        <a:pt x="7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6" y="51"/>
                        <a:pt x="4" y="54"/>
                        <a:pt x="3" y="55"/>
                      </a:cubicBezTo>
                      <a:cubicBezTo>
                        <a:pt x="3" y="55"/>
                        <a:pt x="2" y="55"/>
                        <a:pt x="2" y="55"/>
                      </a:cubicBezTo>
                      <a:moveTo>
                        <a:pt x="4" y="55"/>
                      </a:moveTo>
                      <a:cubicBezTo>
                        <a:pt x="5" y="54"/>
                        <a:pt x="6" y="52"/>
                        <a:pt x="9" y="49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10" y="48"/>
                        <a:pt x="11" y="48"/>
                        <a:pt x="12" y="48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6" y="55"/>
                        <a:pt x="6" y="55"/>
                        <a:pt x="6" y="55"/>
                      </a:cubicBezTo>
                      <a:cubicBezTo>
                        <a:pt x="5" y="55"/>
                        <a:pt x="5" y="55"/>
                        <a:pt x="4" y="55"/>
                      </a:cubicBezTo>
                      <a:moveTo>
                        <a:pt x="8" y="55"/>
                      </a:move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48"/>
                        <a:pt x="14" y="48"/>
                        <a:pt x="15" y="48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54"/>
                        <a:pt x="9" y="54"/>
                        <a:pt x="8" y="55"/>
                      </a:cubicBezTo>
                      <a:moveTo>
                        <a:pt x="12" y="54"/>
                      </a:move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6" y="47"/>
                        <a:pt x="17" y="47"/>
                        <a:pt x="18" y="47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53"/>
                        <a:pt x="13" y="53"/>
                        <a:pt x="12" y="54"/>
                      </a:cubicBezTo>
                      <a:moveTo>
                        <a:pt x="15" y="53"/>
                      </a:move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20" y="47"/>
                        <a:pt x="20" y="46"/>
                        <a:pt x="21" y="46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7" y="52"/>
                        <a:pt x="16" y="52"/>
                        <a:pt x="15" y="53"/>
                      </a:cubicBezTo>
                      <a:moveTo>
                        <a:pt x="19" y="51"/>
                      </a:move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3" y="45"/>
                        <a:pt x="24" y="45"/>
                        <a:pt x="24" y="45"/>
                      </a:cubicBezTo>
                      <a:cubicBezTo>
                        <a:pt x="23" y="47"/>
                        <a:pt x="22" y="49"/>
                        <a:pt x="21" y="51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20" y="51"/>
                        <a:pt x="20" y="51"/>
                        <a:pt x="19" y="51"/>
                      </a:cubicBezTo>
                      <a:moveTo>
                        <a:pt x="25" y="49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45"/>
                        <a:pt x="27" y="47"/>
                        <a:pt x="27" y="48"/>
                      </a:cubicBezTo>
                      <a:cubicBezTo>
                        <a:pt x="26" y="48"/>
                        <a:pt x="25" y="49"/>
                        <a:pt x="25" y="49"/>
                      </a:cubicBezTo>
                      <a:moveTo>
                        <a:pt x="22" y="50"/>
                      </a:moveTo>
                      <a:cubicBezTo>
                        <a:pt x="23" y="48"/>
                        <a:pt x="25" y="46"/>
                        <a:pt x="26" y="44"/>
                      </a:cubicBezTo>
                      <a:cubicBezTo>
                        <a:pt x="27" y="44"/>
                        <a:pt x="27" y="43"/>
                        <a:pt x="28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3" y="50"/>
                        <a:pt x="23" y="50"/>
                        <a:pt x="22" y="50"/>
                      </a:cubicBezTo>
                      <a:moveTo>
                        <a:pt x="3" y="48"/>
                      </a:moveTo>
                      <a:cubicBezTo>
                        <a:pt x="3" y="48"/>
                        <a:pt x="3" y="48"/>
                        <a:pt x="3" y="47"/>
                      </a:cubicBezTo>
                      <a:cubicBezTo>
                        <a:pt x="4" y="46"/>
                        <a:pt x="4" y="44"/>
                        <a:pt x="4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5" y="43"/>
                        <a:pt x="5" y="44"/>
                      </a:cubicBezTo>
                      <a:cubicBezTo>
                        <a:pt x="4" y="46"/>
                        <a:pt x="4" y="47"/>
                        <a:pt x="4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moveTo>
                        <a:pt x="4" y="42"/>
                      </a:moveTo>
                      <a:cubicBezTo>
                        <a:pt x="5" y="41"/>
                        <a:pt x="5" y="41"/>
                        <a:pt x="5" y="40"/>
                      </a:cubicBezTo>
                      <a:cubicBezTo>
                        <a:pt x="5" y="40"/>
                        <a:pt x="5" y="40"/>
                        <a:pt x="6" y="39"/>
                      </a:cubicBezTo>
                      <a:cubicBezTo>
                        <a:pt x="6" y="40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4" y="42"/>
                        <a:pt x="4" y="42"/>
                        <a:pt x="4" y="42"/>
                      </a:cubicBezTo>
                      <a:moveTo>
                        <a:pt x="5" y="39"/>
                      </a:moveTo>
                      <a:cubicBezTo>
                        <a:pt x="5" y="38"/>
                        <a:pt x="5" y="38"/>
                        <a:pt x="5" y="37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6" y="37"/>
                        <a:pt x="6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5" y="39"/>
                        <a:pt x="5" y="39"/>
                        <a:pt x="5" y="39"/>
                      </a:cubicBezTo>
                      <a:moveTo>
                        <a:pt x="6" y="36"/>
                      </a:moveTo>
                      <a:cubicBezTo>
                        <a:pt x="6" y="35"/>
                        <a:pt x="6" y="34"/>
                        <a:pt x="7" y="33"/>
                      </a:cubicBezTo>
                      <a:cubicBezTo>
                        <a:pt x="7" y="34"/>
                        <a:pt x="7" y="34"/>
                        <a:pt x="7" y="35"/>
                      </a:cubicBezTo>
                      <a:cubicBezTo>
                        <a:pt x="6" y="36"/>
                        <a:pt x="6" y="36"/>
                        <a:pt x="6" y="36"/>
                      </a:cubicBezTo>
                      <a:moveTo>
                        <a:pt x="15" y="32"/>
                      </a:move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6" y="32"/>
                        <a:pt x="16" y="32"/>
                        <a:pt x="16" y="33"/>
                      </a:cubicBezTo>
                      <a:cubicBezTo>
                        <a:pt x="15" y="33"/>
                        <a:pt x="15" y="33"/>
                        <a:pt x="14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3"/>
                        <a:pt x="15" y="33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moveTo>
                        <a:pt x="16" y="31"/>
                      </a:moveTo>
                      <a:cubicBezTo>
                        <a:pt x="16" y="30"/>
                        <a:pt x="17" y="29"/>
                        <a:pt x="17" y="28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8" y="28"/>
                        <a:pt x="18" y="29"/>
                        <a:pt x="18" y="29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moveTo>
                        <a:pt x="18" y="27"/>
                      </a:moveTo>
                      <a:cubicBezTo>
                        <a:pt x="18" y="26"/>
                        <a:pt x="18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4"/>
                        <a:pt x="20" y="25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9" y="23"/>
                      </a:moveTo>
                      <a:cubicBezTo>
                        <a:pt x="19" y="22"/>
                        <a:pt x="19" y="22"/>
                        <a:pt x="19" y="21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1"/>
                        <a:pt x="21" y="21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moveTo>
                        <a:pt x="19" y="20"/>
                      </a:moveTo>
                      <a:cubicBezTo>
                        <a:pt x="20" y="19"/>
                        <a:pt x="20" y="19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1" y="17"/>
                        <a:pt x="21" y="17"/>
                      </a:cubicBezTo>
                      <a:cubicBezTo>
                        <a:pt x="21" y="18"/>
                        <a:pt x="21" y="19"/>
                        <a:pt x="21" y="19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moveTo>
                        <a:pt x="20" y="17"/>
                      </a:moveTo>
                      <a:cubicBezTo>
                        <a:pt x="20" y="16"/>
                        <a:pt x="20" y="16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1" y="14"/>
                        <a:pt x="21" y="14"/>
                      </a:cubicBezTo>
                      <a:cubicBezTo>
                        <a:pt x="21" y="15"/>
                        <a:pt x="21" y="15"/>
                        <a:pt x="21" y="16"/>
                      </a:cubicBezTo>
                      <a:cubicBezTo>
                        <a:pt x="21" y="16"/>
                        <a:pt x="20" y="17"/>
                        <a:pt x="20" y="17"/>
                      </a:cubicBezTo>
                      <a:moveTo>
                        <a:pt x="20" y="14"/>
                      </a:moveTo>
                      <a:cubicBezTo>
                        <a:pt x="20" y="13"/>
                        <a:pt x="20" y="13"/>
                        <a:pt x="20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3"/>
                      </a:cubicBezTo>
                      <a:cubicBezTo>
                        <a:pt x="21" y="13"/>
                        <a:pt x="20" y="14"/>
                        <a:pt x="20" y="14"/>
                      </a:cubicBezTo>
                      <a:moveTo>
                        <a:pt x="20" y="11"/>
                      </a:moveTo>
                      <a:cubicBezTo>
                        <a:pt x="19" y="11"/>
                        <a:pt x="19" y="10"/>
                        <a:pt x="19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10"/>
                        <a:pt x="21" y="10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moveTo>
                        <a:pt x="19" y="9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7"/>
                        <a:pt x="20" y="7"/>
                        <a:pt x="20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9"/>
                        <a:pt x="19" y="9"/>
                        <a:pt x="19" y="9"/>
                      </a:cubicBezTo>
                      <a:moveTo>
                        <a:pt x="19" y="7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5"/>
                        <a:pt x="20" y="5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9" y="6"/>
                        <a:pt x="19" y="7"/>
                        <a:pt x="19" y="7"/>
                      </a:cubicBezTo>
                      <a:moveTo>
                        <a:pt x="18" y="5"/>
                      </a:moveTo>
                      <a:cubicBezTo>
                        <a:pt x="18" y="5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3"/>
                        <a:pt x="18" y="3"/>
                        <a:pt x="18" y="2"/>
                      </a:cubicBezTo>
                      <a:cubicBezTo>
                        <a:pt x="19" y="3"/>
                        <a:pt x="19" y="4"/>
                        <a:pt x="19" y="4"/>
                      </a:cubicBezTo>
                      <a:cubicBezTo>
                        <a:pt x="19" y="5"/>
                        <a:pt x="18" y="5"/>
                        <a:pt x="18" y="5"/>
                      </a:cubicBezTo>
                      <a:moveTo>
                        <a:pt x="20" y="2"/>
                      </a:moveTo>
                      <a:cubicBezTo>
                        <a:pt x="21" y="2"/>
                        <a:pt x="23" y="1"/>
                        <a:pt x="24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7" y="5"/>
                        <a:pt x="37" y="2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4" y="45"/>
                        <a:pt x="17" y="47"/>
                        <a:pt x="7" y="47"/>
                      </a:cubicBezTo>
                      <a:cubicBezTo>
                        <a:pt x="6" y="47"/>
                        <a:pt x="6" y="47"/>
                        <a:pt x="5" y="47"/>
                      </a:cubicBezTo>
                      <a:cubicBezTo>
                        <a:pt x="5" y="46"/>
                        <a:pt x="5" y="45"/>
                        <a:pt x="6" y="44"/>
                      </a:cubicBezTo>
                      <a:cubicBezTo>
                        <a:pt x="7" y="40"/>
                        <a:pt x="8" y="35"/>
                        <a:pt x="8" y="32"/>
                      </a:cubicBezTo>
                      <a:cubicBezTo>
                        <a:pt x="9" y="32"/>
                        <a:pt x="10" y="33"/>
                        <a:pt x="11" y="33"/>
                      </a:cubicBezTo>
                      <a:cubicBezTo>
                        <a:pt x="12" y="33"/>
                        <a:pt x="12" y="34"/>
                        <a:pt x="13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5"/>
                        <a:pt x="15" y="35"/>
                        <a:pt x="15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23" y="24"/>
                        <a:pt x="24" y="13"/>
                        <a:pt x="19" y="2"/>
                      </a:cubicBezTo>
                      <a:cubicBezTo>
                        <a:pt x="19" y="2"/>
                        <a:pt x="20" y="2"/>
                        <a:pt x="20" y="2"/>
                      </a:cubicBezTo>
                      <a:moveTo>
                        <a:pt x="2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2"/>
                        <a:pt x="17" y="3"/>
                        <a:pt x="17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5"/>
                        <a:pt x="17" y="6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13"/>
                        <a:pt x="20" y="22"/>
                        <a:pt x="13" y="33"/>
                      </a:cubicBezTo>
                      <a:cubicBezTo>
                        <a:pt x="13" y="33"/>
                        <a:pt x="12" y="32"/>
                        <a:pt x="11" y="32"/>
                      </a:cubicBezTo>
                      <a:cubicBezTo>
                        <a:pt x="10" y="31"/>
                        <a:pt x="8" y="31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6" y="33"/>
                        <a:pt x="5" y="35"/>
                        <a:pt x="4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41"/>
                        <a:pt x="3" y="44"/>
                        <a:pt x="2" y="47"/>
                      </a:cubicBezTo>
                      <a:cubicBezTo>
                        <a:pt x="2" y="50"/>
                        <a:pt x="1" y="52"/>
                        <a:pt x="1" y="53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1" y="54"/>
                        <a:pt x="1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3" y="56"/>
                        <a:pt x="5" y="56"/>
                        <a:pt x="6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8" y="56"/>
                        <a:pt x="9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7" y="54"/>
                        <a:pt x="23" y="51"/>
                        <a:pt x="27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9" y="46"/>
                        <a:pt x="30" y="43"/>
                        <a:pt x="31" y="41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38" y="21"/>
                        <a:pt x="28" y="3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îṡļíḓe"/>
                <p:cNvSpPr/>
                <p:nvPr/>
              </p:nvSpPr>
              <p:spPr bwMode="auto">
                <a:xfrm>
                  <a:off x="4039" y="2391"/>
                  <a:ext cx="107" cy="128"/>
                </a:xfrm>
                <a:custGeom>
                  <a:avLst/>
                  <a:gdLst>
                    <a:gd name="T0" fmla="*/ 43 w 45"/>
                    <a:gd name="T1" fmla="*/ 25 h 54"/>
                    <a:gd name="T2" fmla="*/ 39 w 45"/>
                    <a:gd name="T3" fmla="*/ 23 h 54"/>
                    <a:gd name="T4" fmla="*/ 35 w 45"/>
                    <a:gd name="T5" fmla="*/ 22 h 54"/>
                    <a:gd name="T6" fmla="*/ 34 w 45"/>
                    <a:gd name="T7" fmla="*/ 21 h 54"/>
                    <a:gd name="T8" fmla="*/ 35 w 45"/>
                    <a:gd name="T9" fmla="*/ 20 h 54"/>
                    <a:gd name="T10" fmla="*/ 30 w 45"/>
                    <a:gd name="T11" fmla="*/ 19 h 54"/>
                    <a:gd name="T12" fmla="*/ 31 w 45"/>
                    <a:gd name="T13" fmla="*/ 19 h 54"/>
                    <a:gd name="T14" fmla="*/ 33 w 45"/>
                    <a:gd name="T15" fmla="*/ 20 h 54"/>
                    <a:gd name="T16" fmla="*/ 33 w 45"/>
                    <a:gd name="T17" fmla="*/ 18 h 54"/>
                    <a:gd name="T18" fmla="*/ 28 w 45"/>
                    <a:gd name="T19" fmla="*/ 19 h 54"/>
                    <a:gd name="T20" fmla="*/ 29 w 45"/>
                    <a:gd name="T21" fmla="*/ 18 h 54"/>
                    <a:gd name="T22" fmla="*/ 35 w 45"/>
                    <a:gd name="T23" fmla="*/ 18 h 54"/>
                    <a:gd name="T24" fmla="*/ 36 w 45"/>
                    <a:gd name="T25" fmla="*/ 19 h 54"/>
                    <a:gd name="T26" fmla="*/ 40 w 45"/>
                    <a:gd name="T27" fmla="*/ 17 h 54"/>
                    <a:gd name="T28" fmla="*/ 34 w 45"/>
                    <a:gd name="T29" fmla="*/ 17 h 54"/>
                    <a:gd name="T30" fmla="*/ 34 w 45"/>
                    <a:gd name="T31" fmla="*/ 18 h 54"/>
                    <a:gd name="T32" fmla="*/ 2 w 45"/>
                    <a:gd name="T33" fmla="*/ 41 h 54"/>
                    <a:gd name="T34" fmla="*/ 14 w 45"/>
                    <a:gd name="T35" fmla="*/ 20 h 54"/>
                    <a:gd name="T36" fmla="*/ 32 w 45"/>
                    <a:gd name="T37" fmla="*/ 25 h 54"/>
                    <a:gd name="T38" fmla="*/ 31 w 45"/>
                    <a:gd name="T39" fmla="*/ 49 h 54"/>
                    <a:gd name="T40" fmla="*/ 29 w 45"/>
                    <a:gd name="T41" fmla="*/ 51 h 54"/>
                    <a:gd name="T42" fmla="*/ 16 w 45"/>
                    <a:gd name="T43" fmla="*/ 48 h 54"/>
                    <a:gd name="T44" fmla="*/ 3 w 45"/>
                    <a:gd name="T45" fmla="*/ 43 h 54"/>
                    <a:gd name="T46" fmla="*/ 25 w 45"/>
                    <a:gd name="T47" fmla="*/ 17 h 54"/>
                    <a:gd name="T48" fmla="*/ 23 w 45"/>
                    <a:gd name="T49" fmla="*/ 17 h 54"/>
                    <a:gd name="T50" fmla="*/ 21 w 45"/>
                    <a:gd name="T51" fmla="*/ 16 h 54"/>
                    <a:gd name="T52" fmla="*/ 32 w 45"/>
                    <a:gd name="T53" fmla="*/ 17 h 54"/>
                    <a:gd name="T54" fmla="*/ 33 w 45"/>
                    <a:gd name="T55" fmla="*/ 16 h 54"/>
                    <a:gd name="T56" fmla="*/ 19 w 45"/>
                    <a:gd name="T57" fmla="*/ 15 h 54"/>
                    <a:gd name="T58" fmla="*/ 20 w 45"/>
                    <a:gd name="T59" fmla="*/ 15 h 54"/>
                    <a:gd name="T60" fmla="*/ 29 w 45"/>
                    <a:gd name="T61" fmla="*/ 14 h 54"/>
                    <a:gd name="T62" fmla="*/ 24 w 45"/>
                    <a:gd name="T63" fmla="*/ 15 h 54"/>
                    <a:gd name="T64" fmla="*/ 23 w 45"/>
                    <a:gd name="T65" fmla="*/ 15 h 54"/>
                    <a:gd name="T66" fmla="*/ 23 w 45"/>
                    <a:gd name="T67" fmla="*/ 15 h 54"/>
                    <a:gd name="T68" fmla="*/ 20 w 45"/>
                    <a:gd name="T69" fmla="*/ 12 h 54"/>
                    <a:gd name="T70" fmla="*/ 21 w 45"/>
                    <a:gd name="T71" fmla="*/ 12 h 54"/>
                    <a:gd name="T72" fmla="*/ 25 w 45"/>
                    <a:gd name="T73" fmla="*/ 10 h 54"/>
                    <a:gd name="T74" fmla="*/ 25 w 45"/>
                    <a:gd name="T75" fmla="*/ 2 h 54"/>
                    <a:gd name="T76" fmla="*/ 32 w 45"/>
                    <a:gd name="T77" fmla="*/ 4 h 54"/>
                    <a:gd name="T78" fmla="*/ 29 w 45"/>
                    <a:gd name="T79" fmla="*/ 11 h 54"/>
                    <a:gd name="T80" fmla="*/ 32 w 45"/>
                    <a:gd name="T81" fmla="*/ 8 h 54"/>
                    <a:gd name="T82" fmla="*/ 35 w 45"/>
                    <a:gd name="T83" fmla="*/ 7 h 54"/>
                    <a:gd name="T84" fmla="*/ 21 w 45"/>
                    <a:gd name="T85" fmla="*/ 11 h 54"/>
                    <a:gd name="T86" fmla="*/ 22 w 45"/>
                    <a:gd name="T87" fmla="*/ 3 h 54"/>
                    <a:gd name="T88" fmla="*/ 25 w 45"/>
                    <a:gd name="T89" fmla="*/ 0 h 54"/>
                    <a:gd name="T90" fmla="*/ 23 w 45"/>
                    <a:gd name="T91" fmla="*/ 2 h 54"/>
                    <a:gd name="T92" fmla="*/ 17 w 45"/>
                    <a:gd name="T93" fmla="*/ 3 h 54"/>
                    <a:gd name="T94" fmla="*/ 18 w 45"/>
                    <a:gd name="T95" fmla="*/ 12 h 54"/>
                    <a:gd name="T96" fmla="*/ 13 w 45"/>
                    <a:gd name="T97" fmla="*/ 18 h 54"/>
                    <a:gd name="T98" fmla="*/ 1 w 45"/>
                    <a:gd name="T99" fmla="*/ 41 h 54"/>
                    <a:gd name="T100" fmla="*/ 3 w 45"/>
                    <a:gd name="T101" fmla="*/ 45 h 54"/>
                    <a:gd name="T102" fmla="*/ 15 w 45"/>
                    <a:gd name="T103" fmla="*/ 49 h 54"/>
                    <a:gd name="T104" fmla="*/ 28 w 45"/>
                    <a:gd name="T105" fmla="*/ 52 h 54"/>
                    <a:gd name="T106" fmla="*/ 33 w 45"/>
                    <a:gd name="T107" fmla="*/ 50 h 54"/>
                    <a:gd name="T108" fmla="*/ 34 w 45"/>
                    <a:gd name="T109" fmla="*/ 24 h 54"/>
                    <a:gd name="T110" fmla="*/ 44 w 45"/>
                    <a:gd name="T111" fmla="*/ 27 h 54"/>
                    <a:gd name="T112" fmla="*/ 37 w 45"/>
                    <a:gd name="T113" fmla="*/ 20 h 54"/>
                    <a:gd name="T114" fmla="*/ 41 w 45"/>
                    <a:gd name="T115" fmla="*/ 19 h 54"/>
                    <a:gd name="T116" fmla="*/ 41 w 45"/>
                    <a:gd name="T117" fmla="*/ 16 h 54"/>
                    <a:gd name="T118" fmla="*/ 40 w 45"/>
                    <a:gd name="T119" fmla="*/ 10 h 54"/>
                    <a:gd name="T120" fmla="*/ 37 w 45"/>
                    <a:gd name="T121" fmla="*/ 5 h 54"/>
                    <a:gd name="T122" fmla="*/ 33 w 45"/>
                    <a:gd name="T123" fmla="*/ 5 h 54"/>
                    <a:gd name="T124" fmla="*/ 26 w 45"/>
                    <a:gd name="T12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5" h="54">
                      <a:moveTo>
                        <a:pt x="43" y="26"/>
                      </a:moveTo>
                      <a:cubicBezTo>
                        <a:pt x="42" y="26"/>
                        <a:pt x="41" y="26"/>
                        <a:pt x="40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3" y="25"/>
                        <a:pt x="43" y="25"/>
                        <a:pt x="43" y="26"/>
                      </a:cubicBezTo>
                      <a:moveTo>
                        <a:pt x="39" y="24"/>
                      </a:moveTo>
                      <a:cubicBezTo>
                        <a:pt x="39" y="24"/>
                        <a:pt x="38" y="24"/>
                        <a:pt x="38" y="24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40" y="23"/>
                        <a:pt x="40" y="23"/>
                        <a:pt x="41" y="23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moveTo>
                        <a:pt x="36" y="23"/>
                      </a:moveTo>
                      <a:cubicBezTo>
                        <a:pt x="36" y="23"/>
                        <a:pt x="36" y="22"/>
                        <a:pt x="35" y="22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2"/>
                        <a:pt x="38" y="22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moveTo>
                        <a:pt x="34" y="21"/>
                      </a:move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0"/>
                        <a:pt x="34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moveTo>
                        <a:pt x="30" y="19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moveTo>
                        <a:pt x="33" y="20"/>
                      </a:move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3" y="19"/>
                        <a:pt x="33" y="19"/>
                        <a:pt x="33" y="20"/>
                      </a:cubicBezTo>
                      <a:moveTo>
                        <a:pt x="28" y="19"/>
                      </a:moveTo>
                      <a:cubicBezTo>
                        <a:pt x="28" y="19"/>
                        <a:pt x="28" y="18"/>
                        <a:pt x="27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moveTo>
                        <a:pt x="35" y="19"/>
                      </a:move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8"/>
                        <a:pt x="36" y="17"/>
                      </a:cubicBezTo>
                      <a:cubicBezTo>
                        <a:pt x="36" y="17"/>
                        <a:pt x="36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9"/>
                        <a:pt x="35" y="19"/>
                      </a:cubicBezTo>
                      <a:moveTo>
                        <a:pt x="38" y="18"/>
                      </a:move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9" y="17"/>
                        <a:pt x="40" y="17"/>
                        <a:pt x="40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8" y="18"/>
                      </a:cubicBezTo>
                      <a:moveTo>
                        <a:pt x="34" y="18"/>
                      </a:move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moveTo>
                        <a:pt x="2" y="43"/>
                      </a:moveTo>
                      <a:cubicBezTo>
                        <a:pt x="2" y="43"/>
                        <a:pt x="1" y="43"/>
                        <a:pt x="1" y="43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2"/>
                        <a:pt x="2" y="41"/>
                        <a:pt x="2" y="41"/>
                      </a:cubicBezTo>
                      <a:cubicBezTo>
                        <a:pt x="2" y="40"/>
                        <a:pt x="2" y="39"/>
                        <a:pt x="2" y="39"/>
                      </a:cubicBezTo>
                      <a:cubicBezTo>
                        <a:pt x="2" y="36"/>
                        <a:pt x="2" y="34"/>
                        <a:pt x="3" y="31"/>
                      </a:cubicBezTo>
                      <a:cubicBezTo>
                        <a:pt x="5" y="27"/>
                        <a:pt x="7" y="23"/>
                        <a:pt x="10" y="21"/>
                      </a:cubicBezTo>
                      <a:cubicBezTo>
                        <a:pt x="11" y="21"/>
                        <a:pt x="12" y="20"/>
                        <a:pt x="14" y="20"/>
                      </a:cubicBezTo>
                      <a:cubicBezTo>
                        <a:pt x="15" y="19"/>
                        <a:pt x="17" y="19"/>
                        <a:pt x="19" y="17"/>
                      </a:cubicBezTo>
                      <a:cubicBezTo>
                        <a:pt x="19" y="17"/>
                        <a:pt x="20" y="17"/>
                        <a:pt x="20" y="18"/>
                      </a:cubicBezTo>
                      <a:cubicBezTo>
                        <a:pt x="24" y="19"/>
                        <a:pt x="27" y="20"/>
                        <a:pt x="30" y="20"/>
                      </a:cubicBezTo>
                      <a:cubicBezTo>
                        <a:pt x="30" y="21"/>
                        <a:pt x="31" y="23"/>
                        <a:pt x="32" y="25"/>
                      </a:cubicBezTo>
                      <a:cubicBezTo>
                        <a:pt x="34" y="28"/>
                        <a:pt x="36" y="31"/>
                        <a:pt x="37" y="34"/>
                      </a:cubicBezTo>
                      <a:cubicBezTo>
                        <a:pt x="38" y="37"/>
                        <a:pt x="37" y="42"/>
                        <a:pt x="35" y="45"/>
                      </a:cubicBezTo>
                      <a:cubicBezTo>
                        <a:pt x="34" y="45"/>
                        <a:pt x="34" y="46"/>
                        <a:pt x="33" y="46"/>
                      </a:cubicBezTo>
                      <a:cubicBezTo>
                        <a:pt x="33" y="47"/>
                        <a:pt x="32" y="48"/>
                        <a:pt x="31" y="49"/>
                      </a:cubicBezTo>
                      <a:cubicBezTo>
                        <a:pt x="31" y="50"/>
                        <a:pt x="31" y="50"/>
                        <a:pt x="31" y="51"/>
                      </a:cubicBezTo>
                      <a:cubicBezTo>
                        <a:pt x="31" y="52"/>
                        <a:pt x="31" y="53"/>
                        <a:pt x="31" y="53"/>
                      </a:cubicBezTo>
                      <a:cubicBezTo>
                        <a:pt x="31" y="53"/>
                        <a:pt x="31" y="53"/>
                        <a:pt x="31" y="53"/>
                      </a:cubicBezTo>
                      <a:cubicBezTo>
                        <a:pt x="30" y="53"/>
                        <a:pt x="30" y="52"/>
                        <a:pt x="29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7" y="51"/>
                        <a:pt x="26" y="50"/>
                        <a:pt x="25" y="50"/>
                      </a:cubicBezTo>
                      <a:cubicBezTo>
                        <a:pt x="24" y="50"/>
                        <a:pt x="23" y="50"/>
                        <a:pt x="22" y="50"/>
                      </a:cubicBezTo>
                      <a:cubicBezTo>
                        <a:pt x="20" y="49"/>
                        <a:pt x="18" y="48"/>
                        <a:pt x="16" y="48"/>
                      </a:cubicBezTo>
                      <a:cubicBezTo>
                        <a:pt x="14" y="47"/>
                        <a:pt x="11" y="46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7" y="44"/>
                        <a:pt x="6" y="43"/>
                        <a:pt x="4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2" y="43"/>
                        <a:pt x="2" y="43"/>
                        <a:pt x="2" y="43"/>
                      </a:cubicBezTo>
                      <a:moveTo>
                        <a:pt x="26" y="18"/>
                      </a:moveTo>
                      <a:cubicBezTo>
                        <a:pt x="25" y="18"/>
                        <a:pt x="25" y="18"/>
                        <a:pt x="24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6" y="17"/>
                        <a:pt x="27" y="17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3" y="17"/>
                      </a:moveTo>
                      <a:cubicBezTo>
                        <a:pt x="22" y="17"/>
                        <a:pt x="22" y="17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3" y="16"/>
                        <a:pt x="23" y="1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moveTo>
                        <a:pt x="32" y="17"/>
                      </a:moveTo>
                      <a:cubicBezTo>
                        <a:pt x="32" y="17"/>
                        <a:pt x="31" y="17"/>
                        <a:pt x="31" y="17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moveTo>
                        <a:pt x="19" y="16"/>
                      </a:move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moveTo>
                        <a:pt x="29" y="16"/>
                      </a:move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5"/>
                        <a:pt x="30" y="15"/>
                        <a:pt x="31" y="1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moveTo>
                        <a:pt x="26" y="16"/>
                      </a:moveTo>
                      <a:cubicBezTo>
                        <a:pt x="26" y="16"/>
                        <a:pt x="25" y="15"/>
                        <a:pt x="24" y="15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7" y="14"/>
                        <a:pt x="27" y="14"/>
                        <a:pt x="28" y="1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moveTo>
                        <a:pt x="23" y="15"/>
                      </a:moveTo>
                      <a:cubicBezTo>
                        <a:pt x="22" y="15"/>
                        <a:pt x="22" y="15"/>
                        <a:pt x="21" y="14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3" y="13"/>
                        <a:pt x="24" y="13"/>
                        <a:pt x="25" y="13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moveTo>
                        <a:pt x="20" y="14"/>
                      </a:moveTo>
                      <a:cubicBezTo>
                        <a:pt x="19" y="14"/>
                        <a:pt x="19" y="13"/>
                        <a:pt x="19" y="13"/>
                      </a:cubicBezTo>
                      <a:cubicBezTo>
                        <a:pt x="19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0" y="13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moveTo>
                        <a:pt x="24" y="10"/>
                      </a:move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6" y="9"/>
                        <a:pt x="25" y="9"/>
                        <a:pt x="25" y="8"/>
                      </a:cubicBezTo>
                      <a:cubicBezTo>
                        <a:pt x="25" y="7"/>
                        <a:pt x="25" y="6"/>
                        <a:pt x="25" y="5"/>
                      </a:cubicBezTo>
                      <a:cubicBezTo>
                        <a:pt x="25" y="4"/>
                        <a:pt x="25" y="3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7" y="2"/>
                        <a:pt x="28" y="3"/>
                        <a:pt x="29" y="3"/>
                      </a:cubicBezTo>
                      <a:cubicBezTo>
                        <a:pt x="30" y="3"/>
                        <a:pt x="31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1" y="5"/>
                        <a:pt x="31" y="5"/>
                        <a:pt x="30" y="6"/>
                      </a:cubicBezTo>
                      <a:cubicBezTo>
                        <a:pt x="29" y="7"/>
                        <a:pt x="28" y="9"/>
                        <a:pt x="29" y="1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0"/>
                        <a:pt x="31" y="9"/>
                        <a:pt x="31" y="9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3" y="7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6" y="7"/>
                        <a:pt x="38" y="8"/>
                        <a:pt x="38" y="9"/>
                      </a:cubicBezTo>
                      <a:cubicBezTo>
                        <a:pt x="36" y="10"/>
                        <a:pt x="33" y="12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3"/>
                        <a:pt x="24" y="12"/>
                        <a:pt x="21" y="11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20" y="3"/>
                        <a:pt x="20" y="3"/>
                        <a:pt x="21" y="3"/>
                      </a:cubicBezTo>
                      <a:cubicBezTo>
                        <a:pt x="21" y="3"/>
                        <a:pt x="22" y="3"/>
                        <a:pt x="22" y="3"/>
                      </a:cubicBezTo>
                      <a:cubicBezTo>
                        <a:pt x="22" y="3"/>
                        <a:pt x="22" y="4"/>
                        <a:pt x="22" y="5"/>
                      </a:cubicBezTo>
                      <a:cubicBezTo>
                        <a:pt x="23" y="6"/>
                        <a:pt x="23" y="7"/>
                        <a:pt x="23" y="8"/>
                      </a:cubicBezTo>
                      <a:cubicBezTo>
                        <a:pt x="23" y="9"/>
                        <a:pt x="24" y="10"/>
                        <a:pt x="24" y="10"/>
                      </a:cubicBezTo>
                      <a:moveTo>
                        <a:pt x="25" y="0"/>
                      </a:moveTo>
                      <a:cubicBezTo>
                        <a:pt x="25" y="0"/>
                        <a:pt x="24" y="0"/>
                        <a:pt x="24" y="1"/>
                      </a:cubicBezTo>
                      <a:cubicBezTo>
                        <a:pt x="24" y="1"/>
                        <a:pt x="23" y="1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0" y="1"/>
                        <a:pt x="19" y="2"/>
                        <a:pt x="18" y="2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0" y="6"/>
                        <a:pt x="20" y="8"/>
                        <a:pt x="20" y="10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5"/>
                        <a:pt x="17" y="16"/>
                        <a:pt x="18" y="16"/>
                      </a:cubicBezTo>
                      <a:cubicBezTo>
                        <a:pt x="16" y="17"/>
                        <a:pt x="15" y="18"/>
                        <a:pt x="13" y="18"/>
                      </a:cubicBezTo>
                      <a:cubicBezTo>
                        <a:pt x="12" y="19"/>
                        <a:pt x="11" y="19"/>
                        <a:pt x="9" y="20"/>
                      </a:cubicBezTo>
                      <a:cubicBezTo>
                        <a:pt x="6" y="22"/>
                        <a:pt x="3" y="26"/>
                        <a:pt x="2" y="30"/>
                      </a:cubicBezTo>
                      <a:cubicBezTo>
                        <a:pt x="1" y="33"/>
                        <a:pt x="1" y="36"/>
                        <a:pt x="1" y="39"/>
                      </a:cubicBezTo>
                      <a:cubicBezTo>
                        <a:pt x="1" y="39"/>
                        <a:pt x="1" y="40"/>
                        <a:pt x="1" y="41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3"/>
                        <a:pt x="0" y="43"/>
                        <a:pt x="0" y="44"/>
                      </a:cubicBezTo>
                      <a:cubicBezTo>
                        <a:pt x="0" y="45"/>
                        <a:pt x="1" y="45"/>
                        <a:pt x="2" y="45"/>
                      </a:cubicBezTo>
                      <a:cubicBezTo>
                        <a:pt x="2" y="45"/>
                        <a:pt x="3" y="45"/>
                        <a:pt x="3" y="45"/>
                      </a:cubicBezTo>
                      <a:cubicBezTo>
                        <a:pt x="3" y="45"/>
                        <a:pt x="3" y="45"/>
                        <a:pt x="4" y="45"/>
                      </a:cubicBezTo>
                      <a:cubicBezTo>
                        <a:pt x="5" y="45"/>
                        <a:pt x="7" y="45"/>
                        <a:pt x="8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1" y="47"/>
                        <a:pt x="13" y="48"/>
                        <a:pt x="15" y="49"/>
                      </a:cubicBezTo>
                      <a:cubicBezTo>
                        <a:pt x="17" y="50"/>
                        <a:pt x="20" y="50"/>
                        <a:pt x="22" y="51"/>
                      </a:cubicBezTo>
                      <a:cubicBezTo>
                        <a:pt x="23" y="51"/>
                        <a:pt x="24" y="52"/>
                        <a:pt x="25" y="52"/>
                      </a:cubicBezTo>
                      <a:cubicBezTo>
                        <a:pt x="25" y="52"/>
                        <a:pt x="26" y="52"/>
                        <a:pt x="27" y="52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28" y="53"/>
                        <a:pt x="29" y="54"/>
                        <a:pt x="31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2" y="54"/>
                        <a:pt x="32" y="52"/>
                        <a:pt x="33" y="51"/>
                      </a:cubicBezTo>
                      <a:cubicBezTo>
                        <a:pt x="33" y="51"/>
                        <a:pt x="33" y="50"/>
                        <a:pt x="33" y="50"/>
                      </a:cubicBezTo>
                      <a:cubicBezTo>
                        <a:pt x="33" y="49"/>
                        <a:pt x="34" y="48"/>
                        <a:pt x="34" y="47"/>
                      </a:cubicBezTo>
                      <a:cubicBezTo>
                        <a:pt x="35" y="47"/>
                        <a:pt x="35" y="46"/>
                        <a:pt x="36" y="46"/>
                      </a:cubicBezTo>
                      <a:cubicBezTo>
                        <a:pt x="38" y="42"/>
                        <a:pt x="39" y="38"/>
                        <a:pt x="38" y="33"/>
                      </a:cubicBezTo>
                      <a:cubicBezTo>
                        <a:pt x="37" y="30"/>
                        <a:pt x="35" y="27"/>
                        <a:pt x="34" y="24"/>
                      </a:cubicBezTo>
                      <a:cubicBezTo>
                        <a:pt x="33" y="23"/>
                        <a:pt x="32" y="21"/>
                        <a:pt x="31" y="20"/>
                      </a:cubicBezTo>
                      <a:cubicBezTo>
                        <a:pt x="34" y="23"/>
                        <a:pt x="39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4" y="26"/>
                        <a:pt x="44" y="25"/>
                        <a:pt x="45" y="25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2" y="23"/>
                        <a:pt x="39" y="21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8" y="20"/>
                        <a:pt x="39" y="19"/>
                        <a:pt x="41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8"/>
                        <a:pt x="41" y="17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39" y="16"/>
                        <a:pt x="38" y="16"/>
                        <a:pt x="36" y="16"/>
                      </a:cubicBezTo>
                      <a:cubicBezTo>
                        <a:pt x="36" y="16"/>
                        <a:pt x="35" y="16"/>
                        <a:pt x="34" y="16"/>
                      </a:cubicBezTo>
                      <a:cubicBezTo>
                        <a:pt x="34" y="15"/>
                        <a:pt x="34" y="15"/>
                        <a:pt x="33" y="15"/>
                      </a:cubicBezTo>
                      <a:cubicBezTo>
                        <a:pt x="34" y="13"/>
                        <a:pt x="37" y="11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39" y="8"/>
                        <a:pt x="38" y="7"/>
                        <a:pt x="37" y="6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5" y="5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1" y="2"/>
                        <a:pt x="30" y="2"/>
                        <a:pt x="29" y="2"/>
                      </a:cubicBezTo>
                      <a:cubicBezTo>
                        <a:pt x="28" y="1"/>
                        <a:pt x="27" y="1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íś1îḑé"/>
                <p:cNvSpPr/>
                <p:nvPr/>
              </p:nvSpPr>
              <p:spPr bwMode="auto">
                <a:xfrm>
                  <a:off x="4084" y="2477"/>
                  <a:ext cx="9" cy="14"/>
                </a:xfrm>
                <a:custGeom>
                  <a:avLst/>
                  <a:gdLst>
                    <a:gd name="T0" fmla="*/ 1 w 4"/>
                    <a:gd name="T1" fmla="*/ 5 h 6"/>
                    <a:gd name="T2" fmla="*/ 1 w 4"/>
                    <a:gd name="T3" fmla="*/ 5 h 6"/>
                    <a:gd name="T4" fmla="*/ 2 w 4"/>
                    <a:gd name="T5" fmla="*/ 2 h 6"/>
                    <a:gd name="T6" fmla="*/ 2 w 4"/>
                    <a:gd name="T7" fmla="*/ 3 h 6"/>
                    <a:gd name="T8" fmla="*/ 2 w 4"/>
                    <a:gd name="T9" fmla="*/ 4 h 6"/>
                    <a:gd name="T10" fmla="*/ 1 w 4"/>
                    <a:gd name="T11" fmla="*/ 5 h 6"/>
                    <a:gd name="T12" fmla="*/ 1 w 4"/>
                    <a:gd name="T13" fmla="*/ 0 h 6"/>
                    <a:gd name="T14" fmla="*/ 1 w 4"/>
                    <a:gd name="T15" fmla="*/ 0 h 6"/>
                    <a:gd name="T16" fmla="*/ 0 w 4"/>
                    <a:gd name="T17" fmla="*/ 5 h 6"/>
                    <a:gd name="T18" fmla="*/ 0 w 4"/>
                    <a:gd name="T19" fmla="*/ 6 h 6"/>
                    <a:gd name="T20" fmla="*/ 0 w 4"/>
                    <a:gd name="T21" fmla="*/ 6 h 6"/>
                    <a:gd name="T22" fmla="*/ 1 w 4"/>
                    <a:gd name="T23" fmla="*/ 6 h 6"/>
                    <a:gd name="T24" fmla="*/ 1 w 4"/>
                    <a:gd name="T25" fmla="*/ 6 h 6"/>
                    <a:gd name="T26" fmla="*/ 3 w 4"/>
                    <a:gd name="T27" fmla="*/ 5 h 6"/>
                    <a:gd name="T28" fmla="*/ 3 w 4"/>
                    <a:gd name="T29" fmla="*/ 2 h 6"/>
                    <a:gd name="T30" fmla="*/ 2 w 4"/>
                    <a:gd name="T31" fmla="*/ 0 h 6"/>
                    <a:gd name="T32" fmla="*/ 1 w 4"/>
                    <a:gd name="T3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6"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5"/>
                        <a:pt x="1" y="5"/>
                        <a:pt x="1" y="5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3" y="6"/>
                        <a:pt x="3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ï$líḓê"/>
                <p:cNvSpPr/>
                <p:nvPr/>
              </p:nvSpPr>
              <p:spPr bwMode="auto">
                <a:xfrm>
                  <a:off x="4062" y="2448"/>
                  <a:ext cx="46" cy="50"/>
                </a:xfrm>
                <a:custGeom>
                  <a:avLst/>
                  <a:gdLst>
                    <a:gd name="T0" fmla="*/ 12 w 19"/>
                    <a:gd name="T1" fmla="*/ 3 h 21"/>
                    <a:gd name="T2" fmla="*/ 14 w 19"/>
                    <a:gd name="T3" fmla="*/ 1 h 21"/>
                    <a:gd name="T4" fmla="*/ 13 w 19"/>
                    <a:gd name="T5" fmla="*/ 3 h 21"/>
                    <a:gd name="T6" fmla="*/ 13 w 19"/>
                    <a:gd name="T7" fmla="*/ 3 h 21"/>
                    <a:gd name="T8" fmla="*/ 17 w 19"/>
                    <a:gd name="T9" fmla="*/ 7 h 21"/>
                    <a:gd name="T10" fmla="*/ 13 w 19"/>
                    <a:gd name="T11" fmla="*/ 5 h 21"/>
                    <a:gd name="T12" fmla="*/ 12 w 19"/>
                    <a:gd name="T13" fmla="*/ 5 h 21"/>
                    <a:gd name="T14" fmla="*/ 11 w 19"/>
                    <a:gd name="T15" fmla="*/ 11 h 21"/>
                    <a:gd name="T16" fmla="*/ 14 w 19"/>
                    <a:gd name="T17" fmla="*/ 14 h 21"/>
                    <a:gd name="T18" fmla="*/ 13 w 19"/>
                    <a:gd name="T19" fmla="*/ 18 h 21"/>
                    <a:gd name="T20" fmla="*/ 9 w 19"/>
                    <a:gd name="T21" fmla="*/ 19 h 21"/>
                    <a:gd name="T22" fmla="*/ 8 w 19"/>
                    <a:gd name="T23" fmla="*/ 19 h 21"/>
                    <a:gd name="T24" fmla="*/ 7 w 19"/>
                    <a:gd name="T25" fmla="*/ 20 h 21"/>
                    <a:gd name="T26" fmla="*/ 7 w 19"/>
                    <a:gd name="T27" fmla="*/ 19 h 21"/>
                    <a:gd name="T28" fmla="*/ 6 w 19"/>
                    <a:gd name="T29" fmla="*/ 18 h 21"/>
                    <a:gd name="T30" fmla="*/ 3 w 19"/>
                    <a:gd name="T31" fmla="*/ 14 h 21"/>
                    <a:gd name="T32" fmla="*/ 7 w 19"/>
                    <a:gd name="T33" fmla="*/ 17 h 21"/>
                    <a:gd name="T34" fmla="*/ 9 w 19"/>
                    <a:gd name="T35" fmla="*/ 11 h 21"/>
                    <a:gd name="T36" fmla="*/ 6 w 19"/>
                    <a:gd name="T37" fmla="*/ 6 h 21"/>
                    <a:gd name="T38" fmla="*/ 10 w 19"/>
                    <a:gd name="T39" fmla="*/ 3 h 21"/>
                    <a:gd name="T40" fmla="*/ 12 w 19"/>
                    <a:gd name="T41" fmla="*/ 0 h 21"/>
                    <a:gd name="T42" fmla="*/ 11 w 19"/>
                    <a:gd name="T43" fmla="*/ 2 h 21"/>
                    <a:gd name="T44" fmla="*/ 8 w 19"/>
                    <a:gd name="T45" fmla="*/ 2 h 21"/>
                    <a:gd name="T46" fmla="*/ 8 w 19"/>
                    <a:gd name="T47" fmla="*/ 11 h 21"/>
                    <a:gd name="T48" fmla="*/ 4 w 19"/>
                    <a:gd name="T49" fmla="*/ 13 h 21"/>
                    <a:gd name="T50" fmla="*/ 3 w 19"/>
                    <a:gd name="T51" fmla="*/ 13 h 21"/>
                    <a:gd name="T52" fmla="*/ 0 w 19"/>
                    <a:gd name="T53" fmla="*/ 15 h 21"/>
                    <a:gd name="T54" fmla="*/ 6 w 19"/>
                    <a:gd name="T55" fmla="*/ 19 h 21"/>
                    <a:gd name="T56" fmla="*/ 6 w 19"/>
                    <a:gd name="T57" fmla="*/ 20 h 21"/>
                    <a:gd name="T58" fmla="*/ 8 w 19"/>
                    <a:gd name="T59" fmla="*/ 21 h 21"/>
                    <a:gd name="T60" fmla="*/ 9 w 19"/>
                    <a:gd name="T61" fmla="*/ 21 h 21"/>
                    <a:gd name="T62" fmla="*/ 9 w 19"/>
                    <a:gd name="T63" fmla="*/ 20 h 21"/>
                    <a:gd name="T64" fmla="*/ 13 w 19"/>
                    <a:gd name="T65" fmla="*/ 19 h 21"/>
                    <a:gd name="T66" fmla="*/ 15 w 19"/>
                    <a:gd name="T67" fmla="*/ 13 h 21"/>
                    <a:gd name="T68" fmla="*/ 13 w 19"/>
                    <a:gd name="T69" fmla="*/ 6 h 21"/>
                    <a:gd name="T70" fmla="*/ 15 w 19"/>
                    <a:gd name="T71" fmla="*/ 9 h 21"/>
                    <a:gd name="T72" fmla="*/ 16 w 19"/>
                    <a:gd name="T73" fmla="*/ 9 h 21"/>
                    <a:gd name="T74" fmla="*/ 18 w 19"/>
                    <a:gd name="T75" fmla="*/ 6 h 21"/>
                    <a:gd name="T76" fmla="*/ 15 w 19"/>
                    <a:gd name="T77" fmla="*/ 2 h 21"/>
                    <a:gd name="T78" fmla="*/ 15 w 19"/>
                    <a:gd name="T79" fmla="*/ 0 h 21"/>
                    <a:gd name="T80" fmla="*/ 12 w 19"/>
                    <a:gd name="T8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" h="21">
                      <a:moveTo>
                        <a:pt x="11" y="3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6" y="5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6" y="7"/>
                        <a:pt x="16" y="8"/>
                      </a:cubicBezTo>
                      <a:cubicBezTo>
                        <a:pt x="15" y="7"/>
                        <a:pt x="14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7"/>
                        <a:pt x="11" y="8"/>
                        <a:pt x="11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" y="12"/>
                        <a:pt x="13" y="13"/>
                        <a:pt x="14" y="14"/>
                      </a:cubicBezTo>
                      <a:cubicBezTo>
                        <a:pt x="14" y="14"/>
                        <a:pt x="14" y="15"/>
                        <a:pt x="14" y="16"/>
                      </a:cubicBezTo>
                      <a:cubicBezTo>
                        <a:pt x="14" y="17"/>
                        <a:pt x="14" y="18"/>
                        <a:pt x="13" y="18"/>
                      </a:cubicBezTo>
                      <a:cubicBezTo>
                        <a:pt x="12" y="19"/>
                        <a:pt x="11" y="19"/>
                        <a:pt x="10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5" y="17"/>
                        <a:pt x="4" y="16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cubicBezTo>
                        <a:pt x="4" y="15"/>
                        <a:pt x="6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5"/>
                        <a:pt x="9" y="13"/>
                        <a:pt x="9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9"/>
                        <a:pt x="6" y="7"/>
                        <a:pt x="6" y="6"/>
                      </a:cubicBezTo>
                      <a:cubicBezTo>
                        <a:pt x="6" y="5"/>
                        <a:pt x="8" y="4"/>
                        <a:pt x="8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"/>
                        <a:pt x="11" y="1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7" y="3"/>
                        <a:pt x="5" y="4"/>
                        <a:pt x="5" y="6"/>
                      </a:cubicBezTo>
                      <a:cubicBezTo>
                        <a:pt x="5" y="8"/>
                        <a:pt x="6" y="9"/>
                        <a:pt x="8" y="11"/>
                      </a:cubicBezTo>
                      <a:cubicBezTo>
                        <a:pt x="8" y="13"/>
                        <a:pt x="7" y="14"/>
                        <a:pt x="7" y="15"/>
                      </a:cubicBezTo>
                      <a:cubicBezTo>
                        <a:pt x="6" y="15"/>
                        <a:pt x="5" y="14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3"/>
                        <a:pt x="2" y="14"/>
                        <a:pt x="1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3" y="17"/>
                        <a:pt x="5" y="18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20"/>
                        <a:pt x="6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2" y="20"/>
                        <a:pt x="13" y="20"/>
                        <a:pt x="13" y="19"/>
                      </a:cubicBezTo>
                      <a:cubicBezTo>
                        <a:pt x="15" y="19"/>
                        <a:pt x="16" y="17"/>
                        <a:pt x="16" y="16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4" y="12"/>
                        <a:pt x="13" y="11"/>
                        <a:pt x="12" y="10"/>
                      </a:cubicBezTo>
                      <a:cubicBezTo>
                        <a:pt x="12" y="9"/>
                        <a:pt x="13" y="7"/>
                        <a:pt x="13" y="6"/>
                      </a:cubicBezTo>
                      <a:cubicBezTo>
                        <a:pt x="14" y="7"/>
                        <a:pt x="14" y="8"/>
                        <a:pt x="15" y="8"/>
                      </a:cubicBezTo>
                      <a:cubicBezTo>
                        <a:pt x="15" y="8"/>
                        <a:pt x="15" y="9"/>
                        <a:pt x="15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8"/>
                        <a:pt x="17" y="8"/>
                        <a:pt x="18" y="8"/>
                      </a:cubicBezTo>
                      <a:cubicBezTo>
                        <a:pt x="18" y="7"/>
                        <a:pt x="19" y="7"/>
                        <a:pt x="18" y="6"/>
                      </a:cubicBezTo>
                      <a:cubicBezTo>
                        <a:pt x="18" y="5"/>
                        <a:pt x="16" y="3"/>
                        <a:pt x="14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íSlïdè"/>
                <p:cNvSpPr/>
                <p:nvPr/>
              </p:nvSpPr>
              <p:spPr bwMode="auto">
                <a:xfrm>
                  <a:off x="4079" y="2458"/>
                  <a:ext cx="10" cy="11"/>
                </a:xfrm>
                <a:custGeom>
                  <a:avLst/>
                  <a:gdLst>
                    <a:gd name="T0" fmla="*/ 2 w 4"/>
                    <a:gd name="T1" fmla="*/ 3 h 5"/>
                    <a:gd name="T2" fmla="*/ 2 w 4"/>
                    <a:gd name="T3" fmla="*/ 2 h 5"/>
                    <a:gd name="T4" fmla="*/ 3 w 4"/>
                    <a:gd name="T5" fmla="*/ 1 h 5"/>
                    <a:gd name="T6" fmla="*/ 2 w 4"/>
                    <a:gd name="T7" fmla="*/ 3 h 5"/>
                    <a:gd name="T8" fmla="*/ 4 w 4"/>
                    <a:gd name="T9" fmla="*/ 0 h 5"/>
                    <a:gd name="T10" fmla="*/ 1 w 4"/>
                    <a:gd name="T11" fmla="*/ 1 h 5"/>
                    <a:gd name="T12" fmla="*/ 2 w 4"/>
                    <a:gd name="T13" fmla="*/ 4 h 5"/>
                    <a:gd name="T14" fmla="*/ 2 w 4"/>
                    <a:gd name="T15" fmla="*/ 5 h 5"/>
                    <a:gd name="T16" fmla="*/ 2 w 4"/>
                    <a:gd name="T17" fmla="*/ 5 h 5"/>
                    <a:gd name="T18" fmla="*/ 2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0 h 5"/>
                    <a:gd name="T26" fmla="*/ 4 w 4"/>
                    <a:gd name="T27" fmla="*/ 0 h 5"/>
                    <a:gd name="T28" fmla="*/ 4 w 4"/>
                    <a:gd name="T29" fmla="*/ 0 h 5"/>
                    <a:gd name="T30" fmla="*/ 4 w 4"/>
                    <a:gd name="T3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5">
                      <a:moveTo>
                        <a:pt x="2" y="3"/>
                      </a:move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2"/>
                        <a:pt x="2" y="2"/>
                        <a:pt x="2" y="3"/>
                      </a:cubicBezTo>
                      <a:moveTo>
                        <a:pt x="4" y="0"/>
                      </a:moveTo>
                      <a:cubicBezTo>
                        <a:pt x="3" y="0"/>
                        <a:pt x="1" y="0"/>
                        <a:pt x="1" y="1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3"/>
                        <a:pt x="4" y="2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iṧlïḑê"/>
                <p:cNvSpPr/>
                <p:nvPr/>
              </p:nvSpPr>
              <p:spPr bwMode="auto">
                <a:xfrm>
                  <a:off x="3534" y="2367"/>
                  <a:ext cx="55" cy="52"/>
                </a:xfrm>
                <a:custGeom>
                  <a:avLst/>
                  <a:gdLst>
                    <a:gd name="T0" fmla="*/ 14 w 23"/>
                    <a:gd name="T1" fmla="*/ 21 h 22"/>
                    <a:gd name="T2" fmla="*/ 12 w 23"/>
                    <a:gd name="T3" fmla="*/ 21 h 22"/>
                    <a:gd name="T4" fmla="*/ 13 w 23"/>
                    <a:gd name="T5" fmla="*/ 21 h 22"/>
                    <a:gd name="T6" fmla="*/ 11 w 23"/>
                    <a:gd name="T7" fmla="*/ 21 h 22"/>
                    <a:gd name="T8" fmla="*/ 11 w 23"/>
                    <a:gd name="T9" fmla="*/ 21 h 22"/>
                    <a:gd name="T10" fmla="*/ 10 w 23"/>
                    <a:gd name="T11" fmla="*/ 21 h 22"/>
                    <a:gd name="T12" fmla="*/ 9 w 23"/>
                    <a:gd name="T13" fmla="*/ 21 h 22"/>
                    <a:gd name="T14" fmla="*/ 10 w 23"/>
                    <a:gd name="T15" fmla="*/ 20 h 22"/>
                    <a:gd name="T16" fmla="*/ 8 w 23"/>
                    <a:gd name="T17" fmla="*/ 21 h 22"/>
                    <a:gd name="T18" fmla="*/ 9 w 23"/>
                    <a:gd name="T19" fmla="*/ 21 h 22"/>
                    <a:gd name="T20" fmla="*/ 8 w 23"/>
                    <a:gd name="T21" fmla="*/ 19 h 22"/>
                    <a:gd name="T22" fmla="*/ 7 w 23"/>
                    <a:gd name="T23" fmla="*/ 20 h 22"/>
                    <a:gd name="T24" fmla="*/ 8 w 23"/>
                    <a:gd name="T25" fmla="*/ 19 h 22"/>
                    <a:gd name="T26" fmla="*/ 4 w 23"/>
                    <a:gd name="T27" fmla="*/ 18 h 22"/>
                    <a:gd name="T28" fmla="*/ 5 w 23"/>
                    <a:gd name="T29" fmla="*/ 19 h 22"/>
                    <a:gd name="T30" fmla="*/ 4 w 23"/>
                    <a:gd name="T31" fmla="*/ 16 h 22"/>
                    <a:gd name="T32" fmla="*/ 4 w 23"/>
                    <a:gd name="T33" fmla="*/ 17 h 22"/>
                    <a:gd name="T34" fmla="*/ 3 w 23"/>
                    <a:gd name="T35" fmla="*/ 15 h 22"/>
                    <a:gd name="T36" fmla="*/ 4 w 23"/>
                    <a:gd name="T37" fmla="*/ 15 h 22"/>
                    <a:gd name="T38" fmla="*/ 2 w 23"/>
                    <a:gd name="T39" fmla="*/ 15 h 22"/>
                    <a:gd name="T40" fmla="*/ 3 w 23"/>
                    <a:gd name="T41" fmla="*/ 13 h 22"/>
                    <a:gd name="T42" fmla="*/ 2 w 23"/>
                    <a:gd name="T43" fmla="*/ 13 h 22"/>
                    <a:gd name="T44" fmla="*/ 3 w 23"/>
                    <a:gd name="T45" fmla="*/ 10 h 22"/>
                    <a:gd name="T46" fmla="*/ 2 w 23"/>
                    <a:gd name="T47" fmla="*/ 10 h 22"/>
                    <a:gd name="T48" fmla="*/ 3 w 23"/>
                    <a:gd name="T49" fmla="*/ 9 h 22"/>
                    <a:gd name="T50" fmla="*/ 2 w 23"/>
                    <a:gd name="T51" fmla="*/ 9 h 22"/>
                    <a:gd name="T52" fmla="*/ 3 w 23"/>
                    <a:gd name="T53" fmla="*/ 8 h 22"/>
                    <a:gd name="T54" fmla="*/ 2 w 23"/>
                    <a:gd name="T55" fmla="*/ 7 h 22"/>
                    <a:gd name="T56" fmla="*/ 3 w 23"/>
                    <a:gd name="T57" fmla="*/ 6 h 22"/>
                    <a:gd name="T58" fmla="*/ 3 w 23"/>
                    <a:gd name="T59" fmla="*/ 6 h 22"/>
                    <a:gd name="T60" fmla="*/ 4 w 23"/>
                    <a:gd name="T61" fmla="*/ 5 h 22"/>
                    <a:gd name="T62" fmla="*/ 14 w 23"/>
                    <a:gd name="T63" fmla="*/ 20 h 22"/>
                    <a:gd name="T64" fmla="*/ 9 w 23"/>
                    <a:gd name="T65" fmla="*/ 1 h 22"/>
                    <a:gd name="T66" fmla="*/ 21 w 23"/>
                    <a:gd name="T67" fmla="*/ 16 h 22"/>
                    <a:gd name="T68" fmla="*/ 12 w 23"/>
                    <a:gd name="T69" fmla="*/ 0 h 22"/>
                    <a:gd name="T70" fmla="*/ 6 w 23"/>
                    <a:gd name="T71" fmla="*/ 2 h 22"/>
                    <a:gd name="T72" fmla="*/ 3 w 23"/>
                    <a:gd name="T73" fmla="*/ 4 h 22"/>
                    <a:gd name="T74" fmla="*/ 1 w 23"/>
                    <a:gd name="T75" fmla="*/ 15 h 22"/>
                    <a:gd name="T76" fmla="*/ 10 w 23"/>
                    <a:gd name="T77" fmla="*/ 22 h 22"/>
                    <a:gd name="T78" fmla="*/ 13 w 23"/>
                    <a:gd name="T79" fmla="*/ 22 h 22"/>
                    <a:gd name="T80" fmla="*/ 13 w 23"/>
                    <a:gd name="T81" fmla="*/ 22 h 22"/>
                    <a:gd name="T82" fmla="*/ 18 w 23"/>
                    <a:gd name="T83" fmla="*/ 20 h 22"/>
                    <a:gd name="T84" fmla="*/ 22 w 23"/>
                    <a:gd name="T85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" h="22">
                      <a:moveTo>
                        <a:pt x="13" y="21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moveTo>
                        <a:pt x="12" y="21"/>
                      </a:move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moveTo>
                        <a:pt x="11" y="21"/>
                      </a:move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moveTo>
                        <a:pt x="10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moveTo>
                        <a:pt x="9" y="21"/>
                      </a:move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moveTo>
                        <a:pt x="9" y="21"/>
                      </a:move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moveTo>
                        <a:pt x="7" y="21"/>
                      </a:move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moveTo>
                        <a:pt x="7" y="20"/>
                      </a:moveTo>
                      <a:cubicBezTo>
                        <a:pt x="6" y="20"/>
                        <a:pt x="6" y="20"/>
                        <a:pt x="5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moveTo>
                        <a:pt x="5" y="19"/>
                      </a:moveTo>
                      <a:cubicBezTo>
                        <a:pt x="5" y="19"/>
                        <a:pt x="4" y="18"/>
                        <a:pt x="4" y="18"/>
                      </a:cubicBezTo>
                      <a:cubicBezTo>
                        <a:pt x="4" y="17"/>
                        <a:pt x="5" y="17"/>
                        <a:pt x="5" y="16"/>
                      </a:cubicBezTo>
                      <a:cubicBezTo>
                        <a:pt x="5" y="17"/>
                        <a:pt x="5" y="17"/>
                        <a:pt x="6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moveTo>
                        <a:pt x="4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moveTo>
                        <a:pt x="3" y="16"/>
                      </a:moveTo>
                      <a:cubicBezTo>
                        <a:pt x="3" y="16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moveTo>
                        <a:pt x="2" y="15"/>
                      </a:moveTo>
                      <a:cubicBezTo>
                        <a:pt x="2" y="14"/>
                        <a:pt x="2" y="14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moveTo>
                        <a:pt x="2" y="13"/>
                      </a:moveTo>
                      <a:cubicBezTo>
                        <a:pt x="2" y="12"/>
                        <a:pt x="2" y="11"/>
                        <a:pt x="2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moveTo>
                        <a:pt x="2" y="10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moveTo>
                        <a:pt x="2" y="9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3" y="8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moveTo>
                        <a:pt x="3" y="6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14" y="20"/>
                      </a:moveTo>
                      <a:cubicBezTo>
                        <a:pt x="10" y="20"/>
                        <a:pt x="6" y="18"/>
                        <a:pt x="5" y="14"/>
                      </a:cubicBezTo>
                      <a:cubicBezTo>
                        <a:pt x="3" y="11"/>
                        <a:pt x="4" y="7"/>
                        <a:pt x="5" y="5"/>
                      </a:cubicBezTo>
                      <a:cubicBezTo>
                        <a:pt x="6" y="3"/>
                        <a:pt x="7" y="2"/>
                        <a:pt x="9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6" y="1"/>
                        <a:pt x="19" y="4"/>
                        <a:pt x="21" y="8"/>
                      </a:cubicBezTo>
                      <a:cubicBezTo>
                        <a:pt x="22" y="11"/>
                        <a:pt x="22" y="14"/>
                        <a:pt x="21" y="16"/>
                      </a:cubicBezTo>
                      <a:cubicBezTo>
                        <a:pt x="20" y="18"/>
                        <a:pt x="18" y="19"/>
                        <a:pt x="16" y="20"/>
                      </a:cubicBezTo>
                      <a:cubicBezTo>
                        <a:pt x="15" y="20"/>
                        <a:pt x="14" y="20"/>
                        <a:pt x="14" y="20"/>
                      </a:cubicBezTo>
                      <a:moveTo>
                        <a:pt x="12" y="0"/>
                      </a:move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8" y="1"/>
                        <a:pt x="7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7"/>
                        <a:pt x="0" y="12"/>
                        <a:pt x="1" y="15"/>
                      </a:cubicBezTo>
                      <a:cubicBezTo>
                        <a:pt x="3" y="19"/>
                        <a:pt x="6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5" y="22"/>
                        <a:pt x="17" y="21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20" y="19"/>
                        <a:pt x="21" y="18"/>
                        <a:pt x="22" y="16"/>
                      </a:cubicBezTo>
                      <a:cubicBezTo>
                        <a:pt x="23" y="14"/>
                        <a:pt x="23" y="11"/>
                        <a:pt x="22" y="8"/>
                      </a:cubicBezTo>
                      <a:cubicBezTo>
                        <a:pt x="20" y="3"/>
                        <a:pt x="16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íşḷïḋê"/>
                <p:cNvSpPr/>
                <p:nvPr/>
              </p:nvSpPr>
              <p:spPr bwMode="auto">
                <a:xfrm>
                  <a:off x="3544" y="2372"/>
                  <a:ext cx="40" cy="40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10 h 17"/>
                    <a:gd name="T8" fmla="*/ 16 w 17"/>
                    <a:gd name="T9" fmla="*/ 8 h 17"/>
                    <a:gd name="T10" fmla="*/ 16 w 17"/>
                    <a:gd name="T11" fmla="*/ 7 h 17"/>
                    <a:gd name="T12" fmla="*/ 16 w 17"/>
                    <a:gd name="T13" fmla="*/ 8 h 17"/>
                    <a:gd name="T14" fmla="*/ 15 w 17"/>
                    <a:gd name="T15" fmla="*/ 7 h 17"/>
                    <a:gd name="T16" fmla="*/ 15 w 17"/>
                    <a:gd name="T17" fmla="*/ 6 h 17"/>
                    <a:gd name="T18" fmla="*/ 15 w 17"/>
                    <a:gd name="T19" fmla="*/ 7 h 17"/>
                    <a:gd name="T20" fmla="*/ 14 w 17"/>
                    <a:gd name="T21" fmla="*/ 5 h 17"/>
                    <a:gd name="T22" fmla="*/ 15 w 17"/>
                    <a:gd name="T23" fmla="*/ 5 h 17"/>
                    <a:gd name="T24" fmla="*/ 14 w 17"/>
                    <a:gd name="T25" fmla="*/ 4 h 17"/>
                    <a:gd name="T26" fmla="*/ 13 w 17"/>
                    <a:gd name="T27" fmla="*/ 3 h 17"/>
                    <a:gd name="T28" fmla="*/ 14 w 17"/>
                    <a:gd name="T29" fmla="*/ 4 h 17"/>
                    <a:gd name="T30" fmla="*/ 12 w 17"/>
                    <a:gd name="T31" fmla="*/ 2 h 17"/>
                    <a:gd name="T32" fmla="*/ 13 w 17"/>
                    <a:gd name="T33" fmla="*/ 3 h 17"/>
                    <a:gd name="T34" fmla="*/ 10 w 17"/>
                    <a:gd name="T35" fmla="*/ 16 h 17"/>
                    <a:gd name="T36" fmla="*/ 2 w 17"/>
                    <a:gd name="T37" fmla="*/ 4 h 17"/>
                    <a:gd name="T38" fmla="*/ 4 w 17"/>
                    <a:gd name="T39" fmla="*/ 2 h 17"/>
                    <a:gd name="T40" fmla="*/ 7 w 17"/>
                    <a:gd name="T41" fmla="*/ 2 h 17"/>
                    <a:gd name="T42" fmla="*/ 12 w 17"/>
                    <a:gd name="T43" fmla="*/ 4 h 17"/>
                    <a:gd name="T44" fmla="*/ 12 w 17"/>
                    <a:gd name="T45" fmla="*/ 4 h 17"/>
                    <a:gd name="T46" fmla="*/ 13 w 17"/>
                    <a:gd name="T47" fmla="*/ 15 h 17"/>
                    <a:gd name="T48" fmla="*/ 11 w 17"/>
                    <a:gd name="T49" fmla="*/ 16 h 17"/>
                    <a:gd name="T50" fmla="*/ 11 w 17"/>
                    <a:gd name="T51" fmla="*/ 2 h 17"/>
                    <a:gd name="T52" fmla="*/ 11 w 17"/>
                    <a:gd name="T53" fmla="*/ 2 h 17"/>
                    <a:gd name="T54" fmla="*/ 11 w 17"/>
                    <a:gd name="T55" fmla="*/ 2 h 17"/>
                    <a:gd name="T56" fmla="*/ 10 w 17"/>
                    <a:gd name="T57" fmla="*/ 1 h 17"/>
                    <a:gd name="T58" fmla="*/ 10 w 17"/>
                    <a:gd name="T59" fmla="*/ 1 h 17"/>
                    <a:gd name="T60" fmla="*/ 6 w 17"/>
                    <a:gd name="T61" fmla="*/ 0 h 17"/>
                    <a:gd name="T62" fmla="*/ 1 w 17"/>
                    <a:gd name="T63" fmla="*/ 12 h 17"/>
                    <a:gd name="T64" fmla="*/ 11 w 17"/>
                    <a:gd name="T65" fmla="*/ 17 h 17"/>
                    <a:gd name="T66" fmla="*/ 16 w 17"/>
                    <a:gd name="T67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moveTo>
                        <a:pt x="16" y="10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moveTo>
                        <a:pt x="16" y="8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15" y="7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moveTo>
                        <a:pt x="15" y="6"/>
                      </a:move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6"/>
                        <a:pt x="15" y="6"/>
                        <a:pt x="15" y="6"/>
                      </a:cubicBezTo>
                      <a:moveTo>
                        <a:pt x="14" y="4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moveTo>
                        <a:pt x="13" y="3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moveTo>
                        <a:pt x="10" y="16"/>
                      </a:moveTo>
                      <a:cubicBezTo>
                        <a:pt x="6" y="16"/>
                        <a:pt x="3" y="14"/>
                        <a:pt x="2" y="11"/>
                      </a:cubicBezTo>
                      <a:cubicBezTo>
                        <a:pt x="1" y="9"/>
                        <a:pt x="1" y="6"/>
                        <a:pt x="2" y="4"/>
                      </a:cubicBez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9" y="2"/>
                        <a:pt x="10" y="2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5" y="8"/>
                      </a:cubicBezTo>
                      <a:cubicBezTo>
                        <a:pt x="16" y="10"/>
                        <a:pt x="15" y="14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6"/>
                        <a:pt x="12" y="16"/>
                        <a:pt x="11" y="16"/>
                      </a:cubicBezTo>
                      <a:cubicBezTo>
                        <a:pt x="11" y="16"/>
                        <a:pt x="10" y="16"/>
                        <a:pt x="10" y="16"/>
                      </a:cubicBezTo>
                      <a:moveTo>
                        <a:pt x="11" y="2"/>
                      </a:move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moveTo>
                        <a:pt x="1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0" y="6"/>
                        <a:pt x="0" y="9"/>
                        <a:pt x="1" y="12"/>
                      </a:cubicBezTo>
                      <a:cubicBezTo>
                        <a:pt x="3" y="15"/>
                        <a:pt x="6" y="17"/>
                        <a:pt x="10" y="17"/>
                      </a:cubicBezTo>
                      <a:cubicBezTo>
                        <a:pt x="10" y="17"/>
                        <a:pt x="11" y="17"/>
                        <a:pt x="11" y="17"/>
                      </a:cubicBezTo>
                      <a:cubicBezTo>
                        <a:pt x="13" y="17"/>
                        <a:pt x="15" y="15"/>
                        <a:pt x="16" y="13"/>
                      </a:cubicBezTo>
                      <a:cubicBezTo>
                        <a:pt x="17" y="11"/>
                        <a:pt x="17" y="9"/>
                        <a:pt x="16" y="7"/>
                      </a:cubicBezTo>
                      <a:cubicBezTo>
                        <a:pt x="15" y="3"/>
                        <a:pt x="11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ïşļidê"/>
                <p:cNvSpPr/>
                <p:nvPr/>
              </p:nvSpPr>
              <p:spPr bwMode="auto">
                <a:xfrm>
                  <a:off x="3553" y="2379"/>
                  <a:ext cx="22" cy="29"/>
                </a:xfrm>
                <a:custGeom>
                  <a:avLst/>
                  <a:gdLst>
                    <a:gd name="T0" fmla="*/ 1 w 9"/>
                    <a:gd name="T1" fmla="*/ 6 h 12"/>
                    <a:gd name="T2" fmla="*/ 1 w 9"/>
                    <a:gd name="T3" fmla="*/ 3 h 12"/>
                    <a:gd name="T4" fmla="*/ 2 w 9"/>
                    <a:gd name="T5" fmla="*/ 2 h 12"/>
                    <a:gd name="T6" fmla="*/ 1 w 9"/>
                    <a:gd name="T7" fmla="*/ 1 h 12"/>
                    <a:gd name="T8" fmla="*/ 2 w 9"/>
                    <a:gd name="T9" fmla="*/ 1 h 12"/>
                    <a:gd name="T10" fmla="*/ 2 w 9"/>
                    <a:gd name="T11" fmla="*/ 1 h 12"/>
                    <a:gd name="T12" fmla="*/ 3 w 9"/>
                    <a:gd name="T13" fmla="*/ 2 h 12"/>
                    <a:gd name="T14" fmla="*/ 5 w 9"/>
                    <a:gd name="T15" fmla="*/ 2 h 12"/>
                    <a:gd name="T16" fmla="*/ 4 w 9"/>
                    <a:gd name="T17" fmla="*/ 3 h 12"/>
                    <a:gd name="T18" fmla="*/ 2 w 9"/>
                    <a:gd name="T19" fmla="*/ 5 h 12"/>
                    <a:gd name="T20" fmla="*/ 4 w 9"/>
                    <a:gd name="T21" fmla="*/ 6 h 12"/>
                    <a:gd name="T22" fmla="*/ 7 w 9"/>
                    <a:gd name="T23" fmla="*/ 6 h 12"/>
                    <a:gd name="T24" fmla="*/ 7 w 9"/>
                    <a:gd name="T25" fmla="*/ 9 h 12"/>
                    <a:gd name="T26" fmla="*/ 8 w 9"/>
                    <a:gd name="T27" fmla="*/ 11 h 12"/>
                    <a:gd name="T28" fmla="*/ 7 w 9"/>
                    <a:gd name="T29" fmla="*/ 11 h 12"/>
                    <a:gd name="T30" fmla="*/ 6 w 9"/>
                    <a:gd name="T31" fmla="*/ 10 h 12"/>
                    <a:gd name="T32" fmla="*/ 6 w 9"/>
                    <a:gd name="T33" fmla="*/ 10 h 12"/>
                    <a:gd name="T34" fmla="*/ 4 w 9"/>
                    <a:gd name="T35" fmla="*/ 9 h 12"/>
                    <a:gd name="T36" fmla="*/ 5 w 9"/>
                    <a:gd name="T37" fmla="*/ 9 h 12"/>
                    <a:gd name="T38" fmla="*/ 7 w 9"/>
                    <a:gd name="T39" fmla="*/ 8 h 12"/>
                    <a:gd name="T40" fmla="*/ 6 w 9"/>
                    <a:gd name="T41" fmla="*/ 6 h 12"/>
                    <a:gd name="T42" fmla="*/ 3 w 9"/>
                    <a:gd name="T43" fmla="*/ 6 h 12"/>
                    <a:gd name="T44" fmla="*/ 1 w 9"/>
                    <a:gd name="T45" fmla="*/ 0 h 12"/>
                    <a:gd name="T46" fmla="*/ 0 w 9"/>
                    <a:gd name="T47" fmla="*/ 1 h 12"/>
                    <a:gd name="T48" fmla="*/ 0 w 9"/>
                    <a:gd name="T49" fmla="*/ 2 h 12"/>
                    <a:gd name="T50" fmla="*/ 0 w 9"/>
                    <a:gd name="T51" fmla="*/ 4 h 12"/>
                    <a:gd name="T52" fmla="*/ 3 w 9"/>
                    <a:gd name="T53" fmla="*/ 7 h 12"/>
                    <a:gd name="T54" fmla="*/ 5 w 9"/>
                    <a:gd name="T55" fmla="*/ 7 h 12"/>
                    <a:gd name="T56" fmla="*/ 6 w 9"/>
                    <a:gd name="T57" fmla="*/ 7 h 12"/>
                    <a:gd name="T58" fmla="*/ 6 w 9"/>
                    <a:gd name="T59" fmla="*/ 8 h 12"/>
                    <a:gd name="T60" fmla="*/ 4 w 9"/>
                    <a:gd name="T61" fmla="*/ 8 h 12"/>
                    <a:gd name="T62" fmla="*/ 3 w 9"/>
                    <a:gd name="T63" fmla="*/ 9 h 12"/>
                    <a:gd name="T64" fmla="*/ 5 w 9"/>
                    <a:gd name="T65" fmla="*/ 11 h 12"/>
                    <a:gd name="T66" fmla="*/ 7 w 9"/>
                    <a:gd name="T67" fmla="*/ 12 h 12"/>
                    <a:gd name="T68" fmla="*/ 7 w 9"/>
                    <a:gd name="T69" fmla="*/ 12 h 12"/>
                    <a:gd name="T70" fmla="*/ 8 w 9"/>
                    <a:gd name="T71" fmla="*/ 12 h 12"/>
                    <a:gd name="T72" fmla="*/ 9 w 9"/>
                    <a:gd name="T73" fmla="*/ 11 h 12"/>
                    <a:gd name="T74" fmla="*/ 9 w 9"/>
                    <a:gd name="T75" fmla="*/ 7 h 12"/>
                    <a:gd name="T76" fmla="*/ 5 w 9"/>
                    <a:gd name="T77" fmla="*/ 5 h 12"/>
                    <a:gd name="T78" fmla="*/ 3 w 9"/>
                    <a:gd name="T79" fmla="*/ 5 h 12"/>
                    <a:gd name="T80" fmla="*/ 3 w 9"/>
                    <a:gd name="T81" fmla="*/ 4 h 12"/>
                    <a:gd name="T82" fmla="*/ 4 w 9"/>
                    <a:gd name="T83" fmla="*/ 4 h 12"/>
                    <a:gd name="T84" fmla="*/ 5 w 9"/>
                    <a:gd name="T85" fmla="*/ 4 h 12"/>
                    <a:gd name="T86" fmla="*/ 6 w 9"/>
                    <a:gd name="T87" fmla="*/ 2 h 12"/>
                    <a:gd name="T88" fmla="*/ 3 w 9"/>
                    <a:gd name="T89" fmla="*/ 1 h 12"/>
                    <a:gd name="T90" fmla="*/ 2 w 9"/>
                    <a:gd name="T9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" h="12">
                      <a:moveTo>
                        <a:pt x="3" y="6"/>
                      </a:moveTo>
                      <a:cubicBezTo>
                        <a:pt x="3" y="6"/>
                        <a:pt x="2" y="6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4"/>
                        <a:pt x="1" y="4"/>
                        <a:pt x="2" y="5"/>
                      </a:cubicBezTo>
                      <a:cubicBezTo>
                        <a:pt x="2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8" y="8"/>
                        <a:pt x="8" y="9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5" y="9"/>
                        <a:pt x="5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1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4" y="11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8" y="10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9" y="7"/>
                        <a:pt x="8" y="6"/>
                        <a:pt x="8" y="5"/>
                      </a:cubicBezTo>
                      <a:cubicBezTo>
                        <a:pt x="7" y="5"/>
                        <a:pt x="6" y="5"/>
                        <a:pt x="5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iṧḷïḑê"/>
                <p:cNvSpPr/>
                <p:nvPr/>
              </p:nvSpPr>
              <p:spPr bwMode="auto">
                <a:xfrm>
                  <a:off x="3589" y="2429"/>
                  <a:ext cx="55" cy="55"/>
                </a:xfrm>
                <a:custGeom>
                  <a:avLst/>
                  <a:gdLst>
                    <a:gd name="T0" fmla="*/ 6 w 23"/>
                    <a:gd name="T1" fmla="*/ 20 h 23"/>
                    <a:gd name="T2" fmla="*/ 6 w 23"/>
                    <a:gd name="T3" fmla="*/ 20 h 23"/>
                    <a:gd name="T4" fmla="*/ 5 w 23"/>
                    <a:gd name="T5" fmla="*/ 19 h 23"/>
                    <a:gd name="T6" fmla="*/ 5 w 23"/>
                    <a:gd name="T7" fmla="*/ 19 h 23"/>
                    <a:gd name="T8" fmla="*/ 5 w 23"/>
                    <a:gd name="T9" fmla="*/ 19 h 23"/>
                    <a:gd name="T10" fmla="*/ 4 w 23"/>
                    <a:gd name="T11" fmla="*/ 18 h 23"/>
                    <a:gd name="T12" fmla="*/ 5 w 23"/>
                    <a:gd name="T13" fmla="*/ 18 h 23"/>
                    <a:gd name="T14" fmla="*/ 4 w 23"/>
                    <a:gd name="T15" fmla="*/ 18 h 23"/>
                    <a:gd name="T16" fmla="*/ 4 w 23"/>
                    <a:gd name="T17" fmla="*/ 17 h 23"/>
                    <a:gd name="T18" fmla="*/ 4 w 23"/>
                    <a:gd name="T19" fmla="*/ 18 h 23"/>
                    <a:gd name="T20" fmla="*/ 3 w 23"/>
                    <a:gd name="T21" fmla="*/ 17 h 23"/>
                    <a:gd name="T22" fmla="*/ 4 w 23"/>
                    <a:gd name="T23" fmla="*/ 17 h 23"/>
                    <a:gd name="T24" fmla="*/ 3 w 23"/>
                    <a:gd name="T25" fmla="*/ 16 h 23"/>
                    <a:gd name="T26" fmla="*/ 3 w 23"/>
                    <a:gd name="T27" fmla="*/ 15 h 23"/>
                    <a:gd name="T28" fmla="*/ 3 w 23"/>
                    <a:gd name="T29" fmla="*/ 16 h 23"/>
                    <a:gd name="T30" fmla="*/ 2 w 23"/>
                    <a:gd name="T31" fmla="*/ 15 h 23"/>
                    <a:gd name="T32" fmla="*/ 3 w 23"/>
                    <a:gd name="T33" fmla="*/ 15 h 23"/>
                    <a:gd name="T34" fmla="*/ 2 w 23"/>
                    <a:gd name="T35" fmla="*/ 14 h 23"/>
                    <a:gd name="T36" fmla="*/ 3 w 23"/>
                    <a:gd name="T37" fmla="*/ 12 h 23"/>
                    <a:gd name="T38" fmla="*/ 2 w 23"/>
                    <a:gd name="T39" fmla="*/ 14 h 23"/>
                    <a:gd name="T40" fmla="*/ 2 w 23"/>
                    <a:gd name="T41" fmla="*/ 11 h 23"/>
                    <a:gd name="T42" fmla="*/ 3 w 23"/>
                    <a:gd name="T43" fmla="*/ 12 h 23"/>
                    <a:gd name="T44" fmla="*/ 2 w 23"/>
                    <a:gd name="T45" fmla="*/ 10 h 23"/>
                    <a:gd name="T46" fmla="*/ 3 w 23"/>
                    <a:gd name="T47" fmla="*/ 9 h 23"/>
                    <a:gd name="T48" fmla="*/ 3 w 23"/>
                    <a:gd name="T49" fmla="*/ 10 h 23"/>
                    <a:gd name="T50" fmla="*/ 2 w 23"/>
                    <a:gd name="T51" fmla="*/ 9 h 23"/>
                    <a:gd name="T52" fmla="*/ 3 w 23"/>
                    <a:gd name="T53" fmla="*/ 8 h 23"/>
                    <a:gd name="T54" fmla="*/ 4 w 23"/>
                    <a:gd name="T55" fmla="*/ 8 h 23"/>
                    <a:gd name="T56" fmla="*/ 3 w 23"/>
                    <a:gd name="T57" fmla="*/ 9 h 23"/>
                    <a:gd name="T58" fmla="*/ 3 w 23"/>
                    <a:gd name="T59" fmla="*/ 7 h 23"/>
                    <a:gd name="T60" fmla="*/ 5 w 23"/>
                    <a:gd name="T61" fmla="*/ 6 h 23"/>
                    <a:gd name="T62" fmla="*/ 3 w 23"/>
                    <a:gd name="T63" fmla="*/ 7 h 23"/>
                    <a:gd name="T64" fmla="*/ 5 w 23"/>
                    <a:gd name="T65" fmla="*/ 6 h 23"/>
                    <a:gd name="T66" fmla="*/ 5 w 23"/>
                    <a:gd name="T67" fmla="*/ 4 h 23"/>
                    <a:gd name="T68" fmla="*/ 7 w 23"/>
                    <a:gd name="T69" fmla="*/ 4 h 23"/>
                    <a:gd name="T70" fmla="*/ 7 w 23"/>
                    <a:gd name="T71" fmla="*/ 4 h 23"/>
                    <a:gd name="T72" fmla="*/ 6 w 23"/>
                    <a:gd name="T73" fmla="*/ 4 h 23"/>
                    <a:gd name="T74" fmla="*/ 8 w 23"/>
                    <a:gd name="T75" fmla="*/ 3 h 23"/>
                    <a:gd name="T76" fmla="*/ 8 w 23"/>
                    <a:gd name="T77" fmla="*/ 3 h 23"/>
                    <a:gd name="T78" fmla="*/ 7 w 23"/>
                    <a:gd name="T79" fmla="*/ 2 h 23"/>
                    <a:gd name="T80" fmla="*/ 8 w 23"/>
                    <a:gd name="T81" fmla="*/ 3 h 23"/>
                    <a:gd name="T82" fmla="*/ 8 w 23"/>
                    <a:gd name="T83" fmla="*/ 21 h 23"/>
                    <a:gd name="T84" fmla="*/ 14 w 23"/>
                    <a:gd name="T85" fmla="*/ 2 h 23"/>
                    <a:gd name="T86" fmla="*/ 20 w 23"/>
                    <a:gd name="T87" fmla="*/ 17 h 23"/>
                    <a:gd name="T88" fmla="*/ 9 w 23"/>
                    <a:gd name="T89" fmla="*/ 2 h 23"/>
                    <a:gd name="T90" fmla="*/ 9 w 23"/>
                    <a:gd name="T91" fmla="*/ 2 h 23"/>
                    <a:gd name="T92" fmla="*/ 10 w 23"/>
                    <a:gd name="T93" fmla="*/ 2 h 23"/>
                    <a:gd name="T94" fmla="*/ 9 w 23"/>
                    <a:gd name="T95" fmla="*/ 2 h 23"/>
                    <a:gd name="T96" fmla="*/ 10 w 23"/>
                    <a:gd name="T97" fmla="*/ 1 h 23"/>
                    <a:gd name="T98" fmla="*/ 10 w 23"/>
                    <a:gd name="T99" fmla="*/ 1 h 23"/>
                    <a:gd name="T100" fmla="*/ 11 w 23"/>
                    <a:gd name="T101" fmla="*/ 2 h 23"/>
                    <a:gd name="T102" fmla="*/ 11 w 23"/>
                    <a:gd name="T103" fmla="*/ 0 h 23"/>
                    <a:gd name="T104" fmla="*/ 10 w 23"/>
                    <a:gd name="T105" fmla="*/ 0 h 23"/>
                    <a:gd name="T106" fmla="*/ 3 w 23"/>
                    <a:gd name="T107" fmla="*/ 18 h 23"/>
                    <a:gd name="T108" fmla="*/ 3 w 23"/>
                    <a:gd name="T109" fmla="*/ 18 h 23"/>
                    <a:gd name="T110" fmla="*/ 5 w 23"/>
                    <a:gd name="T111" fmla="*/ 21 h 23"/>
                    <a:gd name="T112" fmla="*/ 5 w 23"/>
                    <a:gd name="T113" fmla="*/ 21 h 23"/>
                    <a:gd name="T114" fmla="*/ 10 w 23"/>
                    <a:gd name="T115" fmla="*/ 22 h 23"/>
                    <a:gd name="T116" fmla="*/ 10 w 23"/>
                    <a:gd name="T117" fmla="*/ 22 h 23"/>
                    <a:gd name="T118" fmla="*/ 21 w 23"/>
                    <a:gd name="T119" fmla="*/ 17 h 23"/>
                    <a:gd name="T120" fmla="*/ 15 w 23"/>
                    <a:gd name="T121" fmla="*/ 1 h 23"/>
                    <a:gd name="T122" fmla="*/ 11 w 23"/>
                    <a:gd name="T1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" h="23">
                      <a:moveTo>
                        <a:pt x="6" y="20"/>
                      </a:move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moveTo>
                        <a:pt x="5" y="19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moveTo>
                        <a:pt x="4" y="19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moveTo>
                        <a:pt x="4" y="18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moveTo>
                        <a:pt x="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moveTo>
                        <a:pt x="3" y="16"/>
                      </a:move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moveTo>
                        <a:pt x="2" y="15"/>
                      </a:move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moveTo>
                        <a:pt x="2" y="14"/>
                      </a:move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moveTo>
                        <a:pt x="2" y="12"/>
                      </a:moveTo>
                      <a:cubicBezTo>
                        <a:pt x="2" y="12"/>
                        <a:pt x="2" y="11"/>
                        <a:pt x="2" y="11"/>
                      </a:cubicBezTo>
                      <a:cubicBezTo>
                        <a:pt x="2" y="11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2" y="10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2" y="10"/>
                        <a:pt x="2" y="10"/>
                      </a:cubicBezTo>
                      <a:moveTo>
                        <a:pt x="2" y="9"/>
                      </a:move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moveTo>
                        <a:pt x="3" y="7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5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5" y="5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6"/>
                      </a:cubicBezTo>
                      <a:moveTo>
                        <a:pt x="7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moveTo>
                        <a:pt x="8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3"/>
                        <a:pt x="8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moveTo>
                        <a:pt x="12" y="22"/>
                      </a:moveTo>
                      <a:cubicBezTo>
                        <a:pt x="11" y="22"/>
                        <a:pt x="9" y="21"/>
                        <a:pt x="8" y="21"/>
                      </a:cubicBezTo>
                      <a:cubicBezTo>
                        <a:pt x="4" y="18"/>
                        <a:pt x="3" y="13"/>
                        <a:pt x="5" y="8"/>
                      </a:cubicBezTo>
                      <a:cubicBezTo>
                        <a:pt x="6" y="5"/>
                        <a:pt x="10" y="2"/>
                        <a:pt x="14" y="2"/>
                      </a:cubicBezTo>
                      <a:cubicBezTo>
                        <a:pt x="15" y="2"/>
                        <a:pt x="16" y="2"/>
                        <a:pt x="17" y="3"/>
                      </a:cubicBezTo>
                      <a:cubicBezTo>
                        <a:pt x="22" y="6"/>
                        <a:pt x="22" y="12"/>
                        <a:pt x="20" y="17"/>
                      </a:cubicBezTo>
                      <a:cubicBezTo>
                        <a:pt x="19" y="20"/>
                        <a:pt x="16" y="22"/>
                        <a:pt x="12" y="22"/>
                      </a:cubicBezTo>
                      <a:moveTo>
                        <a:pt x="9" y="2"/>
                      </a:move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11" y="2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3" y="4"/>
                        <a:pt x="2" y="7"/>
                      </a:cubicBezTo>
                      <a:cubicBezTo>
                        <a:pt x="0" y="11"/>
                        <a:pt x="0" y="15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1"/>
                        <a:pt x="8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1" y="23"/>
                        <a:pt x="11" y="23"/>
                        <a:pt x="12" y="23"/>
                      </a:cubicBezTo>
                      <a:cubicBezTo>
                        <a:pt x="16" y="23"/>
                        <a:pt x="20" y="20"/>
                        <a:pt x="21" y="17"/>
                      </a:cubicBezTo>
                      <a:cubicBezTo>
                        <a:pt x="23" y="12"/>
                        <a:pt x="23" y="6"/>
                        <a:pt x="18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3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ïŝļïďê"/>
                <p:cNvSpPr/>
                <p:nvPr/>
              </p:nvSpPr>
              <p:spPr bwMode="auto">
                <a:xfrm>
                  <a:off x="3599" y="2436"/>
                  <a:ext cx="42" cy="43"/>
                </a:xfrm>
                <a:custGeom>
                  <a:avLst/>
                  <a:gdLst>
                    <a:gd name="T0" fmla="*/ 13 w 18"/>
                    <a:gd name="T1" fmla="*/ 15 h 18"/>
                    <a:gd name="T2" fmla="*/ 12 w 18"/>
                    <a:gd name="T3" fmla="*/ 16 h 18"/>
                    <a:gd name="T4" fmla="*/ 14 w 18"/>
                    <a:gd name="T5" fmla="*/ 14 h 18"/>
                    <a:gd name="T6" fmla="*/ 13 w 18"/>
                    <a:gd name="T7" fmla="*/ 15 h 18"/>
                    <a:gd name="T8" fmla="*/ 14 w 18"/>
                    <a:gd name="T9" fmla="*/ 14 h 18"/>
                    <a:gd name="T10" fmla="*/ 15 w 18"/>
                    <a:gd name="T11" fmla="*/ 13 h 18"/>
                    <a:gd name="T12" fmla="*/ 14 w 18"/>
                    <a:gd name="T13" fmla="*/ 14 h 18"/>
                    <a:gd name="T14" fmla="*/ 15 w 18"/>
                    <a:gd name="T15" fmla="*/ 13 h 18"/>
                    <a:gd name="T16" fmla="*/ 15 w 18"/>
                    <a:gd name="T17" fmla="*/ 12 h 18"/>
                    <a:gd name="T18" fmla="*/ 15 w 18"/>
                    <a:gd name="T19" fmla="*/ 13 h 18"/>
                    <a:gd name="T20" fmla="*/ 15 w 18"/>
                    <a:gd name="T21" fmla="*/ 11 h 18"/>
                    <a:gd name="T22" fmla="*/ 16 w 18"/>
                    <a:gd name="T23" fmla="*/ 10 h 18"/>
                    <a:gd name="T24" fmla="*/ 16 w 18"/>
                    <a:gd name="T25" fmla="*/ 10 h 18"/>
                    <a:gd name="T26" fmla="*/ 16 w 18"/>
                    <a:gd name="T27" fmla="*/ 8 h 18"/>
                    <a:gd name="T28" fmla="*/ 16 w 18"/>
                    <a:gd name="T29" fmla="*/ 10 h 18"/>
                    <a:gd name="T30" fmla="*/ 16 w 18"/>
                    <a:gd name="T31" fmla="*/ 8 h 18"/>
                    <a:gd name="T32" fmla="*/ 16 w 18"/>
                    <a:gd name="T33" fmla="*/ 7 h 18"/>
                    <a:gd name="T34" fmla="*/ 16 w 18"/>
                    <a:gd name="T35" fmla="*/ 6 h 18"/>
                    <a:gd name="T36" fmla="*/ 15 w 18"/>
                    <a:gd name="T37" fmla="*/ 5 h 18"/>
                    <a:gd name="T38" fmla="*/ 16 w 18"/>
                    <a:gd name="T39" fmla="*/ 6 h 18"/>
                    <a:gd name="T40" fmla="*/ 15 w 18"/>
                    <a:gd name="T41" fmla="*/ 5 h 18"/>
                    <a:gd name="T42" fmla="*/ 15 w 18"/>
                    <a:gd name="T43" fmla="*/ 4 h 18"/>
                    <a:gd name="T44" fmla="*/ 15 w 18"/>
                    <a:gd name="T45" fmla="*/ 4 h 18"/>
                    <a:gd name="T46" fmla="*/ 15 w 18"/>
                    <a:gd name="T47" fmla="*/ 4 h 18"/>
                    <a:gd name="T48" fmla="*/ 7 w 18"/>
                    <a:gd name="T49" fmla="*/ 17 h 18"/>
                    <a:gd name="T50" fmla="*/ 2 w 18"/>
                    <a:gd name="T51" fmla="*/ 6 h 18"/>
                    <a:gd name="T52" fmla="*/ 10 w 18"/>
                    <a:gd name="T53" fmla="*/ 1 h 18"/>
                    <a:gd name="T54" fmla="*/ 11 w 18"/>
                    <a:gd name="T55" fmla="*/ 2 h 18"/>
                    <a:gd name="T56" fmla="*/ 15 w 18"/>
                    <a:gd name="T57" fmla="*/ 8 h 18"/>
                    <a:gd name="T58" fmla="*/ 15 w 18"/>
                    <a:gd name="T59" fmla="*/ 8 h 18"/>
                    <a:gd name="T60" fmla="*/ 7 w 18"/>
                    <a:gd name="T61" fmla="*/ 17 h 18"/>
                    <a:gd name="T62" fmla="*/ 7 w 18"/>
                    <a:gd name="T63" fmla="*/ 17 h 18"/>
                    <a:gd name="T64" fmla="*/ 2 w 18"/>
                    <a:gd name="T65" fmla="*/ 6 h 18"/>
                    <a:gd name="T66" fmla="*/ 8 w 18"/>
                    <a:gd name="T67" fmla="*/ 18 h 18"/>
                    <a:gd name="T68" fmla="*/ 13 w 18"/>
                    <a:gd name="T6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moveTo>
                        <a:pt x="13" y="15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moveTo>
                        <a:pt x="14" y="14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moveTo>
                        <a:pt x="15" y="13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moveTo>
                        <a:pt x="16" y="11"/>
                      </a:move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moveTo>
                        <a:pt x="16" y="10"/>
                      </a:move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10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16" y="6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moveTo>
                        <a:pt x="15" y="5"/>
                      </a:move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moveTo>
                        <a:pt x="7" y="17"/>
                      </a:moveTo>
                      <a:cubicBezTo>
                        <a:pt x="6" y="16"/>
                        <a:pt x="6" y="16"/>
                        <a:pt x="5" y="16"/>
                      </a:cubicBezTo>
                      <a:cubicBezTo>
                        <a:pt x="2" y="14"/>
                        <a:pt x="1" y="10"/>
                        <a:pt x="2" y="6"/>
                      </a:cubicBezTo>
                      <a:cubicBezTo>
                        <a:pt x="4" y="4"/>
                        <a:pt x="6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4" y="3"/>
                        <a:pt x="15" y="5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10"/>
                        <a:pt x="14" y="11"/>
                        <a:pt x="14" y="12"/>
                      </a:cubicBezTo>
                      <a:cubicBezTo>
                        <a:pt x="13" y="15"/>
                        <a:pt x="10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moveTo>
                        <a:pt x="10" y="0"/>
                      </a:moveTo>
                      <a:cubicBezTo>
                        <a:pt x="6" y="0"/>
                        <a:pt x="3" y="3"/>
                        <a:pt x="2" y="6"/>
                      </a:cubicBezTo>
                      <a:cubicBezTo>
                        <a:pt x="0" y="10"/>
                        <a:pt x="1" y="15"/>
                        <a:pt x="5" y="17"/>
                      </a:cubicBezTo>
                      <a:cubicBezTo>
                        <a:pt x="6" y="17"/>
                        <a:pt x="7" y="18"/>
                        <a:pt x="8" y="18"/>
                      </a:cubicBezTo>
                      <a:cubicBezTo>
                        <a:pt x="11" y="18"/>
                        <a:pt x="15" y="16"/>
                        <a:pt x="16" y="13"/>
                      </a:cubicBezTo>
                      <a:cubicBezTo>
                        <a:pt x="18" y="9"/>
                        <a:pt x="17" y="4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íŝliḋê"/>
                <p:cNvSpPr/>
                <p:nvPr/>
              </p:nvSpPr>
              <p:spPr bwMode="auto">
                <a:xfrm>
                  <a:off x="3608" y="2441"/>
                  <a:ext cx="21" cy="33"/>
                </a:xfrm>
                <a:custGeom>
                  <a:avLst/>
                  <a:gdLst>
                    <a:gd name="T0" fmla="*/ 5 w 9"/>
                    <a:gd name="T1" fmla="*/ 2 h 14"/>
                    <a:gd name="T2" fmla="*/ 6 w 9"/>
                    <a:gd name="T3" fmla="*/ 1 h 14"/>
                    <a:gd name="T4" fmla="*/ 6 w 9"/>
                    <a:gd name="T5" fmla="*/ 2 h 14"/>
                    <a:gd name="T6" fmla="*/ 6 w 9"/>
                    <a:gd name="T7" fmla="*/ 2 h 14"/>
                    <a:gd name="T8" fmla="*/ 6 w 9"/>
                    <a:gd name="T9" fmla="*/ 3 h 14"/>
                    <a:gd name="T10" fmla="*/ 7 w 9"/>
                    <a:gd name="T11" fmla="*/ 5 h 14"/>
                    <a:gd name="T12" fmla="*/ 5 w 9"/>
                    <a:gd name="T13" fmla="*/ 3 h 14"/>
                    <a:gd name="T14" fmla="*/ 4 w 9"/>
                    <a:gd name="T15" fmla="*/ 6 h 14"/>
                    <a:gd name="T16" fmla="*/ 6 w 9"/>
                    <a:gd name="T17" fmla="*/ 9 h 14"/>
                    <a:gd name="T18" fmla="*/ 4 w 9"/>
                    <a:gd name="T19" fmla="*/ 11 h 14"/>
                    <a:gd name="T20" fmla="*/ 3 w 9"/>
                    <a:gd name="T21" fmla="*/ 13 h 14"/>
                    <a:gd name="T22" fmla="*/ 3 w 9"/>
                    <a:gd name="T23" fmla="*/ 13 h 14"/>
                    <a:gd name="T24" fmla="*/ 3 w 9"/>
                    <a:gd name="T25" fmla="*/ 11 h 14"/>
                    <a:gd name="T26" fmla="*/ 1 w 9"/>
                    <a:gd name="T27" fmla="*/ 9 h 14"/>
                    <a:gd name="T28" fmla="*/ 4 w 9"/>
                    <a:gd name="T29" fmla="*/ 10 h 14"/>
                    <a:gd name="T30" fmla="*/ 5 w 9"/>
                    <a:gd name="T31" fmla="*/ 10 h 14"/>
                    <a:gd name="T32" fmla="*/ 5 w 9"/>
                    <a:gd name="T33" fmla="*/ 8 h 14"/>
                    <a:gd name="T34" fmla="*/ 2 w 9"/>
                    <a:gd name="T35" fmla="*/ 4 h 14"/>
                    <a:gd name="T36" fmla="*/ 4 w 9"/>
                    <a:gd name="T37" fmla="*/ 3 h 14"/>
                    <a:gd name="T38" fmla="*/ 5 w 9"/>
                    <a:gd name="T39" fmla="*/ 3 h 14"/>
                    <a:gd name="T40" fmla="*/ 5 w 9"/>
                    <a:gd name="T41" fmla="*/ 1 h 14"/>
                    <a:gd name="T42" fmla="*/ 5 w 9"/>
                    <a:gd name="T43" fmla="*/ 2 h 14"/>
                    <a:gd name="T44" fmla="*/ 3 w 9"/>
                    <a:gd name="T45" fmla="*/ 2 h 14"/>
                    <a:gd name="T46" fmla="*/ 3 w 9"/>
                    <a:gd name="T47" fmla="*/ 7 h 14"/>
                    <a:gd name="T48" fmla="*/ 5 w 9"/>
                    <a:gd name="T49" fmla="*/ 9 h 14"/>
                    <a:gd name="T50" fmla="*/ 4 w 9"/>
                    <a:gd name="T51" fmla="*/ 10 h 14"/>
                    <a:gd name="T52" fmla="*/ 3 w 9"/>
                    <a:gd name="T53" fmla="*/ 8 h 14"/>
                    <a:gd name="T54" fmla="*/ 1 w 9"/>
                    <a:gd name="T55" fmla="*/ 8 h 14"/>
                    <a:gd name="T56" fmla="*/ 2 w 9"/>
                    <a:gd name="T57" fmla="*/ 13 h 14"/>
                    <a:gd name="T58" fmla="*/ 3 w 9"/>
                    <a:gd name="T59" fmla="*/ 13 h 14"/>
                    <a:gd name="T60" fmla="*/ 3 w 9"/>
                    <a:gd name="T61" fmla="*/ 14 h 14"/>
                    <a:gd name="T62" fmla="*/ 4 w 9"/>
                    <a:gd name="T63" fmla="*/ 14 h 14"/>
                    <a:gd name="T64" fmla="*/ 7 w 9"/>
                    <a:gd name="T65" fmla="*/ 11 h 14"/>
                    <a:gd name="T66" fmla="*/ 5 w 9"/>
                    <a:gd name="T67" fmla="*/ 6 h 14"/>
                    <a:gd name="T68" fmla="*/ 4 w 9"/>
                    <a:gd name="T69" fmla="*/ 5 h 14"/>
                    <a:gd name="T70" fmla="*/ 5 w 9"/>
                    <a:gd name="T71" fmla="*/ 4 h 14"/>
                    <a:gd name="T72" fmla="*/ 6 w 9"/>
                    <a:gd name="T73" fmla="*/ 6 h 14"/>
                    <a:gd name="T74" fmla="*/ 8 w 9"/>
                    <a:gd name="T75" fmla="*/ 6 h 14"/>
                    <a:gd name="T76" fmla="*/ 9 w 9"/>
                    <a:gd name="T77" fmla="*/ 6 h 14"/>
                    <a:gd name="T78" fmla="*/ 7 w 9"/>
                    <a:gd name="T79" fmla="*/ 2 h 14"/>
                    <a:gd name="T80" fmla="*/ 6 w 9"/>
                    <a:gd name="T81" fmla="*/ 1 h 14"/>
                    <a:gd name="T82" fmla="*/ 5 w 9"/>
                    <a:gd name="T8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" h="14">
                      <a:moveTo>
                        <a:pt x="5" y="3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8" y="4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6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6" y="8"/>
                        <a:pt x="6" y="9"/>
                      </a:cubicBezTo>
                      <a:cubicBezTo>
                        <a:pt x="7" y="9"/>
                        <a:pt x="6" y="10"/>
                        <a:pt x="6" y="11"/>
                      </a:cubicBezTo>
                      <a:cubicBezTo>
                        <a:pt x="6" y="11"/>
                        <a:pt x="5" y="11"/>
                        <a:pt x="4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0"/>
                        <a:pt x="1" y="10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3" y="10"/>
                        <a:pt x="4" y="1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1"/>
                        <a:pt x="5" y="10"/>
                        <a:pt x="5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9"/>
                        <a:pt x="3" y="9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9"/>
                        <a:pt x="1" y="11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3"/>
                        <a:pt x="4" y="12"/>
                      </a:cubicBezTo>
                      <a:cubicBezTo>
                        <a:pt x="5" y="12"/>
                        <a:pt x="6" y="12"/>
                        <a:pt x="7" y="11"/>
                      </a:cubicBezTo>
                      <a:cubicBezTo>
                        <a:pt x="7" y="11"/>
                        <a:pt x="8" y="10"/>
                        <a:pt x="7" y="9"/>
                      </a:cubicBezTo>
                      <a:cubicBezTo>
                        <a:pt x="7" y="7"/>
                        <a:pt x="6" y="7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4"/>
                        <a:pt x="8" y="3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ïṩḷiḋé"/>
                <p:cNvSpPr/>
                <p:nvPr/>
              </p:nvSpPr>
              <p:spPr bwMode="auto">
                <a:xfrm>
                  <a:off x="3577" y="2496"/>
                  <a:ext cx="62" cy="35"/>
                </a:xfrm>
                <a:custGeom>
                  <a:avLst/>
                  <a:gdLst>
                    <a:gd name="T0" fmla="*/ 13 w 26"/>
                    <a:gd name="T1" fmla="*/ 11 h 15"/>
                    <a:gd name="T2" fmla="*/ 12 w 26"/>
                    <a:gd name="T3" fmla="*/ 14 h 15"/>
                    <a:gd name="T4" fmla="*/ 10 w 26"/>
                    <a:gd name="T5" fmla="*/ 11 h 15"/>
                    <a:gd name="T6" fmla="*/ 14 w 26"/>
                    <a:gd name="T7" fmla="*/ 14 h 15"/>
                    <a:gd name="T8" fmla="*/ 15 w 26"/>
                    <a:gd name="T9" fmla="*/ 11 h 15"/>
                    <a:gd name="T10" fmla="*/ 15 w 26"/>
                    <a:gd name="T11" fmla="*/ 14 h 15"/>
                    <a:gd name="T12" fmla="*/ 15 w 26"/>
                    <a:gd name="T13" fmla="*/ 11 h 15"/>
                    <a:gd name="T14" fmla="*/ 15 w 26"/>
                    <a:gd name="T15" fmla="*/ 14 h 15"/>
                    <a:gd name="T16" fmla="*/ 8 w 26"/>
                    <a:gd name="T17" fmla="*/ 11 h 15"/>
                    <a:gd name="T18" fmla="*/ 10 w 26"/>
                    <a:gd name="T19" fmla="*/ 14 h 15"/>
                    <a:gd name="T20" fmla="*/ 16 w 26"/>
                    <a:gd name="T21" fmla="*/ 11 h 15"/>
                    <a:gd name="T22" fmla="*/ 16 w 26"/>
                    <a:gd name="T23" fmla="*/ 13 h 15"/>
                    <a:gd name="T24" fmla="*/ 18 w 26"/>
                    <a:gd name="T25" fmla="*/ 10 h 15"/>
                    <a:gd name="T26" fmla="*/ 17 w 26"/>
                    <a:gd name="T27" fmla="*/ 13 h 15"/>
                    <a:gd name="T28" fmla="*/ 6 w 26"/>
                    <a:gd name="T29" fmla="*/ 10 h 15"/>
                    <a:gd name="T30" fmla="*/ 18 w 26"/>
                    <a:gd name="T31" fmla="*/ 13 h 15"/>
                    <a:gd name="T32" fmla="*/ 18 w 26"/>
                    <a:gd name="T33" fmla="*/ 10 h 15"/>
                    <a:gd name="T34" fmla="*/ 18 w 26"/>
                    <a:gd name="T35" fmla="*/ 13 h 15"/>
                    <a:gd name="T36" fmla="*/ 21 w 26"/>
                    <a:gd name="T37" fmla="*/ 10 h 15"/>
                    <a:gd name="T38" fmla="*/ 6 w 26"/>
                    <a:gd name="T39" fmla="*/ 13 h 15"/>
                    <a:gd name="T40" fmla="*/ 6 w 26"/>
                    <a:gd name="T41" fmla="*/ 10 h 15"/>
                    <a:gd name="T42" fmla="*/ 21 w 26"/>
                    <a:gd name="T43" fmla="*/ 10 h 15"/>
                    <a:gd name="T44" fmla="*/ 21 w 26"/>
                    <a:gd name="T45" fmla="*/ 12 h 15"/>
                    <a:gd name="T46" fmla="*/ 3 w 26"/>
                    <a:gd name="T47" fmla="*/ 9 h 15"/>
                    <a:gd name="T48" fmla="*/ 3 w 26"/>
                    <a:gd name="T49" fmla="*/ 12 h 15"/>
                    <a:gd name="T50" fmla="*/ 24 w 26"/>
                    <a:gd name="T51" fmla="*/ 8 h 15"/>
                    <a:gd name="T52" fmla="*/ 2 w 26"/>
                    <a:gd name="T53" fmla="*/ 11 h 15"/>
                    <a:gd name="T54" fmla="*/ 2 w 26"/>
                    <a:gd name="T55" fmla="*/ 8 h 15"/>
                    <a:gd name="T56" fmla="*/ 2 w 26"/>
                    <a:gd name="T57" fmla="*/ 9 h 15"/>
                    <a:gd name="T58" fmla="*/ 2 w 26"/>
                    <a:gd name="T59" fmla="*/ 8 h 15"/>
                    <a:gd name="T60" fmla="*/ 24 w 26"/>
                    <a:gd name="T61" fmla="*/ 8 h 15"/>
                    <a:gd name="T62" fmla="*/ 25 w 26"/>
                    <a:gd name="T63" fmla="*/ 9 h 15"/>
                    <a:gd name="T64" fmla="*/ 3 w 26"/>
                    <a:gd name="T65" fmla="*/ 7 h 15"/>
                    <a:gd name="T66" fmla="*/ 14 w 26"/>
                    <a:gd name="T67" fmla="*/ 1 h 15"/>
                    <a:gd name="T68" fmla="*/ 25 w 26"/>
                    <a:gd name="T69" fmla="*/ 6 h 15"/>
                    <a:gd name="T70" fmla="*/ 3 w 26"/>
                    <a:gd name="T71" fmla="*/ 2 h 15"/>
                    <a:gd name="T72" fmla="*/ 1 w 26"/>
                    <a:gd name="T73" fmla="*/ 6 h 15"/>
                    <a:gd name="T74" fmla="*/ 2 w 26"/>
                    <a:gd name="T75" fmla="*/ 12 h 15"/>
                    <a:gd name="T76" fmla="*/ 22 w 26"/>
                    <a:gd name="T77" fmla="*/ 13 h 15"/>
                    <a:gd name="T78" fmla="*/ 24 w 26"/>
                    <a:gd name="T79" fmla="*/ 12 h 15"/>
                    <a:gd name="T80" fmla="*/ 24 w 26"/>
                    <a:gd name="T81" fmla="*/ 12 h 15"/>
                    <a:gd name="T82" fmla="*/ 26 w 26"/>
                    <a:gd name="T83" fmla="*/ 9 h 15"/>
                    <a:gd name="T84" fmla="*/ 25 w 26"/>
                    <a:gd name="T85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" h="15">
                      <a:moveTo>
                        <a:pt x="12" y="14"/>
                      </a:move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3" y="14"/>
                        <a:pt x="13" y="14"/>
                        <a:pt x="12" y="14"/>
                      </a:cubicBezTo>
                      <a:moveTo>
                        <a:pt x="12" y="14"/>
                      </a:moveTo>
                      <a:cubicBezTo>
                        <a:pt x="11" y="14"/>
                        <a:pt x="11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1" y="11"/>
                        <a:pt x="12" y="11"/>
                      </a:cubicBezTo>
                      <a:cubicBezTo>
                        <a:pt x="12" y="12"/>
                        <a:pt x="12" y="13"/>
                        <a:pt x="12" y="14"/>
                      </a:cubicBezTo>
                      <a:moveTo>
                        <a:pt x="14" y="14"/>
                      </a:move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2"/>
                        <a:pt x="15" y="13"/>
                        <a:pt x="15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moveTo>
                        <a:pt x="15" y="14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2"/>
                        <a:pt x="15" y="12"/>
                        <a:pt x="15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moveTo>
                        <a:pt x="10" y="14"/>
                      </a:moveTo>
                      <a:cubicBezTo>
                        <a:pt x="9" y="14"/>
                        <a:pt x="9" y="14"/>
                        <a:pt x="8" y="13"/>
                      </a:cubicBezTo>
                      <a:cubicBezTo>
                        <a:pt x="8" y="13"/>
                        <a:pt x="8" y="12"/>
                        <a:pt x="8" y="11"/>
                      </a:cubicBezTo>
                      <a:cubicBezTo>
                        <a:pt x="9" y="11"/>
                        <a:pt x="9" y="11"/>
                        <a:pt x="10" y="11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moveTo>
                        <a:pt x="16" y="13"/>
                      </a:move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17" y="13"/>
                      </a:move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moveTo>
                        <a:pt x="8" y="13"/>
                      </a:moveTo>
                      <a:cubicBezTo>
                        <a:pt x="7" y="13"/>
                        <a:pt x="7" y="13"/>
                        <a:pt x="6" y="13"/>
                      </a:cubicBezTo>
                      <a:cubicBezTo>
                        <a:pt x="6" y="12"/>
                        <a:pt x="6" y="11"/>
                        <a:pt x="6" y="10"/>
                      </a:cubicBezTo>
                      <a:cubicBezTo>
                        <a:pt x="7" y="10"/>
                        <a:pt x="7" y="11"/>
                        <a:pt x="8" y="11"/>
                      </a:cubicBezTo>
                      <a:cubicBezTo>
                        <a:pt x="8" y="12"/>
                        <a:pt x="8" y="12"/>
                        <a:pt x="8" y="13"/>
                      </a:cubicBezTo>
                      <a:moveTo>
                        <a:pt x="18" y="13"/>
                      </a:move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1"/>
                        <a:pt x="19" y="12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moveTo>
                        <a:pt x="20" y="13"/>
                      </a:moveTo>
                      <a:cubicBezTo>
                        <a:pt x="19" y="12"/>
                        <a:pt x="19" y="11"/>
                        <a:pt x="20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1"/>
                        <a:pt x="21" y="12"/>
                        <a:pt x="21" y="12"/>
                      </a:cubicBezTo>
                      <a:cubicBezTo>
                        <a:pt x="20" y="12"/>
                        <a:pt x="20" y="13"/>
                        <a:pt x="20" y="13"/>
                      </a:cubicBezTo>
                      <a:moveTo>
                        <a:pt x="6" y="13"/>
                      </a:move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0"/>
                        <a:pt x="5" y="10"/>
                        <a:pt x="6" y="10"/>
                      </a:cubicBezTo>
                      <a:cubicBezTo>
                        <a:pt x="6" y="11"/>
                        <a:pt x="6" y="12"/>
                        <a:pt x="6" y="13"/>
                      </a:cubicBezTo>
                      <a:moveTo>
                        <a:pt x="21" y="12"/>
                      </a:moveTo>
                      <a:cubicBezTo>
                        <a:pt x="21" y="11"/>
                        <a:pt x="21" y="11"/>
                        <a:pt x="21" y="10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moveTo>
                        <a:pt x="3" y="12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22" y="12"/>
                      </a:move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9"/>
                        <a:pt x="23" y="9"/>
                        <a:pt x="24" y="8"/>
                      </a:cubicBezTo>
                      <a:cubicBezTo>
                        <a:pt x="24" y="9"/>
                        <a:pt x="24" y="10"/>
                        <a:pt x="24" y="11"/>
                      </a:cubicBezTo>
                      <a:cubicBezTo>
                        <a:pt x="23" y="11"/>
                        <a:pt x="23" y="11"/>
                        <a:pt x="22" y="12"/>
                      </a:cubicBezTo>
                      <a:moveTo>
                        <a:pt x="2" y="11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11"/>
                        <a:pt x="2" y="11"/>
                        <a:pt x="2" y="11"/>
                      </a:cubicBezTo>
                      <a:moveTo>
                        <a:pt x="2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moveTo>
                        <a:pt x="24" y="10"/>
                      </a:moveTo>
                      <a:cubicBezTo>
                        <a:pt x="24" y="10"/>
                        <a:pt x="24" y="9"/>
                        <a:pt x="24" y="8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10"/>
                        <a:pt x="25" y="10"/>
                        <a:pt x="24" y="10"/>
                      </a:cubicBezTo>
                      <a:moveTo>
                        <a:pt x="12" y="10"/>
                      </a:moveTo>
                      <a:cubicBezTo>
                        <a:pt x="6" y="10"/>
                        <a:pt x="3" y="8"/>
                        <a:pt x="3" y="7"/>
                      </a:cubicBezTo>
                      <a:cubicBezTo>
                        <a:pt x="2" y="7"/>
                        <a:pt x="2" y="6"/>
                        <a:pt x="2" y="6"/>
                      </a:cubicBezTo>
                      <a:cubicBezTo>
                        <a:pt x="2" y="5"/>
                        <a:pt x="3" y="4"/>
                        <a:pt x="4" y="3"/>
                      </a:cubicBezTo>
                      <a:cubicBezTo>
                        <a:pt x="7" y="1"/>
                        <a:pt x="10" y="1"/>
                        <a:pt x="14" y="1"/>
                      </a:cubicBezTo>
                      <a:cubicBezTo>
                        <a:pt x="17" y="1"/>
                        <a:pt x="20" y="1"/>
                        <a:pt x="22" y="2"/>
                      </a:cubicBezTo>
                      <a:cubicBezTo>
                        <a:pt x="23" y="3"/>
                        <a:pt x="24" y="3"/>
                        <a:pt x="24" y="4"/>
                      </a:cubicBezTo>
                      <a:cubicBezTo>
                        <a:pt x="25" y="4"/>
                        <a:pt x="25" y="5"/>
                        <a:pt x="25" y="6"/>
                      </a:cubicBezTo>
                      <a:cubicBezTo>
                        <a:pt x="24" y="9"/>
                        <a:pt x="16" y="10"/>
                        <a:pt x="12" y="10"/>
                      </a:cubicBezTo>
                      <a:moveTo>
                        <a:pt x="14" y="0"/>
                      </a:moveTo>
                      <a:cubicBezTo>
                        <a:pt x="10" y="0"/>
                        <a:pt x="6" y="0"/>
                        <a:pt x="3" y="2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3" y="13"/>
                        <a:pt x="6" y="15"/>
                        <a:pt x="12" y="15"/>
                      </a:cubicBezTo>
                      <a:cubicBezTo>
                        <a:pt x="14" y="15"/>
                        <a:pt x="19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5" y="11"/>
                        <a:pt x="26" y="10"/>
                        <a:pt x="26" y="1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3" y="2"/>
                        <a:pt x="23" y="1"/>
                      </a:cubicBezTo>
                      <a:cubicBezTo>
                        <a:pt x="20" y="0"/>
                        <a:pt x="1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ïS1iḍé"/>
                <p:cNvSpPr/>
                <p:nvPr/>
              </p:nvSpPr>
              <p:spPr bwMode="auto">
                <a:xfrm>
                  <a:off x="3584" y="2498"/>
                  <a:ext cx="50" cy="19"/>
                </a:xfrm>
                <a:custGeom>
                  <a:avLst/>
                  <a:gdLst>
                    <a:gd name="T0" fmla="*/ 10 w 21"/>
                    <a:gd name="T1" fmla="*/ 7 h 8"/>
                    <a:gd name="T2" fmla="*/ 10 w 21"/>
                    <a:gd name="T3" fmla="*/ 7 h 8"/>
                    <a:gd name="T4" fmla="*/ 16 w 21"/>
                    <a:gd name="T5" fmla="*/ 4 h 8"/>
                    <a:gd name="T6" fmla="*/ 18 w 21"/>
                    <a:gd name="T7" fmla="*/ 5 h 8"/>
                    <a:gd name="T8" fmla="*/ 13 w 21"/>
                    <a:gd name="T9" fmla="*/ 7 h 8"/>
                    <a:gd name="T10" fmla="*/ 14 w 21"/>
                    <a:gd name="T11" fmla="*/ 6 h 8"/>
                    <a:gd name="T12" fmla="*/ 12 w 21"/>
                    <a:gd name="T13" fmla="*/ 4 h 8"/>
                    <a:gd name="T14" fmla="*/ 12 w 21"/>
                    <a:gd name="T15" fmla="*/ 4 h 8"/>
                    <a:gd name="T16" fmla="*/ 14 w 21"/>
                    <a:gd name="T17" fmla="*/ 5 h 8"/>
                    <a:gd name="T18" fmla="*/ 2 w 21"/>
                    <a:gd name="T19" fmla="*/ 5 h 8"/>
                    <a:gd name="T20" fmla="*/ 3 w 21"/>
                    <a:gd name="T21" fmla="*/ 4 h 8"/>
                    <a:gd name="T22" fmla="*/ 8 w 21"/>
                    <a:gd name="T23" fmla="*/ 4 h 8"/>
                    <a:gd name="T24" fmla="*/ 7 w 21"/>
                    <a:gd name="T25" fmla="*/ 4 h 8"/>
                    <a:gd name="T26" fmla="*/ 5 w 21"/>
                    <a:gd name="T27" fmla="*/ 5 h 8"/>
                    <a:gd name="T28" fmla="*/ 5 w 21"/>
                    <a:gd name="T29" fmla="*/ 5 h 8"/>
                    <a:gd name="T30" fmla="*/ 7 w 21"/>
                    <a:gd name="T31" fmla="*/ 7 h 8"/>
                    <a:gd name="T32" fmla="*/ 11 w 21"/>
                    <a:gd name="T33" fmla="*/ 3 h 8"/>
                    <a:gd name="T34" fmla="*/ 12 w 21"/>
                    <a:gd name="T35" fmla="*/ 2 h 8"/>
                    <a:gd name="T36" fmla="*/ 13 w 21"/>
                    <a:gd name="T37" fmla="*/ 2 h 8"/>
                    <a:gd name="T38" fmla="*/ 13 w 21"/>
                    <a:gd name="T39" fmla="*/ 3 h 8"/>
                    <a:gd name="T40" fmla="*/ 15 w 21"/>
                    <a:gd name="T41" fmla="*/ 4 h 8"/>
                    <a:gd name="T42" fmla="*/ 13 w 21"/>
                    <a:gd name="T43" fmla="*/ 4 h 8"/>
                    <a:gd name="T44" fmla="*/ 11 w 21"/>
                    <a:gd name="T45" fmla="*/ 3 h 8"/>
                    <a:gd name="T46" fmla="*/ 10 w 21"/>
                    <a:gd name="T47" fmla="*/ 4 h 8"/>
                    <a:gd name="T48" fmla="*/ 13 w 21"/>
                    <a:gd name="T49" fmla="*/ 5 h 8"/>
                    <a:gd name="T50" fmla="*/ 13 w 21"/>
                    <a:gd name="T51" fmla="*/ 6 h 8"/>
                    <a:gd name="T52" fmla="*/ 10 w 21"/>
                    <a:gd name="T53" fmla="*/ 6 h 8"/>
                    <a:gd name="T54" fmla="*/ 10 w 21"/>
                    <a:gd name="T55" fmla="*/ 6 h 8"/>
                    <a:gd name="T56" fmla="*/ 9 w 21"/>
                    <a:gd name="T57" fmla="*/ 7 h 8"/>
                    <a:gd name="T58" fmla="*/ 8 w 21"/>
                    <a:gd name="T59" fmla="*/ 7 h 8"/>
                    <a:gd name="T60" fmla="*/ 8 w 21"/>
                    <a:gd name="T61" fmla="*/ 6 h 8"/>
                    <a:gd name="T62" fmla="*/ 6 w 21"/>
                    <a:gd name="T63" fmla="*/ 5 h 8"/>
                    <a:gd name="T64" fmla="*/ 10 w 21"/>
                    <a:gd name="T65" fmla="*/ 6 h 8"/>
                    <a:gd name="T66" fmla="*/ 11 w 21"/>
                    <a:gd name="T67" fmla="*/ 5 h 8"/>
                    <a:gd name="T68" fmla="*/ 9 w 21"/>
                    <a:gd name="T69" fmla="*/ 4 h 8"/>
                    <a:gd name="T70" fmla="*/ 9 w 21"/>
                    <a:gd name="T71" fmla="*/ 3 h 8"/>
                    <a:gd name="T72" fmla="*/ 9 w 21"/>
                    <a:gd name="T73" fmla="*/ 3 h 8"/>
                    <a:gd name="T74" fmla="*/ 11 w 21"/>
                    <a:gd name="T75" fmla="*/ 3 h 8"/>
                    <a:gd name="T76" fmla="*/ 1 w 21"/>
                    <a:gd name="T77" fmla="*/ 4 h 8"/>
                    <a:gd name="T78" fmla="*/ 11 w 21"/>
                    <a:gd name="T79" fmla="*/ 1 h 8"/>
                    <a:gd name="T80" fmla="*/ 19 w 21"/>
                    <a:gd name="T81" fmla="*/ 3 h 8"/>
                    <a:gd name="T82" fmla="*/ 19 w 21"/>
                    <a:gd name="T83" fmla="*/ 5 h 8"/>
                    <a:gd name="T84" fmla="*/ 17 w 21"/>
                    <a:gd name="T85" fmla="*/ 3 h 8"/>
                    <a:gd name="T86" fmla="*/ 14 w 21"/>
                    <a:gd name="T87" fmla="*/ 2 h 8"/>
                    <a:gd name="T88" fmla="*/ 14 w 21"/>
                    <a:gd name="T89" fmla="*/ 2 h 8"/>
                    <a:gd name="T90" fmla="*/ 12 w 21"/>
                    <a:gd name="T91" fmla="*/ 2 h 8"/>
                    <a:gd name="T92" fmla="*/ 11 w 21"/>
                    <a:gd name="T93" fmla="*/ 2 h 8"/>
                    <a:gd name="T94" fmla="*/ 9 w 21"/>
                    <a:gd name="T95" fmla="*/ 2 h 8"/>
                    <a:gd name="T96" fmla="*/ 3 w 21"/>
                    <a:gd name="T97" fmla="*/ 4 h 8"/>
                    <a:gd name="T98" fmla="*/ 3 w 21"/>
                    <a:gd name="T99" fmla="*/ 4 h 8"/>
                    <a:gd name="T100" fmla="*/ 2 w 21"/>
                    <a:gd name="T101" fmla="*/ 5 h 8"/>
                    <a:gd name="T102" fmla="*/ 2 w 21"/>
                    <a:gd name="T103" fmla="*/ 2 h 8"/>
                    <a:gd name="T104" fmla="*/ 1 w 21"/>
                    <a:gd name="T105" fmla="*/ 6 h 8"/>
                    <a:gd name="T106" fmla="*/ 20 w 21"/>
                    <a:gd name="T107" fmla="*/ 4 h 8"/>
                    <a:gd name="T108" fmla="*/ 18 w 21"/>
                    <a:gd name="T10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" h="8">
                      <a:moveTo>
                        <a:pt x="10" y="7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moveTo>
                        <a:pt x="14" y="5"/>
                      </a:moveTo>
                      <a:cubicBezTo>
                        <a:pt x="14" y="5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4"/>
                        <a:pt x="17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6"/>
                        <a:pt x="15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5"/>
                      </a:cubicBezTo>
                      <a:moveTo>
                        <a:pt x="7" y="7"/>
                      </a:moveTo>
                      <a:cubicBezTo>
                        <a:pt x="4" y="7"/>
                        <a:pt x="3" y="6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4" y="4"/>
                        <a:pt x="6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moveTo>
                        <a:pt x="11" y="3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5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2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1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6" y="6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8" y="5"/>
                        <a:pt x="10" y="6"/>
                        <a:pt x="10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5" y="2"/>
                        <a:pt x="8" y="1"/>
                        <a:pt x="11" y="1"/>
                      </a:cubicBezTo>
                      <a:cubicBezTo>
                        <a:pt x="13" y="1"/>
                        <a:pt x="15" y="1"/>
                        <a:pt x="17" y="2"/>
                      </a:cubicBezTo>
                      <a:cubicBezTo>
                        <a:pt x="18" y="2"/>
                        <a:pt x="18" y="2"/>
                        <a:pt x="19" y="3"/>
                      </a:cubicBezTo>
                      <a:cubicBezTo>
                        <a:pt x="19" y="3"/>
                        <a:pt x="20" y="4"/>
                        <a:pt x="19" y="4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6" y="3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7" y="2"/>
                        <a:pt x="5" y="2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moveTo>
                        <a:pt x="11" y="0"/>
                      </a:moveTo>
                      <a:cubicBezTo>
                        <a:pt x="8" y="0"/>
                        <a:pt x="5" y="1"/>
                        <a:pt x="2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2" y="7"/>
                        <a:pt x="4" y="8"/>
                        <a:pt x="9" y="8"/>
                      </a:cubicBezTo>
                      <a:cubicBezTo>
                        <a:pt x="12" y="8"/>
                        <a:pt x="19" y="7"/>
                        <a:pt x="20" y="4"/>
                      </a:cubicBezTo>
                      <a:cubicBezTo>
                        <a:pt x="21" y="4"/>
                        <a:pt x="20" y="3"/>
                        <a:pt x="20" y="2"/>
                      </a:cubicBezTo>
                      <a:cubicBezTo>
                        <a:pt x="19" y="2"/>
                        <a:pt x="18" y="1"/>
                        <a:pt x="18" y="1"/>
                      </a:cubicBezTo>
                      <a:cubicBezTo>
                        <a:pt x="15" y="0"/>
                        <a:pt x="13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iS1íďè"/>
                <p:cNvSpPr/>
                <p:nvPr/>
              </p:nvSpPr>
              <p:spPr bwMode="auto">
                <a:xfrm>
                  <a:off x="3577" y="2522"/>
                  <a:ext cx="62" cy="24"/>
                </a:xfrm>
                <a:custGeom>
                  <a:avLst/>
                  <a:gdLst>
                    <a:gd name="T0" fmla="*/ 13 w 26"/>
                    <a:gd name="T1" fmla="*/ 6 h 10"/>
                    <a:gd name="T2" fmla="*/ 12 w 26"/>
                    <a:gd name="T3" fmla="*/ 6 h 10"/>
                    <a:gd name="T4" fmla="*/ 10 w 26"/>
                    <a:gd name="T5" fmla="*/ 9 h 10"/>
                    <a:gd name="T6" fmla="*/ 12 w 26"/>
                    <a:gd name="T7" fmla="*/ 6 h 10"/>
                    <a:gd name="T8" fmla="*/ 14 w 26"/>
                    <a:gd name="T9" fmla="*/ 6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8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8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5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4 h 10"/>
                    <a:gd name="T52" fmla="*/ 2 w 26"/>
                    <a:gd name="T53" fmla="*/ 6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3 h 10"/>
                    <a:gd name="T60" fmla="*/ 2 w 26"/>
                    <a:gd name="T61" fmla="*/ 4 h 10"/>
                    <a:gd name="T62" fmla="*/ 2 w 26"/>
                    <a:gd name="T63" fmla="*/ 3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0 h 10"/>
                    <a:gd name="T70" fmla="*/ 12 w 26"/>
                    <a:gd name="T71" fmla="*/ 5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8"/>
                        <a:pt x="6" y="8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8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6"/>
                        <a:pt x="19" y="7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moveTo>
                        <a:pt x="20" y="8"/>
                      </a:moveTo>
                      <a:cubicBezTo>
                        <a:pt x="19" y="7"/>
                        <a:pt x="19" y="6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6"/>
                        <a:pt x="6" y="7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2" y="7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4"/>
                        <a:pt x="24" y="3"/>
                      </a:cubicBezTo>
                      <a:cubicBezTo>
                        <a:pt x="24" y="4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4" y="6"/>
                      </a:cubicBezTo>
                      <a:moveTo>
                        <a:pt x="2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5"/>
                        <a:pt x="12" y="5"/>
                      </a:cubicBez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7" y="5"/>
                        <a:pt x="4" y="4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6"/>
                        <a:pt x="26" y="6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ï$líďê"/>
                <p:cNvSpPr/>
                <p:nvPr/>
              </p:nvSpPr>
              <p:spPr bwMode="auto">
                <a:xfrm>
                  <a:off x="3577" y="2536"/>
                  <a:ext cx="62" cy="24"/>
                </a:xfrm>
                <a:custGeom>
                  <a:avLst/>
                  <a:gdLst>
                    <a:gd name="T0" fmla="*/ 13 w 26"/>
                    <a:gd name="T1" fmla="*/ 6 h 10"/>
                    <a:gd name="T2" fmla="*/ 12 w 26"/>
                    <a:gd name="T3" fmla="*/ 6 h 10"/>
                    <a:gd name="T4" fmla="*/ 10 w 26"/>
                    <a:gd name="T5" fmla="*/ 9 h 10"/>
                    <a:gd name="T6" fmla="*/ 12 w 26"/>
                    <a:gd name="T7" fmla="*/ 6 h 10"/>
                    <a:gd name="T8" fmla="*/ 14 w 26"/>
                    <a:gd name="T9" fmla="*/ 6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8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8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6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4 h 10"/>
                    <a:gd name="T52" fmla="*/ 2 w 26"/>
                    <a:gd name="T53" fmla="*/ 6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4 h 10"/>
                    <a:gd name="T60" fmla="*/ 2 w 26"/>
                    <a:gd name="T61" fmla="*/ 4 h 10"/>
                    <a:gd name="T62" fmla="*/ 2 w 26"/>
                    <a:gd name="T63" fmla="*/ 3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0 h 10"/>
                    <a:gd name="T70" fmla="*/ 12 w 26"/>
                    <a:gd name="T71" fmla="*/ 5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9"/>
                        <a:pt x="6" y="8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8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7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moveTo>
                        <a:pt x="20" y="8"/>
                      </a:moveTo>
                      <a:cubicBezTo>
                        <a:pt x="19" y="7"/>
                        <a:pt x="19" y="6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6" y="6"/>
                      </a:cubicBezTo>
                      <a:cubicBezTo>
                        <a:pt x="6" y="6"/>
                        <a:pt x="6" y="7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2" y="7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4"/>
                        <a:pt x="24" y="4"/>
                      </a:cubicBezTo>
                      <a:cubicBezTo>
                        <a:pt x="24" y="4"/>
                        <a:pt x="24" y="5"/>
                        <a:pt x="24" y="6"/>
                      </a:cubicBezTo>
                      <a:cubicBezTo>
                        <a:pt x="23" y="7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6"/>
                        <a:pt x="24" y="6"/>
                      </a:cubicBezTo>
                      <a:moveTo>
                        <a:pt x="2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5"/>
                        <a:pt x="12" y="5"/>
                      </a:cubicBez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7" y="5"/>
                        <a:pt x="4" y="5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7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6"/>
                        <a:pt x="26" y="6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íŝ1îḑè"/>
                <p:cNvSpPr/>
                <p:nvPr/>
              </p:nvSpPr>
              <p:spPr bwMode="auto">
                <a:xfrm>
                  <a:off x="3577" y="2550"/>
                  <a:ext cx="62" cy="24"/>
                </a:xfrm>
                <a:custGeom>
                  <a:avLst/>
                  <a:gdLst>
                    <a:gd name="T0" fmla="*/ 13 w 26"/>
                    <a:gd name="T1" fmla="*/ 7 h 10"/>
                    <a:gd name="T2" fmla="*/ 12 w 26"/>
                    <a:gd name="T3" fmla="*/ 6 h 10"/>
                    <a:gd name="T4" fmla="*/ 10 w 26"/>
                    <a:gd name="T5" fmla="*/ 9 h 10"/>
                    <a:gd name="T6" fmla="*/ 12 w 26"/>
                    <a:gd name="T7" fmla="*/ 6 h 10"/>
                    <a:gd name="T8" fmla="*/ 14 w 26"/>
                    <a:gd name="T9" fmla="*/ 7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8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9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6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4 h 10"/>
                    <a:gd name="T52" fmla="*/ 2 w 26"/>
                    <a:gd name="T53" fmla="*/ 6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4 h 10"/>
                    <a:gd name="T60" fmla="*/ 2 w 26"/>
                    <a:gd name="T61" fmla="*/ 4 h 10"/>
                    <a:gd name="T62" fmla="*/ 2 w 26"/>
                    <a:gd name="T63" fmla="*/ 4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0 h 10"/>
                    <a:gd name="T70" fmla="*/ 12 w 26"/>
                    <a:gd name="T71" fmla="*/ 6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9"/>
                        <a:pt x="6" y="8"/>
                      </a:cubicBezTo>
                      <a:cubicBezTo>
                        <a:pt x="6" y="8"/>
                        <a:pt x="6" y="7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9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7"/>
                        <a:pt x="19" y="7"/>
                        <a:pt x="19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moveTo>
                        <a:pt x="20" y="8"/>
                      </a:moveTo>
                      <a:cubicBezTo>
                        <a:pt x="19" y="7"/>
                        <a:pt x="19" y="6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6" y="6"/>
                      </a:cubicBezTo>
                      <a:cubicBezTo>
                        <a:pt x="6" y="7"/>
                        <a:pt x="6" y="7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2" y="7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4"/>
                        <a:pt x="24" y="4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7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6"/>
                        <a:pt x="24" y="6"/>
                      </a:cubicBezTo>
                      <a:moveTo>
                        <a:pt x="2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6"/>
                        <a:pt x="12" y="6"/>
                      </a:cubicBezTo>
                      <a:cubicBezTo>
                        <a:pt x="11" y="6"/>
                        <a:pt x="10" y="5"/>
                        <a:pt x="9" y="5"/>
                      </a:cubicBezTo>
                      <a:cubicBezTo>
                        <a:pt x="7" y="5"/>
                        <a:pt x="4" y="5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8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7"/>
                        <a:pt x="26" y="6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îṧḷîḍé"/>
                <p:cNvSpPr/>
                <p:nvPr/>
              </p:nvSpPr>
              <p:spPr bwMode="auto">
                <a:xfrm>
                  <a:off x="3577" y="2565"/>
                  <a:ext cx="62" cy="23"/>
                </a:xfrm>
                <a:custGeom>
                  <a:avLst/>
                  <a:gdLst>
                    <a:gd name="T0" fmla="*/ 13 w 26"/>
                    <a:gd name="T1" fmla="*/ 7 h 10"/>
                    <a:gd name="T2" fmla="*/ 12 w 26"/>
                    <a:gd name="T3" fmla="*/ 7 h 10"/>
                    <a:gd name="T4" fmla="*/ 10 w 26"/>
                    <a:gd name="T5" fmla="*/ 9 h 10"/>
                    <a:gd name="T6" fmla="*/ 12 w 26"/>
                    <a:gd name="T7" fmla="*/ 7 h 10"/>
                    <a:gd name="T8" fmla="*/ 14 w 26"/>
                    <a:gd name="T9" fmla="*/ 7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9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9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6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5 h 10"/>
                    <a:gd name="T52" fmla="*/ 2 w 26"/>
                    <a:gd name="T53" fmla="*/ 7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4 h 10"/>
                    <a:gd name="T60" fmla="*/ 2 w 26"/>
                    <a:gd name="T61" fmla="*/ 4 h 10"/>
                    <a:gd name="T62" fmla="*/ 2 w 26"/>
                    <a:gd name="T63" fmla="*/ 4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1 h 10"/>
                    <a:gd name="T70" fmla="*/ 12 w 26"/>
                    <a:gd name="T71" fmla="*/ 6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7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7"/>
                        <a:pt x="12" y="7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8"/>
                        <a:pt x="6" y="7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9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7"/>
                        <a:pt x="19" y="8"/>
                        <a:pt x="19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moveTo>
                        <a:pt x="20" y="8"/>
                      </a:moveTo>
                      <a:cubicBezTo>
                        <a:pt x="19" y="7"/>
                        <a:pt x="19" y="7"/>
                        <a:pt x="20" y="6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6" y="6"/>
                      </a:cubicBezTo>
                      <a:cubicBezTo>
                        <a:pt x="6" y="7"/>
                        <a:pt x="6" y="8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7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7"/>
                        <a:pt x="2" y="7"/>
                        <a:pt x="2" y="7"/>
                      </a:cubicBezTo>
                      <a:moveTo>
                        <a:pt x="22" y="7"/>
                      </a:move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4"/>
                        <a:pt x="23" y="4"/>
                        <a:pt x="24" y="4"/>
                      </a:cubicBezTo>
                      <a:cubicBezTo>
                        <a:pt x="24" y="5"/>
                        <a:pt x="24" y="6"/>
                        <a:pt x="24" y="6"/>
                      </a:cubicBezTo>
                      <a:cubicBezTo>
                        <a:pt x="23" y="7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6"/>
                        <a:pt x="24" y="6"/>
                      </a:cubicBezTo>
                      <a:moveTo>
                        <a:pt x="26" y="0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6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7" y="5"/>
                        <a:pt x="4" y="5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8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7"/>
                        <a:pt x="26" y="6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išļidé"/>
                <p:cNvSpPr/>
                <p:nvPr/>
              </p:nvSpPr>
              <p:spPr bwMode="auto">
                <a:xfrm>
                  <a:off x="3515" y="1822"/>
                  <a:ext cx="74" cy="65"/>
                </a:xfrm>
                <a:custGeom>
                  <a:avLst/>
                  <a:gdLst>
                    <a:gd name="T0" fmla="*/ 22 w 31"/>
                    <a:gd name="T1" fmla="*/ 26 h 27"/>
                    <a:gd name="T2" fmla="*/ 20 w 31"/>
                    <a:gd name="T3" fmla="*/ 23 h 27"/>
                    <a:gd name="T4" fmla="*/ 17 w 31"/>
                    <a:gd name="T5" fmla="*/ 21 h 27"/>
                    <a:gd name="T6" fmla="*/ 21 w 31"/>
                    <a:gd name="T7" fmla="*/ 18 h 27"/>
                    <a:gd name="T8" fmla="*/ 22 w 31"/>
                    <a:gd name="T9" fmla="*/ 25 h 27"/>
                    <a:gd name="T10" fmla="*/ 22 w 31"/>
                    <a:gd name="T11" fmla="*/ 26 h 27"/>
                    <a:gd name="T12" fmla="*/ 22 w 31"/>
                    <a:gd name="T13" fmla="*/ 24 h 27"/>
                    <a:gd name="T14" fmla="*/ 21 w 31"/>
                    <a:gd name="T15" fmla="*/ 18 h 27"/>
                    <a:gd name="T16" fmla="*/ 21 w 31"/>
                    <a:gd name="T17" fmla="*/ 18 h 27"/>
                    <a:gd name="T18" fmla="*/ 21 w 31"/>
                    <a:gd name="T19" fmla="*/ 17 h 27"/>
                    <a:gd name="T20" fmla="*/ 15 w 31"/>
                    <a:gd name="T21" fmla="*/ 12 h 27"/>
                    <a:gd name="T22" fmla="*/ 6 w 31"/>
                    <a:gd name="T23" fmla="*/ 4 h 27"/>
                    <a:gd name="T24" fmla="*/ 8 w 31"/>
                    <a:gd name="T25" fmla="*/ 6 h 27"/>
                    <a:gd name="T26" fmla="*/ 16 w 31"/>
                    <a:gd name="T27" fmla="*/ 11 h 27"/>
                    <a:gd name="T28" fmla="*/ 24 w 31"/>
                    <a:gd name="T29" fmla="*/ 16 h 27"/>
                    <a:gd name="T30" fmla="*/ 22 w 31"/>
                    <a:gd name="T31" fmla="*/ 24 h 27"/>
                    <a:gd name="T32" fmla="*/ 13 w 31"/>
                    <a:gd name="T33" fmla="*/ 23 h 27"/>
                    <a:gd name="T34" fmla="*/ 2 w 31"/>
                    <a:gd name="T35" fmla="*/ 2 h 27"/>
                    <a:gd name="T36" fmla="*/ 15 w 31"/>
                    <a:gd name="T37" fmla="*/ 13 h 27"/>
                    <a:gd name="T38" fmla="*/ 20 w 31"/>
                    <a:gd name="T39" fmla="*/ 18 h 27"/>
                    <a:gd name="T40" fmla="*/ 17 w 31"/>
                    <a:gd name="T41" fmla="*/ 20 h 27"/>
                    <a:gd name="T42" fmla="*/ 13 w 31"/>
                    <a:gd name="T43" fmla="*/ 23 h 27"/>
                    <a:gd name="T44" fmla="*/ 24 w 31"/>
                    <a:gd name="T45" fmla="*/ 15 h 27"/>
                    <a:gd name="T46" fmla="*/ 16 w 31"/>
                    <a:gd name="T47" fmla="*/ 10 h 27"/>
                    <a:gd name="T48" fmla="*/ 9 w 31"/>
                    <a:gd name="T49" fmla="*/ 5 h 27"/>
                    <a:gd name="T50" fmla="*/ 3 w 31"/>
                    <a:gd name="T51" fmla="*/ 2 h 27"/>
                    <a:gd name="T52" fmla="*/ 8 w 31"/>
                    <a:gd name="T53" fmla="*/ 3 h 27"/>
                    <a:gd name="T54" fmla="*/ 10 w 31"/>
                    <a:gd name="T55" fmla="*/ 4 h 27"/>
                    <a:gd name="T56" fmla="*/ 30 w 31"/>
                    <a:gd name="T57" fmla="*/ 12 h 27"/>
                    <a:gd name="T58" fmla="*/ 24 w 31"/>
                    <a:gd name="T59" fmla="*/ 15 h 27"/>
                    <a:gd name="T60" fmla="*/ 1 w 31"/>
                    <a:gd name="T61" fmla="*/ 0 h 27"/>
                    <a:gd name="T62" fmla="*/ 1 w 31"/>
                    <a:gd name="T63" fmla="*/ 1 h 27"/>
                    <a:gd name="T64" fmla="*/ 1 w 31"/>
                    <a:gd name="T65" fmla="*/ 1 h 27"/>
                    <a:gd name="T66" fmla="*/ 1 w 31"/>
                    <a:gd name="T67" fmla="*/ 1 h 27"/>
                    <a:gd name="T68" fmla="*/ 5 w 31"/>
                    <a:gd name="T69" fmla="*/ 11 h 27"/>
                    <a:gd name="T70" fmla="*/ 12 w 31"/>
                    <a:gd name="T71" fmla="*/ 24 h 27"/>
                    <a:gd name="T72" fmla="*/ 12 w 31"/>
                    <a:gd name="T73" fmla="*/ 24 h 27"/>
                    <a:gd name="T74" fmla="*/ 17 w 31"/>
                    <a:gd name="T75" fmla="*/ 21 h 27"/>
                    <a:gd name="T76" fmla="*/ 19 w 31"/>
                    <a:gd name="T77" fmla="*/ 24 h 27"/>
                    <a:gd name="T78" fmla="*/ 22 w 31"/>
                    <a:gd name="T79" fmla="*/ 27 h 27"/>
                    <a:gd name="T80" fmla="*/ 22 w 31"/>
                    <a:gd name="T81" fmla="*/ 27 h 27"/>
                    <a:gd name="T82" fmla="*/ 22 w 31"/>
                    <a:gd name="T83" fmla="*/ 27 h 27"/>
                    <a:gd name="T84" fmla="*/ 22 w 31"/>
                    <a:gd name="T85" fmla="*/ 27 h 27"/>
                    <a:gd name="T86" fmla="*/ 23 w 31"/>
                    <a:gd name="T87" fmla="*/ 27 h 27"/>
                    <a:gd name="T88" fmla="*/ 23 w 31"/>
                    <a:gd name="T89" fmla="*/ 26 h 27"/>
                    <a:gd name="T90" fmla="*/ 24 w 31"/>
                    <a:gd name="T91" fmla="*/ 16 h 27"/>
                    <a:gd name="T92" fmla="*/ 30 w 31"/>
                    <a:gd name="T93" fmla="*/ 13 h 27"/>
                    <a:gd name="T94" fmla="*/ 31 w 31"/>
                    <a:gd name="T95" fmla="*/ 13 h 27"/>
                    <a:gd name="T96" fmla="*/ 31 w 31"/>
                    <a:gd name="T97" fmla="*/ 12 h 27"/>
                    <a:gd name="T98" fmla="*/ 31 w 31"/>
                    <a:gd name="T99" fmla="*/ 12 h 27"/>
                    <a:gd name="T100" fmla="*/ 11 w 31"/>
                    <a:gd name="T101" fmla="*/ 4 h 27"/>
                    <a:gd name="T102" fmla="*/ 8 w 31"/>
                    <a:gd name="T103" fmla="*/ 3 h 27"/>
                    <a:gd name="T104" fmla="*/ 1 w 31"/>
                    <a:gd name="T10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1" h="27">
                      <a:moveTo>
                        <a:pt x="22" y="26"/>
                      </a:moveTo>
                      <a:cubicBezTo>
                        <a:pt x="21" y="25"/>
                        <a:pt x="20" y="24"/>
                        <a:pt x="20" y="23"/>
                      </a:cubicBezTo>
                      <a:cubicBezTo>
                        <a:pt x="19" y="22"/>
                        <a:pt x="18" y="22"/>
                        <a:pt x="17" y="21"/>
                      </a:cubicBezTo>
                      <a:cubicBezTo>
                        <a:pt x="18" y="20"/>
                        <a:pt x="19" y="19"/>
                        <a:pt x="21" y="18"/>
                      </a:cubicBezTo>
                      <a:cubicBezTo>
                        <a:pt x="21" y="20"/>
                        <a:pt x="21" y="22"/>
                        <a:pt x="22" y="2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moveTo>
                        <a:pt x="22" y="24"/>
                      </a:moveTo>
                      <a:cubicBezTo>
                        <a:pt x="22" y="21"/>
                        <a:pt x="22" y="20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9" y="15"/>
                        <a:pt x="17" y="14"/>
                        <a:pt x="15" y="12"/>
                      </a:cubicBezTo>
                      <a:cubicBezTo>
                        <a:pt x="12" y="9"/>
                        <a:pt x="9" y="7"/>
                        <a:pt x="6" y="4"/>
                      </a:cubicBezTo>
                      <a:cubicBezTo>
                        <a:pt x="7" y="5"/>
                        <a:pt x="8" y="5"/>
                        <a:pt x="8" y="6"/>
                      </a:cubicBezTo>
                      <a:cubicBezTo>
                        <a:pt x="11" y="7"/>
                        <a:pt x="13" y="9"/>
                        <a:pt x="16" y="11"/>
                      </a:cubicBezTo>
                      <a:cubicBezTo>
                        <a:pt x="19" y="13"/>
                        <a:pt x="22" y="15"/>
                        <a:pt x="24" y="1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moveTo>
                        <a:pt x="13" y="23"/>
                      </a:moveTo>
                      <a:cubicBezTo>
                        <a:pt x="10" y="19"/>
                        <a:pt x="3" y="5"/>
                        <a:pt x="2" y="2"/>
                      </a:cubicBezTo>
                      <a:cubicBezTo>
                        <a:pt x="7" y="6"/>
                        <a:pt x="10" y="9"/>
                        <a:pt x="15" y="13"/>
                      </a:cubicBezTo>
                      <a:cubicBezTo>
                        <a:pt x="16" y="14"/>
                        <a:pt x="18" y="16"/>
                        <a:pt x="20" y="18"/>
                      </a:cubicBezTo>
                      <a:cubicBezTo>
                        <a:pt x="19" y="18"/>
                        <a:pt x="18" y="19"/>
                        <a:pt x="17" y="20"/>
                      </a:cubicBezTo>
                      <a:cubicBezTo>
                        <a:pt x="15" y="22"/>
                        <a:pt x="14" y="23"/>
                        <a:pt x="13" y="23"/>
                      </a:cubicBezTo>
                      <a:moveTo>
                        <a:pt x="24" y="15"/>
                      </a:moveTo>
                      <a:cubicBezTo>
                        <a:pt x="22" y="14"/>
                        <a:pt x="20" y="12"/>
                        <a:pt x="16" y="10"/>
                      </a:cubicBezTo>
                      <a:cubicBezTo>
                        <a:pt x="13" y="8"/>
                        <a:pt x="11" y="7"/>
                        <a:pt x="9" y="5"/>
                      </a:cubicBezTo>
                      <a:cubicBezTo>
                        <a:pt x="7" y="4"/>
                        <a:pt x="5" y="3"/>
                        <a:pt x="3" y="2"/>
                      </a:cubicBezTo>
                      <a:cubicBezTo>
                        <a:pt x="5" y="2"/>
                        <a:pt x="6" y="3"/>
                        <a:pt x="8" y="3"/>
                      </a:cubicBezTo>
                      <a:cubicBezTo>
                        <a:pt x="9" y="4"/>
                        <a:pt x="9" y="4"/>
                        <a:pt x="10" y="4"/>
                      </a:cubicBezTo>
                      <a:cubicBezTo>
                        <a:pt x="16" y="7"/>
                        <a:pt x="23" y="9"/>
                        <a:pt x="30" y="12"/>
                      </a:cubicBezTo>
                      <a:cubicBezTo>
                        <a:pt x="28" y="13"/>
                        <a:pt x="26" y="14"/>
                        <a:pt x="24" y="15"/>
                      </a:cubicBezTo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5" y="11"/>
                      </a:cubicBezTo>
                      <a:cubicBezTo>
                        <a:pt x="7" y="15"/>
                        <a:pt x="11" y="21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4" y="24"/>
                        <a:pt x="15" y="23"/>
                        <a:pt x="17" y="21"/>
                      </a:cubicBezTo>
                      <a:cubicBezTo>
                        <a:pt x="17" y="22"/>
                        <a:pt x="18" y="23"/>
                        <a:pt x="19" y="24"/>
                      </a:cubicBezTo>
                      <a:cubicBezTo>
                        <a:pt x="20" y="25"/>
                        <a:pt x="21" y="25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6" y="15"/>
                        <a:pt x="28" y="14"/>
                        <a:pt x="30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24" y="9"/>
                        <a:pt x="17" y="6"/>
                        <a:pt x="11" y="4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6" y="2"/>
                        <a:pt x="5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ïŝlïḑê"/>
                <p:cNvSpPr/>
                <p:nvPr/>
              </p:nvSpPr>
              <p:spPr bwMode="auto">
                <a:xfrm>
                  <a:off x="3453" y="1742"/>
                  <a:ext cx="74" cy="64"/>
                </a:xfrm>
                <a:custGeom>
                  <a:avLst/>
                  <a:gdLst>
                    <a:gd name="T0" fmla="*/ 22 w 31"/>
                    <a:gd name="T1" fmla="*/ 25 h 27"/>
                    <a:gd name="T2" fmla="*/ 20 w 31"/>
                    <a:gd name="T3" fmla="*/ 23 h 27"/>
                    <a:gd name="T4" fmla="*/ 17 w 31"/>
                    <a:gd name="T5" fmla="*/ 21 h 27"/>
                    <a:gd name="T6" fmla="*/ 21 w 31"/>
                    <a:gd name="T7" fmla="*/ 18 h 27"/>
                    <a:gd name="T8" fmla="*/ 22 w 31"/>
                    <a:gd name="T9" fmla="*/ 25 h 27"/>
                    <a:gd name="T10" fmla="*/ 22 w 31"/>
                    <a:gd name="T11" fmla="*/ 25 h 27"/>
                    <a:gd name="T12" fmla="*/ 23 w 31"/>
                    <a:gd name="T13" fmla="*/ 23 h 27"/>
                    <a:gd name="T14" fmla="*/ 21 w 31"/>
                    <a:gd name="T15" fmla="*/ 18 h 27"/>
                    <a:gd name="T16" fmla="*/ 22 w 31"/>
                    <a:gd name="T17" fmla="*/ 18 h 27"/>
                    <a:gd name="T18" fmla="*/ 21 w 31"/>
                    <a:gd name="T19" fmla="*/ 17 h 27"/>
                    <a:gd name="T20" fmla="*/ 15 w 31"/>
                    <a:gd name="T21" fmla="*/ 12 h 27"/>
                    <a:gd name="T22" fmla="*/ 9 w 31"/>
                    <a:gd name="T23" fmla="*/ 6 h 27"/>
                    <a:gd name="T24" fmla="*/ 16 w 31"/>
                    <a:gd name="T25" fmla="*/ 11 h 27"/>
                    <a:gd name="T26" fmla="*/ 24 w 31"/>
                    <a:gd name="T27" fmla="*/ 16 h 27"/>
                    <a:gd name="T28" fmla="*/ 23 w 31"/>
                    <a:gd name="T29" fmla="*/ 23 h 27"/>
                    <a:gd name="T30" fmla="*/ 13 w 31"/>
                    <a:gd name="T31" fmla="*/ 23 h 27"/>
                    <a:gd name="T32" fmla="*/ 2 w 31"/>
                    <a:gd name="T33" fmla="*/ 2 h 27"/>
                    <a:gd name="T34" fmla="*/ 15 w 31"/>
                    <a:gd name="T35" fmla="*/ 13 h 27"/>
                    <a:gd name="T36" fmla="*/ 20 w 31"/>
                    <a:gd name="T37" fmla="*/ 17 h 27"/>
                    <a:gd name="T38" fmla="*/ 17 w 31"/>
                    <a:gd name="T39" fmla="*/ 20 h 27"/>
                    <a:gd name="T40" fmla="*/ 13 w 31"/>
                    <a:gd name="T41" fmla="*/ 23 h 27"/>
                    <a:gd name="T42" fmla="*/ 24 w 31"/>
                    <a:gd name="T43" fmla="*/ 15 h 27"/>
                    <a:gd name="T44" fmla="*/ 16 w 31"/>
                    <a:gd name="T45" fmla="*/ 10 h 27"/>
                    <a:gd name="T46" fmla="*/ 9 w 31"/>
                    <a:gd name="T47" fmla="*/ 5 h 27"/>
                    <a:gd name="T48" fmla="*/ 4 w 31"/>
                    <a:gd name="T49" fmla="*/ 2 h 27"/>
                    <a:gd name="T50" fmla="*/ 8 w 31"/>
                    <a:gd name="T51" fmla="*/ 4 h 27"/>
                    <a:gd name="T52" fmla="*/ 10 w 31"/>
                    <a:gd name="T53" fmla="*/ 4 h 27"/>
                    <a:gd name="T54" fmla="*/ 29 w 31"/>
                    <a:gd name="T55" fmla="*/ 12 h 27"/>
                    <a:gd name="T56" fmla="*/ 24 w 31"/>
                    <a:gd name="T57" fmla="*/ 15 h 27"/>
                    <a:gd name="T58" fmla="*/ 1 w 31"/>
                    <a:gd name="T59" fmla="*/ 0 h 27"/>
                    <a:gd name="T60" fmla="*/ 1 w 31"/>
                    <a:gd name="T61" fmla="*/ 1 h 27"/>
                    <a:gd name="T62" fmla="*/ 1 w 31"/>
                    <a:gd name="T63" fmla="*/ 1 h 27"/>
                    <a:gd name="T64" fmla="*/ 1 w 31"/>
                    <a:gd name="T65" fmla="*/ 1 h 27"/>
                    <a:gd name="T66" fmla="*/ 5 w 31"/>
                    <a:gd name="T67" fmla="*/ 11 h 27"/>
                    <a:gd name="T68" fmla="*/ 12 w 31"/>
                    <a:gd name="T69" fmla="*/ 24 h 27"/>
                    <a:gd name="T70" fmla="*/ 12 w 31"/>
                    <a:gd name="T71" fmla="*/ 24 h 27"/>
                    <a:gd name="T72" fmla="*/ 17 w 31"/>
                    <a:gd name="T73" fmla="*/ 22 h 27"/>
                    <a:gd name="T74" fmla="*/ 19 w 31"/>
                    <a:gd name="T75" fmla="*/ 24 h 27"/>
                    <a:gd name="T76" fmla="*/ 22 w 31"/>
                    <a:gd name="T77" fmla="*/ 27 h 27"/>
                    <a:gd name="T78" fmla="*/ 22 w 31"/>
                    <a:gd name="T79" fmla="*/ 27 h 27"/>
                    <a:gd name="T80" fmla="*/ 22 w 31"/>
                    <a:gd name="T81" fmla="*/ 27 h 27"/>
                    <a:gd name="T82" fmla="*/ 22 w 31"/>
                    <a:gd name="T83" fmla="*/ 27 h 27"/>
                    <a:gd name="T84" fmla="*/ 23 w 31"/>
                    <a:gd name="T85" fmla="*/ 27 h 27"/>
                    <a:gd name="T86" fmla="*/ 23 w 31"/>
                    <a:gd name="T87" fmla="*/ 26 h 27"/>
                    <a:gd name="T88" fmla="*/ 25 w 31"/>
                    <a:gd name="T89" fmla="*/ 16 h 27"/>
                    <a:gd name="T90" fmla="*/ 30 w 31"/>
                    <a:gd name="T91" fmla="*/ 13 h 27"/>
                    <a:gd name="T92" fmla="*/ 31 w 31"/>
                    <a:gd name="T93" fmla="*/ 13 h 27"/>
                    <a:gd name="T94" fmla="*/ 31 w 31"/>
                    <a:gd name="T95" fmla="*/ 12 h 27"/>
                    <a:gd name="T96" fmla="*/ 31 w 31"/>
                    <a:gd name="T97" fmla="*/ 12 h 27"/>
                    <a:gd name="T98" fmla="*/ 11 w 31"/>
                    <a:gd name="T99" fmla="*/ 3 h 27"/>
                    <a:gd name="T100" fmla="*/ 9 w 31"/>
                    <a:gd name="T101" fmla="*/ 3 h 27"/>
                    <a:gd name="T102" fmla="*/ 1 w 31"/>
                    <a:gd name="T10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27">
                      <a:moveTo>
                        <a:pt x="22" y="25"/>
                      </a:moveTo>
                      <a:cubicBezTo>
                        <a:pt x="21" y="24"/>
                        <a:pt x="20" y="24"/>
                        <a:pt x="20" y="23"/>
                      </a:cubicBezTo>
                      <a:cubicBezTo>
                        <a:pt x="19" y="22"/>
                        <a:pt x="18" y="22"/>
                        <a:pt x="17" y="21"/>
                      </a:cubicBezTo>
                      <a:cubicBezTo>
                        <a:pt x="18" y="20"/>
                        <a:pt x="19" y="19"/>
                        <a:pt x="21" y="18"/>
                      </a:cubicBezTo>
                      <a:cubicBezTo>
                        <a:pt x="21" y="20"/>
                        <a:pt x="21" y="22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moveTo>
                        <a:pt x="23" y="23"/>
                      </a:moveTo>
                      <a:cubicBezTo>
                        <a:pt x="22" y="21"/>
                        <a:pt x="22" y="19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9" y="15"/>
                        <a:pt x="17" y="14"/>
                        <a:pt x="15" y="12"/>
                      </a:cubicBezTo>
                      <a:cubicBezTo>
                        <a:pt x="13" y="10"/>
                        <a:pt x="11" y="8"/>
                        <a:pt x="9" y="6"/>
                      </a:cubicBezTo>
                      <a:cubicBezTo>
                        <a:pt x="11" y="8"/>
                        <a:pt x="13" y="9"/>
                        <a:pt x="16" y="11"/>
                      </a:cubicBezTo>
                      <a:cubicBezTo>
                        <a:pt x="19" y="13"/>
                        <a:pt x="22" y="15"/>
                        <a:pt x="24" y="16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moveTo>
                        <a:pt x="13" y="23"/>
                      </a:moveTo>
                      <a:cubicBezTo>
                        <a:pt x="10" y="19"/>
                        <a:pt x="4" y="6"/>
                        <a:pt x="2" y="2"/>
                      </a:cubicBezTo>
                      <a:cubicBezTo>
                        <a:pt x="7" y="6"/>
                        <a:pt x="10" y="9"/>
                        <a:pt x="15" y="13"/>
                      </a:cubicBezTo>
                      <a:cubicBezTo>
                        <a:pt x="16" y="14"/>
                        <a:pt x="18" y="16"/>
                        <a:pt x="20" y="17"/>
                      </a:cubicBezTo>
                      <a:cubicBezTo>
                        <a:pt x="19" y="18"/>
                        <a:pt x="18" y="19"/>
                        <a:pt x="17" y="20"/>
                      </a:cubicBezTo>
                      <a:cubicBezTo>
                        <a:pt x="15" y="22"/>
                        <a:pt x="14" y="23"/>
                        <a:pt x="13" y="23"/>
                      </a:cubicBezTo>
                      <a:moveTo>
                        <a:pt x="24" y="15"/>
                      </a:moveTo>
                      <a:cubicBezTo>
                        <a:pt x="22" y="14"/>
                        <a:pt x="20" y="12"/>
                        <a:pt x="16" y="10"/>
                      </a:cubicBezTo>
                      <a:cubicBezTo>
                        <a:pt x="13" y="8"/>
                        <a:pt x="11" y="7"/>
                        <a:pt x="9" y="5"/>
                      </a:cubicBezTo>
                      <a:cubicBezTo>
                        <a:pt x="7" y="4"/>
                        <a:pt x="6" y="3"/>
                        <a:pt x="4" y="2"/>
                      </a:cubicBezTo>
                      <a:cubicBezTo>
                        <a:pt x="6" y="3"/>
                        <a:pt x="7" y="3"/>
                        <a:pt x="8" y="4"/>
                      </a:cubicBezTo>
                      <a:cubicBezTo>
                        <a:pt x="9" y="4"/>
                        <a:pt x="9" y="4"/>
                        <a:pt x="10" y="4"/>
                      </a:cubicBezTo>
                      <a:cubicBezTo>
                        <a:pt x="16" y="7"/>
                        <a:pt x="23" y="10"/>
                        <a:pt x="29" y="12"/>
                      </a:cubicBezTo>
                      <a:cubicBezTo>
                        <a:pt x="28" y="13"/>
                        <a:pt x="26" y="14"/>
                        <a:pt x="24" y="15"/>
                      </a:cubicBezTo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5" y="11"/>
                      </a:cubicBezTo>
                      <a:cubicBezTo>
                        <a:pt x="7" y="15"/>
                        <a:pt x="10" y="22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4" y="24"/>
                        <a:pt x="15" y="23"/>
                        <a:pt x="17" y="22"/>
                      </a:cubicBezTo>
                      <a:cubicBezTo>
                        <a:pt x="17" y="22"/>
                        <a:pt x="18" y="23"/>
                        <a:pt x="19" y="24"/>
                      </a:cubicBezTo>
                      <a:cubicBezTo>
                        <a:pt x="20" y="25"/>
                        <a:pt x="21" y="26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7" y="15"/>
                        <a:pt x="28" y="14"/>
                        <a:pt x="30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24" y="9"/>
                        <a:pt x="17" y="6"/>
                        <a:pt x="11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6" y="2"/>
                        <a:pt x="5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ïṧḷïḍe"/>
                <p:cNvSpPr/>
                <p:nvPr/>
              </p:nvSpPr>
              <p:spPr bwMode="auto">
                <a:xfrm>
                  <a:off x="3539" y="2108"/>
                  <a:ext cx="119" cy="112"/>
                </a:xfrm>
                <a:custGeom>
                  <a:avLst/>
                  <a:gdLst>
                    <a:gd name="T0" fmla="*/ 14 w 50"/>
                    <a:gd name="T1" fmla="*/ 46 h 47"/>
                    <a:gd name="T2" fmla="*/ 16 w 50"/>
                    <a:gd name="T3" fmla="*/ 46 h 47"/>
                    <a:gd name="T4" fmla="*/ 19 w 50"/>
                    <a:gd name="T5" fmla="*/ 46 h 47"/>
                    <a:gd name="T6" fmla="*/ 20 w 50"/>
                    <a:gd name="T7" fmla="*/ 46 h 47"/>
                    <a:gd name="T8" fmla="*/ 22 w 50"/>
                    <a:gd name="T9" fmla="*/ 46 h 47"/>
                    <a:gd name="T10" fmla="*/ 24 w 50"/>
                    <a:gd name="T11" fmla="*/ 46 h 47"/>
                    <a:gd name="T12" fmla="*/ 27 w 50"/>
                    <a:gd name="T13" fmla="*/ 46 h 47"/>
                    <a:gd name="T14" fmla="*/ 28 w 50"/>
                    <a:gd name="T15" fmla="*/ 46 h 47"/>
                    <a:gd name="T16" fmla="*/ 33 w 50"/>
                    <a:gd name="T17" fmla="*/ 46 h 47"/>
                    <a:gd name="T18" fmla="*/ 34 w 50"/>
                    <a:gd name="T19" fmla="*/ 46 h 47"/>
                    <a:gd name="T20" fmla="*/ 37 w 50"/>
                    <a:gd name="T21" fmla="*/ 45 h 47"/>
                    <a:gd name="T22" fmla="*/ 38 w 50"/>
                    <a:gd name="T23" fmla="*/ 45 h 47"/>
                    <a:gd name="T24" fmla="*/ 13 w 50"/>
                    <a:gd name="T25" fmla="*/ 45 h 47"/>
                    <a:gd name="T26" fmla="*/ 19 w 50"/>
                    <a:gd name="T27" fmla="*/ 42 h 47"/>
                    <a:gd name="T28" fmla="*/ 31 w 50"/>
                    <a:gd name="T29" fmla="*/ 40 h 47"/>
                    <a:gd name="T30" fmla="*/ 38 w 50"/>
                    <a:gd name="T31" fmla="*/ 44 h 47"/>
                    <a:gd name="T32" fmla="*/ 13 w 50"/>
                    <a:gd name="T33" fmla="*/ 43 h 47"/>
                    <a:gd name="T34" fmla="*/ 6 w 50"/>
                    <a:gd name="T35" fmla="*/ 37 h 47"/>
                    <a:gd name="T36" fmla="*/ 4 w 50"/>
                    <a:gd name="T37" fmla="*/ 37 h 47"/>
                    <a:gd name="T38" fmla="*/ 42 w 50"/>
                    <a:gd name="T39" fmla="*/ 36 h 47"/>
                    <a:gd name="T40" fmla="*/ 8 w 50"/>
                    <a:gd name="T41" fmla="*/ 37 h 47"/>
                    <a:gd name="T42" fmla="*/ 39 w 50"/>
                    <a:gd name="T43" fmla="*/ 36 h 47"/>
                    <a:gd name="T44" fmla="*/ 36 w 50"/>
                    <a:gd name="T45" fmla="*/ 37 h 47"/>
                    <a:gd name="T46" fmla="*/ 43 w 50"/>
                    <a:gd name="T47" fmla="*/ 36 h 47"/>
                    <a:gd name="T48" fmla="*/ 35 w 50"/>
                    <a:gd name="T49" fmla="*/ 35 h 47"/>
                    <a:gd name="T50" fmla="*/ 34 w 50"/>
                    <a:gd name="T51" fmla="*/ 35 h 47"/>
                    <a:gd name="T52" fmla="*/ 31 w 50"/>
                    <a:gd name="T53" fmla="*/ 35 h 47"/>
                    <a:gd name="T54" fmla="*/ 30 w 50"/>
                    <a:gd name="T55" fmla="*/ 35 h 47"/>
                    <a:gd name="T56" fmla="*/ 28 w 50"/>
                    <a:gd name="T57" fmla="*/ 35 h 47"/>
                    <a:gd name="T58" fmla="*/ 26 w 50"/>
                    <a:gd name="T59" fmla="*/ 35 h 47"/>
                    <a:gd name="T60" fmla="*/ 25 w 50"/>
                    <a:gd name="T61" fmla="*/ 35 h 47"/>
                    <a:gd name="T62" fmla="*/ 24 w 50"/>
                    <a:gd name="T63" fmla="*/ 35 h 47"/>
                    <a:gd name="T64" fmla="*/ 11 w 50"/>
                    <a:gd name="T65" fmla="*/ 35 h 47"/>
                    <a:gd name="T66" fmla="*/ 20 w 50"/>
                    <a:gd name="T67" fmla="*/ 35 h 47"/>
                    <a:gd name="T68" fmla="*/ 18 w 50"/>
                    <a:gd name="T69" fmla="*/ 35 h 47"/>
                    <a:gd name="T70" fmla="*/ 17 w 50"/>
                    <a:gd name="T71" fmla="*/ 35 h 47"/>
                    <a:gd name="T72" fmla="*/ 15 w 50"/>
                    <a:gd name="T73" fmla="*/ 35 h 47"/>
                    <a:gd name="T74" fmla="*/ 47 w 50"/>
                    <a:gd name="T75" fmla="*/ 35 h 47"/>
                    <a:gd name="T76" fmla="*/ 4 w 50"/>
                    <a:gd name="T77" fmla="*/ 35 h 47"/>
                    <a:gd name="T78" fmla="*/ 47 w 50"/>
                    <a:gd name="T79" fmla="*/ 36 h 47"/>
                    <a:gd name="T80" fmla="*/ 2 w 50"/>
                    <a:gd name="T81" fmla="*/ 31 h 47"/>
                    <a:gd name="T82" fmla="*/ 7 w 50"/>
                    <a:gd name="T83" fmla="*/ 1 h 47"/>
                    <a:gd name="T84" fmla="*/ 49 w 50"/>
                    <a:gd name="T85" fmla="*/ 9 h 47"/>
                    <a:gd name="T86" fmla="*/ 41 w 50"/>
                    <a:gd name="T87" fmla="*/ 35 h 47"/>
                    <a:gd name="T88" fmla="*/ 7 w 50"/>
                    <a:gd name="T89" fmla="*/ 0 h 47"/>
                    <a:gd name="T90" fmla="*/ 1 w 50"/>
                    <a:gd name="T91" fmla="*/ 32 h 47"/>
                    <a:gd name="T92" fmla="*/ 18 w 50"/>
                    <a:gd name="T93" fmla="*/ 41 h 47"/>
                    <a:gd name="T94" fmla="*/ 12 w 50"/>
                    <a:gd name="T95" fmla="*/ 42 h 47"/>
                    <a:gd name="T96" fmla="*/ 14 w 50"/>
                    <a:gd name="T97" fmla="*/ 47 h 47"/>
                    <a:gd name="T98" fmla="*/ 39 w 50"/>
                    <a:gd name="T99" fmla="*/ 46 h 47"/>
                    <a:gd name="T100" fmla="*/ 32 w 50"/>
                    <a:gd name="T101" fmla="*/ 42 h 47"/>
                    <a:gd name="T102" fmla="*/ 49 w 50"/>
                    <a:gd name="T103" fmla="*/ 37 h 47"/>
                    <a:gd name="T104" fmla="*/ 50 w 50"/>
                    <a:gd name="T105" fmla="*/ 9 h 47"/>
                    <a:gd name="T106" fmla="*/ 7 w 50"/>
                    <a:gd name="T10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" h="47">
                      <a:moveTo>
                        <a:pt x="14" y="46"/>
                      </a:move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moveTo>
                        <a:pt x="15" y="46"/>
                      </a:move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moveTo>
                        <a:pt x="17" y="46"/>
                      </a:move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8" y="46"/>
                        <a:pt x="18" y="46"/>
                        <a:pt x="17" y="46"/>
                      </a:cubicBezTo>
                      <a:moveTo>
                        <a:pt x="19" y="46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moveTo>
                        <a:pt x="21" y="46"/>
                      </a:move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moveTo>
                        <a:pt x="23" y="46"/>
                      </a:move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moveTo>
                        <a:pt x="25" y="46"/>
                      </a:move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moveTo>
                        <a:pt x="28" y="46"/>
                      </a:move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moveTo>
                        <a:pt x="31" y="46"/>
                      </a:moveTo>
                      <a:cubicBezTo>
                        <a:pt x="31" y="46"/>
                        <a:pt x="30" y="46"/>
                        <a:pt x="30" y="46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moveTo>
                        <a:pt x="33" y="46"/>
                      </a:moveTo>
                      <a:cubicBezTo>
                        <a:pt x="33" y="46"/>
                        <a:pt x="32" y="46"/>
                        <a:pt x="32" y="46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moveTo>
                        <a:pt x="35" y="46"/>
                      </a:move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5" y="46"/>
                        <a:pt x="35" y="46"/>
                        <a:pt x="35" y="46"/>
                      </a:cubicBezTo>
                      <a:moveTo>
                        <a:pt x="36" y="46"/>
                      </a:move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7" y="45"/>
                        <a:pt x="37" y="45"/>
                        <a:pt x="37" y="45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moveTo>
                        <a:pt x="37" y="46"/>
                      </a:move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7" y="46"/>
                        <a:pt x="37" y="46"/>
                        <a:pt x="37" y="46"/>
                      </a:cubicBezTo>
                      <a:moveTo>
                        <a:pt x="13" y="46"/>
                      </a:move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moveTo>
                        <a:pt x="15" y="43"/>
                      </a:move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6" y="43"/>
                        <a:pt x="16" y="43"/>
                        <a:pt x="17" y="43"/>
                      </a:cubicBezTo>
                      <a:cubicBezTo>
                        <a:pt x="18" y="43"/>
                        <a:pt x="18" y="43"/>
                        <a:pt x="19" y="42"/>
                      </a:cubicBezTo>
                      <a:cubicBezTo>
                        <a:pt x="19" y="42"/>
                        <a:pt x="19" y="42"/>
                        <a:pt x="19" y="41"/>
                      </a:cubicBezTo>
                      <a:cubicBezTo>
                        <a:pt x="19" y="40"/>
                        <a:pt x="19" y="39"/>
                        <a:pt x="19" y="39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23" y="38"/>
                        <a:pt x="27" y="38"/>
                        <a:pt x="31" y="38"/>
                      </a:cubicBezTo>
                      <a:cubicBezTo>
                        <a:pt x="31" y="38"/>
                        <a:pt x="31" y="39"/>
                        <a:pt x="31" y="39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1"/>
                        <a:pt x="31" y="42"/>
                        <a:pt x="31" y="42"/>
                      </a:cubicBezTo>
                      <a:cubicBezTo>
                        <a:pt x="31" y="43"/>
                        <a:pt x="32" y="43"/>
                        <a:pt x="32" y="43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7" y="43"/>
                        <a:pt x="37" y="43"/>
                        <a:pt x="38" y="43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3"/>
                        <a:pt x="15" y="43"/>
                        <a:pt x="15" y="43"/>
                      </a:cubicBezTo>
                      <a:moveTo>
                        <a:pt x="7" y="37"/>
                      </a:move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7" y="36"/>
                        <a:pt x="7" y="37"/>
                      </a:cubicBezTo>
                      <a:moveTo>
                        <a:pt x="5" y="37"/>
                      </a:moveTo>
                      <a:cubicBezTo>
                        <a:pt x="5" y="37"/>
                        <a:pt x="5" y="37"/>
                        <a:pt x="4" y="37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7"/>
                        <a:pt x="5" y="37"/>
                        <a:pt x="5" y="37"/>
                      </a:cubicBezTo>
                      <a:moveTo>
                        <a:pt x="41" y="36"/>
                      </a:move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2" y="36"/>
                        <a:pt x="41" y="36"/>
                        <a:pt x="41" y="36"/>
                      </a:cubicBezTo>
                      <a:moveTo>
                        <a:pt x="9" y="37"/>
                      </a:move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6"/>
                        <a:pt x="9" y="36"/>
                        <a:pt x="9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6"/>
                        <a:pt x="9" y="36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moveTo>
                        <a:pt x="39" y="37"/>
                      </a:move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40" y="37"/>
                        <a:pt x="39" y="37"/>
                        <a:pt x="39" y="37"/>
                      </a:cubicBezTo>
                      <a:moveTo>
                        <a:pt x="36" y="37"/>
                      </a:move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6"/>
                        <a:pt x="38" y="36"/>
                        <a:pt x="39" y="36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7" y="37"/>
                        <a:pt x="37" y="37"/>
                        <a:pt x="36" y="37"/>
                      </a:cubicBezTo>
                      <a:moveTo>
                        <a:pt x="43" y="36"/>
                      </a:move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6"/>
                        <a:pt x="44" y="36"/>
                        <a:pt x="45" y="35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6"/>
                        <a:pt x="43" y="36"/>
                        <a:pt x="43" y="36"/>
                      </a:cubicBezTo>
                      <a:moveTo>
                        <a:pt x="35" y="37"/>
                      </a:move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6"/>
                        <a:pt x="36" y="36"/>
                        <a:pt x="35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moveTo>
                        <a:pt x="32" y="37"/>
                      </a:moveTo>
                      <a:cubicBezTo>
                        <a:pt x="32" y="36"/>
                        <a:pt x="32" y="36"/>
                        <a:pt x="33" y="35"/>
                      </a:cubicBezTo>
                      <a:cubicBezTo>
                        <a:pt x="33" y="35"/>
                        <a:pt x="34" y="35"/>
                        <a:pt x="34" y="35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3" y="37"/>
                        <a:pt x="32" y="37"/>
                        <a:pt x="32" y="37"/>
                      </a:cubicBezTo>
                      <a:moveTo>
                        <a:pt x="30" y="37"/>
                      </a:move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moveTo>
                        <a:pt x="29" y="37"/>
                      </a:move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moveTo>
                        <a:pt x="27" y="37"/>
                      </a:moveTo>
                      <a:cubicBezTo>
                        <a:pt x="27" y="36"/>
                        <a:pt x="28" y="36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moveTo>
                        <a:pt x="26" y="37"/>
                      </a:move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7" y="36"/>
                        <a:pt x="26" y="36"/>
                        <a:pt x="26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moveTo>
                        <a:pt x="24" y="37"/>
                      </a:moveTo>
                      <a:cubicBezTo>
                        <a:pt x="24" y="36"/>
                        <a:pt x="25" y="36"/>
                        <a:pt x="25" y="35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5" y="36"/>
                        <a:pt x="25" y="36"/>
                        <a:pt x="25" y="37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moveTo>
                        <a:pt x="22" y="37"/>
                      </a:moveTo>
                      <a:cubicBezTo>
                        <a:pt x="22" y="36"/>
                        <a:pt x="23" y="36"/>
                        <a:pt x="23" y="35"/>
                      </a:cubicBezTo>
                      <a:cubicBezTo>
                        <a:pt x="23" y="35"/>
                        <a:pt x="24" y="35"/>
                        <a:pt x="24" y="35"/>
                      </a:cubicBezTo>
                      <a:cubicBezTo>
                        <a:pt x="24" y="36"/>
                        <a:pt x="24" y="36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2" y="37"/>
                        <a:pt x="22" y="37"/>
                      </a:cubicBezTo>
                      <a:moveTo>
                        <a:pt x="11" y="37"/>
                      </a:moveTo>
                      <a:cubicBezTo>
                        <a:pt x="11" y="37"/>
                        <a:pt x="10" y="37"/>
                        <a:pt x="10" y="37"/>
                      </a:cubicBezTo>
                      <a:cubicBezTo>
                        <a:pt x="10" y="36"/>
                        <a:pt x="10" y="36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moveTo>
                        <a:pt x="19" y="37"/>
                      </a:move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1" y="35"/>
                        <a:pt x="21" y="35"/>
                        <a:pt x="22" y="35"/>
                      </a:cubicBezTo>
                      <a:cubicBezTo>
                        <a:pt x="22" y="36"/>
                        <a:pt x="22" y="36"/>
                        <a:pt x="21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0" y="37"/>
                        <a:pt x="20" y="37"/>
                        <a:pt x="19" y="37"/>
                      </a:cubicBezTo>
                      <a:moveTo>
                        <a:pt x="17" y="37"/>
                      </a:moveTo>
                      <a:cubicBezTo>
                        <a:pt x="17" y="36"/>
                        <a:pt x="17" y="36"/>
                        <a:pt x="18" y="35"/>
                      </a:cubicBezTo>
                      <a:cubicBezTo>
                        <a:pt x="18" y="35"/>
                        <a:pt x="19" y="35"/>
                        <a:pt x="19" y="35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moveTo>
                        <a:pt x="15" y="3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6" y="35"/>
                        <a:pt x="16" y="35"/>
                        <a:pt x="17" y="35"/>
                      </a:cubicBezTo>
                      <a:cubicBezTo>
                        <a:pt x="17" y="36"/>
                        <a:pt x="16" y="36"/>
                        <a:pt x="16" y="37"/>
                      </a:cubicBezTo>
                      <a:cubicBezTo>
                        <a:pt x="16" y="37"/>
                        <a:pt x="15" y="37"/>
                        <a:pt x="15" y="37"/>
                      </a:cubicBezTo>
                      <a:moveTo>
                        <a:pt x="12" y="37"/>
                      </a:move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3" y="37"/>
                        <a:pt x="13" y="37"/>
                        <a:pt x="12" y="37"/>
                      </a:cubicBezTo>
                      <a:moveTo>
                        <a:pt x="45" y="36"/>
                      </a:move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7" y="35"/>
                        <a:pt x="47" y="35"/>
                      </a:cubicBezTo>
                      <a:cubicBezTo>
                        <a:pt x="47" y="36"/>
                        <a:pt x="46" y="36"/>
                        <a:pt x="46" y="36"/>
                      </a:cubicBezTo>
                      <a:cubicBezTo>
                        <a:pt x="46" y="36"/>
                        <a:pt x="46" y="36"/>
                        <a:pt x="45" y="36"/>
                      </a:cubicBezTo>
                      <a:moveTo>
                        <a:pt x="4" y="36"/>
                      </a:move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moveTo>
                        <a:pt x="47" y="36"/>
                      </a:moveTo>
                      <a:cubicBezTo>
                        <a:pt x="47" y="36"/>
                        <a:pt x="48" y="35"/>
                        <a:pt x="48" y="35"/>
                      </a:cubicBezTo>
                      <a:cubicBezTo>
                        <a:pt x="48" y="35"/>
                        <a:pt x="49" y="35"/>
                        <a:pt x="49" y="34"/>
                      </a:cubicBezTo>
                      <a:cubicBezTo>
                        <a:pt x="49" y="35"/>
                        <a:pt x="49" y="35"/>
                        <a:pt x="48" y="36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moveTo>
                        <a:pt x="2" y="36"/>
                      </a:moveTo>
                      <a:cubicBezTo>
                        <a:pt x="2" y="35"/>
                        <a:pt x="2" y="35"/>
                        <a:pt x="2" y="34"/>
                      </a:cubicBezTo>
                      <a:cubicBezTo>
                        <a:pt x="2" y="34"/>
                        <a:pt x="2" y="35"/>
                        <a:pt x="3" y="35"/>
                      </a:cubicBezTo>
                      <a:cubicBezTo>
                        <a:pt x="2" y="36"/>
                        <a:pt x="2" y="36"/>
                        <a:pt x="2" y="36"/>
                      </a:cubicBezTo>
                      <a:moveTo>
                        <a:pt x="7" y="35"/>
                      </a:moveTo>
                      <a:cubicBezTo>
                        <a:pt x="3" y="35"/>
                        <a:pt x="2" y="34"/>
                        <a:pt x="2" y="31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1" y="13"/>
                        <a:pt x="1" y="12"/>
                      </a:cubicBezTo>
                      <a:cubicBezTo>
                        <a:pt x="1" y="9"/>
                        <a:pt x="1" y="4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8" y="1"/>
                        <a:pt x="10" y="1"/>
                        <a:pt x="11" y="1"/>
                      </a:cubicBezTo>
                      <a:cubicBezTo>
                        <a:pt x="12" y="1"/>
                        <a:pt x="14" y="1"/>
                        <a:pt x="15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8" y="2"/>
                        <a:pt x="48" y="2"/>
                      </a:cubicBezTo>
                      <a:cubicBezTo>
                        <a:pt x="49" y="3"/>
                        <a:pt x="49" y="6"/>
                        <a:pt x="49" y="7"/>
                      </a:cubicBezTo>
                      <a:cubicBezTo>
                        <a:pt x="49" y="8"/>
                        <a:pt x="49" y="8"/>
                        <a:pt x="49" y="9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49" y="24"/>
                        <a:pt x="49" y="25"/>
                        <a:pt x="49" y="26"/>
                      </a:cubicBezTo>
                      <a:cubicBezTo>
                        <a:pt x="49" y="28"/>
                        <a:pt x="49" y="30"/>
                        <a:pt x="49" y="32"/>
                      </a:cubicBezTo>
                      <a:cubicBezTo>
                        <a:pt x="49" y="33"/>
                        <a:pt x="49" y="33"/>
                        <a:pt x="48" y="33"/>
                      </a:cubicBezTo>
                      <a:cubicBezTo>
                        <a:pt x="47" y="34"/>
                        <a:pt x="45" y="35"/>
                        <a:pt x="43" y="35"/>
                      </a:cubicBezTo>
                      <a:cubicBezTo>
                        <a:pt x="42" y="35"/>
                        <a:pt x="42" y="35"/>
                        <a:pt x="41" y="35"/>
                      </a:cubicBezTo>
                      <a:cubicBezTo>
                        <a:pt x="41" y="35"/>
                        <a:pt x="40" y="35"/>
                        <a:pt x="40" y="35"/>
                      </a:cubicBezTo>
                      <a:cubicBezTo>
                        <a:pt x="36" y="35"/>
                        <a:pt x="31" y="34"/>
                        <a:pt x="27" y="34"/>
                      </a:cubicBezTo>
                      <a:cubicBezTo>
                        <a:pt x="22" y="34"/>
                        <a:pt x="18" y="34"/>
                        <a:pt x="14" y="34"/>
                      </a:cubicBezTo>
                      <a:cubicBezTo>
                        <a:pt x="13" y="34"/>
                        <a:pt x="12" y="34"/>
                        <a:pt x="11" y="34"/>
                      </a:cubicBezTo>
                      <a:cubicBezTo>
                        <a:pt x="10" y="35"/>
                        <a:pt x="9" y="35"/>
                        <a:pt x="7" y="35"/>
                      </a:cubicBezTo>
                      <a:moveTo>
                        <a:pt x="7" y="0"/>
                      </a:moveTo>
                      <a:cubicBezTo>
                        <a:pt x="6" y="0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0" y="3"/>
                        <a:pt x="0" y="8"/>
                        <a:pt x="0" y="12"/>
                      </a:cubicBezTo>
                      <a:cubicBezTo>
                        <a:pt x="0" y="13"/>
                        <a:pt x="1" y="14"/>
                        <a:pt x="1" y="14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4"/>
                        <a:pt x="1" y="35"/>
                        <a:pt x="2" y="36"/>
                      </a:cubicBezTo>
                      <a:cubicBezTo>
                        <a:pt x="3" y="38"/>
                        <a:pt x="4" y="38"/>
                        <a:pt x="6" y="38"/>
                      </a:cubicBezTo>
                      <a:cubicBezTo>
                        <a:pt x="9" y="38"/>
                        <a:pt x="13" y="38"/>
                        <a:pt x="17" y="38"/>
                      </a:cubicBezTo>
                      <a:cubicBezTo>
                        <a:pt x="17" y="38"/>
                        <a:pt x="18" y="38"/>
                        <a:pt x="18" y="38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40"/>
                        <a:pt x="18" y="41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8" y="42"/>
                        <a:pt x="17" y="42"/>
                        <a:pt x="17" y="42"/>
                      </a:cubicBezTo>
                      <a:cubicBezTo>
                        <a:pt x="16" y="42"/>
                        <a:pt x="16" y="42"/>
                        <a:pt x="15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3" y="42"/>
                      </a:cubicBezTo>
                      <a:cubicBezTo>
                        <a:pt x="13" y="42"/>
                        <a:pt x="12" y="42"/>
                        <a:pt x="12" y="42"/>
                      </a:cubicBezTo>
                      <a:cubicBezTo>
                        <a:pt x="12" y="43"/>
                        <a:pt x="12" y="43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7"/>
                        <a:pt x="13" y="47"/>
                        <a:pt x="14" y="47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8" y="47"/>
                        <a:pt x="21" y="47"/>
                        <a:pt x="23" y="47"/>
                      </a:cubicBezTo>
                      <a:cubicBezTo>
                        <a:pt x="25" y="47"/>
                        <a:pt x="27" y="47"/>
                        <a:pt x="29" y="47"/>
                      </a:cubicBezTo>
                      <a:cubicBezTo>
                        <a:pt x="31" y="47"/>
                        <a:pt x="33" y="47"/>
                        <a:pt x="35" y="47"/>
                      </a:cubicBezTo>
                      <a:cubicBezTo>
                        <a:pt x="35" y="47"/>
                        <a:pt x="39" y="47"/>
                        <a:pt x="39" y="46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3"/>
                        <a:pt x="38" y="42"/>
                        <a:pt x="37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1"/>
                        <a:pt x="32" y="41"/>
                      </a:cubicBezTo>
                      <a:cubicBezTo>
                        <a:pt x="32" y="40"/>
                        <a:pt x="32" y="40"/>
                        <a:pt x="32" y="40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2" y="39"/>
                        <a:pt x="32" y="38"/>
                        <a:pt x="32" y="38"/>
                      </a:cubicBezTo>
                      <a:cubicBezTo>
                        <a:pt x="39" y="38"/>
                        <a:pt x="45" y="37"/>
                        <a:pt x="47" y="37"/>
                      </a:cubicBezTo>
                      <a:cubicBezTo>
                        <a:pt x="47" y="37"/>
                        <a:pt x="48" y="37"/>
                        <a:pt x="49" y="37"/>
                      </a:cubicBezTo>
                      <a:cubicBezTo>
                        <a:pt x="50" y="36"/>
                        <a:pt x="50" y="34"/>
                        <a:pt x="50" y="33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0"/>
                        <a:pt x="50" y="28"/>
                        <a:pt x="50" y="26"/>
                      </a:cubicBezTo>
                      <a:cubicBezTo>
                        <a:pt x="50" y="25"/>
                        <a:pt x="50" y="24"/>
                        <a:pt x="50" y="23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6"/>
                        <a:pt x="50" y="3"/>
                        <a:pt x="49" y="1"/>
                      </a:cubicBezTo>
                      <a:cubicBezTo>
                        <a:pt x="48" y="1"/>
                        <a:pt x="48" y="0"/>
                        <a:pt x="47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îṩļïḓé"/>
                <p:cNvSpPr/>
                <p:nvPr/>
              </p:nvSpPr>
              <p:spPr bwMode="auto">
                <a:xfrm>
                  <a:off x="3672" y="2213"/>
                  <a:ext cx="60" cy="49"/>
                </a:xfrm>
                <a:custGeom>
                  <a:avLst/>
                  <a:gdLst>
                    <a:gd name="T0" fmla="*/ 15 w 25"/>
                    <a:gd name="T1" fmla="*/ 18 h 21"/>
                    <a:gd name="T2" fmla="*/ 8 w 25"/>
                    <a:gd name="T3" fmla="*/ 13 h 21"/>
                    <a:gd name="T4" fmla="*/ 2 w 25"/>
                    <a:gd name="T5" fmla="*/ 8 h 21"/>
                    <a:gd name="T6" fmla="*/ 4 w 25"/>
                    <a:gd name="T7" fmla="*/ 9 h 21"/>
                    <a:gd name="T8" fmla="*/ 12 w 25"/>
                    <a:gd name="T9" fmla="*/ 15 h 21"/>
                    <a:gd name="T10" fmla="*/ 19 w 25"/>
                    <a:gd name="T11" fmla="*/ 19 h 21"/>
                    <a:gd name="T12" fmla="*/ 22 w 25"/>
                    <a:gd name="T13" fmla="*/ 18 h 21"/>
                    <a:gd name="T14" fmla="*/ 19 w 25"/>
                    <a:gd name="T15" fmla="*/ 18 h 21"/>
                    <a:gd name="T16" fmla="*/ 13 w 25"/>
                    <a:gd name="T17" fmla="*/ 15 h 21"/>
                    <a:gd name="T18" fmla="*/ 7 w 25"/>
                    <a:gd name="T19" fmla="*/ 10 h 21"/>
                    <a:gd name="T20" fmla="*/ 8 w 25"/>
                    <a:gd name="T21" fmla="*/ 7 h 21"/>
                    <a:gd name="T22" fmla="*/ 13 w 25"/>
                    <a:gd name="T23" fmla="*/ 5 h 21"/>
                    <a:gd name="T24" fmla="*/ 18 w 25"/>
                    <a:gd name="T25" fmla="*/ 3 h 21"/>
                    <a:gd name="T26" fmla="*/ 24 w 25"/>
                    <a:gd name="T27" fmla="*/ 14 h 21"/>
                    <a:gd name="T28" fmla="*/ 24 w 25"/>
                    <a:gd name="T29" fmla="*/ 16 h 21"/>
                    <a:gd name="T30" fmla="*/ 6 w 25"/>
                    <a:gd name="T31" fmla="*/ 9 h 21"/>
                    <a:gd name="T32" fmla="*/ 4 w 25"/>
                    <a:gd name="T33" fmla="*/ 8 h 21"/>
                    <a:gd name="T34" fmla="*/ 2 w 25"/>
                    <a:gd name="T35" fmla="*/ 6 h 21"/>
                    <a:gd name="T36" fmla="*/ 11 w 25"/>
                    <a:gd name="T37" fmla="*/ 5 h 21"/>
                    <a:gd name="T38" fmla="*/ 11 w 25"/>
                    <a:gd name="T39" fmla="*/ 5 h 21"/>
                    <a:gd name="T40" fmla="*/ 6 w 25"/>
                    <a:gd name="T41" fmla="*/ 9 h 21"/>
                    <a:gd name="T42" fmla="*/ 11 w 25"/>
                    <a:gd name="T43" fmla="*/ 4 h 21"/>
                    <a:gd name="T44" fmla="*/ 7 w 25"/>
                    <a:gd name="T45" fmla="*/ 1 h 21"/>
                    <a:gd name="T46" fmla="*/ 16 w 25"/>
                    <a:gd name="T47" fmla="*/ 2 h 21"/>
                    <a:gd name="T48" fmla="*/ 12 w 25"/>
                    <a:gd name="T49" fmla="*/ 4 h 21"/>
                    <a:gd name="T50" fmla="*/ 7 w 25"/>
                    <a:gd name="T51" fmla="*/ 0 h 21"/>
                    <a:gd name="T52" fmla="*/ 5 w 25"/>
                    <a:gd name="T53" fmla="*/ 1 h 21"/>
                    <a:gd name="T54" fmla="*/ 1 w 25"/>
                    <a:gd name="T55" fmla="*/ 4 h 21"/>
                    <a:gd name="T56" fmla="*/ 1 w 25"/>
                    <a:gd name="T57" fmla="*/ 8 h 21"/>
                    <a:gd name="T58" fmla="*/ 8 w 25"/>
                    <a:gd name="T59" fmla="*/ 14 h 21"/>
                    <a:gd name="T60" fmla="*/ 14 w 25"/>
                    <a:gd name="T61" fmla="*/ 19 h 21"/>
                    <a:gd name="T62" fmla="*/ 23 w 25"/>
                    <a:gd name="T63" fmla="*/ 19 h 21"/>
                    <a:gd name="T64" fmla="*/ 19 w 25"/>
                    <a:gd name="T6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1">
                      <a:moveTo>
                        <a:pt x="19" y="20"/>
                      </a:moveTo>
                      <a:cubicBezTo>
                        <a:pt x="18" y="20"/>
                        <a:pt x="16" y="19"/>
                        <a:pt x="15" y="18"/>
                      </a:cubicBezTo>
                      <a:cubicBezTo>
                        <a:pt x="14" y="18"/>
                        <a:pt x="12" y="17"/>
                        <a:pt x="11" y="16"/>
                      </a:cubicBezTo>
                      <a:cubicBezTo>
                        <a:pt x="10" y="15"/>
                        <a:pt x="9" y="14"/>
                        <a:pt x="8" y="13"/>
                      </a:cubicBezTo>
                      <a:cubicBezTo>
                        <a:pt x="8" y="13"/>
                        <a:pt x="7" y="13"/>
                        <a:pt x="6" y="12"/>
                      </a:cubicBezTo>
                      <a:cubicBezTo>
                        <a:pt x="4" y="11"/>
                        <a:pt x="2" y="10"/>
                        <a:pt x="2" y="8"/>
                      </a:cubicBezTo>
                      <a:cubicBezTo>
                        <a:pt x="2" y="8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7" y="11"/>
                        <a:pt x="10" y="13"/>
                        <a:pt x="12" y="14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6"/>
                        <a:pt x="14" y="17"/>
                        <a:pt x="15" y="18"/>
                      </a:cubicBezTo>
                      <a:cubicBezTo>
                        <a:pt x="16" y="19"/>
                        <a:pt x="18" y="19"/>
                        <a:pt x="19" y="19"/>
                      </a:cubicBezTo>
                      <a:cubicBezTo>
                        <a:pt x="20" y="19"/>
                        <a:pt x="22" y="18"/>
                        <a:pt x="23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9"/>
                        <a:pt x="20" y="20"/>
                        <a:pt x="19" y="20"/>
                      </a:cubicBezTo>
                      <a:moveTo>
                        <a:pt x="19" y="18"/>
                      </a:moveTo>
                      <a:cubicBezTo>
                        <a:pt x="18" y="18"/>
                        <a:pt x="17" y="18"/>
                        <a:pt x="16" y="17"/>
                      </a:cubicBezTo>
                      <a:cubicBezTo>
                        <a:pt x="15" y="16"/>
                        <a:pt x="14" y="16"/>
                        <a:pt x="13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1" y="12"/>
                        <a:pt x="9" y="11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8" y="8"/>
                        <a:pt x="8" y="7"/>
                      </a:cubicBezTo>
                      <a:cubicBezTo>
                        <a:pt x="9" y="7"/>
                        <a:pt x="10" y="6"/>
                        <a:pt x="11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6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2" y="6"/>
                        <a:pt x="24" y="10"/>
                        <a:pt x="24" y="14"/>
                      </a:cubicBezTo>
                      <a:cubicBezTo>
                        <a:pt x="24" y="14"/>
                        <a:pt x="24" y="15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2" y="17"/>
                        <a:pt x="21" y="18"/>
                        <a:pt x="19" y="18"/>
                      </a:cubicBezTo>
                      <a:moveTo>
                        <a:pt x="6" y="9"/>
                      </a:move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3" y="3"/>
                        <a:pt x="5" y="2"/>
                      </a:cubicBezTo>
                      <a:cubicBezTo>
                        <a:pt x="7" y="3"/>
                        <a:pt x="9" y="4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5"/>
                        <a:pt x="9" y="6"/>
                        <a:pt x="8" y="7"/>
                      </a:cubicBezTo>
                      <a:cubicBezTo>
                        <a:pt x="7" y="8"/>
                        <a:pt x="6" y="8"/>
                        <a:pt x="6" y="9"/>
                      </a:cubicBezTo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3"/>
                        <a:pt x="8" y="2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2" y="1"/>
                        <a:pt x="15" y="1"/>
                        <a:pt x="16" y="2"/>
                      </a:cubicBezTo>
                      <a:cubicBezTo>
                        <a:pt x="15" y="3"/>
                        <a:pt x="14" y="3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moveTo>
                        <a:pt x="10" y="0"/>
                      </a:move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0" y="7"/>
                        <a:pt x="0" y="7"/>
                        <a:pt x="1" y="8"/>
                      </a:cubicBezTo>
                      <a:cubicBezTo>
                        <a:pt x="1" y="10"/>
                        <a:pt x="4" y="12"/>
                        <a:pt x="6" y="13"/>
                      </a:cubicBezTo>
                      <a:cubicBezTo>
                        <a:pt x="6" y="13"/>
                        <a:pt x="7" y="14"/>
                        <a:pt x="8" y="14"/>
                      </a:cubicBezTo>
                      <a:cubicBezTo>
                        <a:pt x="9" y="15"/>
                        <a:pt x="10" y="16"/>
                        <a:pt x="11" y="16"/>
                      </a:cubicBezTo>
                      <a:cubicBezTo>
                        <a:pt x="12" y="17"/>
                        <a:pt x="13" y="18"/>
                        <a:pt x="14" y="19"/>
                      </a:cubicBezTo>
                      <a:cubicBezTo>
                        <a:pt x="16" y="20"/>
                        <a:pt x="17" y="21"/>
                        <a:pt x="19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4" y="18"/>
                        <a:pt x="25" y="16"/>
                        <a:pt x="25" y="14"/>
                      </a:cubicBezTo>
                      <a:cubicBezTo>
                        <a:pt x="25" y="9"/>
                        <a:pt x="22" y="5"/>
                        <a:pt x="19" y="3"/>
                      </a:cubicBezTo>
                      <a:cubicBezTo>
                        <a:pt x="17" y="1"/>
                        <a:pt x="13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îsľîḑé"/>
                <p:cNvSpPr/>
                <p:nvPr/>
              </p:nvSpPr>
              <p:spPr bwMode="auto">
                <a:xfrm>
                  <a:off x="3530" y="2224"/>
                  <a:ext cx="133" cy="34"/>
                </a:xfrm>
                <a:custGeom>
                  <a:avLst/>
                  <a:gdLst>
                    <a:gd name="T0" fmla="*/ 10 w 56"/>
                    <a:gd name="T1" fmla="*/ 12 h 14"/>
                    <a:gd name="T2" fmla="*/ 8 w 56"/>
                    <a:gd name="T3" fmla="*/ 12 h 14"/>
                    <a:gd name="T4" fmla="*/ 11 w 56"/>
                    <a:gd name="T5" fmla="*/ 12 h 14"/>
                    <a:gd name="T6" fmla="*/ 11 w 56"/>
                    <a:gd name="T7" fmla="*/ 12 h 14"/>
                    <a:gd name="T8" fmla="*/ 16 w 56"/>
                    <a:gd name="T9" fmla="*/ 12 h 14"/>
                    <a:gd name="T10" fmla="*/ 17 w 56"/>
                    <a:gd name="T11" fmla="*/ 12 h 14"/>
                    <a:gd name="T12" fmla="*/ 19 w 56"/>
                    <a:gd name="T13" fmla="*/ 12 h 14"/>
                    <a:gd name="T14" fmla="*/ 6 w 56"/>
                    <a:gd name="T15" fmla="*/ 12 h 14"/>
                    <a:gd name="T16" fmla="*/ 7 w 56"/>
                    <a:gd name="T17" fmla="*/ 12 h 14"/>
                    <a:gd name="T18" fmla="*/ 20 w 56"/>
                    <a:gd name="T19" fmla="*/ 12 h 14"/>
                    <a:gd name="T20" fmla="*/ 23 w 56"/>
                    <a:gd name="T21" fmla="*/ 12 h 14"/>
                    <a:gd name="T22" fmla="*/ 24 w 56"/>
                    <a:gd name="T23" fmla="*/ 12 h 14"/>
                    <a:gd name="T24" fmla="*/ 24 w 56"/>
                    <a:gd name="T25" fmla="*/ 12 h 14"/>
                    <a:gd name="T26" fmla="*/ 29 w 56"/>
                    <a:gd name="T27" fmla="*/ 11 h 14"/>
                    <a:gd name="T28" fmla="*/ 29 w 56"/>
                    <a:gd name="T29" fmla="*/ 12 h 14"/>
                    <a:gd name="T30" fmla="*/ 29 w 56"/>
                    <a:gd name="T31" fmla="*/ 11 h 14"/>
                    <a:gd name="T32" fmla="*/ 29 w 56"/>
                    <a:gd name="T33" fmla="*/ 12 h 14"/>
                    <a:gd name="T34" fmla="*/ 33 w 56"/>
                    <a:gd name="T35" fmla="*/ 11 h 14"/>
                    <a:gd name="T36" fmla="*/ 34 w 56"/>
                    <a:gd name="T37" fmla="*/ 12 h 14"/>
                    <a:gd name="T38" fmla="*/ 35 w 56"/>
                    <a:gd name="T39" fmla="*/ 12 h 14"/>
                    <a:gd name="T40" fmla="*/ 37 w 56"/>
                    <a:gd name="T41" fmla="*/ 12 h 14"/>
                    <a:gd name="T42" fmla="*/ 38 w 56"/>
                    <a:gd name="T43" fmla="*/ 12 h 14"/>
                    <a:gd name="T44" fmla="*/ 39 w 56"/>
                    <a:gd name="T45" fmla="*/ 12 h 14"/>
                    <a:gd name="T46" fmla="*/ 41 w 56"/>
                    <a:gd name="T47" fmla="*/ 12 h 14"/>
                    <a:gd name="T48" fmla="*/ 42 w 56"/>
                    <a:gd name="T49" fmla="*/ 11 h 14"/>
                    <a:gd name="T50" fmla="*/ 42 w 56"/>
                    <a:gd name="T51" fmla="*/ 12 h 14"/>
                    <a:gd name="T52" fmla="*/ 46 w 56"/>
                    <a:gd name="T53" fmla="*/ 11 h 14"/>
                    <a:gd name="T54" fmla="*/ 46 w 56"/>
                    <a:gd name="T55" fmla="*/ 12 h 14"/>
                    <a:gd name="T56" fmla="*/ 48 w 56"/>
                    <a:gd name="T57" fmla="*/ 12 h 14"/>
                    <a:gd name="T58" fmla="*/ 49 w 56"/>
                    <a:gd name="T59" fmla="*/ 12 h 14"/>
                    <a:gd name="T60" fmla="*/ 50 w 56"/>
                    <a:gd name="T61" fmla="*/ 12 h 14"/>
                    <a:gd name="T62" fmla="*/ 4 w 56"/>
                    <a:gd name="T63" fmla="*/ 11 h 14"/>
                    <a:gd name="T64" fmla="*/ 3 w 56"/>
                    <a:gd name="T65" fmla="*/ 12 h 14"/>
                    <a:gd name="T66" fmla="*/ 53 w 56"/>
                    <a:gd name="T67" fmla="*/ 11 h 14"/>
                    <a:gd name="T68" fmla="*/ 53 w 56"/>
                    <a:gd name="T69" fmla="*/ 12 h 14"/>
                    <a:gd name="T70" fmla="*/ 55 w 56"/>
                    <a:gd name="T71" fmla="*/ 12 h 14"/>
                    <a:gd name="T72" fmla="*/ 1 w 56"/>
                    <a:gd name="T73" fmla="*/ 11 h 14"/>
                    <a:gd name="T74" fmla="*/ 2 w 56"/>
                    <a:gd name="T75" fmla="*/ 12 h 14"/>
                    <a:gd name="T76" fmla="*/ 9 w 56"/>
                    <a:gd name="T77" fmla="*/ 2 h 14"/>
                    <a:gd name="T78" fmla="*/ 51 w 56"/>
                    <a:gd name="T79" fmla="*/ 1 h 14"/>
                    <a:gd name="T80" fmla="*/ 10 w 56"/>
                    <a:gd name="T81" fmla="*/ 11 h 14"/>
                    <a:gd name="T82" fmla="*/ 8 w 56"/>
                    <a:gd name="T83" fmla="*/ 1 h 14"/>
                    <a:gd name="T84" fmla="*/ 1 w 56"/>
                    <a:gd name="T85" fmla="*/ 10 h 14"/>
                    <a:gd name="T86" fmla="*/ 0 w 56"/>
                    <a:gd name="T87" fmla="*/ 13 h 14"/>
                    <a:gd name="T88" fmla="*/ 1 w 56"/>
                    <a:gd name="T89" fmla="*/ 14 h 14"/>
                    <a:gd name="T90" fmla="*/ 13 w 56"/>
                    <a:gd name="T91" fmla="*/ 13 h 14"/>
                    <a:gd name="T92" fmla="*/ 13 w 56"/>
                    <a:gd name="T93" fmla="*/ 13 h 14"/>
                    <a:gd name="T94" fmla="*/ 16 w 56"/>
                    <a:gd name="T95" fmla="*/ 13 h 14"/>
                    <a:gd name="T96" fmla="*/ 19 w 56"/>
                    <a:gd name="T97" fmla="*/ 13 h 14"/>
                    <a:gd name="T98" fmla="*/ 20 w 56"/>
                    <a:gd name="T99" fmla="*/ 13 h 14"/>
                    <a:gd name="T100" fmla="*/ 23 w 56"/>
                    <a:gd name="T101" fmla="*/ 13 h 14"/>
                    <a:gd name="T102" fmla="*/ 28 w 56"/>
                    <a:gd name="T103" fmla="*/ 13 h 14"/>
                    <a:gd name="T104" fmla="*/ 33 w 56"/>
                    <a:gd name="T105" fmla="*/ 13 h 14"/>
                    <a:gd name="T106" fmla="*/ 33 w 56"/>
                    <a:gd name="T107" fmla="*/ 13 h 14"/>
                    <a:gd name="T108" fmla="*/ 55 w 56"/>
                    <a:gd name="T109" fmla="*/ 13 h 14"/>
                    <a:gd name="T110" fmla="*/ 56 w 56"/>
                    <a:gd name="T111" fmla="*/ 13 h 14"/>
                    <a:gd name="T112" fmla="*/ 56 w 56"/>
                    <a:gd name="T113" fmla="*/ 11 h 14"/>
                    <a:gd name="T114" fmla="*/ 50 w 56"/>
                    <a:gd name="T1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6" h="14">
                      <a:moveTo>
                        <a:pt x="9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moveTo>
                        <a:pt x="11" y="12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moveTo>
                        <a:pt x="14" y="12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moveTo>
                        <a:pt x="17" y="12"/>
                      </a:move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moveTo>
                        <a:pt x="6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20" y="12"/>
                      </a:move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moveTo>
                        <a:pt x="27" y="12"/>
                      </a:move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moveTo>
                        <a:pt x="29" y="12"/>
                      </a:move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moveTo>
                        <a:pt x="32" y="12"/>
                      </a:move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moveTo>
                        <a:pt x="34" y="12"/>
                      </a:move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moveTo>
                        <a:pt x="36" y="12"/>
                      </a:move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moveTo>
                        <a:pt x="39" y="12"/>
                      </a:move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moveTo>
                        <a:pt x="42" y="12"/>
                      </a:move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moveTo>
                        <a:pt x="44" y="12"/>
                      </a:move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moveTo>
                        <a:pt x="46" y="12"/>
                      </a:move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moveTo>
                        <a:pt x="49" y="12"/>
                      </a:move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moveTo>
                        <a:pt x="3" y="12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51" y="12"/>
                      </a:move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1" y="12"/>
                        <a:pt x="51" y="12"/>
                        <a:pt x="51" y="12"/>
                      </a:cubicBezTo>
                      <a:moveTo>
                        <a:pt x="53" y="12"/>
                      </a:move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moveTo>
                        <a:pt x="2" y="12"/>
                      </a:moveTo>
                      <a:cubicBezTo>
                        <a:pt x="1" y="12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9" y="11"/>
                      </a:moveTo>
                      <a:cubicBezTo>
                        <a:pt x="6" y="11"/>
                        <a:pt x="4" y="11"/>
                        <a:pt x="2" y="1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1"/>
                        <a:pt x="26" y="1"/>
                        <a:pt x="34" y="1"/>
                      </a:cubicBezTo>
                      <a:cubicBezTo>
                        <a:pt x="40" y="1"/>
                        <a:pt x="45" y="1"/>
                        <a:pt x="50" y="1"/>
                      </a:cubicBezTo>
                      <a:cubicBezTo>
                        <a:pt x="50" y="1"/>
                        <a:pt x="51" y="1"/>
                        <a:pt x="51" y="1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moveTo>
                        <a:pt x="34" y="0"/>
                      </a:moveTo>
                      <a:cubicBezTo>
                        <a:pt x="26" y="0"/>
                        <a:pt x="17" y="0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7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5" y="13"/>
                        <a:pt x="15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7" y="13"/>
                        <a:pt x="18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3"/>
                        <a:pt x="22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5" y="13"/>
                        <a:pt x="27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30" y="13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44" y="13"/>
                        <a:pt x="54" y="13"/>
                        <a:pt x="55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1"/>
                        <a:pt x="52" y="1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45" y="0"/>
                        <a:pt x="39" y="0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ïṣļíḍe"/>
                <p:cNvSpPr/>
                <p:nvPr/>
              </p:nvSpPr>
              <p:spPr bwMode="auto">
                <a:xfrm>
                  <a:off x="3565" y="2239"/>
                  <a:ext cx="55" cy="7"/>
                </a:xfrm>
                <a:custGeom>
                  <a:avLst/>
                  <a:gdLst>
                    <a:gd name="T0" fmla="*/ 1 w 23"/>
                    <a:gd name="T1" fmla="*/ 2 h 3"/>
                    <a:gd name="T2" fmla="*/ 1 w 23"/>
                    <a:gd name="T3" fmla="*/ 2 h 3"/>
                    <a:gd name="T4" fmla="*/ 1 w 23"/>
                    <a:gd name="T5" fmla="*/ 1 h 3"/>
                    <a:gd name="T6" fmla="*/ 13 w 23"/>
                    <a:gd name="T7" fmla="*/ 1 h 3"/>
                    <a:gd name="T8" fmla="*/ 22 w 23"/>
                    <a:gd name="T9" fmla="*/ 1 h 3"/>
                    <a:gd name="T10" fmla="*/ 22 w 23"/>
                    <a:gd name="T11" fmla="*/ 2 h 3"/>
                    <a:gd name="T12" fmla="*/ 11 w 23"/>
                    <a:gd name="T13" fmla="*/ 2 h 3"/>
                    <a:gd name="T14" fmla="*/ 1 w 23"/>
                    <a:gd name="T15" fmla="*/ 2 h 3"/>
                    <a:gd name="T16" fmla="*/ 13 w 23"/>
                    <a:gd name="T17" fmla="*/ 0 h 3"/>
                    <a:gd name="T18" fmla="*/ 0 w 23"/>
                    <a:gd name="T19" fmla="*/ 0 h 3"/>
                    <a:gd name="T20" fmla="*/ 0 w 23"/>
                    <a:gd name="T21" fmla="*/ 1 h 3"/>
                    <a:gd name="T22" fmla="*/ 0 w 23"/>
                    <a:gd name="T23" fmla="*/ 1 h 3"/>
                    <a:gd name="T24" fmla="*/ 0 w 23"/>
                    <a:gd name="T25" fmla="*/ 2 h 3"/>
                    <a:gd name="T26" fmla="*/ 0 w 23"/>
                    <a:gd name="T27" fmla="*/ 3 h 3"/>
                    <a:gd name="T28" fmla="*/ 0 w 23"/>
                    <a:gd name="T29" fmla="*/ 3 h 3"/>
                    <a:gd name="T30" fmla="*/ 11 w 23"/>
                    <a:gd name="T31" fmla="*/ 3 h 3"/>
                    <a:gd name="T32" fmla="*/ 23 w 23"/>
                    <a:gd name="T33" fmla="*/ 3 h 3"/>
                    <a:gd name="T34" fmla="*/ 23 w 23"/>
                    <a:gd name="T35" fmla="*/ 3 h 3"/>
                    <a:gd name="T36" fmla="*/ 23 w 23"/>
                    <a:gd name="T37" fmla="*/ 3 h 3"/>
                    <a:gd name="T38" fmla="*/ 23 w 23"/>
                    <a:gd name="T39" fmla="*/ 1 h 3"/>
                    <a:gd name="T40" fmla="*/ 23 w 23"/>
                    <a:gd name="T41" fmla="*/ 0 h 3"/>
                    <a:gd name="T42" fmla="*/ 13 w 23"/>
                    <a:gd name="T4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5" y="1"/>
                        <a:pt x="9" y="1"/>
                        <a:pt x="13" y="1"/>
                      </a:cubicBezTo>
                      <a:cubicBezTo>
                        <a:pt x="16" y="1"/>
                        <a:pt x="19" y="1"/>
                        <a:pt x="22" y="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18" y="2"/>
                        <a:pt x="14" y="2"/>
                        <a:pt x="11" y="2"/>
                      </a:cubicBezTo>
                      <a:cubicBezTo>
                        <a:pt x="7" y="2"/>
                        <a:pt x="4" y="2"/>
                        <a:pt x="1" y="2"/>
                      </a:cubicBezTo>
                      <a:moveTo>
                        <a:pt x="13" y="0"/>
                      </a:moveTo>
                      <a:cubicBezTo>
                        <a:pt x="9" y="0"/>
                        <a:pt x="5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3"/>
                        <a:pt x="7" y="3"/>
                        <a:pt x="11" y="3"/>
                      </a:cubicBezTo>
                      <a:cubicBezTo>
                        <a:pt x="15" y="3"/>
                        <a:pt x="19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9" y="0"/>
                        <a:pt x="16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îŝlîḍe"/>
                <p:cNvSpPr/>
                <p:nvPr/>
              </p:nvSpPr>
              <p:spPr bwMode="auto">
                <a:xfrm>
                  <a:off x="3551" y="2229"/>
                  <a:ext cx="19" cy="7"/>
                </a:xfrm>
                <a:custGeom>
                  <a:avLst/>
                  <a:gdLst>
                    <a:gd name="T0" fmla="*/ 1 w 8"/>
                    <a:gd name="T1" fmla="*/ 2 h 3"/>
                    <a:gd name="T2" fmla="*/ 2 w 8"/>
                    <a:gd name="T3" fmla="*/ 1 h 3"/>
                    <a:gd name="T4" fmla="*/ 7 w 8"/>
                    <a:gd name="T5" fmla="*/ 1 h 3"/>
                    <a:gd name="T6" fmla="*/ 6 w 8"/>
                    <a:gd name="T7" fmla="*/ 2 h 3"/>
                    <a:gd name="T8" fmla="*/ 6 w 8"/>
                    <a:gd name="T9" fmla="*/ 2 h 3"/>
                    <a:gd name="T10" fmla="*/ 1 w 8"/>
                    <a:gd name="T11" fmla="*/ 2 h 3"/>
                    <a:gd name="T12" fmla="*/ 7 w 8"/>
                    <a:gd name="T13" fmla="*/ 0 h 3"/>
                    <a:gd name="T14" fmla="*/ 2 w 8"/>
                    <a:gd name="T15" fmla="*/ 0 h 3"/>
                    <a:gd name="T16" fmla="*/ 1 w 8"/>
                    <a:gd name="T17" fmla="*/ 1 h 3"/>
                    <a:gd name="T18" fmla="*/ 1 w 8"/>
                    <a:gd name="T19" fmla="*/ 1 h 3"/>
                    <a:gd name="T20" fmla="*/ 1 w 8"/>
                    <a:gd name="T21" fmla="*/ 1 h 3"/>
                    <a:gd name="T22" fmla="*/ 0 w 8"/>
                    <a:gd name="T23" fmla="*/ 2 h 3"/>
                    <a:gd name="T24" fmla="*/ 0 w 8"/>
                    <a:gd name="T25" fmla="*/ 3 h 3"/>
                    <a:gd name="T26" fmla="*/ 7 w 8"/>
                    <a:gd name="T27" fmla="*/ 3 h 3"/>
                    <a:gd name="T28" fmla="*/ 7 w 8"/>
                    <a:gd name="T29" fmla="*/ 2 h 3"/>
                    <a:gd name="T30" fmla="*/ 7 w 8"/>
                    <a:gd name="T31" fmla="*/ 2 h 3"/>
                    <a:gd name="T32" fmla="*/ 8 w 8"/>
                    <a:gd name="T33" fmla="*/ 1 h 3"/>
                    <a:gd name="T34" fmla="*/ 8 w 8"/>
                    <a:gd name="T35" fmla="*/ 0 h 3"/>
                    <a:gd name="T36" fmla="*/ 7 w 8"/>
                    <a:gd name="T3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3">
                      <a:moveTo>
                        <a:pt x="1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1"/>
                        <a:pt x="5" y="1"/>
                        <a:pt x="7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3" y="2"/>
                        <a:pt x="1" y="2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5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îś1íḓê"/>
                <p:cNvSpPr/>
                <p:nvPr/>
              </p:nvSpPr>
              <p:spPr bwMode="auto">
                <a:xfrm>
                  <a:off x="3544" y="2239"/>
                  <a:ext cx="19" cy="7"/>
                </a:xfrm>
                <a:custGeom>
                  <a:avLst/>
                  <a:gdLst>
                    <a:gd name="T0" fmla="*/ 2 w 8"/>
                    <a:gd name="T1" fmla="*/ 2 h 3"/>
                    <a:gd name="T2" fmla="*/ 2 w 8"/>
                    <a:gd name="T3" fmla="*/ 2 h 3"/>
                    <a:gd name="T4" fmla="*/ 7 w 8"/>
                    <a:gd name="T5" fmla="*/ 1 h 3"/>
                    <a:gd name="T6" fmla="*/ 7 w 8"/>
                    <a:gd name="T7" fmla="*/ 2 h 3"/>
                    <a:gd name="T8" fmla="*/ 6 w 8"/>
                    <a:gd name="T9" fmla="*/ 2 h 3"/>
                    <a:gd name="T10" fmla="*/ 2 w 8"/>
                    <a:gd name="T11" fmla="*/ 2 h 3"/>
                    <a:gd name="T12" fmla="*/ 8 w 8"/>
                    <a:gd name="T13" fmla="*/ 0 h 3"/>
                    <a:gd name="T14" fmla="*/ 2 w 8"/>
                    <a:gd name="T15" fmla="*/ 1 h 3"/>
                    <a:gd name="T16" fmla="*/ 1 w 8"/>
                    <a:gd name="T17" fmla="*/ 1 h 3"/>
                    <a:gd name="T18" fmla="*/ 1 w 8"/>
                    <a:gd name="T19" fmla="*/ 1 h 3"/>
                    <a:gd name="T20" fmla="*/ 1 w 8"/>
                    <a:gd name="T21" fmla="*/ 1 h 3"/>
                    <a:gd name="T22" fmla="*/ 0 w 8"/>
                    <a:gd name="T23" fmla="*/ 3 h 3"/>
                    <a:gd name="T24" fmla="*/ 0 w 8"/>
                    <a:gd name="T25" fmla="*/ 3 h 3"/>
                    <a:gd name="T26" fmla="*/ 7 w 8"/>
                    <a:gd name="T27" fmla="*/ 3 h 3"/>
                    <a:gd name="T28" fmla="*/ 7 w 8"/>
                    <a:gd name="T29" fmla="*/ 2 h 3"/>
                    <a:gd name="T30" fmla="*/ 7 w 8"/>
                    <a:gd name="T31" fmla="*/ 2 h 3"/>
                    <a:gd name="T32" fmla="*/ 8 w 8"/>
                    <a:gd name="T33" fmla="*/ 1 h 3"/>
                    <a:gd name="T34" fmla="*/ 8 w 8"/>
                    <a:gd name="T35" fmla="*/ 1 h 3"/>
                    <a:gd name="T36" fmla="*/ 8 w 8"/>
                    <a:gd name="T3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4" y="1"/>
                        <a:pt x="5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3" y="2"/>
                        <a:pt x="2" y="2"/>
                      </a:cubicBezTo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3"/>
                        <a:pt x="5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îšlîďê"/>
                <p:cNvSpPr/>
                <p:nvPr/>
              </p:nvSpPr>
              <p:spPr bwMode="auto">
                <a:xfrm>
                  <a:off x="3603" y="2229"/>
                  <a:ext cx="12" cy="7"/>
                </a:xfrm>
                <a:custGeom>
                  <a:avLst/>
                  <a:gdLst>
                    <a:gd name="T0" fmla="*/ 1 w 5"/>
                    <a:gd name="T1" fmla="*/ 2 h 3"/>
                    <a:gd name="T2" fmla="*/ 1 w 5"/>
                    <a:gd name="T3" fmla="*/ 1 h 3"/>
                    <a:gd name="T4" fmla="*/ 4 w 5"/>
                    <a:gd name="T5" fmla="*/ 1 h 3"/>
                    <a:gd name="T6" fmla="*/ 4 w 5"/>
                    <a:gd name="T7" fmla="*/ 2 h 3"/>
                    <a:gd name="T8" fmla="*/ 1 w 5"/>
                    <a:gd name="T9" fmla="*/ 2 h 3"/>
                    <a:gd name="T10" fmla="*/ 1 w 5"/>
                    <a:gd name="T11" fmla="*/ 0 h 3"/>
                    <a:gd name="T12" fmla="*/ 0 w 5"/>
                    <a:gd name="T13" fmla="*/ 0 h 3"/>
                    <a:gd name="T14" fmla="*/ 0 w 5"/>
                    <a:gd name="T15" fmla="*/ 2 h 3"/>
                    <a:gd name="T16" fmla="*/ 0 w 5"/>
                    <a:gd name="T17" fmla="*/ 2 h 3"/>
                    <a:gd name="T18" fmla="*/ 0 w 5"/>
                    <a:gd name="T19" fmla="*/ 3 h 3"/>
                    <a:gd name="T20" fmla="*/ 5 w 5"/>
                    <a:gd name="T21" fmla="*/ 3 h 3"/>
                    <a:gd name="T22" fmla="*/ 5 w 5"/>
                    <a:gd name="T23" fmla="*/ 2 h 3"/>
                    <a:gd name="T24" fmla="*/ 5 w 5"/>
                    <a:gd name="T25" fmla="*/ 2 h 3"/>
                    <a:gd name="T26" fmla="*/ 5 w 5"/>
                    <a:gd name="T27" fmla="*/ 0 h 3"/>
                    <a:gd name="T28" fmla="*/ 5 w 5"/>
                    <a:gd name="T29" fmla="*/ 0 h 3"/>
                    <a:gd name="T30" fmla="*/ 1 w 5"/>
                    <a:gd name="T3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ïs1iḑê"/>
                <p:cNvSpPr/>
                <p:nvPr/>
              </p:nvSpPr>
              <p:spPr bwMode="auto">
                <a:xfrm>
                  <a:off x="3634" y="2229"/>
                  <a:ext cx="17" cy="5"/>
                </a:xfrm>
                <a:custGeom>
                  <a:avLst/>
                  <a:gdLst>
                    <a:gd name="T0" fmla="*/ 1 w 7"/>
                    <a:gd name="T1" fmla="*/ 1 h 2"/>
                    <a:gd name="T2" fmla="*/ 1 w 7"/>
                    <a:gd name="T3" fmla="*/ 1 h 2"/>
                    <a:gd name="T4" fmla="*/ 5 w 7"/>
                    <a:gd name="T5" fmla="*/ 1 h 2"/>
                    <a:gd name="T6" fmla="*/ 6 w 7"/>
                    <a:gd name="T7" fmla="*/ 1 h 2"/>
                    <a:gd name="T8" fmla="*/ 6 w 7"/>
                    <a:gd name="T9" fmla="*/ 1 h 2"/>
                    <a:gd name="T10" fmla="*/ 1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w 7"/>
                    <a:gd name="T17" fmla="*/ 1 h 2"/>
                    <a:gd name="T18" fmla="*/ 0 w 7"/>
                    <a:gd name="T19" fmla="*/ 2 h 2"/>
                    <a:gd name="T20" fmla="*/ 1 w 7"/>
                    <a:gd name="T21" fmla="*/ 2 h 2"/>
                    <a:gd name="T22" fmla="*/ 7 w 7"/>
                    <a:gd name="T23" fmla="*/ 2 h 2"/>
                    <a:gd name="T24" fmla="*/ 7 w 7"/>
                    <a:gd name="T25" fmla="*/ 2 h 2"/>
                    <a:gd name="T26" fmla="*/ 7 w 7"/>
                    <a:gd name="T27" fmla="*/ 2 h 2"/>
                    <a:gd name="T28" fmla="*/ 7 w 7"/>
                    <a:gd name="T29" fmla="*/ 1 h 2"/>
                    <a:gd name="T30" fmla="*/ 5 w 7"/>
                    <a:gd name="T31" fmla="*/ 0 h 2"/>
                    <a:gd name="T32" fmla="*/ 0 w 7"/>
                    <a:gd name="T3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4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1"/>
                        <a:pt x="3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5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5" y="0"/>
                      </a:cubicBez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iślîďê"/>
                <p:cNvSpPr/>
                <p:nvPr/>
              </p:nvSpPr>
              <p:spPr bwMode="auto">
                <a:xfrm>
                  <a:off x="3637" y="2239"/>
                  <a:ext cx="19" cy="7"/>
                </a:xfrm>
                <a:custGeom>
                  <a:avLst/>
                  <a:gdLst>
                    <a:gd name="T0" fmla="*/ 2 w 8"/>
                    <a:gd name="T1" fmla="*/ 2 h 3"/>
                    <a:gd name="T2" fmla="*/ 2 w 8"/>
                    <a:gd name="T3" fmla="*/ 1 h 3"/>
                    <a:gd name="T4" fmla="*/ 6 w 8"/>
                    <a:gd name="T5" fmla="*/ 1 h 3"/>
                    <a:gd name="T6" fmla="*/ 7 w 8"/>
                    <a:gd name="T7" fmla="*/ 2 h 3"/>
                    <a:gd name="T8" fmla="*/ 7 w 8"/>
                    <a:gd name="T9" fmla="*/ 2 h 3"/>
                    <a:gd name="T10" fmla="*/ 2 w 8"/>
                    <a:gd name="T11" fmla="*/ 2 h 3"/>
                    <a:gd name="T12" fmla="*/ 1 w 8"/>
                    <a:gd name="T13" fmla="*/ 0 h 3"/>
                    <a:gd name="T14" fmla="*/ 0 w 8"/>
                    <a:gd name="T15" fmla="*/ 1 h 3"/>
                    <a:gd name="T16" fmla="*/ 0 w 8"/>
                    <a:gd name="T17" fmla="*/ 1 h 3"/>
                    <a:gd name="T18" fmla="*/ 1 w 8"/>
                    <a:gd name="T19" fmla="*/ 3 h 3"/>
                    <a:gd name="T20" fmla="*/ 1 w 8"/>
                    <a:gd name="T21" fmla="*/ 3 h 3"/>
                    <a:gd name="T22" fmla="*/ 7 w 8"/>
                    <a:gd name="T23" fmla="*/ 3 h 3"/>
                    <a:gd name="T24" fmla="*/ 8 w 8"/>
                    <a:gd name="T25" fmla="*/ 2 h 3"/>
                    <a:gd name="T26" fmla="*/ 8 w 8"/>
                    <a:gd name="T27" fmla="*/ 2 h 3"/>
                    <a:gd name="T28" fmla="*/ 8 w 8"/>
                    <a:gd name="T29" fmla="*/ 1 h 3"/>
                    <a:gd name="T30" fmla="*/ 6 w 8"/>
                    <a:gd name="T31" fmla="*/ 0 h 3"/>
                    <a:gd name="T32" fmla="*/ 1 w 8"/>
                    <a:gd name="T3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6" y="1"/>
                      </a:cubicBezTo>
                      <a:cubicBezTo>
                        <a:pt x="6" y="1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2"/>
                        <a:pt x="3" y="2"/>
                        <a:pt x="2" y="2"/>
                      </a:cubicBezTo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3"/>
                        <a:pt x="5" y="3"/>
                        <a:pt x="7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7" y="0"/>
                        <a:pt x="6" y="0"/>
                      </a:cubicBezTo>
                      <a:cubicBezTo>
                        <a:pt x="4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iṥľîdê"/>
                <p:cNvSpPr/>
                <p:nvPr/>
              </p:nvSpPr>
              <p:spPr bwMode="auto">
                <a:xfrm>
                  <a:off x="3618" y="2229"/>
                  <a:ext cx="14" cy="7"/>
                </a:xfrm>
                <a:custGeom>
                  <a:avLst/>
                  <a:gdLst>
                    <a:gd name="T0" fmla="*/ 1 w 6"/>
                    <a:gd name="T1" fmla="*/ 2 h 3"/>
                    <a:gd name="T2" fmla="*/ 1 w 6"/>
                    <a:gd name="T3" fmla="*/ 1 h 3"/>
                    <a:gd name="T4" fmla="*/ 5 w 6"/>
                    <a:gd name="T5" fmla="*/ 1 h 3"/>
                    <a:gd name="T6" fmla="*/ 5 w 6"/>
                    <a:gd name="T7" fmla="*/ 1 h 3"/>
                    <a:gd name="T8" fmla="*/ 5 w 6"/>
                    <a:gd name="T9" fmla="*/ 1 h 3"/>
                    <a:gd name="T10" fmla="*/ 5 w 6"/>
                    <a:gd name="T11" fmla="*/ 2 h 3"/>
                    <a:gd name="T12" fmla="*/ 1 w 6"/>
                    <a:gd name="T13" fmla="*/ 2 h 3"/>
                    <a:gd name="T14" fmla="*/ 1 w 6"/>
                    <a:gd name="T15" fmla="*/ 0 h 3"/>
                    <a:gd name="T16" fmla="*/ 0 w 6"/>
                    <a:gd name="T17" fmla="*/ 0 h 3"/>
                    <a:gd name="T18" fmla="*/ 0 w 6"/>
                    <a:gd name="T19" fmla="*/ 1 h 3"/>
                    <a:gd name="T20" fmla="*/ 0 w 6"/>
                    <a:gd name="T21" fmla="*/ 2 h 3"/>
                    <a:gd name="T22" fmla="*/ 1 w 6"/>
                    <a:gd name="T23" fmla="*/ 3 h 3"/>
                    <a:gd name="T24" fmla="*/ 6 w 6"/>
                    <a:gd name="T25" fmla="*/ 3 h 3"/>
                    <a:gd name="T26" fmla="*/ 6 w 6"/>
                    <a:gd name="T27" fmla="*/ 2 h 3"/>
                    <a:gd name="T28" fmla="*/ 6 w 6"/>
                    <a:gd name="T29" fmla="*/ 2 h 3"/>
                    <a:gd name="T30" fmla="*/ 6 w 6"/>
                    <a:gd name="T31" fmla="*/ 1 h 3"/>
                    <a:gd name="T32" fmla="*/ 6 w 6"/>
                    <a:gd name="T33" fmla="*/ 1 h 3"/>
                    <a:gd name="T34" fmla="*/ 6 w 6"/>
                    <a:gd name="T35" fmla="*/ 0 h 3"/>
                    <a:gd name="T36" fmla="*/ 5 w 6"/>
                    <a:gd name="T37" fmla="*/ 0 h 3"/>
                    <a:gd name="T38" fmla="*/ 1 w 6"/>
                    <a:gd name="T3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ïşḻíḍè"/>
                <p:cNvSpPr/>
                <p:nvPr/>
              </p:nvSpPr>
              <p:spPr bwMode="auto">
                <a:xfrm>
                  <a:off x="3622" y="2239"/>
                  <a:ext cx="15" cy="7"/>
                </a:xfrm>
                <a:custGeom>
                  <a:avLst/>
                  <a:gdLst>
                    <a:gd name="T0" fmla="*/ 1 w 6"/>
                    <a:gd name="T1" fmla="*/ 2 h 3"/>
                    <a:gd name="T2" fmla="*/ 1 w 6"/>
                    <a:gd name="T3" fmla="*/ 1 h 3"/>
                    <a:gd name="T4" fmla="*/ 4 w 6"/>
                    <a:gd name="T5" fmla="*/ 1 h 3"/>
                    <a:gd name="T6" fmla="*/ 4 w 6"/>
                    <a:gd name="T7" fmla="*/ 2 h 3"/>
                    <a:gd name="T8" fmla="*/ 5 w 6"/>
                    <a:gd name="T9" fmla="*/ 2 h 3"/>
                    <a:gd name="T10" fmla="*/ 5 w 6"/>
                    <a:gd name="T11" fmla="*/ 2 h 3"/>
                    <a:gd name="T12" fmla="*/ 1 w 6"/>
                    <a:gd name="T13" fmla="*/ 2 h 3"/>
                    <a:gd name="T14" fmla="*/ 0 w 6"/>
                    <a:gd name="T15" fmla="*/ 0 h 3"/>
                    <a:gd name="T16" fmla="*/ 0 w 6"/>
                    <a:gd name="T17" fmla="*/ 0 h 3"/>
                    <a:gd name="T18" fmla="*/ 0 w 6"/>
                    <a:gd name="T19" fmla="*/ 1 h 3"/>
                    <a:gd name="T20" fmla="*/ 0 w 6"/>
                    <a:gd name="T21" fmla="*/ 2 h 3"/>
                    <a:gd name="T22" fmla="*/ 0 w 6"/>
                    <a:gd name="T23" fmla="*/ 3 h 3"/>
                    <a:gd name="T24" fmla="*/ 5 w 6"/>
                    <a:gd name="T25" fmla="*/ 3 h 3"/>
                    <a:gd name="T26" fmla="*/ 6 w 6"/>
                    <a:gd name="T27" fmla="*/ 2 h 3"/>
                    <a:gd name="T28" fmla="*/ 6 w 6"/>
                    <a:gd name="T29" fmla="*/ 2 h 3"/>
                    <a:gd name="T30" fmla="*/ 5 w 6"/>
                    <a:gd name="T31" fmla="*/ 1 h 3"/>
                    <a:gd name="T32" fmla="*/ 5 w 6"/>
                    <a:gd name="T33" fmla="*/ 1 h 3"/>
                    <a:gd name="T34" fmla="*/ 5 w 6"/>
                    <a:gd name="T35" fmla="*/ 1 h 3"/>
                    <a:gd name="T36" fmla="*/ 5 w 6"/>
                    <a:gd name="T37" fmla="*/ 0 h 3"/>
                    <a:gd name="T38" fmla="*/ 0 w 6"/>
                    <a:gd name="T3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í$ľîďé"/>
                <p:cNvSpPr/>
                <p:nvPr/>
              </p:nvSpPr>
              <p:spPr bwMode="auto">
                <a:xfrm>
                  <a:off x="3587" y="2229"/>
                  <a:ext cx="14" cy="7"/>
                </a:xfrm>
                <a:custGeom>
                  <a:avLst/>
                  <a:gdLst>
                    <a:gd name="T0" fmla="*/ 1 w 6"/>
                    <a:gd name="T1" fmla="*/ 2 h 3"/>
                    <a:gd name="T2" fmla="*/ 2 w 6"/>
                    <a:gd name="T3" fmla="*/ 1 h 3"/>
                    <a:gd name="T4" fmla="*/ 5 w 6"/>
                    <a:gd name="T5" fmla="*/ 1 h 3"/>
                    <a:gd name="T6" fmla="*/ 5 w 6"/>
                    <a:gd name="T7" fmla="*/ 2 h 3"/>
                    <a:gd name="T8" fmla="*/ 1 w 6"/>
                    <a:gd name="T9" fmla="*/ 2 h 3"/>
                    <a:gd name="T10" fmla="*/ 6 w 6"/>
                    <a:gd name="T11" fmla="*/ 0 h 3"/>
                    <a:gd name="T12" fmla="*/ 1 w 6"/>
                    <a:gd name="T13" fmla="*/ 0 h 3"/>
                    <a:gd name="T14" fmla="*/ 1 w 6"/>
                    <a:gd name="T15" fmla="*/ 0 h 3"/>
                    <a:gd name="T16" fmla="*/ 0 w 6"/>
                    <a:gd name="T17" fmla="*/ 2 h 3"/>
                    <a:gd name="T18" fmla="*/ 0 w 6"/>
                    <a:gd name="T19" fmla="*/ 2 h 3"/>
                    <a:gd name="T20" fmla="*/ 1 w 6"/>
                    <a:gd name="T21" fmla="*/ 3 h 3"/>
                    <a:gd name="T22" fmla="*/ 5 w 6"/>
                    <a:gd name="T23" fmla="*/ 3 h 3"/>
                    <a:gd name="T24" fmla="*/ 6 w 6"/>
                    <a:gd name="T25" fmla="*/ 2 h 3"/>
                    <a:gd name="T26" fmla="*/ 6 w 6"/>
                    <a:gd name="T27" fmla="*/ 2 h 3"/>
                    <a:gd name="T28" fmla="*/ 6 w 6"/>
                    <a:gd name="T29" fmla="*/ 2 h 3"/>
                    <a:gd name="T30" fmla="*/ 6 w 6"/>
                    <a:gd name="T31" fmla="*/ 1 h 3"/>
                    <a:gd name="T32" fmla="*/ 6 w 6"/>
                    <a:gd name="T33" fmla="*/ 0 h 3"/>
                    <a:gd name="T34" fmla="*/ 6 w 6"/>
                    <a:gd name="T3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6" y="0"/>
                      </a:move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íṡḷîḍe"/>
                <p:cNvSpPr/>
                <p:nvPr/>
              </p:nvSpPr>
              <p:spPr bwMode="auto">
                <a:xfrm>
                  <a:off x="3570" y="2229"/>
                  <a:ext cx="17" cy="7"/>
                </a:xfrm>
                <a:custGeom>
                  <a:avLst/>
                  <a:gdLst>
                    <a:gd name="T0" fmla="*/ 2 w 7"/>
                    <a:gd name="T1" fmla="*/ 2 h 3"/>
                    <a:gd name="T2" fmla="*/ 2 w 7"/>
                    <a:gd name="T3" fmla="*/ 1 h 3"/>
                    <a:gd name="T4" fmla="*/ 5 w 7"/>
                    <a:gd name="T5" fmla="*/ 1 h 3"/>
                    <a:gd name="T6" fmla="*/ 5 w 7"/>
                    <a:gd name="T7" fmla="*/ 1 h 3"/>
                    <a:gd name="T8" fmla="*/ 5 w 7"/>
                    <a:gd name="T9" fmla="*/ 2 h 3"/>
                    <a:gd name="T10" fmla="*/ 2 w 7"/>
                    <a:gd name="T11" fmla="*/ 2 h 3"/>
                    <a:gd name="T12" fmla="*/ 6 w 7"/>
                    <a:gd name="T13" fmla="*/ 0 h 3"/>
                    <a:gd name="T14" fmla="*/ 1 w 7"/>
                    <a:gd name="T15" fmla="*/ 0 h 3"/>
                    <a:gd name="T16" fmla="*/ 1 w 7"/>
                    <a:gd name="T17" fmla="*/ 0 h 3"/>
                    <a:gd name="T18" fmla="*/ 0 w 7"/>
                    <a:gd name="T19" fmla="*/ 2 h 3"/>
                    <a:gd name="T20" fmla="*/ 0 w 7"/>
                    <a:gd name="T21" fmla="*/ 3 h 3"/>
                    <a:gd name="T22" fmla="*/ 1 w 7"/>
                    <a:gd name="T23" fmla="*/ 3 h 3"/>
                    <a:gd name="T24" fmla="*/ 6 w 7"/>
                    <a:gd name="T25" fmla="*/ 3 h 3"/>
                    <a:gd name="T26" fmla="*/ 6 w 7"/>
                    <a:gd name="T27" fmla="*/ 2 h 3"/>
                    <a:gd name="T28" fmla="*/ 6 w 7"/>
                    <a:gd name="T29" fmla="*/ 2 h 3"/>
                    <a:gd name="T30" fmla="*/ 6 w 7"/>
                    <a:gd name="T31" fmla="*/ 2 h 3"/>
                    <a:gd name="T32" fmla="*/ 7 w 7"/>
                    <a:gd name="T33" fmla="*/ 1 h 3"/>
                    <a:gd name="T34" fmla="*/ 7 w 7"/>
                    <a:gd name="T35" fmla="*/ 0 h 3"/>
                    <a:gd name="T36" fmla="*/ 6 w 7"/>
                    <a:gd name="T3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6" y="0"/>
                      </a:move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ïṣlíḑe"/>
                <p:cNvSpPr/>
                <p:nvPr/>
              </p:nvSpPr>
              <p:spPr bwMode="auto">
                <a:xfrm>
                  <a:off x="3558" y="2298"/>
                  <a:ext cx="10" cy="12"/>
                </a:xfrm>
                <a:custGeom>
                  <a:avLst/>
                  <a:gdLst>
                    <a:gd name="T0" fmla="*/ 10 w 10"/>
                    <a:gd name="T1" fmla="*/ 0 h 12"/>
                    <a:gd name="T2" fmla="*/ 7 w 10"/>
                    <a:gd name="T3" fmla="*/ 0 h 12"/>
                    <a:gd name="T4" fmla="*/ 0 w 10"/>
                    <a:gd name="T5" fmla="*/ 12 h 12"/>
                    <a:gd name="T6" fmla="*/ 0 w 10"/>
                    <a:gd name="T7" fmla="*/ 12 h 12"/>
                    <a:gd name="T8" fmla="*/ 0 w 10"/>
                    <a:gd name="T9" fmla="*/ 12 h 12"/>
                    <a:gd name="T10" fmla="*/ 0 w 10"/>
                    <a:gd name="T11" fmla="*/ 12 h 12"/>
                    <a:gd name="T12" fmla="*/ 10 w 10"/>
                    <a:gd name="T13" fmla="*/ 0 h 12"/>
                    <a:gd name="T14" fmla="*/ 10 w 10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ïşľide"/>
                <p:cNvSpPr/>
                <p:nvPr/>
              </p:nvSpPr>
              <p:spPr bwMode="auto">
                <a:xfrm>
                  <a:off x="3558" y="2298"/>
                  <a:ext cx="10" cy="12"/>
                </a:xfrm>
                <a:custGeom>
                  <a:avLst/>
                  <a:gdLst>
                    <a:gd name="T0" fmla="*/ 10 w 10"/>
                    <a:gd name="T1" fmla="*/ 0 h 12"/>
                    <a:gd name="T2" fmla="*/ 7 w 10"/>
                    <a:gd name="T3" fmla="*/ 0 h 12"/>
                    <a:gd name="T4" fmla="*/ 0 w 10"/>
                    <a:gd name="T5" fmla="*/ 12 h 12"/>
                    <a:gd name="T6" fmla="*/ 0 w 10"/>
                    <a:gd name="T7" fmla="*/ 12 h 12"/>
                    <a:gd name="T8" fmla="*/ 0 w 10"/>
                    <a:gd name="T9" fmla="*/ 12 h 12"/>
                    <a:gd name="T10" fmla="*/ 0 w 10"/>
                    <a:gd name="T11" fmla="*/ 12 h 12"/>
                    <a:gd name="T12" fmla="*/ 10 w 10"/>
                    <a:gd name="T13" fmla="*/ 0 h 12"/>
                    <a:gd name="T14" fmla="*/ 10 w 10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íşḷîḓê"/>
                <p:cNvSpPr/>
                <p:nvPr/>
              </p:nvSpPr>
              <p:spPr bwMode="auto">
                <a:xfrm>
                  <a:off x="3558" y="2327"/>
                  <a:ext cx="7" cy="9"/>
                </a:xfrm>
                <a:custGeom>
                  <a:avLst/>
                  <a:gdLst>
                    <a:gd name="T0" fmla="*/ 7 w 7"/>
                    <a:gd name="T1" fmla="*/ 0 h 9"/>
                    <a:gd name="T2" fmla="*/ 7 w 7"/>
                    <a:gd name="T3" fmla="*/ 0 h 9"/>
                    <a:gd name="T4" fmla="*/ 0 w 7"/>
                    <a:gd name="T5" fmla="*/ 9 h 9"/>
                    <a:gd name="T6" fmla="*/ 0 w 7"/>
                    <a:gd name="T7" fmla="*/ 9 h 9"/>
                    <a:gd name="T8" fmla="*/ 0 w 7"/>
                    <a:gd name="T9" fmla="*/ 9 h 9"/>
                    <a:gd name="T10" fmla="*/ 0 w 7"/>
                    <a:gd name="T11" fmla="*/ 9 h 9"/>
                    <a:gd name="T12" fmla="*/ 7 w 7"/>
                    <a:gd name="T13" fmla="*/ 0 h 9"/>
                    <a:gd name="T14" fmla="*/ 7 w 7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iṥḷîḓè"/>
                <p:cNvSpPr/>
                <p:nvPr/>
              </p:nvSpPr>
              <p:spPr bwMode="auto">
                <a:xfrm>
                  <a:off x="3558" y="2327"/>
                  <a:ext cx="7" cy="9"/>
                </a:xfrm>
                <a:custGeom>
                  <a:avLst/>
                  <a:gdLst>
                    <a:gd name="T0" fmla="*/ 7 w 7"/>
                    <a:gd name="T1" fmla="*/ 0 h 9"/>
                    <a:gd name="T2" fmla="*/ 7 w 7"/>
                    <a:gd name="T3" fmla="*/ 0 h 9"/>
                    <a:gd name="T4" fmla="*/ 0 w 7"/>
                    <a:gd name="T5" fmla="*/ 9 h 9"/>
                    <a:gd name="T6" fmla="*/ 0 w 7"/>
                    <a:gd name="T7" fmla="*/ 9 h 9"/>
                    <a:gd name="T8" fmla="*/ 0 w 7"/>
                    <a:gd name="T9" fmla="*/ 9 h 9"/>
                    <a:gd name="T10" fmla="*/ 0 w 7"/>
                    <a:gd name="T11" fmla="*/ 9 h 9"/>
                    <a:gd name="T12" fmla="*/ 7 w 7"/>
                    <a:gd name="T13" fmla="*/ 0 h 9"/>
                    <a:gd name="T14" fmla="*/ 7 w 7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îṩľîḋé"/>
                <p:cNvSpPr/>
                <p:nvPr/>
              </p:nvSpPr>
              <p:spPr bwMode="auto">
                <a:xfrm>
                  <a:off x="3556" y="2334"/>
                  <a:ext cx="9" cy="12"/>
                </a:xfrm>
                <a:custGeom>
                  <a:avLst/>
                  <a:gdLst>
                    <a:gd name="T0" fmla="*/ 9 w 9"/>
                    <a:gd name="T1" fmla="*/ 0 h 12"/>
                    <a:gd name="T2" fmla="*/ 9 w 9"/>
                    <a:gd name="T3" fmla="*/ 0 h 12"/>
                    <a:gd name="T4" fmla="*/ 0 w 9"/>
                    <a:gd name="T5" fmla="*/ 12 h 12"/>
                    <a:gd name="T6" fmla="*/ 0 w 9"/>
                    <a:gd name="T7" fmla="*/ 12 h 12"/>
                    <a:gd name="T8" fmla="*/ 0 w 9"/>
                    <a:gd name="T9" fmla="*/ 12 h 12"/>
                    <a:gd name="T10" fmla="*/ 0 w 9"/>
                    <a:gd name="T11" fmla="*/ 12 h 12"/>
                    <a:gd name="T12" fmla="*/ 9 w 9"/>
                    <a:gd name="T13" fmla="*/ 2 h 12"/>
                    <a:gd name="T14" fmla="*/ 9 w 9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2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iṣ1íḓè"/>
                <p:cNvSpPr/>
                <p:nvPr/>
              </p:nvSpPr>
              <p:spPr bwMode="auto">
                <a:xfrm>
                  <a:off x="3556" y="2334"/>
                  <a:ext cx="9" cy="12"/>
                </a:xfrm>
                <a:custGeom>
                  <a:avLst/>
                  <a:gdLst>
                    <a:gd name="T0" fmla="*/ 9 w 9"/>
                    <a:gd name="T1" fmla="*/ 0 h 12"/>
                    <a:gd name="T2" fmla="*/ 9 w 9"/>
                    <a:gd name="T3" fmla="*/ 0 h 12"/>
                    <a:gd name="T4" fmla="*/ 0 w 9"/>
                    <a:gd name="T5" fmla="*/ 12 h 12"/>
                    <a:gd name="T6" fmla="*/ 0 w 9"/>
                    <a:gd name="T7" fmla="*/ 12 h 12"/>
                    <a:gd name="T8" fmla="*/ 0 w 9"/>
                    <a:gd name="T9" fmla="*/ 12 h 12"/>
                    <a:gd name="T10" fmla="*/ 0 w 9"/>
                    <a:gd name="T11" fmla="*/ 12 h 12"/>
                    <a:gd name="T12" fmla="*/ 9 w 9"/>
                    <a:gd name="T13" fmla="*/ 2 h 12"/>
                    <a:gd name="T14" fmla="*/ 9 w 9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2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9" y="2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îṥľïḍè"/>
                <p:cNvSpPr/>
                <p:nvPr/>
              </p:nvSpPr>
              <p:spPr bwMode="auto">
                <a:xfrm>
                  <a:off x="3660" y="2477"/>
                  <a:ext cx="17" cy="9"/>
                </a:xfrm>
                <a:custGeom>
                  <a:avLst/>
                  <a:gdLst>
                    <a:gd name="T0" fmla="*/ 3 w 7"/>
                    <a:gd name="T1" fmla="*/ 3 h 4"/>
                    <a:gd name="T2" fmla="*/ 2 w 7"/>
                    <a:gd name="T3" fmla="*/ 3 h 4"/>
                    <a:gd name="T4" fmla="*/ 2 w 7"/>
                    <a:gd name="T5" fmla="*/ 3 h 4"/>
                    <a:gd name="T6" fmla="*/ 2 w 7"/>
                    <a:gd name="T7" fmla="*/ 2 h 4"/>
                    <a:gd name="T8" fmla="*/ 2 w 7"/>
                    <a:gd name="T9" fmla="*/ 1 h 4"/>
                    <a:gd name="T10" fmla="*/ 2 w 7"/>
                    <a:gd name="T11" fmla="*/ 1 h 4"/>
                    <a:gd name="T12" fmla="*/ 2 w 7"/>
                    <a:gd name="T13" fmla="*/ 3 h 4"/>
                    <a:gd name="T14" fmla="*/ 2 w 7"/>
                    <a:gd name="T15" fmla="*/ 3 h 4"/>
                    <a:gd name="T16" fmla="*/ 2 w 7"/>
                    <a:gd name="T17" fmla="*/ 3 h 4"/>
                    <a:gd name="T18" fmla="*/ 5 w 7"/>
                    <a:gd name="T19" fmla="*/ 3 h 4"/>
                    <a:gd name="T20" fmla="*/ 5 w 7"/>
                    <a:gd name="T21" fmla="*/ 2 h 4"/>
                    <a:gd name="T22" fmla="*/ 5 w 7"/>
                    <a:gd name="T23" fmla="*/ 3 h 4"/>
                    <a:gd name="T24" fmla="*/ 3 w 7"/>
                    <a:gd name="T25" fmla="*/ 3 h 4"/>
                    <a:gd name="T26" fmla="*/ 2 w 7"/>
                    <a:gd name="T27" fmla="*/ 2 h 4"/>
                    <a:gd name="T28" fmla="*/ 2 w 7"/>
                    <a:gd name="T29" fmla="*/ 1 h 4"/>
                    <a:gd name="T30" fmla="*/ 2 w 7"/>
                    <a:gd name="T31" fmla="*/ 1 h 4"/>
                    <a:gd name="T32" fmla="*/ 3 w 7"/>
                    <a:gd name="T33" fmla="*/ 1 h 4"/>
                    <a:gd name="T34" fmla="*/ 5 w 7"/>
                    <a:gd name="T35" fmla="*/ 1 h 4"/>
                    <a:gd name="T36" fmla="*/ 5 w 7"/>
                    <a:gd name="T37" fmla="*/ 1 h 4"/>
                    <a:gd name="T38" fmla="*/ 5 w 7"/>
                    <a:gd name="T39" fmla="*/ 2 h 4"/>
                    <a:gd name="T40" fmla="*/ 5 w 7"/>
                    <a:gd name="T41" fmla="*/ 2 h 4"/>
                    <a:gd name="T42" fmla="*/ 5 w 7"/>
                    <a:gd name="T43" fmla="*/ 2 h 4"/>
                    <a:gd name="T44" fmla="*/ 2 w 7"/>
                    <a:gd name="T45" fmla="*/ 2 h 4"/>
                    <a:gd name="T46" fmla="*/ 3 w 7"/>
                    <a:gd name="T47" fmla="*/ 0 h 4"/>
                    <a:gd name="T48" fmla="*/ 1 w 7"/>
                    <a:gd name="T49" fmla="*/ 1 h 4"/>
                    <a:gd name="T50" fmla="*/ 1 w 7"/>
                    <a:gd name="T51" fmla="*/ 2 h 4"/>
                    <a:gd name="T52" fmla="*/ 1 w 7"/>
                    <a:gd name="T53" fmla="*/ 4 h 4"/>
                    <a:gd name="T54" fmla="*/ 2 w 7"/>
                    <a:gd name="T55" fmla="*/ 4 h 4"/>
                    <a:gd name="T56" fmla="*/ 3 w 7"/>
                    <a:gd name="T57" fmla="*/ 4 h 4"/>
                    <a:gd name="T58" fmla="*/ 6 w 7"/>
                    <a:gd name="T59" fmla="*/ 4 h 4"/>
                    <a:gd name="T60" fmla="*/ 6 w 7"/>
                    <a:gd name="T61" fmla="*/ 4 h 4"/>
                    <a:gd name="T62" fmla="*/ 6 w 7"/>
                    <a:gd name="T63" fmla="*/ 0 h 4"/>
                    <a:gd name="T64" fmla="*/ 5 w 7"/>
                    <a:gd name="T65" fmla="*/ 0 h 4"/>
                    <a:gd name="T66" fmla="*/ 5 w 7"/>
                    <a:gd name="T67" fmla="*/ 0 h 4"/>
                    <a:gd name="T68" fmla="*/ 3 w 7"/>
                    <a:gd name="T6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is1iḍê"/>
                <p:cNvSpPr/>
                <p:nvPr/>
              </p:nvSpPr>
              <p:spPr bwMode="auto">
                <a:xfrm>
                  <a:off x="3660" y="2465"/>
                  <a:ext cx="17" cy="9"/>
                </a:xfrm>
                <a:custGeom>
                  <a:avLst/>
                  <a:gdLst>
                    <a:gd name="T0" fmla="*/ 3 w 7"/>
                    <a:gd name="T1" fmla="*/ 2 h 4"/>
                    <a:gd name="T2" fmla="*/ 2 w 7"/>
                    <a:gd name="T3" fmla="*/ 2 h 4"/>
                    <a:gd name="T4" fmla="*/ 2 w 7"/>
                    <a:gd name="T5" fmla="*/ 1 h 4"/>
                    <a:gd name="T6" fmla="*/ 3 w 7"/>
                    <a:gd name="T7" fmla="*/ 1 h 4"/>
                    <a:gd name="T8" fmla="*/ 5 w 7"/>
                    <a:gd name="T9" fmla="*/ 1 h 4"/>
                    <a:gd name="T10" fmla="*/ 5 w 7"/>
                    <a:gd name="T11" fmla="*/ 1 h 4"/>
                    <a:gd name="T12" fmla="*/ 5 w 7"/>
                    <a:gd name="T13" fmla="*/ 3 h 4"/>
                    <a:gd name="T14" fmla="*/ 3 w 7"/>
                    <a:gd name="T15" fmla="*/ 3 h 4"/>
                    <a:gd name="T16" fmla="*/ 2 w 7"/>
                    <a:gd name="T17" fmla="*/ 3 h 4"/>
                    <a:gd name="T18" fmla="*/ 2 w 7"/>
                    <a:gd name="T19" fmla="*/ 3 h 4"/>
                    <a:gd name="T20" fmla="*/ 2 w 7"/>
                    <a:gd name="T21" fmla="*/ 1 h 4"/>
                    <a:gd name="T22" fmla="*/ 2 w 7"/>
                    <a:gd name="T23" fmla="*/ 1 h 4"/>
                    <a:gd name="T24" fmla="*/ 2 w 7"/>
                    <a:gd name="T25" fmla="*/ 1 h 4"/>
                    <a:gd name="T26" fmla="*/ 2 w 7"/>
                    <a:gd name="T27" fmla="*/ 2 h 4"/>
                    <a:gd name="T28" fmla="*/ 2 w 7"/>
                    <a:gd name="T29" fmla="*/ 3 h 4"/>
                    <a:gd name="T30" fmla="*/ 3 w 7"/>
                    <a:gd name="T31" fmla="*/ 3 h 4"/>
                    <a:gd name="T32" fmla="*/ 5 w 7"/>
                    <a:gd name="T33" fmla="*/ 2 h 4"/>
                    <a:gd name="T34" fmla="*/ 5 w 7"/>
                    <a:gd name="T35" fmla="*/ 2 h 4"/>
                    <a:gd name="T36" fmla="*/ 5 w 7"/>
                    <a:gd name="T37" fmla="*/ 2 h 4"/>
                    <a:gd name="T38" fmla="*/ 3 w 7"/>
                    <a:gd name="T39" fmla="*/ 2 h 4"/>
                    <a:gd name="T40" fmla="*/ 3 w 7"/>
                    <a:gd name="T41" fmla="*/ 0 h 4"/>
                    <a:gd name="T42" fmla="*/ 1 w 7"/>
                    <a:gd name="T43" fmla="*/ 1 h 4"/>
                    <a:gd name="T44" fmla="*/ 1 w 7"/>
                    <a:gd name="T45" fmla="*/ 1 h 4"/>
                    <a:gd name="T46" fmla="*/ 1 w 7"/>
                    <a:gd name="T47" fmla="*/ 4 h 4"/>
                    <a:gd name="T48" fmla="*/ 2 w 7"/>
                    <a:gd name="T49" fmla="*/ 4 h 4"/>
                    <a:gd name="T50" fmla="*/ 3 w 7"/>
                    <a:gd name="T51" fmla="*/ 4 h 4"/>
                    <a:gd name="T52" fmla="*/ 6 w 7"/>
                    <a:gd name="T53" fmla="*/ 4 h 4"/>
                    <a:gd name="T54" fmla="*/ 6 w 7"/>
                    <a:gd name="T55" fmla="*/ 4 h 4"/>
                    <a:gd name="T56" fmla="*/ 6 w 7"/>
                    <a:gd name="T57" fmla="*/ 0 h 4"/>
                    <a:gd name="T58" fmla="*/ 5 w 7"/>
                    <a:gd name="T59" fmla="*/ 0 h 4"/>
                    <a:gd name="T60" fmla="*/ 5 w 7"/>
                    <a:gd name="T61" fmla="*/ 0 h 4"/>
                    <a:gd name="T62" fmla="*/ 3 w 7"/>
                    <a:gd name="T6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" h="4">
                      <a:moveTo>
                        <a:pt x="3" y="2"/>
                      </a:move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ïšḷïḑê"/>
                <p:cNvSpPr/>
                <p:nvPr/>
              </p:nvSpPr>
              <p:spPr bwMode="auto">
                <a:xfrm>
                  <a:off x="3660" y="2503"/>
                  <a:ext cx="38" cy="12"/>
                </a:xfrm>
                <a:custGeom>
                  <a:avLst/>
                  <a:gdLst>
                    <a:gd name="T0" fmla="*/ 9 w 16"/>
                    <a:gd name="T1" fmla="*/ 4 h 5"/>
                    <a:gd name="T2" fmla="*/ 2 w 16"/>
                    <a:gd name="T3" fmla="*/ 4 h 5"/>
                    <a:gd name="T4" fmla="*/ 1 w 16"/>
                    <a:gd name="T5" fmla="*/ 4 h 5"/>
                    <a:gd name="T6" fmla="*/ 1 w 16"/>
                    <a:gd name="T7" fmla="*/ 1 h 5"/>
                    <a:gd name="T8" fmla="*/ 2 w 16"/>
                    <a:gd name="T9" fmla="*/ 1 h 5"/>
                    <a:gd name="T10" fmla="*/ 2 w 16"/>
                    <a:gd name="T11" fmla="*/ 3 h 5"/>
                    <a:gd name="T12" fmla="*/ 3 w 16"/>
                    <a:gd name="T13" fmla="*/ 4 h 5"/>
                    <a:gd name="T14" fmla="*/ 4 w 16"/>
                    <a:gd name="T15" fmla="*/ 4 h 5"/>
                    <a:gd name="T16" fmla="*/ 7 w 16"/>
                    <a:gd name="T17" fmla="*/ 3 h 5"/>
                    <a:gd name="T18" fmla="*/ 14 w 16"/>
                    <a:gd name="T19" fmla="*/ 3 h 5"/>
                    <a:gd name="T20" fmla="*/ 14 w 16"/>
                    <a:gd name="T21" fmla="*/ 3 h 5"/>
                    <a:gd name="T22" fmla="*/ 14 w 16"/>
                    <a:gd name="T23" fmla="*/ 4 h 5"/>
                    <a:gd name="T24" fmla="*/ 9 w 16"/>
                    <a:gd name="T25" fmla="*/ 4 h 5"/>
                    <a:gd name="T26" fmla="*/ 3 w 16"/>
                    <a:gd name="T27" fmla="*/ 3 h 5"/>
                    <a:gd name="T28" fmla="*/ 2 w 16"/>
                    <a:gd name="T29" fmla="*/ 3 h 5"/>
                    <a:gd name="T30" fmla="*/ 2 w 16"/>
                    <a:gd name="T31" fmla="*/ 1 h 5"/>
                    <a:gd name="T32" fmla="*/ 2 w 16"/>
                    <a:gd name="T33" fmla="*/ 1 h 5"/>
                    <a:gd name="T34" fmla="*/ 8 w 16"/>
                    <a:gd name="T35" fmla="*/ 1 h 5"/>
                    <a:gd name="T36" fmla="*/ 14 w 16"/>
                    <a:gd name="T37" fmla="*/ 1 h 5"/>
                    <a:gd name="T38" fmla="*/ 14 w 16"/>
                    <a:gd name="T39" fmla="*/ 1 h 5"/>
                    <a:gd name="T40" fmla="*/ 14 w 16"/>
                    <a:gd name="T41" fmla="*/ 3 h 5"/>
                    <a:gd name="T42" fmla="*/ 14 w 16"/>
                    <a:gd name="T43" fmla="*/ 3 h 5"/>
                    <a:gd name="T44" fmla="*/ 7 w 16"/>
                    <a:gd name="T45" fmla="*/ 3 h 5"/>
                    <a:gd name="T46" fmla="*/ 4 w 16"/>
                    <a:gd name="T47" fmla="*/ 3 h 5"/>
                    <a:gd name="T48" fmla="*/ 3 w 16"/>
                    <a:gd name="T49" fmla="*/ 3 h 5"/>
                    <a:gd name="T50" fmla="*/ 8 w 16"/>
                    <a:gd name="T51" fmla="*/ 0 h 5"/>
                    <a:gd name="T52" fmla="*/ 0 w 16"/>
                    <a:gd name="T53" fmla="*/ 1 h 5"/>
                    <a:gd name="T54" fmla="*/ 1 w 16"/>
                    <a:gd name="T55" fmla="*/ 4 h 5"/>
                    <a:gd name="T56" fmla="*/ 1 w 16"/>
                    <a:gd name="T57" fmla="*/ 5 h 5"/>
                    <a:gd name="T58" fmla="*/ 9 w 16"/>
                    <a:gd name="T59" fmla="*/ 5 h 5"/>
                    <a:gd name="T60" fmla="*/ 15 w 16"/>
                    <a:gd name="T61" fmla="*/ 4 h 5"/>
                    <a:gd name="T62" fmla="*/ 15 w 16"/>
                    <a:gd name="T63" fmla="*/ 0 h 5"/>
                    <a:gd name="T64" fmla="*/ 14 w 16"/>
                    <a:gd name="T65" fmla="*/ 0 h 5"/>
                    <a:gd name="T66" fmla="*/ 8 w 16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" h="5">
                      <a:moveTo>
                        <a:pt x="9" y="4"/>
                      </a:moveTo>
                      <a:cubicBezTo>
                        <a:pt x="5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1" y="3"/>
                        <a:pt x="2" y="3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9" y="3"/>
                        <a:pt x="12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3" y="4"/>
                        <a:pt x="9" y="4"/>
                      </a:cubicBezTo>
                      <a:moveTo>
                        <a:pt x="3" y="3"/>
                      </a:move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5" y="1"/>
                        <a:pt x="8" y="1"/>
                      </a:cubicBezTo>
                      <a:cubicBezTo>
                        <a:pt x="11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2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3"/>
                        <a:pt x="9" y="3"/>
                        <a:pt x="7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8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6" y="5"/>
                        <a:pt x="9" y="5"/>
                      </a:cubicBezTo>
                      <a:cubicBezTo>
                        <a:pt x="15" y="5"/>
                        <a:pt x="15" y="5"/>
                        <a:pt x="15" y="4"/>
                      </a:cubicBezTo>
                      <a:cubicBezTo>
                        <a:pt x="15" y="4"/>
                        <a:pt x="16" y="1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0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íṡḻïḓe"/>
                <p:cNvSpPr/>
                <p:nvPr/>
              </p:nvSpPr>
              <p:spPr bwMode="auto">
                <a:xfrm>
                  <a:off x="3660" y="2488"/>
                  <a:ext cx="17" cy="12"/>
                </a:xfrm>
                <a:custGeom>
                  <a:avLst/>
                  <a:gdLst>
                    <a:gd name="T0" fmla="*/ 3 w 7"/>
                    <a:gd name="T1" fmla="*/ 4 h 5"/>
                    <a:gd name="T2" fmla="*/ 2 w 7"/>
                    <a:gd name="T3" fmla="*/ 4 h 5"/>
                    <a:gd name="T4" fmla="*/ 2 w 7"/>
                    <a:gd name="T5" fmla="*/ 4 h 5"/>
                    <a:gd name="T6" fmla="*/ 2 w 7"/>
                    <a:gd name="T7" fmla="*/ 2 h 5"/>
                    <a:gd name="T8" fmla="*/ 2 w 7"/>
                    <a:gd name="T9" fmla="*/ 2 h 5"/>
                    <a:gd name="T10" fmla="*/ 2 w 7"/>
                    <a:gd name="T11" fmla="*/ 1 h 5"/>
                    <a:gd name="T12" fmla="*/ 2 w 7"/>
                    <a:gd name="T13" fmla="*/ 3 h 5"/>
                    <a:gd name="T14" fmla="*/ 2 w 7"/>
                    <a:gd name="T15" fmla="*/ 3 h 5"/>
                    <a:gd name="T16" fmla="*/ 3 w 7"/>
                    <a:gd name="T17" fmla="*/ 3 h 5"/>
                    <a:gd name="T18" fmla="*/ 5 w 7"/>
                    <a:gd name="T19" fmla="*/ 3 h 5"/>
                    <a:gd name="T20" fmla="*/ 5 w 7"/>
                    <a:gd name="T21" fmla="*/ 4 h 5"/>
                    <a:gd name="T22" fmla="*/ 3 w 7"/>
                    <a:gd name="T23" fmla="*/ 4 h 5"/>
                    <a:gd name="T24" fmla="*/ 3 w 7"/>
                    <a:gd name="T25" fmla="*/ 3 h 5"/>
                    <a:gd name="T26" fmla="*/ 3 w 7"/>
                    <a:gd name="T27" fmla="*/ 1 h 5"/>
                    <a:gd name="T28" fmla="*/ 3 w 7"/>
                    <a:gd name="T29" fmla="*/ 1 h 5"/>
                    <a:gd name="T30" fmla="*/ 5 w 7"/>
                    <a:gd name="T31" fmla="*/ 1 h 5"/>
                    <a:gd name="T32" fmla="*/ 5 w 7"/>
                    <a:gd name="T33" fmla="*/ 1 h 5"/>
                    <a:gd name="T34" fmla="*/ 5 w 7"/>
                    <a:gd name="T35" fmla="*/ 3 h 5"/>
                    <a:gd name="T36" fmla="*/ 3 w 7"/>
                    <a:gd name="T37" fmla="*/ 3 h 5"/>
                    <a:gd name="T38" fmla="*/ 3 w 7"/>
                    <a:gd name="T39" fmla="*/ 0 h 5"/>
                    <a:gd name="T40" fmla="*/ 1 w 7"/>
                    <a:gd name="T41" fmla="*/ 2 h 5"/>
                    <a:gd name="T42" fmla="*/ 1 w 7"/>
                    <a:gd name="T43" fmla="*/ 2 h 5"/>
                    <a:gd name="T44" fmla="*/ 1 w 7"/>
                    <a:gd name="T45" fmla="*/ 4 h 5"/>
                    <a:gd name="T46" fmla="*/ 2 w 7"/>
                    <a:gd name="T47" fmla="*/ 5 h 5"/>
                    <a:gd name="T48" fmla="*/ 3 w 7"/>
                    <a:gd name="T49" fmla="*/ 5 h 5"/>
                    <a:gd name="T50" fmla="*/ 6 w 7"/>
                    <a:gd name="T51" fmla="*/ 4 h 5"/>
                    <a:gd name="T52" fmla="*/ 6 w 7"/>
                    <a:gd name="T53" fmla="*/ 4 h 5"/>
                    <a:gd name="T54" fmla="*/ 6 w 7"/>
                    <a:gd name="T55" fmla="*/ 1 h 5"/>
                    <a:gd name="T56" fmla="*/ 5 w 7"/>
                    <a:gd name="T57" fmla="*/ 1 h 5"/>
                    <a:gd name="T58" fmla="*/ 5 w 7"/>
                    <a:gd name="T59" fmla="*/ 0 h 5"/>
                    <a:gd name="T60" fmla="*/ 3 w 7"/>
                    <a:gd name="T6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" h="5">
                      <a:moveTo>
                        <a:pt x="3" y="4"/>
                      </a:move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3" y="4"/>
                      </a:cubicBezTo>
                      <a:moveTo>
                        <a:pt x="3" y="3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0" y="4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ïṩḷïďè"/>
                <p:cNvSpPr/>
                <p:nvPr/>
              </p:nvSpPr>
              <p:spPr bwMode="auto">
                <a:xfrm>
                  <a:off x="3701" y="2465"/>
                  <a:ext cx="14" cy="9"/>
                </a:xfrm>
                <a:custGeom>
                  <a:avLst/>
                  <a:gdLst>
                    <a:gd name="T0" fmla="*/ 3 w 6"/>
                    <a:gd name="T1" fmla="*/ 3 h 4"/>
                    <a:gd name="T2" fmla="*/ 1 w 6"/>
                    <a:gd name="T3" fmla="*/ 3 h 4"/>
                    <a:gd name="T4" fmla="*/ 1 w 6"/>
                    <a:gd name="T5" fmla="*/ 3 h 4"/>
                    <a:gd name="T6" fmla="*/ 1 w 6"/>
                    <a:gd name="T7" fmla="*/ 1 h 4"/>
                    <a:gd name="T8" fmla="*/ 1 w 6"/>
                    <a:gd name="T9" fmla="*/ 1 h 4"/>
                    <a:gd name="T10" fmla="*/ 1 w 6"/>
                    <a:gd name="T11" fmla="*/ 1 h 4"/>
                    <a:gd name="T12" fmla="*/ 1 w 6"/>
                    <a:gd name="T13" fmla="*/ 2 h 4"/>
                    <a:gd name="T14" fmla="*/ 1 w 6"/>
                    <a:gd name="T15" fmla="*/ 3 h 4"/>
                    <a:gd name="T16" fmla="*/ 1 w 6"/>
                    <a:gd name="T17" fmla="*/ 3 h 4"/>
                    <a:gd name="T18" fmla="*/ 4 w 6"/>
                    <a:gd name="T19" fmla="*/ 3 h 4"/>
                    <a:gd name="T20" fmla="*/ 4 w 6"/>
                    <a:gd name="T21" fmla="*/ 3 h 4"/>
                    <a:gd name="T22" fmla="*/ 3 w 6"/>
                    <a:gd name="T23" fmla="*/ 3 h 4"/>
                    <a:gd name="T24" fmla="*/ 1 w 6"/>
                    <a:gd name="T25" fmla="*/ 2 h 4"/>
                    <a:gd name="T26" fmla="*/ 1 w 6"/>
                    <a:gd name="T27" fmla="*/ 1 h 4"/>
                    <a:gd name="T28" fmla="*/ 1 w 6"/>
                    <a:gd name="T29" fmla="*/ 1 h 4"/>
                    <a:gd name="T30" fmla="*/ 2 w 6"/>
                    <a:gd name="T31" fmla="*/ 1 h 4"/>
                    <a:gd name="T32" fmla="*/ 4 w 6"/>
                    <a:gd name="T33" fmla="*/ 1 h 4"/>
                    <a:gd name="T34" fmla="*/ 4 w 6"/>
                    <a:gd name="T35" fmla="*/ 1 h 4"/>
                    <a:gd name="T36" fmla="*/ 4 w 6"/>
                    <a:gd name="T37" fmla="*/ 2 h 4"/>
                    <a:gd name="T38" fmla="*/ 4 w 6"/>
                    <a:gd name="T39" fmla="*/ 2 h 4"/>
                    <a:gd name="T40" fmla="*/ 1 w 6"/>
                    <a:gd name="T41" fmla="*/ 2 h 4"/>
                    <a:gd name="T42" fmla="*/ 2 w 6"/>
                    <a:gd name="T43" fmla="*/ 0 h 4"/>
                    <a:gd name="T44" fmla="*/ 0 w 6"/>
                    <a:gd name="T45" fmla="*/ 1 h 4"/>
                    <a:gd name="T46" fmla="*/ 0 w 6"/>
                    <a:gd name="T47" fmla="*/ 1 h 4"/>
                    <a:gd name="T48" fmla="*/ 0 w 6"/>
                    <a:gd name="T49" fmla="*/ 4 h 4"/>
                    <a:gd name="T50" fmla="*/ 1 w 6"/>
                    <a:gd name="T51" fmla="*/ 4 h 4"/>
                    <a:gd name="T52" fmla="*/ 3 w 6"/>
                    <a:gd name="T53" fmla="*/ 4 h 4"/>
                    <a:gd name="T54" fmla="*/ 5 w 6"/>
                    <a:gd name="T55" fmla="*/ 4 h 4"/>
                    <a:gd name="T56" fmla="*/ 5 w 6"/>
                    <a:gd name="T57" fmla="*/ 4 h 4"/>
                    <a:gd name="T58" fmla="*/ 5 w 6"/>
                    <a:gd name="T59" fmla="*/ 0 h 4"/>
                    <a:gd name="T60" fmla="*/ 4 w 6"/>
                    <a:gd name="T61" fmla="*/ 0 h 4"/>
                    <a:gd name="T62" fmla="*/ 4 w 6"/>
                    <a:gd name="T63" fmla="*/ 0 h 4"/>
                    <a:gd name="T64" fmla="*/ 2 w 6"/>
                    <a:gd name="T6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4">
                      <a:moveTo>
                        <a:pt x="3" y="3"/>
                      </a:move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3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6" y="1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işliďe"/>
                <p:cNvSpPr/>
                <p:nvPr/>
              </p:nvSpPr>
              <p:spPr bwMode="auto">
                <a:xfrm>
                  <a:off x="3701" y="2491"/>
                  <a:ext cx="12" cy="24"/>
                </a:xfrm>
                <a:custGeom>
                  <a:avLst/>
                  <a:gdLst>
                    <a:gd name="T0" fmla="*/ 3 w 5"/>
                    <a:gd name="T1" fmla="*/ 9 h 10"/>
                    <a:gd name="T2" fmla="*/ 1 w 5"/>
                    <a:gd name="T3" fmla="*/ 8 h 10"/>
                    <a:gd name="T4" fmla="*/ 1 w 5"/>
                    <a:gd name="T5" fmla="*/ 6 h 10"/>
                    <a:gd name="T6" fmla="*/ 1 w 5"/>
                    <a:gd name="T7" fmla="*/ 1 h 10"/>
                    <a:gd name="T8" fmla="*/ 1 w 5"/>
                    <a:gd name="T9" fmla="*/ 1 h 10"/>
                    <a:gd name="T10" fmla="*/ 1 w 5"/>
                    <a:gd name="T11" fmla="*/ 7 h 10"/>
                    <a:gd name="T12" fmla="*/ 1 w 5"/>
                    <a:gd name="T13" fmla="*/ 8 h 10"/>
                    <a:gd name="T14" fmla="*/ 3 w 5"/>
                    <a:gd name="T15" fmla="*/ 8 h 10"/>
                    <a:gd name="T16" fmla="*/ 3 w 5"/>
                    <a:gd name="T17" fmla="*/ 8 h 10"/>
                    <a:gd name="T18" fmla="*/ 4 w 5"/>
                    <a:gd name="T19" fmla="*/ 8 h 10"/>
                    <a:gd name="T20" fmla="*/ 4 w 5"/>
                    <a:gd name="T21" fmla="*/ 9 h 10"/>
                    <a:gd name="T22" fmla="*/ 3 w 5"/>
                    <a:gd name="T23" fmla="*/ 9 h 10"/>
                    <a:gd name="T24" fmla="*/ 3 w 5"/>
                    <a:gd name="T25" fmla="*/ 8 h 10"/>
                    <a:gd name="T26" fmla="*/ 2 w 5"/>
                    <a:gd name="T27" fmla="*/ 7 h 10"/>
                    <a:gd name="T28" fmla="*/ 2 w 5"/>
                    <a:gd name="T29" fmla="*/ 7 h 10"/>
                    <a:gd name="T30" fmla="*/ 2 w 5"/>
                    <a:gd name="T31" fmla="*/ 1 h 10"/>
                    <a:gd name="T32" fmla="*/ 2 w 5"/>
                    <a:gd name="T33" fmla="*/ 1 h 10"/>
                    <a:gd name="T34" fmla="*/ 2 w 5"/>
                    <a:gd name="T35" fmla="*/ 1 h 10"/>
                    <a:gd name="T36" fmla="*/ 4 w 5"/>
                    <a:gd name="T37" fmla="*/ 1 h 10"/>
                    <a:gd name="T38" fmla="*/ 4 w 5"/>
                    <a:gd name="T39" fmla="*/ 1 h 10"/>
                    <a:gd name="T40" fmla="*/ 4 w 5"/>
                    <a:gd name="T41" fmla="*/ 6 h 10"/>
                    <a:gd name="T42" fmla="*/ 4 w 5"/>
                    <a:gd name="T43" fmla="*/ 8 h 10"/>
                    <a:gd name="T44" fmla="*/ 3 w 5"/>
                    <a:gd name="T45" fmla="*/ 8 h 10"/>
                    <a:gd name="T46" fmla="*/ 3 w 5"/>
                    <a:gd name="T47" fmla="*/ 8 h 10"/>
                    <a:gd name="T48" fmla="*/ 2 w 5"/>
                    <a:gd name="T49" fmla="*/ 0 h 10"/>
                    <a:gd name="T50" fmla="*/ 0 w 5"/>
                    <a:gd name="T51" fmla="*/ 1 h 10"/>
                    <a:gd name="T52" fmla="*/ 0 w 5"/>
                    <a:gd name="T53" fmla="*/ 6 h 10"/>
                    <a:gd name="T54" fmla="*/ 0 w 5"/>
                    <a:gd name="T55" fmla="*/ 8 h 10"/>
                    <a:gd name="T56" fmla="*/ 3 w 5"/>
                    <a:gd name="T57" fmla="*/ 10 h 10"/>
                    <a:gd name="T58" fmla="*/ 5 w 5"/>
                    <a:gd name="T59" fmla="*/ 9 h 10"/>
                    <a:gd name="T60" fmla="*/ 5 w 5"/>
                    <a:gd name="T61" fmla="*/ 6 h 10"/>
                    <a:gd name="T62" fmla="*/ 5 w 5"/>
                    <a:gd name="T63" fmla="*/ 1 h 10"/>
                    <a:gd name="T64" fmla="*/ 5 w 5"/>
                    <a:gd name="T65" fmla="*/ 1 h 10"/>
                    <a:gd name="T66" fmla="*/ 2 w 5"/>
                    <a:gd name="T6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" h="10">
                      <a:moveTo>
                        <a:pt x="3" y="9"/>
                      </a:moveTo>
                      <a:cubicBezTo>
                        <a:pt x="2" y="9"/>
                        <a:pt x="1" y="9"/>
                        <a:pt x="1" y="8"/>
                      </a:cubicBezTo>
                      <a:cubicBezTo>
                        <a:pt x="1" y="7"/>
                        <a:pt x="1" y="7"/>
                        <a:pt x="1" y="6"/>
                      </a:cubicBezTo>
                      <a:cubicBezTo>
                        <a:pt x="1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4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4" y="8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moveTo>
                        <a:pt x="3" y="8"/>
                      </a:move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3"/>
                        <a:pt x="4" y="5"/>
                        <a:pt x="4" y="6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0" y="9"/>
                        <a:pt x="1" y="10"/>
                        <a:pt x="3" y="10"/>
                      </a:cubicBezTo>
                      <a:cubicBezTo>
                        <a:pt x="4" y="10"/>
                        <a:pt x="5" y="9"/>
                        <a:pt x="5" y="9"/>
                      </a:cubicBezTo>
                      <a:cubicBezTo>
                        <a:pt x="5" y="8"/>
                        <a:pt x="5" y="7"/>
                        <a:pt x="5" y="6"/>
                      </a:cubicBezTo>
                      <a:cubicBezTo>
                        <a:pt x="5" y="5"/>
                        <a:pt x="5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î$1íḍé"/>
                <p:cNvSpPr/>
                <p:nvPr/>
              </p:nvSpPr>
              <p:spPr bwMode="auto">
                <a:xfrm>
                  <a:off x="3660" y="2439"/>
                  <a:ext cx="55" cy="23"/>
                </a:xfrm>
                <a:custGeom>
                  <a:avLst/>
                  <a:gdLst>
                    <a:gd name="T0" fmla="*/ 22 w 23"/>
                    <a:gd name="T1" fmla="*/ 5 h 10"/>
                    <a:gd name="T2" fmla="*/ 19 w 23"/>
                    <a:gd name="T3" fmla="*/ 8 h 10"/>
                    <a:gd name="T4" fmla="*/ 13 w 23"/>
                    <a:gd name="T5" fmla="*/ 9 h 10"/>
                    <a:gd name="T6" fmla="*/ 20 w 23"/>
                    <a:gd name="T7" fmla="*/ 2 h 10"/>
                    <a:gd name="T8" fmla="*/ 22 w 23"/>
                    <a:gd name="T9" fmla="*/ 3 h 10"/>
                    <a:gd name="T10" fmla="*/ 18 w 23"/>
                    <a:gd name="T11" fmla="*/ 8 h 10"/>
                    <a:gd name="T12" fmla="*/ 15 w 23"/>
                    <a:gd name="T13" fmla="*/ 9 h 10"/>
                    <a:gd name="T14" fmla="*/ 8 w 23"/>
                    <a:gd name="T15" fmla="*/ 8 h 10"/>
                    <a:gd name="T16" fmla="*/ 16 w 23"/>
                    <a:gd name="T17" fmla="*/ 2 h 10"/>
                    <a:gd name="T18" fmla="*/ 1 w 23"/>
                    <a:gd name="T19" fmla="*/ 4 h 10"/>
                    <a:gd name="T20" fmla="*/ 2 w 23"/>
                    <a:gd name="T21" fmla="*/ 4 h 10"/>
                    <a:gd name="T22" fmla="*/ 4 w 23"/>
                    <a:gd name="T23" fmla="*/ 2 h 10"/>
                    <a:gd name="T24" fmla="*/ 12 w 23"/>
                    <a:gd name="T25" fmla="*/ 2 h 10"/>
                    <a:gd name="T26" fmla="*/ 7 w 23"/>
                    <a:gd name="T27" fmla="*/ 8 h 10"/>
                    <a:gd name="T28" fmla="*/ 5 w 23"/>
                    <a:gd name="T29" fmla="*/ 8 h 10"/>
                    <a:gd name="T30" fmla="*/ 3 w 23"/>
                    <a:gd name="T31" fmla="*/ 8 h 10"/>
                    <a:gd name="T32" fmla="*/ 1 w 23"/>
                    <a:gd name="T33" fmla="*/ 7 h 10"/>
                    <a:gd name="T34" fmla="*/ 1 w 23"/>
                    <a:gd name="T35" fmla="*/ 4 h 10"/>
                    <a:gd name="T36" fmla="*/ 22 w 23"/>
                    <a:gd name="T37" fmla="*/ 2 h 10"/>
                    <a:gd name="T38" fmla="*/ 20 w 23"/>
                    <a:gd name="T39" fmla="*/ 2 h 10"/>
                    <a:gd name="T40" fmla="*/ 18 w 23"/>
                    <a:gd name="T41" fmla="*/ 1 h 10"/>
                    <a:gd name="T42" fmla="*/ 20 w 23"/>
                    <a:gd name="T43" fmla="*/ 1 h 10"/>
                    <a:gd name="T44" fmla="*/ 17 w 23"/>
                    <a:gd name="T45" fmla="*/ 2 h 10"/>
                    <a:gd name="T46" fmla="*/ 14 w 23"/>
                    <a:gd name="T47" fmla="*/ 1 h 10"/>
                    <a:gd name="T48" fmla="*/ 17 w 23"/>
                    <a:gd name="T49" fmla="*/ 1 h 10"/>
                    <a:gd name="T50" fmla="*/ 1 w 23"/>
                    <a:gd name="T51" fmla="*/ 3 h 10"/>
                    <a:gd name="T52" fmla="*/ 1 w 23"/>
                    <a:gd name="T53" fmla="*/ 2 h 10"/>
                    <a:gd name="T54" fmla="*/ 10 w 23"/>
                    <a:gd name="T55" fmla="*/ 1 h 10"/>
                    <a:gd name="T56" fmla="*/ 13 w 23"/>
                    <a:gd name="T57" fmla="*/ 2 h 10"/>
                    <a:gd name="T58" fmla="*/ 4 w 23"/>
                    <a:gd name="T59" fmla="*/ 2 h 10"/>
                    <a:gd name="T60" fmla="*/ 1 w 23"/>
                    <a:gd name="T61" fmla="*/ 3 h 10"/>
                    <a:gd name="T62" fmla="*/ 1 w 23"/>
                    <a:gd name="T63" fmla="*/ 1 h 10"/>
                    <a:gd name="T64" fmla="*/ 0 w 23"/>
                    <a:gd name="T65" fmla="*/ 2 h 10"/>
                    <a:gd name="T66" fmla="*/ 0 w 23"/>
                    <a:gd name="T67" fmla="*/ 2 h 10"/>
                    <a:gd name="T68" fmla="*/ 0 w 23"/>
                    <a:gd name="T69" fmla="*/ 7 h 10"/>
                    <a:gd name="T70" fmla="*/ 3 w 23"/>
                    <a:gd name="T71" fmla="*/ 9 h 10"/>
                    <a:gd name="T72" fmla="*/ 5 w 23"/>
                    <a:gd name="T73" fmla="*/ 9 h 10"/>
                    <a:gd name="T74" fmla="*/ 15 w 23"/>
                    <a:gd name="T75" fmla="*/ 10 h 10"/>
                    <a:gd name="T76" fmla="*/ 23 w 23"/>
                    <a:gd name="T77" fmla="*/ 3 h 10"/>
                    <a:gd name="T78" fmla="*/ 19 w 23"/>
                    <a:gd name="T79" fmla="*/ 0 h 10"/>
                    <a:gd name="T80" fmla="*/ 18 w 23"/>
                    <a:gd name="T8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10">
                      <a:moveTo>
                        <a:pt x="19" y="8"/>
                      </a:moveTo>
                      <a:cubicBezTo>
                        <a:pt x="20" y="7"/>
                        <a:pt x="21" y="6"/>
                        <a:pt x="22" y="5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1" y="8"/>
                        <a:pt x="19" y="8"/>
                      </a:cubicBezTo>
                      <a:moveTo>
                        <a:pt x="15" y="9"/>
                      </a:move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4" y="6"/>
                        <a:pt x="16" y="4"/>
                        <a:pt x="18" y="2"/>
                      </a:cubicBezTo>
                      <a:cubicBezTo>
                        <a:pt x="18" y="2"/>
                        <a:pt x="19" y="2"/>
                        <a:pt x="20" y="2"/>
                      </a:cubicBezTo>
                      <a:cubicBezTo>
                        <a:pt x="20" y="2"/>
                        <a:pt x="21" y="2"/>
                        <a:pt x="21" y="2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19" y="7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9"/>
                        <a:pt x="16" y="9"/>
                        <a:pt x="15" y="9"/>
                      </a:cubicBezTo>
                      <a:moveTo>
                        <a:pt x="12" y="9"/>
                      </a:moveTo>
                      <a:cubicBezTo>
                        <a:pt x="11" y="9"/>
                        <a:pt x="9" y="8"/>
                        <a:pt x="8" y="8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5" y="2"/>
                        <a:pt x="16" y="2"/>
                        <a:pt x="16" y="2"/>
                      </a:cubicBezTo>
                      <a:cubicBezTo>
                        <a:pt x="15" y="4"/>
                        <a:pt x="13" y="6"/>
                        <a:pt x="12" y="9"/>
                      </a:cubicBezTo>
                      <a:moveTo>
                        <a:pt x="1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6" y="2"/>
                        <a:pt x="9" y="2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8"/>
                        <a:pt x="1" y="7"/>
                      </a:cubicBezTo>
                      <a:cubicBezTo>
                        <a:pt x="1" y="6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22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0" y="2"/>
                      </a:cubicBez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2" y="2"/>
                        <a:pt x="22" y="2"/>
                      </a:cubicBezTo>
                      <a:moveTo>
                        <a:pt x="17" y="2"/>
                      </a:moveTo>
                      <a:cubicBezTo>
                        <a:pt x="16" y="2"/>
                        <a:pt x="15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1"/>
                        <a:pt x="10" y="1"/>
                      </a:cubicBezTo>
                      <a:cubicBezTo>
                        <a:pt x="11" y="1"/>
                        <a:pt x="12" y="1"/>
                        <a:pt x="13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8" y="2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moveTo>
                        <a:pt x="10" y="0"/>
                      </a:moveTo>
                      <a:cubicBezTo>
                        <a:pt x="4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9"/>
                        <a:pt x="4" y="9"/>
                        <a:pt x="4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6" y="9"/>
                        <a:pt x="7" y="9"/>
                      </a:cubicBezTo>
                      <a:cubicBezTo>
                        <a:pt x="9" y="9"/>
                        <a:pt x="12" y="10"/>
                        <a:pt x="15" y="10"/>
                      </a:cubicBezTo>
                      <a:cubicBezTo>
                        <a:pt x="22" y="10"/>
                        <a:pt x="23" y="9"/>
                        <a:pt x="23" y="8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4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iṡ1íḑè"/>
                <p:cNvSpPr/>
                <p:nvPr/>
              </p:nvSpPr>
              <p:spPr bwMode="auto">
                <a:xfrm>
                  <a:off x="3651" y="2431"/>
                  <a:ext cx="74" cy="96"/>
                </a:xfrm>
                <a:custGeom>
                  <a:avLst/>
                  <a:gdLst>
                    <a:gd name="T0" fmla="*/ 12 w 31"/>
                    <a:gd name="T1" fmla="*/ 39 h 40"/>
                    <a:gd name="T2" fmla="*/ 10 w 31"/>
                    <a:gd name="T3" fmla="*/ 38 h 40"/>
                    <a:gd name="T4" fmla="*/ 12 w 31"/>
                    <a:gd name="T5" fmla="*/ 38 h 40"/>
                    <a:gd name="T6" fmla="*/ 13 w 31"/>
                    <a:gd name="T7" fmla="*/ 39 h 40"/>
                    <a:gd name="T8" fmla="*/ 14 w 31"/>
                    <a:gd name="T9" fmla="*/ 39 h 40"/>
                    <a:gd name="T10" fmla="*/ 16 w 31"/>
                    <a:gd name="T11" fmla="*/ 38 h 40"/>
                    <a:gd name="T12" fmla="*/ 9 w 31"/>
                    <a:gd name="T13" fmla="*/ 39 h 40"/>
                    <a:gd name="T14" fmla="*/ 8 w 31"/>
                    <a:gd name="T15" fmla="*/ 38 h 40"/>
                    <a:gd name="T16" fmla="*/ 9 w 31"/>
                    <a:gd name="T17" fmla="*/ 39 h 40"/>
                    <a:gd name="T18" fmla="*/ 16 w 31"/>
                    <a:gd name="T19" fmla="*/ 39 h 40"/>
                    <a:gd name="T20" fmla="*/ 19 w 31"/>
                    <a:gd name="T21" fmla="*/ 38 h 40"/>
                    <a:gd name="T22" fmla="*/ 18 w 31"/>
                    <a:gd name="T23" fmla="*/ 39 h 40"/>
                    <a:gd name="T24" fmla="*/ 6 w 31"/>
                    <a:gd name="T25" fmla="*/ 39 h 40"/>
                    <a:gd name="T26" fmla="*/ 8 w 31"/>
                    <a:gd name="T27" fmla="*/ 38 h 40"/>
                    <a:gd name="T28" fmla="*/ 19 w 31"/>
                    <a:gd name="T29" fmla="*/ 39 h 40"/>
                    <a:gd name="T30" fmla="*/ 21 w 31"/>
                    <a:gd name="T31" fmla="*/ 38 h 40"/>
                    <a:gd name="T32" fmla="*/ 20 w 31"/>
                    <a:gd name="T33" fmla="*/ 39 h 40"/>
                    <a:gd name="T34" fmla="*/ 19 w 31"/>
                    <a:gd name="T35" fmla="*/ 39 h 40"/>
                    <a:gd name="T36" fmla="*/ 21 w 31"/>
                    <a:gd name="T37" fmla="*/ 39 h 40"/>
                    <a:gd name="T38" fmla="*/ 23 w 31"/>
                    <a:gd name="T39" fmla="*/ 38 h 40"/>
                    <a:gd name="T40" fmla="*/ 23 w 31"/>
                    <a:gd name="T41" fmla="*/ 39 h 40"/>
                    <a:gd name="T42" fmla="*/ 24 w 31"/>
                    <a:gd name="T43" fmla="*/ 39 h 40"/>
                    <a:gd name="T44" fmla="*/ 26 w 31"/>
                    <a:gd name="T45" fmla="*/ 38 h 40"/>
                    <a:gd name="T46" fmla="*/ 25 w 31"/>
                    <a:gd name="T47" fmla="*/ 39 h 40"/>
                    <a:gd name="T48" fmla="*/ 26 w 31"/>
                    <a:gd name="T49" fmla="*/ 39 h 40"/>
                    <a:gd name="T50" fmla="*/ 27 w 31"/>
                    <a:gd name="T51" fmla="*/ 38 h 40"/>
                    <a:gd name="T52" fmla="*/ 27 w 31"/>
                    <a:gd name="T53" fmla="*/ 39 h 40"/>
                    <a:gd name="T54" fmla="*/ 6 w 31"/>
                    <a:gd name="T55" fmla="*/ 39 h 40"/>
                    <a:gd name="T56" fmla="*/ 4 w 31"/>
                    <a:gd name="T57" fmla="*/ 38 h 40"/>
                    <a:gd name="T58" fmla="*/ 6 w 31"/>
                    <a:gd name="T59" fmla="*/ 39 h 40"/>
                    <a:gd name="T60" fmla="*/ 28 w 31"/>
                    <a:gd name="T61" fmla="*/ 38 h 40"/>
                    <a:gd name="T62" fmla="*/ 29 w 31"/>
                    <a:gd name="T63" fmla="*/ 37 h 40"/>
                    <a:gd name="T64" fmla="*/ 28 w 31"/>
                    <a:gd name="T65" fmla="*/ 39 h 40"/>
                    <a:gd name="T66" fmla="*/ 3 w 31"/>
                    <a:gd name="T67" fmla="*/ 39 h 40"/>
                    <a:gd name="T68" fmla="*/ 1 w 31"/>
                    <a:gd name="T69" fmla="*/ 37 h 40"/>
                    <a:gd name="T70" fmla="*/ 3 w 31"/>
                    <a:gd name="T71" fmla="*/ 39 h 40"/>
                    <a:gd name="T72" fmla="*/ 2 w 31"/>
                    <a:gd name="T73" fmla="*/ 36 h 40"/>
                    <a:gd name="T74" fmla="*/ 2 w 31"/>
                    <a:gd name="T75" fmla="*/ 31 h 40"/>
                    <a:gd name="T76" fmla="*/ 2 w 31"/>
                    <a:gd name="T77" fmla="*/ 4 h 40"/>
                    <a:gd name="T78" fmla="*/ 14 w 31"/>
                    <a:gd name="T79" fmla="*/ 1 h 40"/>
                    <a:gd name="T80" fmla="*/ 28 w 31"/>
                    <a:gd name="T81" fmla="*/ 1 h 40"/>
                    <a:gd name="T82" fmla="*/ 29 w 31"/>
                    <a:gd name="T83" fmla="*/ 19 h 40"/>
                    <a:gd name="T84" fmla="*/ 29 w 31"/>
                    <a:gd name="T85" fmla="*/ 35 h 40"/>
                    <a:gd name="T86" fmla="*/ 26 w 31"/>
                    <a:gd name="T87" fmla="*/ 37 h 40"/>
                    <a:gd name="T88" fmla="*/ 23 w 31"/>
                    <a:gd name="T89" fmla="*/ 37 h 40"/>
                    <a:gd name="T90" fmla="*/ 24 w 31"/>
                    <a:gd name="T91" fmla="*/ 0 h 40"/>
                    <a:gd name="T92" fmla="*/ 4 w 31"/>
                    <a:gd name="T93" fmla="*/ 0 h 40"/>
                    <a:gd name="T94" fmla="*/ 1 w 31"/>
                    <a:gd name="T95" fmla="*/ 29 h 40"/>
                    <a:gd name="T96" fmla="*/ 1 w 31"/>
                    <a:gd name="T97" fmla="*/ 35 h 40"/>
                    <a:gd name="T98" fmla="*/ 0 w 31"/>
                    <a:gd name="T99" fmla="*/ 36 h 40"/>
                    <a:gd name="T100" fmla="*/ 9 w 31"/>
                    <a:gd name="T101" fmla="*/ 40 h 40"/>
                    <a:gd name="T102" fmla="*/ 18 w 31"/>
                    <a:gd name="T103" fmla="*/ 40 h 40"/>
                    <a:gd name="T104" fmla="*/ 30 w 31"/>
                    <a:gd name="T105" fmla="*/ 39 h 40"/>
                    <a:gd name="T106" fmla="*/ 30 w 31"/>
                    <a:gd name="T107" fmla="*/ 21 h 40"/>
                    <a:gd name="T108" fmla="*/ 29 w 31"/>
                    <a:gd name="T109" fmla="*/ 1 h 40"/>
                    <a:gd name="T110" fmla="*/ 24 w 31"/>
                    <a:gd name="T1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1" h="40">
                      <a:moveTo>
                        <a:pt x="13" y="39"/>
                      </a:move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0" y="39"/>
                        <a:pt x="9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1" y="38"/>
                        <a:pt x="12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moveTo>
                        <a:pt x="15" y="39"/>
                      </a:moveTo>
                      <a:cubicBezTo>
                        <a:pt x="15" y="39"/>
                        <a:pt x="14" y="39"/>
                        <a:pt x="14" y="39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8"/>
                        <a:pt x="15" y="38"/>
                        <a:pt x="16" y="38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moveTo>
                        <a:pt x="9" y="39"/>
                      </a:move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9" y="38"/>
                        <a:pt x="9" y="38"/>
                      </a:cubicBezTo>
                      <a:cubicBezTo>
                        <a:pt x="9" y="39"/>
                        <a:pt x="9" y="39"/>
                        <a:pt x="9" y="39"/>
                      </a:cubicBezTo>
                      <a:moveTo>
                        <a:pt x="18" y="39"/>
                      </a:moveTo>
                      <a:cubicBezTo>
                        <a:pt x="17" y="39"/>
                        <a:pt x="17" y="39"/>
                        <a:pt x="16" y="39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8" y="38"/>
                        <a:pt x="19" y="38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moveTo>
                        <a:pt x="7" y="39"/>
                      </a:move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moveTo>
                        <a:pt x="19" y="39"/>
                      </a:move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20" y="38"/>
                        <a:pt x="20" y="38"/>
                        <a:pt x="21" y="38"/>
                      </a:cubicBezTo>
                      <a:cubicBezTo>
                        <a:pt x="21" y="38"/>
                        <a:pt x="21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moveTo>
                        <a:pt x="21" y="39"/>
                      </a:moveTo>
                      <a:cubicBezTo>
                        <a:pt x="21" y="39"/>
                        <a:pt x="21" y="38"/>
                        <a:pt x="22" y="38"/>
                      </a:cubicBezTo>
                      <a:cubicBezTo>
                        <a:pt x="22" y="38"/>
                        <a:pt x="23" y="38"/>
                        <a:pt x="23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3" y="39"/>
                        <a:pt x="23" y="39"/>
                      </a:cubicBezTo>
                      <a:cubicBezTo>
                        <a:pt x="22" y="39"/>
                        <a:pt x="22" y="39"/>
                        <a:pt x="21" y="39"/>
                      </a:cubicBezTo>
                      <a:moveTo>
                        <a:pt x="24" y="39"/>
                      </a:moveTo>
                      <a:cubicBezTo>
                        <a:pt x="24" y="39"/>
                        <a:pt x="24" y="38"/>
                        <a:pt x="24" y="38"/>
                      </a:cubicBezTo>
                      <a:cubicBezTo>
                        <a:pt x="25" y="38"/>
                        <a:pt x="25" y="38"/>
                        <a:pt x="26" y="38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6" y="38"/>
                        <a:pt x="25" y="39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moveTo>
                        <a:pt x="26" y="39"/>
                      </a:move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moveTo>
                        <a:pt x="6" y="39"/>
                      </a:moveTo>
                      <a:cubicBezTo>
                        <a:pt x="5" y="39"/>
                        <a:pt x="4" y="39"/>
                        <a:pt x="3" y="39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moveTo>
                        <a:pt x="27" y="39"/>
                      </a:move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8" y="38"/>
                        <a:pt x="29" y="38"/>
                        <a:pt x="29" y="38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9"/>
                        <a:pt x="28" y="39"/>
                        <a:pt x="28" y="39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moveTo>
                        <a:pt x="3" y="39"/>
                      </a:moveTo>
                      <a:cubicBezTo>
                        <a:pt x="2" y="39"/>
                        <a:pt x="2" y="38"/>
                        <a:pt x="1" y="38"/>
                      </a:cubicBezTo>
                      <a:cubicBezTo>
                        <a:pt x="1" y="38"/>
                        <a:pt x="1" y="38"/>
                        <a:pt x="1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moveTo>
                        <a:pt x="12" y="37"/>
                      </a:moveTo>
                      <a:cubicBezTo>
                        <a:pt x="3" y="37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5"/>
                        <a:pt x="2" y="33"/>
                        <a:pt x="2" y="31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2"/>
                        <a:pt x="2" y="1"/>
                        <a:pt x="4" y="1"/>
                      </a:cubicBezTo>
                      <a:cubicBezTo>
                        <a:pt x="7" y="1"/>
                        <a:pt x="10" y="1"/>
                        <a:pt x="14" y="1"/>
                      </a:cubicBezTo>
                      <a:cubicBezTo>
                        <a:pt x="17" y="1"/>
                        <a:pt x="21" y="1"/>
                        <a:pt x="24" y="1"/>
                      </a:cubicBezTo>
                      <a:cubicBezTo>
                        <a:pt x="27" y="1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9" y="2"/>
                        <a:pt x="30" y="5"/>
                        <a:pt x="29" y="19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6"/>
                        <a:pt x="29" y="37"/>
                        <a:pt x="28" y="37"/>
                      </a:cubicBezTo>
                      <a:cubicBezTo>
                        <a:pt x="28" y="37"/>
                        <a:pt x="27" y="37"/>
                        <a:pt x="26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5" y="37"/>
                        <a:pt x="24" y="37"/>
                        <a:pt x="23" y="37"/>
                      </a:cubicBezTo>
                      <a:cubicBezTo>
                        <a:pt x="20" y="37"/>
                        <a:pt x="16" y="37"/>
                        <a:pt x="12" y="37"/>
                      </a:cubicBezTo>
                      <a:moveTo>
                        <a:pt x="24" y="0"/>
                      </a:moveTo>
                      <a:cubicBezTo>
                        <a:pt x="21" y="0"/>
                        <a:pt x="17" y="0"/>
                        <a:pt x="14" y="0"/>
                      </a:cubicBezTo>
                      <a:cubicBezTo>
                        <a:pt x="10" y="0"/>
                        <a:pt x="7" y="0"/>
                        <a:pt x="4" y="0"/>
                      </a:cubicBezTo>
                      <a:cubicBezTo>
                        <a:pt x="1" y="0"/>
                        <a:pt x="1" y="2"/>
                        <a:pt x="1" y="4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30"/>
                        <a:pt x="1" y="31"/>
                      </a:cubicBezTo>
                      <a:cubicBezTo>
                        <a:pt x="1" y="32"/>
                        <a:pt x="1" y="34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8"/>
                        <a:pt x="0" y="38"/>
                        <a:pt x="1" y="39"/>
                      </a:cubicBezTo>
                      <a:cubicBezTo>
                        <a:pt x="1" y="40"/>
                        <a:pt x="4" y="40"/>
                        <a:pt x="9" y="40"/>
                      </a:cubicBezTo>
                      <a:cubicBezTo>
                        <a:pt x="10" y="40"/>
                        <a:pt x="11" y="40"/>
                        <a:pt x="12" y="40"/>
                      </a:cubicBezTo>
                      <a:cubicBezTo>
                        <a:pt x="14" y="40"/>
                        <a:pt x="16" y="40"/>
                        <a:pt x="18" y="40"/>
                      </a:cubicBezTo>
                      <a:cubicBezTo>
                        <a:pt x="22" y="40"/>
                        <a:pt x="25" y="40"/>
                        <a:pt x="28" y="40"/>
                      </a:cubicBezTo>
                      <a:cubicBezTo>
                        <a:pt x="28" y="40"/>
                        <a:pt x="30" y="40"/>
                        <a:pt x="30" y="39"/>
                      </a:cubicBezTo>
                      <a:cubicBezTo>
                        <a:pt x="30" y="38"/>
                        <a:pt x="30" y="36"/>
                        <a:pt x="30" y="3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0"/>
                        <a:pt x="30" y="19"/>
                      </a:cubicBezTo>
                      <a:cubicBezTo>
                        <a:pt x="31" y="9"/>
                        <a:pt x="31" y="2"/>
                        <a:pt x="29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3" name="ïṩ1iďè"/>
                <p:cNvSpPr/>
                <p:nvPr/>
              </p:nvSpPr>
              <p:spPr bwMode="auto">
                <a:xfrm>
                  <a:off x="3679" y="2477"/>
                  <a:ext cx="17" cy="9"/>
                </a:xfrm>
                <a:custGeom>
                  <a:avLst/>
                  <a:gdLst>
                    <a:gd name="T0" fmla="*/ 3 w 7"/>
                    <a:gd name="T1" fmla="*/ 3 h 4"/>
                    <a:gd name="T2" fmla="*/ 2 w 7"/>
                    <a:gd name="T3" fmla="*/ 3 h 4"/>
                    <a:gd name="T4" fmla="*/ 2 w 7"/>
                    <a:gd name="T5" fmla="*/ 3 h 4"/>
                    <a:gd name="T6" fmla="*/ 2 w 7"/>
                    <a:gd name="T7" fmla="*/ 2 h 4"/>
                    <a:gd name="T8" fmla="*/ 2 w 7"/>
                    <a:gd name="T9" fmla="*/ 1 h 4"/>
                    <a:gd name="T10" fmla="*/ 2 w 7"/>
                    <a:gd name="T11" fmla="*/ 1 h 4"/>
                    <a:gd name="T12" fmla="*/ 2 w 7"/>
                    <a:gd name="T13" fmla="*/ 2 h 4"/>
                    <a:gd name="T14" fmla="*/ 2 w 7"/>
                    <a:gd name="T15" fmla="*/ 3 h 4"/>
                    <a:gd name="T16" fmla="*/ 5 w 7"/>
                    <a:gd name="T17" fmla="*/ 3 h 4"/>
                    <a:gd name="T18" fmla="*/ 5 w 7"/>
                    <a:gd name="T19" fmla="*/ 3 h 4"/>
                    <a:gd name="T20" fmla="*/ 5 w 7"/>
                    <a:gd name="T21" fmla="*/ 3 h 4"/>
                    <a:gd name="T22" fmla="*/ 3 w 7"/>
                    <a:gd name="T23" fmla="*/ 3 h 4"/>
                    <a:gd name="T24" fmla="*/ 5 w 7"/>
                    <a:gd name="T25" fmla="*/ 2 h 4"/>
                    <a:gd name="T26" fmla="*/ 2 w 7"/>
                    <a:gd name="T27" fmla="*/ 2 h 4"/>
                    <a:gd name="T28" fmla="*/ 2 w 7"/>
                    <a:gd name="T29" fmla="*/ 1 h 4"/>
                    <a:gd name="T30" fmla="*/ 3 w 7"/>
                    <a:gd name="T31" fmla="*/ 1 h 4"/>
                    <a:gd name="T32" fmla="*/ 5 w 7"/>
                    <a:gd name="T33" fmla="*/ 1 h 4"/>
                    <a:gd name="T34" fmla="*/ 5 w 7"/>
                    <a:gd name="T35" fmla="*/ 1 h 4"/>
                    <a:gd name="T36" fmla="*/ 5 w 7"/>
                    <a:gd name="T37" fmla="*/ 2 h 4"/>
                    <a:gd name="T38" fmla="*/ 5 w 7"/>
                    <a:gd name="T39" fmla="*/ 2 h 4"/>
                    <a:gd name="T40" fmla="*/ 3 w 7"/>
                    <a:gd name="T41" fmla="*/ 0 h 4"/>
                    <a:gd name="T42" fmla="*/ 1 w 7"/>
                    <a:gd name="T43" fmla="*/ 1 h 4"/>
                    <a:gd name="T44" fmla="*/ 1 w 7"/>
                    <a:gd name="T45" fmla="*/ 2 h 4"/>
                    <a:gd name="T46" fmla="*/ 1 w 7"/>
                    <a:gd name="T47" fmla="*/ 4 h 4"/>
                    <a:gd name="T48" fmla="*/ 1 w 7"/>
                    <a:gd name="T49" fmla="*/ 4 h 4"/>
                    <a:gd name="T50" fmla="*/ 3 w 7"/>
                    <a:gd name="T51" fmla="*/ 4 h 4"/>
                    <a:gd name="T52" fmla="*/ 6 w 7"/>
                    <a:gd name="T53" fmla="*/ 4 h 4"/>
                    <a:gd name="T54" fmla="*/ 6 w 7"/>
                    <a:gd name="T55" fmla="*/ 4 h 4"/>
                    <a:gd name="T56" fmla="*/ 6 w 7"/>
                    <a:gd name="T57" fmla="*/ 0 h 4"/>
                    <a:gd name="T58" fmla="*/ 5 w 7"/>
                    <a:gd name="T59" fmla="*/ 0 h 4"/>
                    <a:gd name="T60" fmla="*/ 5 w 7"/>
                    <a:gd name="T61" fmla="*/ 0 h 4"/>
                    <a:gd name="T62" fmla="*/ 3 w 7"/>
                    <a:gd name="T6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moveTo>
                        <a:pt x="5" y="2"/>
                      </a:move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4" name="îṣḷiďê"/>
                <p:cNvSpPr/>
                <p:nvPr/>
              </p:nvSpPr>
              <p:spPr bwMode="auto">
                <a:xfrm>
                  <a:off x="3679" y="2465"/>
                  <a:ext cx="17" cy="9"/>
                </a:xfrm>
                <a:custGeom>
                  <a:avLst/>
                  <a:gdLst>
                    <a:gd name="T0" fmla="*/ 3 w 7"/>
                    <a:gd name="T1" fmla="*/ 3 h 4"/>
                    <a:gd name="T2" fmla="*/ 2 w 7"/>
                    <a:gd name="T3" fmla="*/ 3 h 4"/>
                    <a:gd name="T4" fmla="*/ 2 w 7"/>
                    <a:gd name="T5" fmla="*/ 3 h 4"/>
                    <a:gd name="T6" fmla="*/ 2 w 7"/>
                    <a:gd name="T7" fmla="*/ 1 h 4"/>
                    <a:gd name="T8" fmla="*/ 2 w 7"/>
                    <a:gd name="T9" fmla="*/ 1 h 4"/>
                    <a:gd name="T10" fmla="*/ 2 w 7"/>
                    <a:gd name="T11" fmla="*/ 1 h 4"/>
                    <a:gd name="T12" fmla="*/ 2 w 7"/>
                    <a:gd name="T13" fmla="*/ 2 h 4"/>
                    <a:gd name="T14" fmla="*/ 2 w 7"/>
                    <a:gd name="T15" fmla="*/ 2 h 4"/>
                    <a:gd name="T16" fmla="*/ 4 w 7"/>
                    <a:gd name="T17" fmla="*/ 3 h 4"/>
                    <a:gd name="T18" fmla="*/ 5 w 7"/>
                    <a:gd name="T19" fmla="*/ 3 h 4"/>
                    <a:gd name="T20" fmla="*/ 5 w 7"/>
                    <a:gd name="T21" fmla="*/ 2 h 4"/>
                    <a:gd name="T22" fmla="*/ 5 w 7"/>
                    <a:gd name="T23" fmla="*/ 3 h 4"/>
                    <a:gd name="T24" fmla="*/ 3 w 7"/>
                    <a:gd name="T25" fmla="*/ 3 h 4"/>
                    <a:gd name="T26" fmla="*/ 4 w 7"/>
                    <a:gd name="T27" fmla="*/ 2 h 4"/>
                    <a:gd name="T28" fmla="*/ 2 w 7"/>
                    <a:gd name="T29" fmla="*/ 2 h 4"/>
                    <a:gd name="T30" fmla="*/ 2 w 7"/>
                    <a:gd name="T31" fmla="*/ 1 h 4"/>
                    <a:gd name="T32" fmla="*/ 2 w 7"/>
                    <a:gd name="T33" fmla="*/ 1 h 4"/>
                    <a:gd name="T34" fmla="*/ 3 w 7"/>
                    <a:gd name="T35" fmla="*/ 1 h 4"/>
                    <a:gd name="T36" fmla="*/ 5 w 7"/>
                    <a:gd name="T37" fmla="*/ 1 h 4"/>
                    <a:gd name="T38" fmla="*/ 5 w 7"/>
                    <a:gd name="T39" fmla="*/ 1 h 4"/>
                    <a:gd name="T40" fmla="*/ 5 w 7"/>
                    <a:gd name="T41" fmla="*/ 2 h 4"/>
                    <a:gd name="T42" fmla="*/ 5 w 7"/>
                    <a:gd name="T43" fmla="*/ 2 h 4"/>
                    <a:gd name="T44" fmla="*/ 4 w 7"/>
                    <a:gd name="T45" fmla="*/ 2 h 4"/>
                    <a:gd name="T46" fmla="*/ 3 w 7"/>
                    <a:gd name="T47" fmla="*/ 0 h 4"/>
                    <a:gd name="T48" fmla="*/ 1 w 7"/>
                    <a:gd name="T49" fmla="*/ 1 h 4"/>
                    <a:gd name="T50" fmla="*/ 1 w 7"/>
                    <a:gd name="T51" fmla="*/ 1 h 4"/>
                    <a:gd name="T52" fmla="*/ 1 w 7"/>
                    <a:gd name="T53" fmla="*/ 4 h 4"/>
                    <a:gd name="T54" fmla="*/ 1 w 7"/>
                    <a:gd name="T55" fmla="*/ 4 h 4"/>
                    <a:gd name="T56" fmla="*/ 3 w 7"/>
                    <a:gd name="T57" fmla="*/ 4 h 4"/>
                    <a:gd name="T58" fmla="*/ 6 w 7"/>
                    <a:gd name="T59" fmla="*/ 4 h 4"/>
                    <a:gd name="T60" fmla="*/ 6 w 7"/>
                    <a:gd name="T61" fmla="*/ 4 h 4"/>
                    <a:gd name="T62" fmla="*/ 6 w 7"/>
                    <a:gd name="T63" fmla="*/ 0 h 4"/>
                    <a:gd name="T64" fmla="*/ 5 w 7"/>
                    <a:gd name="T65" fmla="*/ 0 h 4"/>
                    <a:gd name="T66" fmla="*/ 5 w 7"/>
                    <a:gd name="T67" fmla="*/ 0 h 4"/>
                    <a:gd name="T68" fmla="*/ 3 w 7"/>
                    <a:gd name="T6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moveTo>
                        <a:pt x="4" y="2"/>
                      </a:move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ïṡ1îďè"/>
                <p:cNvSpPr/>
                <p:nvPr/>
              </p:nvSpPr>
              <p:spPr bwMode="auto">
                <a:xfrm>
                  <a:off x="3679" y="2488"/>
                  <a:ext cx="17" cy="12"/>
                </a:xfrm>
                <a:custGeom>
                  <a:avLst/>
                  <a:gdLst>
                    <a:gd name="T0" fmla="*/ 3 w 7"/>
                    <a:gd name="T1" fmla="*/ 4 h 5"/>
                    <a:gd name="T2" fmla="*/ 2 w 7"/>
                    <a:gd name="T3" fmla="*/ 4 h 5"/>
                    <a:gd name="T4" fmla="*/ 2 w 7"/>
                    <a:gd name="T5" fmla="*/ 4 h 5"/>
                    <a:gd name="T6" fmla="*/ 2 w 7"/>
                    <a:gd name="T7" fmla="*/ 2 h 5"/>
                    <a:gd name="T8" fmla="*/ 2 w 7"/>
                    <a:gd name="T9" fmla="*/ 2 h 5"/>
                    <a:gd name="T10" fmla="*/ 2 w 7"/>
                    <a:gd name="T11" fmla="*/ 2 h 5"/>
                    <a:gd name="T12" fmla="*/ 2 w 7"/>
                    <a:gd name="T13" fmla="*/ 3 h 5"/>
                    <a:gd name="T14" fmla="*/ 2 w 7"/>
                    <a:gd name="T15" fmla="*/ 3 h 5"/>
                    <a:gd name="T16" fmla="*/ 3 w 7"/>
                    <a:gd name="T17" fmla="*/ 3 h 5"/>
                    <a:gd name="T18" fmla="*/ 5 w 7"/>
                    <a:gd name="T19" fmla="*/ 3 h 5"/>
                    <a:gd name="T20" fmla="*/ 5 w 7"/>
                    <a:gd name="T21" fmla="*/ 3 h 5"/>
                    <a:gd name="T22" fmla="*/ 5 w 7"/>
                    <a:gd name="T23" fmla="*/ 4 h 5"/>
                    <a:gd name="T24" fmla="*/ 3 w 7"/>
                    <a:gd name="T25" fmla="*/ 4 h 5"/>
                    <a:gd name="T26" fmla="*/ 3 w 7"/>
                    <a:gd name="T27" fmla="*/ 3 h 5"/>
                    <a:gd name="T28" fmla="*/ 2 w 7"/>
                    <a:gd name="T29" fmla="*/ 3 h 5"/>
                    <a:gd name="T30" fmla="*/ 2 w 7"/>
                    <a:gd name="T31" fmla="*/ 1 h 5"/>
                    <a:gd name="T32" fmla="*/ 2 w 7"/>
                    <a:gd name="T33" fmla="*/ 1 h 5"/>
                    <a:gd name="T34" fmla="*/ 3 w 7"/>
                    <a:gd name="T35" fmla="*/ 1 h 5"/>
                    <a:gd name="T36" fmla="*/ 5 w 7"/>
                    <a:gd name="T37" fmla="*/ 1 h 5"/>
                    <a:gd name="T38" fmla="*/ 5 w 7"/>
                    <a:gd name="T39" fmla="*/ 1 h 5"/>
                    <a:gd name="T40" fmla="*/ 5 w 7"/>
                    <a:gd name="T41" fmla="*/ 2 h 5"/>
                    <a:gd name="T42" fmla="*/ 5 w 7"/>
                    <a:gd name="T43" fmla="*/ 2 h 5"/>
                    <a:gd name="T44" fmla="*/ 5 w 7"/>
                    <a:gd name="T45" fmla="*/ 3 h 5"/>
                    <a:gd name="T46" fmla="*/ 3 w 7"/>
                    <a:gd name="T47" fmla="*/ 3 h 5"/>
                    <a:gd name="T48" fmla="*/ 3 w 7"/>
                    <a:gd name="T49" fmla="*/ 0 h 5"/>
                    <a:gd name="T50" fmla="*/ 1 w 7"/>
                    <a:gd name="T51" fmla="*/ 2 h 5"/>
                    <a:gd name="T52" fmla="*/ 1 w 7"/>
                    <a:gd name="T53" fmla="*/ 2 h 5"/>
                    <a:gd name="T54" fmla="*/ 1 w 7"/>
                    <a:gd name="T55" fmla="*/ 4 h 5"/>
                    <a:gd name="T56" fmla="*/ 1 w 7"/>
                    <a:gd name="T57" fmla="*/ 5 h 5"/>
                    <a:gd name="T58" fmla="*/ 3 w 7"/>
                    <a:gd name="T59" fmla="*/ 5 h 5"/>
                    <a:gd name="T60" fmla="*/ 6 w 7"/>
                    <a:gd name="T61" fmla="*/ 4 h 5"/>
                    <a:gd name="T62" fmla="*/ 6 w 7"/>
                    <a:gd name="T63" fmla="*/ 4 h 5"/>
                    <a:gd name="T64" fmla="*/ 6 w 7"/>
                    <a:gd name="T65" fmla="*/ 1 h 5"/>
                    <a:gd name="T66" fmla="*/ 5 w 7"/>
                    <a:gd name="T67" fmla="*/ 1 h 5"/>
                    <a:gd name="T68" fmla="*/ 5 w 7"/>
                    <a:gd name="T69" fmla="*/ 0 h 5"/>
                    <a:gd name="T70" fmla="*/ 3 w 7"/>
                    <a:gd name="T7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" h="5">
                      <a:moveTo>
                        <a:pt x="3" y="4"/>
                      </a:move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3" y="4"/>
                      </a:cubicBezTo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îŝḻîḋè"/>
                <p:cNvSpPr/>
                <p:nvPr/>
              </p:nvSpPr>
              <p:spPr bwMode="auto">
                <a:xfrm>
                  <a:off x="3701" y="2477"/>
                  <a:ext cx="14" cy="9"/>
                </a:xfrm>
                <a:custGeom>
                  <a:avLst/>
                  <a:gdLst>
                    <a:gd name="T0" fmla="*/ 3 w 6"/>
                    <a:gd name="T1" fmla="*/ 3 h 4"/>
                    <a:gd name="T2" fmla="*/ 1 w 6"/>
                    <a:gd name="T3" fmla="*/ 3 h 4"/>
                    <a:gd name="T4" fmla="*/ 1 w 6"/>
                    <a:gd name="T5" fmla="*/ 3 h 4"/>
                    <a:gd name="T6" fmla="*/ 1 w 6"/>
                    <a:gd name="T7" fmla="*/ 2 h 4"/>
                    <a:gd name="T8" fmla="*/ 1 w 6"/>
                    <a:gd name="T9" fmla="*/ 1 h 4"/>
                    <a:gd name="T10" fmla="*/ 1 w 6"/>
                    <a:gd name="T11" fmla="*/ 1 h 4"/>
                    <a:gd name="T12" fmla="*/ 1 w 6"/>
                    <a:gd name="T13" fmla="*/ 2 h 4"/>
                    <a:gd name="T14" fmla="*/ 1 w 6"/>
                    <a:gd name="T15" fmla="*/ 2 h 4"/>
                    <a:gd name="T16" fmla="*/ 3 w 6"/>
                    <a:gd name="T17" fmla="*/ 3 h 4"/>
                    <a:gd name="T18" fmla="*/ 4 w 6"/>
                    <a:gd name="T19" fmla="*/ 2 h 4"/>
                    <a:gd name="T20" fmla="*/ 4 w 6"/>
                    <a:gd name="T21" fmla="*/ 3 h 4"/>
                    <a:gd name="T22" fmla="*/ 3 w 6"/>
                    <a:gd name="T23" fmla="*/ 3 h 4"/>
                    <a:gd name="T24" fmla="*/ 3 w 6"/>
                    <a:gd name="T25" fmla="*/ 2 h 4"/>
                    <a:gd name="T26" fmla="*/ 1 w 6"/>
                    <a:gd name="T27" fmla="*/ 2 h 4"/>
                    <a:gd name="T28" fmla="*/ 2 w 6"/>
                    <a:gd name="T29" fmla="*/ 1 h 4"/>
                    <a:gd name="T30" fmla="*/ 2 w 6"/>
                    <a:gd name="T31" fmla="*/ 1 h 4"/>
                    <a:gd name="T32" fmla="*/ 4 w 6"/>
                    <a:gd name="T33" fmla="*/ 1 h 4"/>
                    <a:gd name="T34" fmla="*/ 4 w 6"/>
                    <a:gd name="T35" fmla="*/ 1 h 4"/>
                    <a:gd name="T36" fmla="*/ 4 w 6"/>
                    <a:gd name="T37" fmla="*/ 2 h 4"/>
                    <a:gd name="T38" fmla="*/ 3 w 6"/>
                    <a:gd name="T39" fmla="*/ 2 h 4"/>
                    <a:gd name="T40" fmla="*/ 2 w 6"/>
                    <a:gd name="T41" fmla="*/ 0 h 4"/>
                    <a:gd name="T42" fmla="*/ 0 w 6"/>
                    <a:gd name="T43" fmla="*/ 1 h 4"/>
                    <a:gd name="T44" fmla="*/ 0 w 6"/>
                    <a:gd name="T45" fmla="*/ 2 h 4"/>
                    <a:gd name="T46" fmla="*/ 0 w 6"/>
                    <a:gd name="T47" fmla="*/ 4 h 4"/>
                    <a:gd name="T48" fmla="*/ 1 w 6"/>
                    <a:gd name="T49" fmla="*/ 4 h 4"/>
                    <a:gd name="T50" fmla="*/ 3 w 6"/>
                    <a:gd name="T51" fmla="*/ 4 h 4"/>
                    <a:gd name="T52" fmla="*/ 5 w 6"/>
                    <a:gd name="T53" fmla="*/ 4 h 4"/>
                    <a:gd name="T54" fmla="*/ 5 w 6"/>
                    <a:gd name="T55" fmla="*/ 4 h 4"/>
                    <a:gd name="T56" fmla="*/ 5 w 6"/>
                    <a:gd name="T57" fmla="*/ 2 h 4"/>
                    <a:gd name="T58" fmla="*/ 6 w 6"/>
                    <a:gd name="T59" fmla="*/ 2 h 4"/>
                    <a:gd name="T60" fmla="*/ 5 w 6"/>
                    <a:gd name="T61" fmla="*/ 2 h 4"/>
                    <a:gd name="T62" fmla="*/ 5 w 6"/>
                    <a:gd name="T63" fmla="*/ 0 h 4"/>
                    <a:gd name="T64" fmla="*/ 4 w 6"/>
                    <a:gd name="T65" fmla="*/ 0 h 4"/>
                    <a:gd name="T66" fmla="*/ 4 w 6"/>
                    <a:gd name="T67" fmla="*/ 0 h 4"/>
                    <a:gd name="T68" fmla="*/ 2 w 6"/>
                    <a:gd name="T6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" h="4">
                      <a:moveTo>
                        <a:pt x="3" y="3"/>
                      </a:move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moveTo>
                        <a:pt x="3" y="2"/>
                      </a:move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3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ï$ḻíḓè"/>
                <p:cNvSpPr/>
                <p:nvPr/>
              </p:nvSpPr>
              <p:spPr bwMode="auto">
                <a:xfrm>
                  <a:off x="3922" y="1720"/>
                  <a:ext cx="76" cy="228"/>
                </a:xfrm>
                <a:custGeom>
                  <a:avLst/>
                  <a:gdLst>
                    <a:gd name="T0" fmla="*/ 29 w 32"/>
                    <a:gd name="T1" fmla="*/ 83 h 96"/>
                    <a:gd name="T2" fmla="*/ 21 w 32"/>
                    <a:gd name="T3" fmla="*/ 84 h 96"/>
                    <a:gd name="T4" fmla="*/ 15 w 32"/>
                    <a:gd name="T5" fmla="*/ 58 h 96"/>
                    <a:gd name="T6" fmla="*/ 16 w 32"/>
                    <a:gd name="T7" fmla="*/ 58 h 96"/>
                    <a:gd name="T8" fmla="*/ 19 w 32"/>
                    <a:gd name="T9" fmla="*/ 57 h 96"/>
                    <a:gd name="T10" fmla="*/ 12 w 32"/>
                    <a:gd name="T11" fmla="*/ 55 h 96"/>
                    <a:gd name="T12" fmla="*/ 14 w 32"/>
                    <a:gd name="T13" fmla="*/ 56 h 96"/>
                    <a:gd name="T14" fmla="*/ 17 w 32"/>
                    <a:gd name="T15" fmla="*/ 52 h 96"/>
                    <a:gd name="T16" fmla="*/ 14 w 32"/>
                    <a:gd name="T17" fmla="*/ 42 h 96"/>
                    <a:gd name="T18" fmla="*/ 11 w 32"/>
                    <a:gd name="T19" fmla="*/ 40 h 96"/>
                    <a:gd name="T20" fmla="*/ 18 w 32"/>
                    <a:gd name="T21" fmla="*/ 48 h 96"/>
                    <a:gd name="T22" fmla="*/ 9 w 32"/>
                    <a:gd name="T23" fmla="*/ 53 h 96"/>
                    <a:gd name="T24" fmla="*/ 13 w 32"/>
                    <a:gd name="T25" fmla="*/ 46 h 96"/>
                    <a:gd name="T26" fmla="*/ 9 w 32"/>
                    <a:gd name="T27" fmla="*/ 50 h 96"/>
                    <a:gd name="T28" fmla="*/ 22 w 32"/>
                    <a:gd name="T29" fmla="*/ 39 h 96"/>
                    <a:gd name="T30" fmla="*/ 12 w 32"/>
                    <a:gd name="T31" fmla="*/ 39 h 96"/>
                    <a:gd name="T32" fmla="*/ 2 w 32"/>
                    <a:gd name="T33" fmla="*/ 49 h 96"/>
                    <a:gd name="T34" fmla="*/ 7 w 32"/>
                    <a:gd name="T35" fmla="*/ 49 h 96"/>
                    <a:gd name="T36" fmla="*/ 15 w 32"/>
                    <a:gd name="T37" fmla="*/ 59 h 96"/>
                    <a:gd name="T38" fmla="*/ 24 w 32"/>
                    <a:gd name="T39" fmla="*/ 44 h 96"/>
                    <a:gd name="T40" fmla="*/ 26 w 32"/>
                    <a:gd name="T41" fmla="*/ 78 h 96"/>
                    <a:gd name="T42" fmla="*/ 21 w 32"/>
                    <a:gd name="T43" fmla="*/ 83 h 96"/>
                    <a:gd name="T44" fmla="*/ 12 w 32"/>
                    <a:gd name="T45" fmla="*/ 78 h 96"/>
                    <a:gd name="T46" fmla="*/ 6 w 32"/>
                    <a:gd name="T47" fmla="*/ 64 h 96"/>
                    <a:gd name="T48" fmla="*/ 4 w 32"/>
                    <a:gd name="T49" fmla="*/ 59 h 96"/>
                    <a:gd name="T50" fmla="*/ 18 w 32"/>
                    <a:gd name="T51" fmla="*/ 37 h 96"/>
                    <a:gd name="T52" fmla="*/ 14 w 32"/>
                    <a:gd name="T53" fmla="*/ 34 h 96"/>
                    <a:gd name="T54" fmla="*/ 12 w 32"/>
                    <a:gd name="T55" fmla="*/ 35 h 96"/>
                    <a:gd name="T56" fmla="*/ 14 w 32"/>
                    <a:gd name="T57" fmla="*/ 33 h 96"/>
                    <a:gd name="T58" fmla="*/ 15 w 32"/>
                    <a:gd name="T59" fmla="*/ 31 h 96"/>
                    <a:gd name="T60" fmla="*/ 20 w 32"/>
                    <a:gd name="T61" fmla="*/ 31 h 96"/>
                    <a:gd name="T62" fmla="*/ 17 w 32"/>
                    <a:gd name="T63" fmla="*/ 31 h 96"/>
                    <a:gd name="T64" fmla="*/ 16 w 32"/>
                    <a:gd name="T65" fmla="*/ 21 h 96"/>
                    <a:gd name="T66" fmla="*/ 22 w 32"/>
                    <a:gd name="T67" fmla="*/ 13 h 96"/>
                    <a:gd name="T68" fmla="*/ 14 w 32"/>
                    <a:gd name="T69" fmla="*/ 19 h 96"/>
                    <a:gd name="T70" fmla="*/ 18 w 32"/>
                    <a:gd name="T71" fmla="*/ 17 h 96"/>
                    <a:gd name="T72" fmla="*/ 11 w 32"/>
                    <a:gd name="T73" fmla="*/ 31 h 96"/>
                    <a:gd name="T74" fmla="*/ 8 w 32"/>
                    <a:gd name="T75" fmla="*/ 6 h 96"/>
                    <a:gd name="T76" fmla="*/ 24 w 32"/>
                    <a:gd name="T77" fmla="*/ 29 h 96"/>
                    <a:gd name="T78" fmla="*/ 24 w 32"/>
                    <a:gd name="T79" fmla="*/ 11 h 96"/>
                    <a:gd name="T80" fmla="*/ 20 w 32"/>
                    <a:gd name="T81" fmla="*/ 13 h 96"/>
                    <a:gd name="T82" fmla="*/ 16 w 32"/>
                    <a:gd name="T83" fmla="*/ 20 h 96"/>
                    <a:gd name="T84" fmla="*/ 15 w 32"/>
                    <a:gd name="T85" fmla="*/ 21 h 96"/>
                    <a:gd name="T86" fmla="*/ 7 w 32"/>
                    <a:gd name="T87" fmla="*/ 23 h 96"/>
                    <a:gd name="T88" fmla="*/ 11 w 32"/>
                    <a:gd name="T89" fmla="*/ 34 h 96"/>
                    <a:gd name="T90" fmla="*/ 6 w 32"/>
                    <a:gd name="T91" fmla="*/ 38 h 96"/>
                    <a:gd name="T92" fmla="*/ 4 w 32"/>
                    <a:gd name="T93" fmla="*/ 61 h 96"/>
                    <a:gd name="T94" fmla="*/ 9 w 32"/>
                    <a:gd name="T95" fmla="*/ 80 h 96"/>
                    <a:gd name="T96" fmla="*/ 8 w 32"/>
                    <a:gd name="T97" fmla="*/ 93 h 96"/>
                    <a:gd name="T98" fmla="*/ 21 w 32"/>
                    <a:gd name="T99" fmla="*/ 87 h 96"/>
                    <a:gd name="T100" fmla="*/ 24 w 32"/>
                    <a:gd name="T101" fmla="*/ 86 h 96"/>
                    <a:gd name="T102" fmla="*/ 29 w 32"/>
                    <a:gd name="T103" fmla="*/ 84 h 96"/>
                    <a:gd name="T104" fmla="*/ 24 w 32"/>
                    <a:gd name="T105" fmla="*/ 91 h 96"/>
                    <a:gd name="T106" fmla="*/ 29 w 32"/>
                    <a:gd name="T107" fmla="*/ 94 h 96"/>
                    <a:gd name="T108" fmla="*/ 29 w 32"/>
                    <a:gd name="T109" fmla="*/ 80 h 96"/>
                    <a:gd name="T110" fmla="*/ 26 w 32"/>
                    <a:gd name="T111" fmla="*/ 54 h 96"/>
                    <a:gd name="T112" fmla="*/ 23 w 32"/>
                    <a:gd name="T113" fmla="*/ 38 h 96"/>
                    <a:gd name="T114" fmla="*/ 23 w 32"/>
                    <a:gd name="T115" fmla="*/ 36 h 96"/>
                    <a:gd name="T116" fmla="*/ 25 w 32"/>
                    <a:gd name="T117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" h="96">
                      <a:moveTo>
                        <a:pt x="9" y="84"/>
                      </a:move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8" y="84"/>
                        <a:pt x="8" y="84"/>
                        <a:pt x="8" y="84"/>
                      </a:cubicBezTo>
                      <a:cubicBezTo>
                        <a:pt x="9" y="83"/>
                        <a:pt x="9" y="83"/>
                        <a:pt x="9" y="83"/>
                      </a:cubicBezTo>
                      <a:cubicBezTo>
                        <a:pt x="9" y="83"/>
                        <a:pt x="9" y="83"/>
                        <a:pt x="9" y="83"/>
                      </a:cubicBezTo>
                      <a:cubicBezTo>
                        <a:pt x="9" y="84"/>
                        <a:pt x="9" y="84"/>
                        <a:pt x="9" y="84"/>
                      </a:cubicBezTo>
                      <a:moveTo>
                        <a:pt x="29" y="83"/>
                      </a:move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moveTo>
                        <a:pt x="17" y="86"/>
                      </a:moveTo>
                      <a:cubicBezTo>
                        <a:pt x="15" y="86"/>
                        <a:pt x="12" y="85"/>
                        <a:pt x="10" y="85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2"/>
                        <a:pt x="13" y="83"/>
                        <a:pt x="17" y="83"/>
                      </a:cubicBezTo>
                      <a:cubicBezTo>
                        <a:pt x="18" y="83"/>
                        <a:pt x="20" y="84"/>
                        <a:pt x="21" y="84"/>
                      </a:cubicBezTo>
                      <a:cubicBezTo>
                        <a:pt x="22" y="84"/>
                        <a:pt x="22" y="83"/>
                        <a:pt x="23" y="83"/>
                      </a:cubicBezTo>
                      <a:cubicBezTo>
                        <a:pt x="23" y="83"/>
                        <a:pt x="26" y="83"/>
                        <a:pt x="28" y="82"/>
                      </a:cubicBezTo>
                      <a:cubicBezTo>
                        <a:pt x="28" y="82"/>
                        <a:pt x="28" y="83"/>
                        <a:pt x="28" y="84"/>
                      </a:cubicBezTo>
                      <a:cubicBezTo>
                        <a:pt x="26" y="85"/>
                        <a:pt x="23" y="85"/>
                        <a:pt x="21" y="86"/>
                      </a:cubicBezTo>
                      <a:cubicBezTo>
                        <a:pt x="19" y="86"/>
                        <a:pt x="18" y="86"/>
                        <a:pt x="17" y="86"/>
                      </a:cubicBezTo>
                      <a:moveTo>
                        <a:pt x="14" y="58"/>
                      </a:move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moveTo>
                        <a:pt x="14" y="58"/>
                      </a:move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moveTo>
                        <a:pt x="16" y="58"/>
                      </a:move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8"/>
                        <a:pt x="16" y="57"/>
                        <a:pt x="15" y="57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5" y="54"/>
                        <a:pt x="17" y="53"/>
                        <a:pt x="18" y="52"/>
                      </a:cubicBezTo>
                      <a:cubicBezTo>
                        <a:pt x="19" y="53"/>
                        <a:pt x="19" y="53"/>
                        <a:pt x="19" y="54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8" y="58"/>
                        <a:pt x="18" y="58"/>
                        <a:pt x="18" y="58"/>
                      </a:cubicBezTo>
                      <a:cubicBezTo>
                        <a:pt x="17" y="58"/>
                        <a:pt x="17" y="58"/>
                        <a:pt x="16" y="58"/>
                      </a:cubicBezTo>
                      <a:moveTo>
                        <a:pt x="17" y="52"/>
                      </a:moveTo>
                      <a:cubicBezTo>
                        <a:pt x="18" y="51"/>
                        <a:pt x="18" y="50"/>
                        <a:pt x="18" y="50"/>
                      </a:cubicBezTo>
                      <a:cubicBezTo>
                        <a:pt x="18" y="50"/>
                        <a:pt x="18" y="51"/>
                        <a:pt x="18" y="51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moveTo>
                        <a:pt x="13" y="57"/>
                      </a:moveTo>
                      <a:cubicBezTo>
                        <a:pt x="13" y="56"/>
                        <a:pt x="12" y="55"/>
                        <a:pt x="12" y="55"/>
                      </a:cubicBezTo>
                      <a:cubicBezTo>
                        <a:pt x="12" y="54"/>
                        <a:pt x="12" y="52"/>
                        <a:pt x="13" y="51"/>
                      </a:cubicBezTo>
                      <a:cubicBezTo>
                        <a:pt x="13" y="51"/>
                        <a:pt x="14" y="50"/>
                        <a:pt x="14" y="50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6" y="50"/>
                        <a:pt x="16" y="52"/>
                        <a:pt x="15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5" y="54"/>
                        <a:pt x="14" y="55"/>
                        <a:pt x="14" y="56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3" y="57"/>
                        <a:pt x="13" y="57"/>
                        <a:pt x="13" y="57"/>
                      </a:cubicBezTo>
                      <a:moveTo>
                        <a:pt x="16" y="52"/>
                      </a:moveTo>
                      <a:cubicBezTo>
                        <a:pt x="16" y="51"/>
                        <a:pt x="17" y="50"/>
                        <a:pt x="17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8" y="50"/>
                        <a:pt x="17" y="51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moveTo>
                        <a:pt x="18" y="41"/>
                      </a:moveTo>
                      <a:cubicBezTo>
                        <a:pt x="19" y="41"/>
                        <a:pt x="21" y="41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1"/>
                        <a:pt x="21" y="42"/>
                        <a:pt x="20" y="42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6" y="43"/>
                        <a:pt x="15" y="43"/>
                        <a:pt x="14" y="42"/>
                      </a:cubicBezTo>
                      <a:cubicBezTo>
                        <a:pt x="14" y="41"/>
                        <a:pt x="13" y="41"/>
                        <a:pt x="13" y="40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41"/>
                        <a:pt x="16" y="41"/>
                        <a:pt x="18" y="41"/>
                      </a:cubicBezTo>
                      <a:moveTo>
                        <a:pt x="9" y="50"/>
                      </a:move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10" y="47"/>
                        <a:pt x="11" y="42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41"/>
                        <a:pt x="12" y="42"/>
                        <a:pt x="14" y="43"/>
                      </a:cubicBezTo>
                      <a:cubicBezTo>
                        <a:pt x="15" y="43"/>
                        <a:pt x="16" y="44"/>
                        <a:pt x="17" y="44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8" y="44"/>
                        <a:pt x="19" y="44"/>
                        <a:pt x="20" y="44"/>
                      </a:cubicBezTo>
                      <a:cubicBezTo>
                        <a:pt x="19" y="44"/>
                        <a:pt x="19" y="45"/>
                        <a:pt x="18" y="46"/>
                      </a:cubicBezTo>
                      <a:cubicBezTo>
                        <a:pt x="18" y="47"/>
                        <a:pt x="18" y="47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1" y="51"/>
                        <a:pt x="11" y="53"/>
                        <a:pt x="11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9" y="53"/>
                        <a:pt x="9" y="53"/>
                        <a:pt x="9" y="52"/>
                      </a:cubicBezTo>
                      <a:cubicBezTo>
                        <a:pt x="9" y="52"/>
                        <a:pt x="9" y="51"/>
                        <a:pt x="9" y="51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9" y="51"/>
                        <a:pt x="9" y="50"/>
                        <a:pt x="10" y="49"/>
                      </a:cubicBezTo>
                      <a:cubicBezTo>
                        <a:pt x="10" y="49"/>
                        <a:pt x="10" y="48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2" y="47"/>
                        <a:pt x="12" y="46"/>
                        <a:pt x="13" y="46"/>
                      </a:cubicBezTo>
                      <a:cubicBezTo>
                        <a:pt x="14" y="46"/>
                        <a:pt x="15" y="45"/>
                        <a:pt x="16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4" y="44"/>
                        <a:pt x="13" y="45"/>
                        <a:pt x="13" y="45"/>
                      </a:cubicBezTo>
                      <a:cubicBezTo>
                        <a:pt x="12" y="46"/>
                        <a:pt x="11" y="46"/>
                        <a:pt x="10" y="46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9" y="48"/>
                        <a:pt x="9" y="48"/>
                        <a:pt x="9" y="49"/>
                      </a:cubicBezTo>
                      <a:cubicBezTo>
                        <a:pt x="9" y="50"/>
                        <a:pt x="9" y="50"/>
                        <a:pt x="9" y="50"/>
                      </a:cubicBezTo>
                      <a:moveTo>
                        <a:pt x="18" y="40"/>
                      </a:move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9" y="40"/>
                        <a:pt x="20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0" y="40"/>
                        <a:pt x="19" y="40"/>
                        <a:pt x="18" y="40"/>
                      </a:cubicBezTo>
                      <a:moveTo>
                        <a:pt x="15" y="38"/>
                      </a:moveTo>
                      <a:cubicBezTo>
                        <a:pt x="16" y="38"/>
                        <a:pt x="17" y="38"/>
                        <a:pt x="18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0" y="38"/>
                        <a:pt x="17" y="39"/>
                        <a:pt x="15" y="39"/>
                      </a:cubicBezTo>
                      <a:cubicBezTo>
                        <a:pt x="14" y="39"/>
                        <a:pt x="13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3" y="38"/>
                        <a:pt x="14" y="38"/>
                        <a:pt x="15" y="38"/>
                      </a:cubicBezTo>
                      <a:moveTo>
                        <a:pt x="4" y="59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2" y="55"/>
                        <a:pt x="2" y="53"/>
                        <a:pt x="2" y="52"/>
                      </a:cubicBezTo>
                      <a:cubicBezTo>
                        <a:pt x="1" y="52"/>
                        <a:pt x="1" y="51"/>
                        <a:pt x="1" y="50"/>
                      </a:cubicBezTo>
                      <a:cubicBezTo>
                        <a:pt x="1" y="50"/>
                        <a:pt x="2" y="49"/>
                        <a:pt x="2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3" y="47"/>
                        <a:pt x="4" y="45"/>
                        <a:pt x="5" y="43"/>
                      </a:cubicBezTo>
                      <a:cubicBezTo>
                        <a:pt x="5" y="42"/>
                        <a:pt x="6" y="40"/>
                        <a:pt x="7" y="38"/>
                      </a:cubicBezTo>
                      <a:cubicBezTo>
                        <a:pt x="7" y="37"/>
                        <a:pt x="8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10" y="37"/>
                        <a:pt x="10" y="38"/>
                        <a:pt x="11" y="39"/>
                      </a:cubicBezTo>
                      <a:cubicBezTo>
                        <a:pt x="11" y="40"/>
                        <a:pt x="9" y="47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8" y="50"/>
                        <a:pt x="8" y="51"/>
                        <a:pt x="8" y="52"/>
                      </a:cubicBezTo>
                      <a:cubicBezTo>
                        <a:pt x="8" y="53"/>
                        <a:pt x="8" y="53"/>
                        <a:pt x="9" y="54"/>
                      </a:cubicBezTo>
                      <a:cubicBezTo>
                        <a:pt x="9" y="54"/>
                        <a:pt x="9" y="55"/>
                        <a:pt x="9" y="55"/>
                      </a:cubicBezTo>
                      <a:cubicBezTo>
                        <a:pt x="9" y="55"/>
                        <a:pt x="10" y="55"/>
                        <a:pt x="10" y="56"/>
                      </a:cubicBezTo>
                      <a:cubicBezTo>
                        <a:pt x="12" y="56"/>
                        <a:pt x="13" y="57"/>
                        <a:pt x="13" y="59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4" y="59"/>
                        <a:pt x="15" y="59"/>
                        <a:pt x="15" y="59"/>
                      </a:cubicBezTo>
                      <a:cubicBezTo>
                        <a:pt x="16" y="59"/>
                        <a:pt x="17" y="59"/>
                        <a:pt x="18" y="59"/>
                      </a:cubicBezTo>
                      <a:cubicBezTo>
                        <a:pt x="19" y="59"/>
                        <a:pt x="19" y="59"/>
                        <a:pt x="20" y="58"/>
                      </a:cubicBezTo>
                      <a:cubicBezTo>
                        <a:pt x="21" y="57"/>
                        <a:pt x="20" y="55"/>
                        <a:pt x="20" y="55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1"/>
                        <a:pt x="19" y="49"/>
                        <a:pt x="19" y="47"/>
                      </a:cubicBezTo>
                      <a:cubicBezTo>
                        <a:pt x="20" y="44"/>
                        <a:pt x="21" y="43"/>
                        <a:pt x="22" y="43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4"/>
                        <a:pt x="24" y="44"/>
                      </a:cubicBezTo>
                      <a:cubicBezTo>
                        <a:pt x="23" y="48"/>
                        <a:pt x="24" y="51"/>
                        <a:pt x="25" y="54"/>
                      </a:cubicBezTo>
                      <a:cubicBezTo>
                        <a:pt x="25" y="56"/>
                        <a:pt x="26" y="57"/>
                        <a:pt x="26" y="58"/>
                      </a:cubicBezTo>
                      <a:cubicBezTo>
                        <a:pt x="27" y="60"/>
                        <a:pt x="28" y="62"/>
                        <a:pt x="28" y="65"/>
                      </a:cubicBezTo>
                      <a:cubicBezTo>
                        <a:pt x="29" y="69"/>
                        <a:pt x="28" y="70"/>
                        <a:pt x="27" y="72"/>
                      </a:cubicBezTo>
                      <a:cubicBezTo>
                        <a:pt x="27" y="73"/>
                        <a:pt x="26" y="74"/>
                        <a:pt x="26" y="75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ubicBezTo>
                        <a:pt x="26" y="76"/>
                        <a:pt x="26" y="77"/>
                        <a:pt x="26" y="78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9"/>
                        <a:pt x="26" y="80"/>
                        <a:pt x="25" y="80"/>
                      </a:cubicBezTo>
                      <a:cubicBezTo>
                        <a:pt x="26" y="80"/>
                        <a:pt x="26" y="80"/>
                        <a:pt x="26" y="80"/>
                      </a:cubicBezTo>
                      <a:cubicBezTo>
                        <a:pt x="27" y="80"/>
                        <a:pt x="27" y="79"/>
                        <a:pt x="27" y="78"/>
                      </a:cubicBezTo>
                      <a:cubicBezTo>
                        <a:pt x="27" y="78"/>
                        <a:pt x="27" y="79"/>
                        <a:pt x="28" y="79"/>
                      </a:cubicBezTo>
                      <a:cubicBezTo>
                        <a:pt x="28" y="80"/>
                        <a:pt x="28" y="80"/>
                        <a:pt x="28" y="80"/>
                      </a:cubicBezTo>
                      <a:cubicBezTo>
                        <a:pt x="27" y="81"/>
                        <a:pt x="25" y="82"/>
                        <a:pt x="23" y="82"/>
                      </a:cubicBezTo>
                      <a:cubicBezTo>
                        <a:pt x="22" y="82"/>
                        <a:pt x="22" y="83"/>
                        <a:pt x="21" y="83"/>
                      </a:cubicBezTo>
                      <a:cubicBezTo>
                        <a:pt x="20" y="83"/>
                        <a:pt x="18" y="82"/>
                        <a:pt x="17" y="82"/>
                      </a:cubicBezTo>
                      <a:cubicBezTo>
                        <a:pt x="12" y="82"/>
                        <a:pt x="10" y="81"/>
                        <a:pt x="10" y="80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79"/>
                        <a:pt x="11" y="79"/>
                        <a:pt x="11" y="79"/>
                      </a:cubicBezTo>
                      <a:cubicBezTo>
                        <a:pt x="11" y="79"/>
                        <a:pt x="11" y="80"/>
                        <a:pt x="11" y="80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0"/>
                        <a:pt x="12" y="79"/>
                        <a:pt x="12" y="78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12" y="77"/>
                        <a:pt x="12" y="76"/>
                        <a:pt x="12" y="75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0" y="72"/>
                        <a:pt x="9" y="69"/>
                        <a:pt x="8" y="68"/>
                      </a:cubicBezTo>
                      <a:cubicBezTo>
                        <a:pt x="7" y="67"/>
                        <a:pt x="7" y="66"/>
                        <a:pt x="6" y="66"/>
                      </a:cubicBezTo>
                      <a:cubicBezTo>
                        <a:pt x="6" y="65"/>
                        <a:pt x="6" y="65"/>
                        <a:pt x="6" y="64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6" y="65"/>
                        <a:pt x="6" y="65"/>
                        <a:pt x="7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59"/>
                        <a:pt x="4" y="59"/>
                        <a:pt x="4" y="59"/>
                      </a:cubicBezTo>
                      <a:moveTo>
                        <a:pt x="12" y="37"/>
                      </a:move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6" y="36"/>
                        <a:pt x="19" y="36"/>
                        <a:pt x="22" y="35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1" y="37"/>
                        <a:pt x="20" y="37"/>
                        <a:pt x="18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4" y="37"/>
                        <a:pt x="13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moveTo>
                        <a:pt x="13" y="34"/>
                      </a:move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19" y="35"/>
                        <a:pt x="16" y="35"/>
                        <a:pt x="13" y="36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34"/>
                        <a:pt x="13" y="34"/>
                        <a:pt x="13" y="34"/>
                      </a:cubicBezTo>
                      <a:moveTo>
                        <a:pt x="18" y="33"/>
                      </a:moveTo>
                      <a:cubicBezTo>
                        <a:pt x="18" y="33"/>
                        <a:pt x="19" y="32"/>
                        <a:pt x="20" y="32"/>
                      </a:cubicBezTo>
                      <a:cubicBezTo>
                        <a:pt x="21" y="32"/>
                        <a:pt x="22" y="32"/>
                        <a:pt x="22" y="32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3" y="33"/>
                        <a:pt x="12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6" y="33"/>
                        <a:pt x="18" y="33"/>
                      </a:cubicBezTo>
                      <a:moveTo>
                        <a:pt x="15" y="31"/>
                      </a:move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5" y="31"/>
                        <a:pt x="15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moveTo>
                        <a:pt x="20" y="31"/>
                      </a:move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1" y="31"/>
                        <a:pt x="21" y="31"/>
                      </a:cubicBezTo>
                      <a:cubicBezTo>
                        <a:pt x="21" y="31"/>
                        <a:pt x="21" y="31"/>
                        <a:pt x="20" y="31"/>
                      </a:cubicBezTo>
                      <a:moveTo>
                        <a:pt x="18" y="31"/>
                      </a:moveTo>
                      <a:cubicBezTo>
                        <a:pt x="18" y="31"/>
                        <a:pt x="17" y="31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8" y="31"/>
                        <a:pt x="18" y="31"/>
                      </a:cubicBezTo>
                      <a:cubicBezTo>
                        <a:pt x="18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8" y="31"/>
                        <a:pt x="18" y="31"/>
                      </a:cubicBezTo>
                      <a:moveTo>
                        <a:pt x="17" y="30"/>
                      </a:moveTo>
                      <a:cubicBezTo>
                        <a:pt x="17" y="27"/>
                        <a:pt x="17" y="24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8" y="20"/>
                        <a:pt x="18" y="20"/>
                      </a:cubicBezTo>
                      <a:cubicBezTo>
                        <a:pt x="18" y="20"/>
                        <a:pt x="19" y="20"/>
                        <a:pt x="19" y="20"/>
                      </a:cubicBezTo>
                      <a:cubicBezTo>
                        <a:pt x="19" y="24"/>
                        <a:pt x="19" y="27"/>
                        <a:pt x="19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moveTo>
                        <a:pt x="21" y="19"/>
                      </a:moveTo>
                      <a:cubicBezTo>
                        <a:pt x="21" y="17"/>
                        <a:pt x="22" y="15"/>
                        <a:pt x="22" y="13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4"/>
                        <a:pt x="23" y="16"/>
                        <a:pt x="22" y="18"/>
                      </a:cubicBezTo>
                      <a:cubicBezTo>
                        <a:pt x="21" y="18"/>
                        <a:pt x="21" y="19"/>
                        <a:pt x="21" y="19"/>
                      </a:cubicBezTo>
                      <a:moveTo>
                        <a:pt x="15" y="1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3" y="18"/>
                        <a:pt x="12" y="16"/>
                        <a:pt x="11" y="14"/>
                      </a:cubicBezTo>
                      <a:cubicBezTo>
                        <a:pt x="11" y="14"/>
                        <a:pt x="10" y="13"/>
                        <a:pt x="10" y="13"/>
                      </a:cubicBezTo>
                      <a:cubicBezTo>
                        <a:pt x="10" y="12"/>
                        <a:pt x="11" y="12"/>
                        <a:pt x="11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2"/>
                        <a:pt x="13" y="12"/>
                        <a:pt x="13" y="13"/>
                      </a:cubicBezTo>
                      <a:cubicBezTo>
                        <a:pt x="14" y="15"/>
                        <a:pt x="15" y="17"/>
                        <a:pt x="15" y="19"/>
                      </a:cubicBezTo>
                      <a:moveTo>
                        <a:pt x="18" y="17"/>
                      </a:moveTo>
                      <a:cubicBezTo>
                        <a:pt x="18" y="15"/>
                        <a:pt x="18" y="13"/>
                        <a:pt x="18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4"/>
                        <a:pt x="19" y="16"/>
                        <a:pt x="18" y="17"/>
                      </a:cubicBezTo>
                      <a:moveTo>
                        <a:pt x="12" y="31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0"/>
                        <a:pt x="10" y="29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9" y="24"/>
                        <a:pt x="9" y="23"/>
                      </a:cubicBezTo>
                      <a:cubicBezTo>
                        <a:pt x="8" y="23"/>
                        <a:pt x="8" y="23"/>
                        <a:pt x="8" y="22"/>
                      </a:cubicBezTo>
                      <a:cubicBezTo>
                        <a:pt x="7" y="21"/>
                        <a:pt x="7" y="21"/>
                        <a:pt x="7" y="20"/>
                      </a:cubicBezTo>
                      <a:cubicBezTo>
                        <a:pt x="4" y="15"/>
                        <a:pt x="5" y="10"/>
                        <a:pt x="8" y="6"/>
                      </a:cubicBezTo>
                      <a:cubicBezTo>
                        <a:pt x="10" y="2"/>
                        <a:pt x="13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1"/>
                        <a:pt x="26" y="3"/>
                        <a:pt x="28" y="7"/>
                      </a:cubicBezTo>
                      <a:cubicBezTo>
                        <a:pt x="31" y="12"/>
                        <a:pt x="29" y="18"/>
                        <a:pt x="27" y="21"/>
                      </a:cubicBezTo>
                      <a:cubicBezTo>
                        <a:pt x="26" y="23"/>
                        <a:pt x="25" y="24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4" y="27"/>
                        <a:pt x="24" y="27"/>
                        <a:pt x="24" y="28"/>
                      </a:cubicBezTo>
                      <a:cubicBezTo>
                        <a:pt x="24" y="28"/>
                        <a:pt x="24" y="29"/>
                        <a:pt x="24" y="29"/>
                      </a:cubicBezTo>
                      <a:cubicBezTo>
                        <a:pt x="24" y="30"/>
                        <a:pt x="23" y="30"/>
                        <a:pt x="23" y="31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2" y="30"/>
                        <a:pt x="21" y="30"/>
                        <a:pt x="20" y="30"/>
                      </a:cubicBezTo>
                      <a:cubicBezTo>
                        <a:pt x="20" y="27"/>
                        <a:pt x="20" y="23"/>
                        <a:pt x="20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4" y="16"/>
                        <a:pt x="24" y="14"/>
                        <a:pt x="24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2" y="11"/>
                        <a:pt x="22" y="11"/>
                      </a:cubicBezTo>
                      <a:cubicBezTo>
                        <a:pt x="22" y="11"/>
                        <a:pt x="22" y="12"/>
                        <a:pt x="21" y="12"/>
                      </a:cubicBezTo>
                      <a:cubicBezTo>
                        <a:pt x="21" y="15"/>
                        <a:pt x="20" y="17"/>
                        <a:pt x="20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17"/>
                        <a:pt x="20" y="15"/>
                        <a:pt x="20" y="13"/>
                      </a:cubicBezTo>
                      <a:cubicBezTo>
                        <a:pt x="20" y="12"/>
                        <a:pt x="20" y="11"/>
                        <a:pt x="20" y="11"/>
                      </a:cubicBezTo>
                      <a:cubicBezTo>
                        <a:pt x="20" y="10"/>
                        <a:pt x="19" y="10"/>
                        <a:pt x="19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1"/>
                        <a:pt x="17" y="11"/>
                      </a:cubicBezTo>
                      <a:cubicBezTo>
                        <a:pt x="17" y="14"/>
                        <a:pt x="17" y="16"/>
                        <a:pt x="17" y="18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5" y="15"/>
                        <a:pt x="14" y="13"/>
                      </a:cubicBezTo>
                      <a:cubicBezTo>
                        <a:pt x="14" y="12"/>
                        <a:pt x="14" y="11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0" y="11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11" y="17"/>
                        <a:pt x="12" y="18"/>
                        <a:pt x="14" y="20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6" y="24"/>
                        <a:pt x="16" y="27"/>
                        <a:pt x="16" y="30"/>
                      </a:cubicBezTo>
                      <a:cubicBezTo>
                        <a:pt x="14" y="30"/>
                        <a:pt x="13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moveTo>
                        <a:pt x="17" y="0"/>
                      </a:moveTo>
                      <a:cubicBezTo>
                        <a:pt x="13" y="0"/>
                        <a:pt x="9" y="2"/>
                        <a:pt x="7" y="5"/>
                      </a:cubicBezTo>
                      <a:cubicBezTo>
                        <a:pt x="4" y="10"/>
                        <a:pt x="3" y="16"/>
                        <a:pt x="6" y="20"/>
                      </a:cubicBezTo>
                      <a:cubicBezTo>
                        <a:pt x="6" y="21"/>
                        <a:pt x="7" y="22"/>
                        <a:pt x="7" y="23"/>
                      </a:cubicBezTo>
                      <a:cubicBezTo>
                        <a:pt x="7" y="23"/>
                        <a:pt x="8" y="23"/>
                        <a:pt x="8" y="24"/>
                      </a:cubicBezTo>
                      <a:cubicBezTo>
                        <a:pt x="8" y="25"/>
                        <a:pt x="9" y="26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30"/>
                        <a:pt x="10" y="30"/>
                        <a:pt x="10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2"/>
                        <a:pt x="11" y="32"/>
                        <a:pt x="11" y="33"/>
                      </a:cubicBezTo>
                      <a:cubicBezTo>
                        <a:pt x="11" y="33"/>
                        <a:pt x="11" y="34"/>
                        <a:pt x="11" y="34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1" y="36"/>
                        <a:pt x="11" y="37"/>
                        <a:pt x="11" y="37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7"/>
                        <a:pt x="10" y="36"/>
                        <a:pt x="10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8" y="36"/>
                        <a:pt x="7" y="37"/>
                        <a:pt x="6" y="38"/>
                      </a:cubicBezTo>
                      <a:cubicBezTo>
                        <a:pt x="5" y="39"/>
                        <a:pt x="4" y="41"/>
                        <a:pt x="4" y="43"/>
                      </a:cubicBezTo>
                      <a:cubicBezTo>
                        <a:pt x="3" y="45"/>
                        <a:pt x="2" y="46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1"/>
                        <a:pt x="0" y="52"/>
                        <a:pt x="1" y="53"/>
                      </a:cubicBezTo>
                      <a:cubicBezTo>
                        <a:pt x="1" y="54"/>
                        <a:pt x="2" y="55"/>
                        <a:pt x="2" y="56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60"/>
                        <a:pt x="4" y="61"/>
                        <a:pt x="4" y="61"/>
                      </a:cubicBezTo>
                      <a:cubicBezTo>
                        <a:pt x="4" y="62"/>
                        <a:pt x="5" y="63"/>
                        <a:pt x="5" y="63"/>
                      </a:cubicBezTo>
                      <a:cubicBezTo>
                        <a:pt x="5" y="64"/>
                        <a:pt x="5" y="66"/>
                        <a:pt x="6" y="67"/>
                      </a:cubicBezTo>
                      <a:cubicBezTo>
                        <a:pt x="6" y="67"/>
                        <a:pt x="6" y="67"/>
                        <a:pt x="7" y="68"/>
                      </a:cubicBezTo>
                      <a:cubicBezTo>
                        <a:pt x="8" y="70"/>
                        <a:pt x="9" y="73"/>
                        <a:pt x="11" y="75"/>
                      </a:cubicBezTo>
                      <a:cubicBezTo>
                        <a:pt x="11" y="76"/>
                        <a:pt x="11" y="77"/>
                        <a:pt x="11" y="78"/>
                      </a:cubicBezTo>
                      <a:cubicBezTo>
                        <a:pt x="10" y="78"/>
                        <a:pt x="9" y="79"/>
                        <a:pt x="9" y="79"/>
                      </a:cubicBezTo>
                      <a:cubicBezTo>
                        <a:pt x="9" y="79"/>
                        <a:pt x="9" y="80"/>
                        <a:pt x="9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9" y="82"/>
                        <a:pt x="8" y="82"/>
                        <a:pt x="8" y="83"/>
                      </a:cubicBezTo>
                      <a:cubicBezTo>
                        <a:pt x="7" y="83"/>
                        <a:pt x="7" y="84"/>
                        <a:pt x="7" y="84"/>
                      </a:cubicBezTo>
                      <a:cubicBezTo>
                        <a:pt x="7" y="84"/>
                        <a:pt x="7" y="84"/>
                        <a:pt x="7" y="84"/>
                      </a:cubicBezTo>
                      <a:cubicBezTo>
                        <a:pt x="7" y="85"/>
                        <a:pt x="7" y="86"/>
                        <a:pt x="7" y="87"/>
                      </a:cubicBezTo>
                      <a:cubicBezTo>
                        <a:pt x="7" y="89"/>
                        <a:pt x="7" y="91"/>
                        <a:pt x="7" y="93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8" y="91"/>
                        <a:pt x="8" y="89"/>
                        <a:pt x="8" y="87"/>
                      </a:cubicBezTo>
                      <a:cubicBezTo>
                        <a:pt x="8" y="86"/>
                        <a:pt x="8" y="86"/>
                        <a:pt x="8" y="85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12" y="86"/>
                        <a:pt x="15" y="87"/>
                        <a:pt x="17" y="87"/>
                      </a:cubicBezTo>
                      <a:cubicBezTo>
                        <a:pt x="18" y="87"/>
                        <a:pt x="19" y="87"/>
                        <a:pt x="21" y="87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21" y="87"/>
                        <a:pt x="21" y="87"/>
                        <a:pt x="21" y="87"/>
                      </a:cubicBezTo>
                      <a:cubicBezTo>
                        <a:pt x="21" y="88"/>
                        <a:pt x="21" y="88"/>
                        <a:pt x="21" y="88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23" y="86"/>
                        <a:pt x="23" y="86"/>
                        <a:pt x="24" y="86"/>
                      </a:cubicBezTo>
                      <a:cubicBezTo>
                        <a:pt x="23" y="87"/>
                        <a:pt x="23" y="87"/>
                        <a:pt x="22" y="88"/>
                      </a:cubicBezTo>
                      <a:cubicBezTo>
                        <a:pt x="23" y="88"/>
                        <a:pt x="23" y="88"/>
                        <a:pt x="23" y="88"/>
                      </a:cubicBezTo>
                      <a:cubicBezTo>
                        <a:pt x="23" y="88"/>
                        <a:pt x="24" y="87"/>
                        <a:pt x="24" y="86"/>
                      </a:cubicBezTo>
                      <a:cubicBezTo>
                        <a:pt x="25" y="86"/>
                        <a:pt x="26" y="86"/>
                        <a:pt x="27" y="86"/>
                      </a:cubicBezTo>
                      <a:cubicBezTo>
                        <a:pt x="25" y="87"/>
                        <a:pt x="24" y="89"/>
                        <a:pt x="23" y="90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5" y="89"/>
                        <a:pt x="26" y="87"/>
                        <a:pt x="28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9" y="86"/>
                        <a:pt x="29" y="86"/>
                        <a:pt x="29" y="86"/>
                      </a:cubicBezTo>
                      <a:cubicBezTo>
                        <a:pt x="29" y="87"/>
                        <a:pt x="29" y="88"/>
                        <a:pt x="29" y="89"/>
                      </a:cubicBezTo>
                      <a:cubicBezTo>
                        <a:pt x="29" y="90"/>
                        <a:pt x="29" y="92"/>
                        <a:pt x="29" y="94"/>
                      </a:cubicBezTo>
                      <a:cubicBezTo>
                        <a:pt x="28" y="93"/>
                        <a:pt x="28" y="93"/>
                        <a:pt x="28" y="93"/>
                      </a:cubicBezTo>
                      <a:cubicBezTo>
                        <a:pt x="28" y="94"/>
                        <a:pt x="27" y="95"/>
                        <a:pt x="27" y="96"/>
                      </a:cubicBezTo>
                      <a:cubicBezTo>
                        <a:pt x="27" y="96"/>
                        <a:pt x="27" y="96"/>
                        <a:pt x="27" y="96"/>
                      </a:cubicBezTo>
                      <a:cubicBezTo>
                        <a:pt x="28" y="95"/>
                        <a:pt x="28" y="94"/>
                        <a:pt x="29" y="94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93"/>
                        <a:pt x="30" y="91"/>
                        <a:pt x="30" y="89"/>
                      </a:cubicBezTo>
                      <a:cubicBezTo>
                        <a:pt x="30" y="87"/>
                        <a:pt x="30" y="85"/>
                        <a:pt x="30" y="83"/>
                      </a:cubicBezTo>
                      <a:cubicBezTo>
                        <a:pt x="30" y="83"/>
                        <a:pt x="30" y="83"/>
                        <a:pt x="30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9" y="81"/>
                        <a:pt x="29" y="81"/>
                        <a:pt x="29" y="80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29" y="79"/>
                        <a:pt x="29" y="79"/>
                        <a:pt x="28" y="78"/>
                      </a:cubicBezTo>
                      <a:cubicBezTo>
                        <a:pt x="28" y="78"/>
                        <a:pt x="27" y="77"/>
                        <a:pt x="27" y="77"/>
                      </a:cubicBezTo>
                      <a:cubicBezTo>
                        <a:pt x="27" y="77"/>
                        <a:pt x="27" y="76"/>
                        <a:pt x="27" y="75"/>
                      </a:cubicBezTo>
                      <a:cubicBezTo>
                        <a:pt x="27" y="74"/>
                        <a:pt x="27" y="74"/>
                        <a:pt x="28" y="73"/>
                      </a:cubicBezTo>
                      <a:cubicBezTo>
                        <a:pt x="29" y="71"/>
                        <a:pt x="30" y="69"/>
                        <a:pt x="29" y="65"/>
                      </a:cubicBezTo>
                      <a:cubicBezTo>
                        <a:pt x="29" y="62"/>
                        <a:pt x="28" y="60"/>
                        <a:pt x="27" y="58"/>
                      </a:cubicBezTo>
                      <a:cubicBezTo>
                        <a:pt x="27" y="57"/>
                        <a:pt x="26" y="56"/>
                        <a:pt x="26" y="54"/>
                      </a:cubicBezTo>
                      <a:cubicBezTo>
                        <a:pt x="25" y="51"/>
                        <a:pt x="24" y="48"/>
                        <a:pt x="25" y="45"/>
                      </a:cubicBezTo>
                      <a:cubicBezTo>
                        <a:pt x="25" y="44"/>
                        <a:pt x="24" y="43"/>
                        <a:pt x="23" y="42"/>
                      </a:cubicBezTo>
                      <a:cubicBezTo>
                        <a:pt x="23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1" y="42"/>
                      </a:cubicBezTo>
                      <a:cubicBezTo>
                        <a:pt x="22" y="42"/>
                        <a:pt x="23" y="40"/>
                        <a:pt x="23" y="40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1"/>
                        <a:pt x="25" y="30"/>
                        <a:pt x="25" y="29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8"/>
                        <a:pt x="25" y="27"/>
                        <a:pt x="25" y="27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5"/>
                        <a:pt x="26" y="24"/>
                        <a:pt x="28" y="22"/>
                      </a:cubicBezTo>
                      <a:cubicBezTo>
                        <a:pt x="30" y="19"/>
                        <a:pt x="32" y="12"/>
                        <a:pt x="29" y="6"/>
                      </a:cubicBezTo>
                      <a:cubicBezTo>
                        <a:pt x="28" y="3"/>
                        <a:pt x="25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iṡḻíďé"/>
                <p:cNvSpPr/>
                <p:nvPr/>
              </p:nvSpPr>
              <p:spPr bwMode="auto">
                <a:xfrm>
                  <a:off x="3958" y="1687"/>
                  <a:ext cx="5" cy="26"/>
                </a:xfrm>
                <a:custGeom>
                  <a:avLst/>
                  <a:gdLst>
                    <a:gd name="T0" fmla="*/ 1 w 2"/>
                    <a:gd name="T1" fmla="*/ 0 h 11"/>
                    <a:gd name="T2" fmla="*/ 0 w 2"/>
                    <a:gd name="T3" fmla="*/ 0 h 11"/>
                    <a:gd name="T4" fmla="*/ 1 w 2"/>
                    <a:gd name="T5" fmla="*/ 10 h 11"/>
                    <a:gd name="T6" fmla="*/ 2 w 2"/>
                    <a:gd name="T7" fmla="*/ 11 h 11"/>
                    <a:gd name="T8" fmla="*/ 2 w 2"/>
                    <a:gd name="T9" fmla="*/ 11 h 11"/>
                    <a:gd name="T10" fmla="*/ 2 w 2"/>
                    <a:gd name="T11" fmla="*/ 10 h 11"/>
                    <a:gd name="T12" fmla="*/ 1 w 2"/>
                    <a:gd name="T13" fmla="*/ 0 h 11"/>
                    <a:gd name="T14" fmla="*/ 1 w 2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3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ís1ïḑè"/>
                <p:cNvSpPr/>
                <p:nvPr/>
              </p:nvSpPr>
              <p:spPr bwMode="auto">
                <a:xfrm>
                  <a:off x="3991" y="1703"/>
                  <a:ext cx="19" cy="15"/>
                </a:xfrm>
                <a:custGeom>
                  <a:avLst/>
                  <a:gdLst>
                    <a:gd name="T0" fmla="*/ 17 w 19"/>
                    <a:gd name="T1" fmla="*/ 0 h 15"/>
                    <a:gd name="T2" fmla="*/ 2 w 19"/>
                    <a:gd name="T3" fmla="*/ 12 h 15"/>
                    <a:gd name="T4" fmla="*/ 0 w 19"/>
                    <a:gd name="T5" fmla="*/ 15 h 15"/>
                    <a:gd name="T6" fmla="*/ 2 w 19"/>
                    <a:gd name="T7" fmla="*/ 15 h 15"/>
                    <a:gd name="T8" fmla="*/ 2 w 19"/>
                    <a:gd name="T9" fmla="*/ 15 h 15"/>
                    <a:gd name="T10" fmla="*/ 17 w 19"/>
                    <a:gd name="T11" fmla="*/ 3 h 15"/>
                    <a:gd name="T12" fmla="*/ 19 w 19"/>
                    <a:gd name="T13" fmla="*/ 0 h 15"/>
                    <a:gd name="T14" fmla="*/ 17 w 19"/>
                    <a:gd name="T1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5">
                      <a:moveTo>
                        <a:pt x="17" y="0"/>
                      </a:move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íśliḍe"/>
                <p:cNvSpPr/>
                <p:nvPr/>
              </p:nvSpPr>
              <p:spPr bwMode="auto">
                <a:xfrm>
                  <a:off x="3991" y="1703"/>
                  <a:ext cx="19" cy="15"/>
                </a:xfrm>
                <a:custGeom>
                  <a:avLst/>
                  <a:gdLst>
                    <a:gd name="T0" fmla="*/ 17 w 19"/>
                    <a:gd name="T1" fmla="*/ 0 h 15"/>
                    <a:gd name="T2" fmla="*/ 2 w 19"/>
                    <a:gd name="T3" fmla="*/ 12 h 15"/>
                    <a:gd name="T4" fmla="*/ 0 w 19"/>
                    <a:gd name="T5" fmla="*/ 15 h 15"/>
                    <a:gd name="T6" fmla="*/ 2 w 19"/>
                    <a:gd name="T7" fmla="*/ 15 h 15"/>
                    <a:gd name="T8" fmla="*/ 2 w 19"/>
                    <a:gd name="T9" fmla="*/ 15 h 15"/>
                    <a:gd name="T10" fmla="*/ 17 w 19"/>
                    <a:gd name="T11" fmla="*/ 3 h 15"/>
                    <a:gd name="T12" fmla="*/ 19 w 19"/>
                    <a:gd name="T13" fmla="*/ 0 h 15"/>
                    <a:gd name="T14" fmla="*/ 17 w 19"/>
                    <a:gd name="T1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5">
                      <a:moveTo>
                        <a:pt x="17" y="0"/>
                      </a:move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17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1" name="íṡľîḓê"/>
                <p:cNvSpPr/>
                <p:nvPr/>
              </p:nvSpPr>
              <p:spPr bwMode="auto">
                <a:xfrm>
                  <a:off x="4003" y="1739"/>
                  <a:ext cx="19" cy="7"/>
                </a:xfrm>
                <a:custGeom>
                  <a:avLst/>
                  <a:gdLst>
                    <a:gd name="T0" fmla="*/ 7 w 8"/>
                    <a:gd name="T1" fmla="*/ 0 h 3"/>
                    <a:gd name="T2" fmla="*/ 0 w 8"/>
                    <a:gd name="T3" fmla="*/ 2 h 3"/>
                    <a:gd name="T4" fmla="*/ 0 w 8"/>
                    <a:gd name="T5" fmla="*/ 2 h 3"/>
                    <a:gd name="T6" fmla="*/ 1 w 8"/>
                    <a:gd name="T7" fmla="*/ 3 h 3"/>
                    <a:gd name="T8" fmla="*/ 8 w 8"/>
                    <a:gd name="T9" fmla="*/ 1 h 3"/>
                    <a:gd name="T10" fmla="*/ 8 w 8"/>
                    <a:gd name="T11" fmla="*/ 0 h 3"/>
                    <a:gd name="T12" fmla="*/ 7 w 8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">
                      <a:moveTo>
                        <a:pt x="7" y="0"/>
                      </a:moveTo>
                      <a:cubicBezTo>
                        <a:pt x="5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3"/>
                        <a:pt x="5" y="2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2" name="íṡ1îdé"/>
                <p:cNvSpPr/>
                <p:nvPr/>
              </p:nvSpPr>
              <p:spPr bwMode="auto">
                <a:xfrm>
                  <a:off x="4001" y="1768"/>
                  <a:ext cx="14" cy="14"/>
                </a:xfrm>
                <a:custGeom>
                  <a:avLst/>
                  <a:gdLst>
                    <a:gd name="T0" fmla="*/ 2 w 14"/>
                    <a:gd name="T1" fmla="*/ 0 h 14"/>
                    <a:gd name="T2" fmla="*/ 0 w 14"/>
                    <a:gd name="T3" fmla="*/ 0 h 14"/>
                    <a:gd name="T4" fmla="*/ 0 w 14"/>
                    <a:gd name="T5" fmla="*/ 2 h 14"/>
                    <a:gd name="T6" fmla="*/ 11 w 14"/>
                    <a:gd name="T7" fmla="*/ 12 h 14"/>
                    <a:gd name="T8" fmla="*/ 14 w 14"/>
                    <a:gd name="T9" fmla="*/ 14 h 14"/>
                    <a:gd name="T10" fmla="*/ 14 w 14"/>
                    <a:gd name="T11" fmla="*/ 12 h 14"/>
                    <a:gd name="T12" fmla="*/ 14 w 14"/>
                    <a:gd name="T13" fmla="*/ 12 h 14"/>
                    <a:gd name="T14" fmla="*/ 2 w 14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1" y="12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3" name="íśḷídé"/>
                <p:cNvSpPr/>
                <p:nvPr/>
              </p:nvSpPr>
              <p:spPr bwMode="auto">
                <a:xfrm>
                  <a:off x="4001" y="1768"/>
                  <a:ext cx="14" cy="14"/>
                </a:xfrm>
                <a:custGeom>
                  <a:avLst/>
                  <a:gdLst>
                    <a:gd name="T0" fmla="*/ 2 w 14"/>
                    <a:gd name="T1" fmla="*/ 0 h 14"/>
                    <a:gd name="T2" fmla="*/ 0 w 14"/>
                    <a:gd name="T3" fmla="*/ 0 h 14"/>
                    <a:gd name="T4" fmla="*/ 0 w 14"/>
                    <a:gd name="T5" fmla="*/ 2 h 14"/>
                    <a:gd name="T6" fmla="*/ 11 w 14"/>
                    <a:gd name="T7" fmla="*/ 12 h 14"/>
                    <a:gd name="T8" fmla="*/ 14 w 14"/>
                    <a:gd name="T9" fmla="*/ 14 h 14"/>
                    <a:gd name="T10" fmla="*/ 14 w 14"/>
                    <a:gd name="T11" fmla="*/ 12 h 14"/>
                    <a:gd name="T12" fmla="*/ 14 w 14"/>
                    <a:gd name="T13" fmla="*/ 12 h 14"/>
                    <a:gd name="T14" fmla="*/ 2 w 14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1" y="12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4" name="iṩľîḍê"/>
                <p:cNvSpPr/>
                <p:nvPr/>
              </p:nvSpPr>
              <p:spPr bwMode="auto">
                <a:xfrm>
                  <a:off x="3917" y="1703"/>
                  <a:ext cx="15" cy="15"/>
                </a:xfrm>
                <a:custGeom>
                  <a:avLst/>
                  <a:gdLst>
                    <a:gd name="T0" fmla="*/ 1 w 6"/>
                    <a:gd name="T1" fmla="*/ 0 h 6"/>
                    <a:gd name="T2" fmla="*/ 0 w 6"/>
                    <a:gd name="T3" fmla="*/ 0 h 6"/>
                    <a:gd name="T4" fmla="*/ 1 w 6"/>
                    <a:gd name="T5" fmla="*/ 1 h 6"/>
                    <a:gd name="T6" fmla="*/ 5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5 h 6"/>
                    <a:gd name="T14" fmla="*/ 1 w 6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4" y="4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3"/>
                        <a:pt x="3" y="2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5" name="íŝ1îdê"/>
                <p:cNvSpPr/>
                <p:nvPr/>
              </p:nvSpPr>
              <p:spPr bwMode="auto">
                <a:xfrm>
                  <a:off x="3908" y="1739"/>
                  <a:ext cx="16" cy="7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0 w 7"/>
                    <a:gd name="T5" fmla="*/ 1 h 3"/>
                    <a:gd name="T6" fmla="*/ 6 w 7"/>
                    <a:gd name="T7" fmla="*/ 3 h 3"/>
                    <a:gd name="T8" fmla="*/ 6 w 7"/>
                    <a:gd name="T9" fmla="*/ 3 h 3"/>
                    <a:gd name="T10" fmla="*/ 7 w 7"/>
                    <a:gd name="T11" fmla="*/ 3 h 3"/>
                    <a:gd name="T12" fmla="*/ 7 w 7"/>
                    <a:gd name="T13" fmla="*/ 2 h 3"/>
                    <a:gd name="T14" fmla="*/ 0 w 7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4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1"/>
                        <a:pt x="2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6" name="išḷïďè"/>
                <p:cNvSpPr/>
                <p:nvPr/>
              </p:nvSpPr>
              <p:spPr bwMode="auto">
                <a:xfrm>
                  <a:off x="3913" y="1772"/>
                  <a:ext cx="14" cy="15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3 w 6"/>
                    <a:gd name="T5" fmla="*/ 3 h 6"/>
                    <a:gd name="T6" fmla="*/ 0 w 6"/>
                    <a:gd name="T7" fmla="*/ 5 h 6"/>
                    <a:gd name="T8" fmla="*/ 0 w 6"/>
                    <a:gd name="T9" fmla="*/ 6 h 6"/>
                    <a:gd name="T10" fmla="*/ 0 w 6"/>
                    <a:gd name="T11" fmla="*/ 6 h 6"/>
                    <a:gd name="T12" fmla="*/ 1 w 6"/>
                    <a:gd name="T13" fmla="*/ 6 h 6"/>
                    <a:gd name="T14" fmla="*/ 4 w 6"/>
                    <a:gd name="T15" fmla="*/ 4 h 6"/>
                    <a:gd name="T16" fmla="*/ 6 w 6"/>
                    <a:gd name="T17" fmla="*/ 1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2" y="3"/>
                        <a:pt x="1" y="4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4" y="3"/>
                        <a:pt x="5" y="2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7" name="iṥļïďè"/>
                <p:cNvSpPr/>
                <p:nvPr/>
              </p:nvSpPr>
              <p:spPr bwMode="auto">
                <a:xfrm>
                  <a:off x="4234" y="2227"/>
                  <a:ext cx="54" cy="85"/>
                </a:xfrm>
                <a:custGeom>
                  <a:avLst/>
                  <a:gdLst>
                    <a:gd name="T0" fmla="*/ 14 w 23"/>
                    <a:gd name="T1" fmla="*/ 35 h 36"/>
                    <a:gd name="T2" fmla="*/ 11 w 23"/>
                    <a:gd name="T3" fmla="*/ 33 h 36"/>
                    <a:gd name="T4" fmla="*/ 18 w 23"/>
                    <a:gd name="T5" fmla="*/ 31 h 36"/>
                    <a:gd name="T6" fmla="*/ 13 w 23"/>
                    <a:gd name="T7" fmla="*/ 32 h 36"/>
                    <a:gd name="T8" fmla="*/ 17 w 23"/>
                    <a:gd name="T9" fmla="*/ 30 h 36"/>
                    <a:gd name="T10" fmla="*/ 10 w 23"/>
                    <a:gd name="T11" fmla="*/ 31 h 36"/>
                    <a:gd name="T12" fmla="*/ 17 w 23"/>
                    <a:gd name="T13" fmla="*/ 28 h 36"/>
                    <a:gd name="T14" fmla="*/ 14 w 23"/>
                    <a:gd name="T15" fmla="*/ 30 h 36"/>
                    <a:gd name="T16" fmla="*/ 9 w 23"/>
                    <a:gd name="T17" fmla="*/ 30 h 36"/>
                    <a:gd name="T18" fmla="*/ 17 w 23"/>
                    <a:gd name="T19" fmla="*/ 27 h 36"/>
                    <a:gd name="T20" fmla="*/ 10 w 23"/>
                    <a:gd name="T21" fmla="*/ 29 h 36"/>
                    <a:gd name="T22" fmla="*/ 9 w 23"/>
                    <a:gd name="T23" fmla="*/ 28 h 36"/>
                    <a:gd name="T24" fmla="*/ 17 w 23"/>
                    <a:gd name="T25" fmla="*/ 26 h 36"/>
                    <a:gd name="T26" fmla="*/ 10 w 23"/>
                    <a:gd name="T27" fmla="*/ 27 h 36"/>
                    <a:gd name="T28" fmla="*/ 9 w 23"/>
                    <a:gd name="T29" fmla="*/ 26 h 36"/>
                    <a:gd name="T30" fmla="*/ 12 w 23"/>
                    <a:gd name="T31" fmla="*/ 25 h 36"/>
                    <a:gd name="T32" fmla="*/ 13 w 23"/>
                    <a:gd name="T33" fmla="*/ 26 h 36"/>
                    <a:gd name="T34" fmla="*/ 14 w 23"/>
                    <a:gd name="T35" fmla="*/ 25 h 36"/>
                    <a:gd name="T36" fmla="*/ 15 w 23"/>
                    <a:gd name="T37" fmla="*/ 25 h 36"/>
                    <a:gd name="T38" fmla="*/ 15 w 23"/>
                    <a:gd name="T39" fmla="*/ 25 h 36"/>
                    <a:gd name="T40" fmla="*/ 11 w 23"/>
                    <a:gd name="T41" fmla="*/ 17 h 36"/>
                    <a:gd name="T42" fmla="*/ 14 w 23"/>
                    <a:gd name="T43" fmla="*/ 24 h 36"/>
                    <a:gd name="T44" fmla="*/ 6 w 23"/>
                    <a:gd name="T45" fmla="*/ 12 h 36"/>
                    <a:gd name="T46" fmla="*/ 7 w 23"/>
                    <a:gd name="T47" fmla="*/ 10 h 36"/>
                    <a:gd name="T48" fmla="*/ 16 w 23"/>
                    <a:gd name="T49" fmla="*/ 10 h 36"/>
                    <a:gd name="T50" fmla="*/ 16 w 23"/>
                    <a:gd name="T51" fmla="*/ 9 h 36"/>
                    <a:gd name="T52" fmla="*/ 12 w 23"/>
                    <a:gd name="T53" fmla="*/ 9 h 36"/>
                    <a:gd name="T54" fmla="*/ 13 w 23"/>
                    <a:gd name="T55" fmla="*/ 10 h 36"/>
                    <a:gd name="T56" fmla="*/ 8 w 23"/>
                    <a:gd name="T57" fmla="*/ 25 h 36"/>
                    <a:gd name="T58" fmla="*/ 5 w 23"/>
                    <a:gd name="T59" fmla="*/ 20 h 36"/>
                    <a:gd name="T60" fmla="*/ 11 w 23"/>
                    <a:gd name="T61" fmla="*/ 0 h 36"/>
                    <a:gd name="T62" fmla="*/ 19 w 23"/>
                    <a:gd name="T63" fmla="*/ 20 h 36"/>
                    <a:gd name="T64" fmla="*/ 18 w 23"/>
                    <a:gd name="T65" fmla="*/ 24 h 36"/>
                    <a:gd name="T66" fmla="*/ 15 w 23"/>
                    <a:gd name="T67" fmla="*/ 16 h 36"/>
                    <a:gd name="T68" fmla="*/ 17 w 23"/>
                    <a:gd name="T69" fmla="*/ 9 h 36"/>
                    <a:gd name="T70" fmla="*/ 14 w 23"/>
                    <a:gd name="T71" fmla="*/ 15 h 36"/>
                    <a:gd name="T72" fmla="*/ 14 w 23"/>
                    <a:gd name="T73" fmla="*/ 8 h 36"/>
                    <a:gd name="T74" fmla="*/ 12 w 23"/>
                    <a:gd name="T75" fmla="*/ 15 h 36"/>
                    <a:gd name="T76" fmla="*/ 9 w 23"/>
                    <a:gd name="T77" fmla="*/ 11 h 36"/>
                    <a:gd name="T78" fmla="*/ 5 w 23"/>
                    <a:gd name="T79" fmla="*/ 11 h 36"/>
                    <a:gd name="T80" fmla="*/ 12 w 23"/>
                    <a:gd name="T81" fmla="*/ 25 h 36"/>
                    <a:gd name="T82" fmla="*/ 12 w 23"/>
                    <a:gd name="T83" fmla="*/ 0 h 36"/>
                    <a:gd name="T84" fmla="*/ 4 w 23"/>
                    <a:gd name="T85" fmla="*/ 19 h 36"/>
                    <a:gd name="T86" fmla="*/ 6 w 23"/>
                    <a:gd name="T87" fmla="*/ 24 h 36"/>
                    <a:gd name="T88" fmla="*/ 8 w 23"/>
                    <a:gd name="T89" fmla="*/ 28 h 36"/>
                    <a:gd name="T90" fmla="*/ 9 w 23"/>
                    <a:gd name="T91" fmla="*/ 31 h 36"/>
                    <a:gd name="T92" fmla="*/ 11 w 23"/>
                    <a:gd name="T93" fmla="*/ 35 h 36"/>
                    <a:gd name="T94" fmla="*/ 19 w 23"/>
                    <a:gd name="T95" fmla="*/ 31 h 36"/>
                    <a:gd name="T96" fmla="*/ 18 w 23"/>
                    <a:gd name="T97" fmla="*/ 30 h 36"/>
                    <a:gd name="T98" fmla="*/ 18 w 23"/>
                    <a:gd name="T99" fmla="*/ 29 h 36"/>
                    <a:gd name="T100" fmla="*/ 18 w 23"/>
                    <a:gd name="T101" fmla="*/ 28 h 36"/>
                    <a:gd name="T102" fmla="*/ 18 w 23"/>
                    <a:gd name="T103" fmla="*/ 26 h 36"/>
                    <a:gd name="T104" fmla="*/ 19 w 23"/>
                    <a:gd name="T105" fmla="*/ 21 h 36"/>
                    <a:gd name="T106" fmla="*/ 12 w 23"/>
                    <a:gd name="T10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" h="36">
                      <a:moveTo>
                        <a:pt x="12" y="33"/>
                      </a:moveTo>
                      <a:cubicBezTo>
                        <a:pt x="14" y="33"/>
                        <a:pt x="16" y="33"/>
                        <a:pt x="18" y="32"/>
                      </a:cubicBezTo>
                      <a:cubicBezTo>
                        <a:pt x="17" y="33"/>
                        <a:pt x="17" y="34"/>
                        <a:pt x="16" y="34"/>
                      </a:cubicBezTo>
                      <a:cubicBezTo>
                        <a:pt x="16" y="35"/>
                        <a:pt x="15" y="35"/>
                        <a:pt x="14" y="35"/>
                      </a:cubicBezTo>
                      <a:cubicBezTo>
                        <a:pt x="13" y="35"/>
                        <a:pt x="12" y="35"/>
                        <a:pt x="11" y="34"/>
                      </a:cubicBezTo>
                      <a:cubicBezTo>
                        <a:pt x="11" y="34"/>
                        <a:pt x="10" y="33"/>
                        <a:pt x="10" y="33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33"/>
                        <a:pt x="12" y="33"/>
                        <a:pt x="12" y="33"/>
                      </a:cubicBezTo>
                      <a:moveTo>
                        <a:pt x="13" y="32"/>
                      </a:moveTo>
                      <a:cubicBezTo>
                        <a:pt x="15" y="32"/>
                        <a:pt x="16" y="32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6" y="32"/>
                        <a:pt x="15" y="32"/>
                        <a:pt x="13" y="32"/>
                      </a:cubicBezTo>
                      <a:moveTo>
                        <a:pt x="10" y="31"/>
                      </a:moveTo>
                      <a:cubicBezTo>
                        <a:pt x="12" y="31"/>
                        <a:pt x="13" y="31"/>
                        <a:pt x="15" y="31"/>
                      </a:cubicBezTo>
                      <a:cubicBezTo>
                        <a:pt x="16" y="31"/>
                        <a:pt x="17" y="30"/>
                        <a:pt x="18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5" y="31"/>
                        <a:pt x="13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moveTo>
                        <a:pt x="9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2" y="30"/>
                        <a:pt x="15" y="29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6" y="30"/>
                        <a:pt x="15" y="30"/>
                        <a:pt x="14" y="30"/>
                      </a:cubicBezTo>
                      <a:cubicBezTo>
                        <a:pt x="13" y="30"/>
                        <a:pt x="12" y="31"/>
                        <a:pt x="10" y="31"/>
                      </a:cubicBezTo>
                      <a:cubicBezTo>
                        <a:pt x="10" y="31"/>
                        <a:pt x="10" y="31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moveTo>
                        <a:pt x="10" y="28"/>
                      </a:moveTo>
                      <a:cubicBezTo>
                        <a:pt x="10" y="28"/>
                        <a:pt x="10" y="28"/>
                        <a:pt x="11" y="28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5" y="28"/>
                        <a:pt x="12" y="29"/>
                        <a:pt x="10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moveTo>
                        <a:pt x="10" y="27"/>
                      </a:moveTo>
                      <a:cubicBezTo>
                        <a:pt x="12" y="27"/>
                        <a:pt x="14" y="26"/>
                        <a:pt x="16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moveTo>
                        <a:pt x="11" y="26"/>
                      </a:moveTo>
                      <a:cubicBezTo>
                        <a:pt x="11" y="26"/>
                        <a:pt x="12" y="26"/>
                        <a:pt x="12" y="25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1" y="26"/>
                        <a:pt x="11" y="26"/>
                      </a:cubicBezTo>
                      <a:moveTo>
                        <a:pt x="13" y="26"/>
                      </a:move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5"/>
                        <a:pt x="13" y="26"/>
                      </a:cubicBezTo>
                      <a:moveTo>
                        <a:pt x="15" y="25"/>
                      </a:move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moveTo>
                        <a:pt x="13" y="24"/>
                      </a:moveTo>
                      <a:cubicBezTo>
                        <a:pt x="12" y="22"/>
                        <a:pt x="12" y="19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2" y="17"/>
                        <a:pt x="12" y="16"/>
                        <a:pt x="13" y="16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9"/>
                        <a:pt x="14" y="22"/>
                        <a:pt x="14" y="24"/>
                      </a:cubicBezTo>
                      <a:cubicBezTo>
                        <a:pt x="14" y="24"/>
                        <a:pt x="13" y="24"/>
                        <a:pt x="13" y="24"/>
                      </a:cubicBezTo>
                      <a:moveTo>
                        <a:pt x="10" y="16"/>
                      </a:move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8" y="15"/>
                        <a:pt x="7" y="14"/>
                        <a:pt x="6" y="12"/>
                      </a:cubicBezTo>
                      <a:cubicBezTo>
                        <a:pt x="6" y="12"/>
                        <a:pt x="6" y="11"/>
                        <a:pt x="6" y="11"/>
                      </a:cubicBezTo>
                      <a:cubicBezTo>
                        <a:pt x="6" y="11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9" y="13"/>
                        <a:pt x="10" y="14"/>
                        <a:pt x="10" y="16"/>
                      </a:cubicBezTo>
                      <a:moveTo>
                        <a:pt x="15" y="15"/>
                      </a:moveTo>
                      <a:cubicBezTo>
                        <a:pt x="15" y="13"/>
                        <a:pt x="15" y="12"/>
                        <a:pt x="16" y="10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11"/>
                        <a:pt x="16" y="12"/>
                        <a:pt x="16" y="14"/>
                      </a:cubicBezTo>
                      <a:cubicBezTo>
                        <a:pt x="15" y="14"/>
                        <a:pt x="15" y="15"/>
                        <a:pt x="15" y="15"/>
                      </a:cubicBezTo>
                      <a:moveTo>
                        <a:pt x="12" y="14"/>
                      </a:moveTo>
                      <a:cubicBezTo>
                        <a:pt x="12" y="12"/>
                        <a:pt x="12" y="11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3"/>
                        <a:pt x="12" y="14"/>
                      </a:cubicBezTo>
                      <a:moveTo>
                        <a:pt x="8" y="26"/>
                      </a:move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7" y="24"/>
                        <a:pt x="7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1"/>
                        <a:pt x="6" y="20"/>
                        <a:pt x="5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4" y="18"/>
                        <a:pt x="4" y="18"/>
                        <a:pt x="3" y="17"/>
                      </a:cubicBezTo>
                      <a:cubicBezTo>
                        <a:pt x="1" y="14"/>
                        <a:pt x="1" y="9"/>
                        <a:pt x="3" y="5"/>
                      </a:cubicBezTo>
                      <a:cubicBezTo>
                        <a:pt x="5" y="2"/>
                        <a:pt x="7" y="1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ubicBezTo>
                        <a:pt x="15" y="0"/>
                        <a:pt x="18" y="2"/>
                        <a:pt x="20" y="5"/>
                      </a:cubicBezTo>
                      <a:cubicBezTo>
                        <a:pt x="22" y="8"/>
                        <a:pt x="21" y="14"/>
                        <a:pt x="20" y="16"/>
                      </a:cubicBezTo>
                      <a:cubicBezTo>
                        <a:pt x="19" y="18"/>
                        <a:pt x="19" y="19"/>
                        <a:pt x="19" y="2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5" y="24"/>
                        <a:pt x="15" y="24"/>
                      </a:cubicBezTo>
                      <a:cubicBezTo>
                        <a:pt x="15" y="22"/>
                        <a:pt x="14" y="19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6" y="14"/>
                      </a:cubicBezTo>
                      <a:cubicBezTo>
                        <a:pt x="17" y="13"/>
                        <a:pt x="17" y="11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5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2"/>
                        <a:pt x="14" y="13"/>
                        <a:pt x="14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3"/>
                        <a:pt x="14" y="12"/>
                        <a:pt x="14" y="10"/>
                      </a:cubicBezTo>
                      <a:cubicBezTo>
                        <a:pt x="14" y="10"/>
                        <a:pt x="14" y="9"/>
                        <a:pt x="14" y="8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1" y="11"/>
                        <a:pt x="11" y="13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4"/>
                        <a:pt x="10" y="12"/>
                        <a:pt x="9" y="11"/>
                      </a:cubicBezTo>
                      <a:cubicBezTo>
                        <a:pt x="9" y="10"/>
                        <a:pt x="9" y="9"/>
                        <a:pt x="8" y="9"/>
                      </a:cubicBezTo>
                      <a:cubicBezTo>
                        <a:pt x="8" y="9"/>
                        <a:pt x="7" y="9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5" y="10"/>
                        <a:pt x="5" y="10"/>
                        <a:pt x="5" y="11"/>
                      </a:cubicBezTo>
                      <a:cubicBezTo>
                        <a:pt x="5" y="12"/>
                        <a:pt x="5" y="12"/>
                        <a:pt x="6" y="13"/>
                      </a:cubicBezTo>
                      <a:cubicBezTo>
                        <a:pt x="7" y="14"/>
                        <a:pt x="8" y="15"/>
                        <a:pt x="9" y="16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9"/>
                        <a:pt x="12" y="22"/>
                        <a:pt x="12" y="25"/>
                      </a:cubicBezTo>
                      <a:cubicBezTo>
                        <a:pt x="11" y="25"/>
                        <a:pt x="10" y="25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moveTo>
                        <a:pt x="12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9"/>
                        <a:pt x="0" y="14"/>
                        <a:pt x="3" y="17"/>
                      </a:cubicBezTo>
                      <a:cubicBezTo>
                        <a:pt x="3" y="18"/>
                        <a:pt x="4" y="19"/>
                        <a:pt x="4" y="19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6" y="22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5"/>
                        <a:pt x="7" y="25"/>
                        <a:pt x="7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4"/>
                        <a:pt x="10" y="34"/>
                        <a:pt x="11" y="35"/>
                      </a:cubicBezTo>
                      <a:cubicBezTo>
                        <a:pt x="12" y="35"/>
                        <a:pt x="13" y="36"/>
                        <a:pt x="14" y="36"/>
                      </a:cubicBezTo>
                      <a:cubicBezTo>
                        <a:pt x="15" y="36"/>
                        <a:pt x="16" y="35"/>
                        <a:pt x="17" y="35"/>
                      </a:cubicBezTo>
                      <a:cubicBezTo>
                        <a:pt x="17" y="34"/>
                        <a:pt x="19" y="32"/>
                        <a:pt x="18" y="32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4"/>
                        <a:pt x="19" y="23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1"/>
                        <a:pt x="19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0" y="19"/>
                        <a:pt x="20" y="18"/>
                        <a:pt x="21" y="17"/>
                      </a:cubicBezTo>
                      <a:cubicBezTo>
                        <a:pt x="22" y="14"/>
                        <a:pt x="23" y="8"/>
                        <a:pt x="21" y="4"/>
                      </a:cubicBezTo>
                      <a:cubicBezTo>
                        <a:pt x="19" y="2"/>
                        <a:pt x="17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8" name="íŝ1íḑè"/>
                <p:cNvSpPr/>
                <p:nvPr/>
              </p:nvSpPr>
              <p:spPr bwMode="auto">
                <a:xfrm>
                  <a:off x="4253" y="2198"/>
                  <a:ext cx="5" cy="22"/>
                </a:xfrm>
                <a:custGeom>
                  <a:avLst/>
                  <a:gdLst>
                    <a:gd name="T0" fmla="*/ 0 w 2"/>
                    <a:gd name="T1" fmla="*/ 0 h 9"/>
                    <a:gd name="T2" fmla="*/ 0 w 2"/>
                    <a:gd name="T3" fmla="*/ 1 h 9"/>
                    <a:gd name="T4" fmla="*/ 1 w 2"/>
                    <a:gd name="T5" fmla="*/ 9 h 9"/>
                    <a:gd name="T6" fmla="*/ 2 w 2"/>
                    <a:gd name="T7" fmla="*/ 9 h 9"/>
                    <a:gd name="T8" fmla="*/ 2 w 2"/>
                    <a:gd name="T9" fmla="*/ 9 h 9"/>
                    <a:gd name="T10" fmla="*/ 2 w 2"/>
                    <a:gd name="T11" fmla="*/ 9 h 9"/>
                    <a:gd name="T12" fmla="*/ 1 w 2"/>
                    <a:gd name="T13" fmla="*/ 1 h 9"/>
                    <a:gd name="T14" fmla="*/ 0 w 2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6"/>
                        <a:pt x="1" y="3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9" name="îSlîďe"/>
                <p:cNvSpPr/>
                <p:nvPr/>
              </p:nvSpPr>
              <p:spPr bwMode="auto">
                <a:xfrm>
                  <a:off x="4281" y="2210"/>
                  <a:ext cx="15" cy="12"/>
                </a:xfrm>
                <a:custGeom>
                  <a:avLst/>
                  <a:gdLst>
                    <a:gd name="T0" fmla="*/ 12 w 15"/>
                    <a:gd name="T1" fmla="*/ 0 h 12"/>
                    <a:gd name="T2" fmla="*/ 0 w 15"/>
                    <a:gd name="T3" fmla="*/ 10 h 12"/>
                    <a:gd name="T4" fmla="*/ 0 w 15"/>
                    <a:gd name="T5" fmla="*/ 12 h 12"/>
                    <a:gd name="T6" fmla="*/ 3 w 15"/>
                    <a:gd name="T7" fmla="*/ 12 h 12"/>
                    <a:gd name="T8" fmla="*/ 3 w 15"/>
                    <a:gd name="T9" fmla="*/ 12 h 12"/>
                    <a:gd name="T10" fmla="*/ 15 w 15"/>
                    <a:gd name="T11" fmla="*/ 3 h 12"/>
                    <a:gd name="T12" fmla="*/ 15 w 15"/>
                    <a:gd name="T13" fmla="*/ 0 h 12"/>
                    <a:gd name="T14" fmla="*/ 12 w 15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2">
                      <a:moveTo>
                        <a:pt x="12" y="0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0" name="îš1îḋe"/>
                <p:cNvSpPr/>
                <p:nvPr/>
              </p:nvSpPr>
              <p:spPr bwMode="auto">
                <a:xfrm>
                  <a:off x="4281" y="2210"/>
                  <a:ext cx="15" cy="12"/>
                </a:xfrm>
                <a:custGeom>
                  <a:avLst/>
                  <a:gdLst>
                    <a:gd name="T0" fmla="*/ 12 w 15"/>
                    <a:gd name="T1" fmla="*/ 0 h 12"/>
                    <a:gd name="T2" fmla="*/ 0 w 15"/>
                    <a:gd name="T3" fmla="*/ 10 h 12"/>
                    <a:gd name="T4" fmla="*/ 0 w 15"/>
                    <a:gd name="T5" fmla="*/ 12 h 12"/>
                    <a:gd name="T6" fmla="*/ 3 w 15"/>
                    <a:gd name="T7" fmla="*/ 12 h 12"/>
                    <a:gd name="T8" fmla="*/ 3 w 15"/>
                    <a:gd name="T9" fmla="*/ 12 h 12"/>
                    <a:gd name="T10" fmla="*/ 15 w 15"/>
                    <a:gd name="T11" fmla="*/ 3 h 12"/>
                    <a:gd name="T12" fmla="*/ 15 w 15"/>
                    <a:gd name="T13" fmla="*/ 0 h 12"/>
                    <a:gd name="T14" fmla="*/ 12 w 15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2">
                      <a:moveTo>
                        <a:pt x="12" y="0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1" name="ïšliḑè"/>
                <p:cNvSpPr/>
                <p:nvPr/>
              </p:nvSpPr>
              <p:spPr bwMode="auto">
                <a:xfrm>
                  <a:off x="4293" y="2239"/>
                  <a:ext cx="14" cy="4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1 h 2"/>
                    <a:gd name="T4" fmla="*/ 0 w 6"/>
                    <a:gd name="T5" fmla="*/ 2 h 2"/>
                    <a:gd name="T6" fmla="*/ 0 w 6"/>
                    <a:gd name="T7" fmla="*/ 2 h 2"/>
                    <a:gd name="T8" fmla="*/ 6 w 6"/>
                    <a:gd name="T9" fmla="*/ 0 h 2"/>
                    <a:gd name="T10" fmla="*/ 6 w 6"/>
                    <a:gd name="T11" fmla="*/ 0 h 2"/>
                    <a:gd name="T12" fmla="*/ 6 w 6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4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2" name="ïṩľíḋè"/>
                <p:cNvSpPr/>
                <p:nvPr/>
              </p:nvSpPr>
              <p:spPr bwMode="auto">
                <a:xfrm>
                  <a:off x="4293" y="2262"/>
                  <a:ext cx="12" cy="10"/>
                </a:xfrm>
                <a:custGeom>
                  <a:avLst/>
                  <a:gdLst>
                    <a:gd name="T0" fmla="*/ 3 w 12"/>
                    <a:gd name="T1" fmla="*/ 0 h 10"/>
                    <a:gd name="T2" fmla="*/ 0 w 12"/>
                    <a:gd name="T3" fmla="*/ 0 h 10"/>
                    <a:gd name="T4" fmla="*/ 0 w 12"/>
                    <a:gd name="T5" fmla="*/ 3 h 10"/>
                    <a:gd name="T6" fmla="*/ 12 w 12"/>
                    <a:gd name="T7" fmla="*/ 10 h 10"/>
                    <a:gd name="T8" fmla="*/ 12 w 12"/>
                    <a:gd name="T9" fmla="*/ 10 h 10"/>
                    <a:gd name="T10" fmla="*/ 12 w 12"/>
                    <a:gd name="T11" fmla="*/ 10 h 10"/>
                    <a:gd name="T12" fmla="*/ 12 w 12"/>
                    <a:gd name="T13" fmla="*/ 8 h 10"/>
                    <a:gd name="T14" fmla="*/ 3 w 12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3" name="i$ļïḋé"/>
                <p:cNvSpPr/>
                <p:nvPr/>
              </p:nvSpPr>
              <p:spPr bwMode="auto">
                <a:xfrm>
                  <a:off x="4293" y="2262"/>
                  <a:ext cx="12" cy="10"/>
                </a:xfrm>
                <a:custGeom>
                  <a:avLst/>
                  <a:gdLst>
                    <a:gd name="T0" fmla="*/ 3 w 12"/>
                    <a:gd name="T1" fmla="*/ 0 h 10"/>
                    <a:gd name="T2" fmla="*/ 0 w 12"/>
                    <a:gd name="T3" fmla="*/ 0 h 10"/>
                    <a:gd name="T4" fmla="*/ 0 w 12"/>
                    <a:gd name="T5" fmla="*/ 3 h 10"/>
                    <a:gd name="T6" fmla="*/ 12 w 12"/>
                    <a:gd name="T7" fmla="*/ 10 h 10"/>
                    <a:gd name="T8" fmla="*/ 12 w 12"/>
                    <a:gd name="T9" fmla="*/ 10 h 10"/>
                    <a:gd name="T10" fmla="*/ 12 w 12"/>
                    <a:gd name="T11" fmla="*/ 10 h 10"/>
                    <a:gd name="T12" fmla="*/ 12 w 12"/>
                    <a:gd name="T13" fmla="*/ 8 h 10"/>
                    <a:gd name="T14" fmla="*/ 3 w 12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4" name="ïṧ1îďe"/>
                <p:cNvSpPr/>
                <p:nvPr/>
              </p:nvSpPr>
              <p:spPr bwMode="auto">
                <a:xfrm>
                  <a:off x="4222" y="2217"/>
                  <a:ext cx="12" cy="10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0 w 5"/>
                    <a:gd name="T5" fmla="*/ 1 h 4"/>
                    <a:gd name="T6" fmla="*/ 4 w 5"/>
                    <a:gd name="T7" fmla="*/ 4 h 4"/>
                    <a:gd name="T8" fmla="*/ 4 w 5"/>
                    <a:gd name="T9" fmla="*/ 4 h 4"/>
                    <a:gd name="T10" fmla="*/ 5 w 5"/>
                    <a:gd name="T11" fmla="*/ 4 h 4"/>
                    <a:gd name="T12" fmla="*/ 5 w 5"/>
                    <a:gd name="T13" fmla="*/ 4 h 4"/>
                    <a:gd name="T14" fmla="*/ 0 w 5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2"/>
                        <a:pt x="2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5" name="îṩḻîḋe"/>
                <p:cNvSpPr/>
                <p:nvPr/>
              </p:nvSpPr>
              <p:spPr bwMode="auto">
                <a:xfrm>
                  <a:off x="4215" y="2248"/>
                  <a:ext cx="14" cy="3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6 w 6"/>
                    <a:gd name="T7" fmla="*/ 1 h 1"/>
                    <a:gd name="T8" fmla="*/ 6 w 6"/>
                    <a:gd name="T9" fmla="*/ 1 h 1"/>
                    <a:gd name="T10" fmla="*/ 6 w 6"/>
                    <a:gd name="T11" fmla="*/ 1 h 1"/>
                    <a:gd name="T12" fmla="*/ 6 w 6"/>
                    <a:gd name="T13" fmla="*/ 0 h 1"/>
                    <a:gd name="T14" fmla="*/ 0 w 6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6" name="íṡlíde"/>
                <p:cNvSpPr/>
                <p:nvPr/>
              </p:nvSpPr>
              <p:spPr bwMode="auto">
                <a:xfrm>
                  <a:off x="4224" y="2272"/>
                  <a:ext cx="10" cy="14"/>
                </a:xfrm>
                <a:custGeom>
                  <a:avLst/>
                  <a:gdLst>
                    <a:gd name="T0" fmla="*/ 4 w 4"/>
                    <a:gd name="T1" fmla="*/ 0 h 6"/>
                    <a:gd name="T2" fmla="*/ 4 w 4"/>
                    <a:gd name="T3" fmla="*/ 0 h 6"/>
                    <a:gd name="T4" fmla="*/ 2 w 4"/>
                    <a:gd name="T5" fmla="*/ 3 h 6"/>
                    <a:gd name="T6" fmla="*/ 0 w 4"/>
                    <a:gd name="T7" fmla="*/ 5 h 6"/>
                    <a:gd name="T8" fmla="*/ 0 w 4"/>
                    <a:gd name="T9" fmla="*/ 5 h 6"/>
                    <a:gd name="T10" fmla="*/ 0 w 4"/>
                    <a:gd name="T11" fmla="*/ 6 h 6"/>
                    <a:gd name="T12" fmla="*/ 0 w 4"/>
                    <a:gd name="T13" fmla="*/ 5 h 6"/>
                    <a:gd name="T14" fmla="*/ 2 w 4"/>
                    <a:gd name="T15" fmla="*/ 3 h 6"/>
                    <a:gd name="T16" fmla="*/ 4 w 4"/>
                    <a:gd name="T17" fmla="*/ 1 h 6"/>
                    <a:gd name="T18" fmla="*/ 4 w 4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3" y="3"/>
                        <a:pt x="4" y="2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7" name="i$1îḑe"/>
                <p:cNvSpPr/>
                <p:nvPr/>
              </p:nvSpPr>
              <p:spPr bwMode="auto">
                <a:xfrm>
                  <a:off x="3825" y="2082"/>
                  <a:ext cx="107" cy="85"/>
                </a:xfrm>
                <a:custGeom>
                  <a:avLst/>
                  <a:gdLst>
                    <a:gd name="T0" fmla="*/ 9 w 107"/>
                    <a:gd name="T1" fmla="*/ 0 h 85"/>
                    <a:gd name="T2" fmla="*/ 7 w 107"/>
                    <a:gd name="T3" fmla="*/ 0 h 85"/>
                    <a:gd name="T4" fmla="*/ 7 w 107"/>
                    <a:gd name="T5" fmla="*/ 9 h 85"/>
                    <a:gd name="T6" fmla="*/ 4 w 107"/>
                    <a:gd name="T7" fmla="*/ 9 h 85"/>
                    <a:gd name="T8" fmla="*/ 4 w 107"/>
                    <a:gd name="T9" fmla="*/ 9 h 85"/>
                    <a:gd name="T10" fmla="*/ 4 w 107"/>
                    <a:gd name="T11" fmla="*/ 12 h 85"/>
                    <a:gd name="T12" fmla="*/ 7 w 107"/>
                    <a:gd name="T13" fmla="*/ 12 h 85"/>
                    <a:gd name="T14" fmla="*/ 7 w 107"/>
                    <a:gd name="T15" fmla="*/ 19 h 85"/>
                    <a:gd name="T16" fmla="*/ 4 w 107"/>
                    <a:gd name="T17" fmla="*/ 19 h 85"/>
                    <a:gd name="T18" fmla="*/ 4 w 107"/>
                    <a:gd name="T19" fmla="*/ 19 h 85"/>
                    <a:gd name="T20" fmla="*/ 4 w 107"/>
                    <a:gd name="T21" fmla="*/ 21 h 85"/>
                    <a:gd name="T22" fmla="*/ 7 w 107"/>
                    <a:gd name="T23" fmla="*/ 21 h 85"/>
                    <a:gd name="T24" fmla="*/ 7 w 107"/>
                    <a:gd name="T25" fmla="*/ 28 h 85"/>
                    <a:gd name="T26" fmla="*/ 4 w 107"/>
                    <a:gd name="T27" fmla="*/ 28 h 85"/>
                    <a:gd name="T28" fmla="*/ 4 w 107"/>
                    <a:gd name="T29" fmla="*/ 31 h 85"/>
                    <a:gd name="T30" fmla="*/ 4 w 107"/>
                    <a:gd name="T31" fmla="*/ 31 h 85"/>
                    <a:gd name="T32" fmla="*/ 7 w 107"/>
                    <a:gd name="T33" fmla="*/ 31 h 85"/>
                    <a:gd name="T34" fmla="*/ 7 w 107"/>
                    <a:gd name="T35" fmla="*/ 40 h 85"/>
                    <a:gd name="T36" fmla="*/ 4 w 107"/>
                    <a:gd name="T37" fmla="*/ 40 h 85"/>
                    <a:gd name="T38" fmla="*/ 4 w 107"/>
                    <a:gd name="T39" fmla="*/ 43 h 85"/>
                    <a:gd name="T40" fmla="*/ 4 w 107"/>
                    <a:gd name="T41" fmla="*/ 43 h 85"/>
                    <a:gd name="T42" fmla="*/ 7 w 107"/>
                    <a:gd name="T43" fmla="*/ 43 h 85"/>
                    <a:gd name="T44" fmla="*/ 7 w 107"/>
                    <a:gd name="T45" fmla="*/ 52 h 85"/>
                    <a:gd name="T46" fmla="*/ 4 w 107"/>
                    <a:gd name="T47" fmla="*/ 52 h 85"/>
                    <a:gd name="T48" fmla="*/ 4 w 107"/>
                    <a:gd name="T49" fmla="*/ 52 h 85"/>
                    <a:gd name="T50" fmla="*/ 4 w 107"/>
                    <a:gd name="T51" fmla="*/ 54 h 85"/>
                    <a:gd name="T52" fmla="*/ 7 w 107"/>
                    <a:gd name="T53" fmla="*/ 54 h 85"/>
                    <a:gd name="T54" fmla="*/ 7 w 107"/>
                    <a:gd name="T55" fmla="*/ 64 h 85"/>
                    <a:gd name="T56" fmla="*/ 4 w 107"/>
                    <a:gd name="T57" fmla="*/ 64 h 85"/>
                    <a:gd name="T58" fmla="*/ 4 w 107"/>
                    <a:gd name="T59" fmla="*/ 64 h 85"/>
                    <a:gd name="T60" fmla="*/ 4 w 107"/>
                    <a:gd name="T61" fmla="*/ 66 h 85"/>
                    <a:gd name="T62" fmla="*/ 7 w 107"/>
                    <a:gd name="T63" fmla="*/ 66 h 85"/>
                    <a:gd name="T64" fmla="*/ 7 w 107"/>
                    <a:gd name="T65" fmla="*/ 73 h 85"/>
                    <a:gd name="T66" fmla="*/ 0 w 107"/>
                    <a:gd name="T67" fmla="*/ 73 h 85"/>
                    <a:gd name="T68" fmla="*/ 0 w 107"/>
                    <a:gd name="T69" fmla="*/ 76 h 85"/>
                    <a:gd name="T70" fmla="*/ 0 w 107"/>
                    <a:gd name="T71" fmla="*/ 76 h 85"/>
                    <a:gd name="T72" fmla="*/ 7 w 107"/>
                    <a:gd name="T73" fmla="*/ 76 h 85"/>
                    <a:gd name="T74" fmla="*/ 7 w 107"/>
                    <a:gd name="T75" fmla="*/ 85 h 85"/>
                    <a:gd name="T76" fmla="*/ 9 w 107"/>
                    <a:gd name="T77" fmla="*/ 85 h 85"/>
                    <a:gd name="T78" fmla="*/ 9 w 107"/>
                    <a:gd name="T79" fmla="*/ 85 h 85"/>
                    <a:gd name="T80" fmla="*/ 9 w 107"/>
                    <a:gd name="T81" fmla="*/ 76 h 85"/>
                    <a:gd name="T82" fmla="*/ 107 w 107"/>
                    <a:gd name="T83" fmla="*/ 76 h 85"/>
                    <a:gd name="T84" fmla="*/ 107 w 107"/>
                    <a:gd name="T85" fmla="*/ 76 h 85"/>
                    <a:gd name="T86" fmla="*/ 107 w 107"/>
                    <a:gd name="T87" fmla="*/ 73 h 85"/>
                    <a:gd name="T88" fmla="*/ 9 w 107"/>
                    <a:gd name="T89" fmla="*/ 73 h 85"/>
                    <a:gd name="T90" fmla="*/ 9 w 107"/>
                    <a:gd name="T91" fmla="*/ 0 h 85"/>
                    <a:gd name="T92" fmla="*/ 9 w 107"/>
                    <a:gd name="T9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7" h="85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12"/>
                      </a:lnTo>
                      <a:lnTo>
                        <a:pt x="7" y="12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7" y="28"/>
                      </a:lnTo>
                      <a:lnTo>
                        <a:pt x="4" y="28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7" y="31"/>
                      </a:lnTo>
                      <a:lnTo>
                        <a:pt x="7" y="40"/>
                      </a:lnTo>
                      <a:lnTo>
                        <a:pt x="4" y="40"/>
                      </a:lnTo>
                      <a:lnTo>
                        <a:pt x="4" y="43"/>
                      </a:lnTo>
                      <a:lnTo>
                        <a:pt x="4" y="43"/>
                      </a:lnTo>
                      <a:lnTo>
                        <a:pt x="7" y="43"/>
                      </a:lnTo>
                      <a:lnTo>
                        <a:pt x="7" y="52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4" y="54"/>
                      </a:lnTo>
                      <a:lnTo>
                        <a:pt x="7" y="54"/>
                      </a:lnTo>
                      <a:lnTo>
                        <a:pt x="7" y="64"/>
                      </a:lnTo>
                      <a:lnTo>
                        <a:pt x="4" y="64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7" y="66"/>
                      </a:lnTo>
                      <a:lnTo>
                        <a:pt x="7" y="73"/>
                      </a:lnTo>
                      <a:lnTo>
                        <a:pt x="0" y="73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7" y="76"/>
                      </a:lnTo>
                      <a:lnTo>
                        <a:pt x="7" y="85"/>
                      </a:lnTo>
                      <a:lnTo>
                        <a:pt x="9" y="85"/>
                      </a:lnTo>
                      <a:lnTo>
                        <a:pt x="9" y="85"/>
                      </a:lnTo>
                      <a:lnTo>
                        <a:pt x="9" y="76"/>
                      </a:lnTo>
                      <a:lnTo>
                        <a:pt x="107" y="76"/>
                      </a:lnTo>
                      <a:lnTo>
                        <a:pt x="107" y="76"/>
                      </a:lnTo>
                      <a:lnTo>
                        <a:pt x="107" y="73"/>
                      </a:lnTo>
                      <a:lnTo>
                        <a:pt x="9" y="73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8" name="ïśḷïḑê"/>
                <p:cNvSpPr/>
                <p:nvPr/>
              </p:nvSpPr>
              <p:spPr bwMode="auto">
                <a:xfrm>
                  <a:off x="3825" y="2082"/>
                  <a:ext cx="107" cy="85"/>
                </a:xfrm>
                <a:custGeom>
                  <a:avLst/>
                  <a:gdLst>
                    <a:gd name="T0" fmla="*/ 9 w 107"/>
                    <a:gd name="T1" fmla="*/ 0 h 85"/>
                    <a:gd name="T2" fmla="*/ 7 w 107"/>
                    <a:gd name="T3" fmla="*/ 0 h 85"/>
                    <a:gd name="T4" fmla="*/ 7 w 107"/>
                    <a:gd name="T5" fmla="*/ 9 h 85"/>
                    <a:gd name="T6" fmla="*/ 4 w 107"/>
                    <a:gd name="T7" fmla="*/ 9 h 85"/>
                    <a:gd name="T8" fmla="*/ 4 w 107"/>
                    <a:gd name="T9" fmla="*/ 9 h 85"/>
                    <a:gd name="T10" fmla="*/ 4 w 107"/>
                    <a:gd name="T11" fmla="*/ 12 h 85"/>
                    <a:gd name="T12" fmla="*/ 7 w 107"/>
                    <a:gd name="T13" fmla="*/ 12 h 85"/>
                    <a:gd name="T14" fmla="*/ 7 w 107"/>
                    <a:gd name="T15" fmla="*/ 19 h 85"/>
                    <a:gd name="T16" fmla="*/ 4 w 107"/>
                    <a:gd name="T17" fmla="*/ 19 h 85"/>
                    <a:gd name="T18" fmla="*/ 4 w 107"/>
                    <a:gd name="T19" fmla="*/ 19 h 85"/>
                    <a:gd name="T20" fmla="*/ 4 w 107"/>
                    <a:gd name="T21" fmla="*/ 21 h 85"/>
                    <a:gd name="T22" fmla="*/ 7 w 107"/>
                    <a:gd name="T23" fmla="*/ 21 h 85"/>
                    <a:gd name="T24" fmla="*/ 7 w 107"/>
                    <a:gd name="T25" fmla="*/ 28 h 85"/>
                    <a:gd name="T26" fmla="*/ 4 w 107"/>
                    <a:gd name="T27" fmla="*/ 28 h 85"/>
                    <a:gd name="T28" fmla="*/ 4 w 107"/>
                    <a:gd name="T29" fmla="*/ 31 h 85"/>
                    <a:gd name="T30" fmla="*/ 4 w 107"/>
                    <a:gd name="T31" fmla="*/ 31 h 85"/>
                    <a:gd name="T32" fmla="*/ 7 w 107"/>
                    <a:gd name="T33" fmla="*/ 31 h 85"/>
                    <a:gd name="T34" fmla="*/ 7 w 107"/>
                    <a:gd name="T35" fmla="*/ 40 h 85"/>
                    <a:gd name="T36" fmla="*/ 4 w 107"/>
                    <a:gd name="T37" fmla="*/ 40 h 85"/>
                    <a:gd name="T38" fmla="*/ 4 w 107"/>
                    <a:gd name="T39" fmla="*/ 43 h 85"/>
                    <a:gd name="T40" fmla="*/ 4 w 107"/>
                    <a:gd name="T41" fmla="*/ 43 h 85"/>
                    <a:gd name="T42" fmla="*/ 7 w 107"/>
                    <a:gd name="T43" fmla="*/ 43 h 85"/>
                    <a:gd name="T44" fmla="*/ 7 w 107"/>
                    <a:gd name="T45" fmla="*/ 52 h 85"/>
                    <a:gd name="T46" fmla="*/ 4 w 107"/>
                    <a:gd name="T47" fmla="*/ 52 h 85"/>
                    <a:gd name="T48" fmla="*/ 4 w 107"/>
                    <a:gd name="T49" fmla="*/ 52 h 85"/>
                    <a:gd name="T50" fmla="*/ 4 w 107"/>
                    <a:gd name="T51" fmla="*/ 54 h 85"/>
                    <a:gd name="T52" fmla="*/ 7 w 107"/>
                    <a:gd name="T53" fmla="*/ 54 h 85"/>
                    <a:gd name="T54" fmla="*/ 7 w 107"/>
                    <a:gd name="T55" fmla="*/ 64 h 85"/>
                    <a:gd name="T56" fmla="*/ 4 w 107"/>
                    <a:gd name="T57" fmla="*/ 64 h 85"/>
                    <a:gd name="T58" fmla="*/ 4 w 107"/>
                    <a:gd name="T59" fmla="*/ 64 h 85"/>
                    <a:gd name="T60" fmla="*/ 4 w 107"/>
                    <a:gd name="T61" fmla="*/ 66 h 85"/>
                    <a:gd name="T62" fmla="*/ 7 w 107"/>
                    <a:gd name="T63" fmla="*/ 66 h 85"/>
                    <a:gd name="T64" fmla="*/ 7 w 107"/>
                    <a:gd name="T65" fmla="*/ 73 h 85"/>
                    <a:gd name="T66" fmla="*/ 0 w 107"/>
                    <a:gd name="T67" fmla="*/ 73 h 85"/>
                    <a:gd name="T68" fmla="*/ 0 w 107"/>
                    <a:gd name="T69" fmla="*/ 76 h 85"/>
                    <a:gd name="T70" fmla="*/ 0 w 107"/>
                    <a:gd name="T71" fmla="*/ 76 h 85"/>
                    <a:gd name="T72" fmla="*/ 7 w 107"/>
                    <a:gd name="T73" fmla="*/ 76 h 85"/>
                    <a:gd name="T74" fmla="*/ 7 w 107"/>
                    <a:gd name="T75" fmla="*/ 85 h 85"/>
                    <a:gd name="T76" fmla="*/ 9 w 107"/>
                    <a:gd name="T77" fmla="*/ 85 h 85"/>
                    <a:gd name="T78" fmla="*/ 9 w 107"/>
                    <a:gd name="T79" fmla="*/ 85 h 85"/>
                    <a:gd name="T80" fmla="*/ 9 w 107"/>
                    <a:gd name="T81" fmla="*/ 76 h 85"/>
                    <a:gd name="T82" fmla="*/ 107 w 107"/>
                    <a:gd name="T83" fmla="*/ 76 h 85"/>
                    <a:gd name="T84" fmla="*/ 107 w 107"/>
                    <a:gd name="T85" fmla="*/ 76 h 85"/>
                    <a:gd name="T86" fmla="*/ 107 w 107"/>
                    <a:gd name="T87" fmla="*/ 73 h 85"/>
                    <a:gd name="T88" fmla="*/ 9 w 107"/>
                    <a:gd name="T89" fmla="*/ 73 h 85"/>
                    <a:gd name="T90" fmla="*/ 9 w 107"/>
                    <a:gd name="T91" fmla="*/ 0 h 85"/>
                    <a:gd name="T92" fmla="*/ 9 w 107"/>
                    <a:gd name="T9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7" h="85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12"/>
                      </a:lnTo>
                      <a:lnTo>
                        <a:pt x="7" y="12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7" y="28"/>
                      </a:lnTo>
                      <a:lnTo>
                        <a:pt x="4" y="28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7" y="31"/>
                      </a:lnTo>
                      <a:lnTo>
                        <a:pt x="7" y="40"/>
                      </a:lnTo>
                      <a:lnTo>
                        <a:pt x="4" y="40"/>
                      </a:lnTo>
                      <a:lnTo>
                        <a:pt x="4" y="43"/>
                      </a:lnTo>
                      <a:lnTo>
                        <a:pt x="4" y="43"/>
                      </a:lnTo>
                      <a:lnTo>
                        <a:pt x="7" y="43"/>
                      </a:lnTo>
                      <a:lnTo>
                        <a:pt x="7" y="52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4" y="54"/>
                      </a:lnTo>
                      <a:lnTo>
                        <a:pt x="7" y="54"/>
                      </a:lnTo>
                      <a:lnTo>
                        <a:pt x="7" y="64"/>
                      </a:lnTo>
                      <a:lnTo>
                        <a:pt x="4" y="64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7" y="66"/>
                      </a:lnTo>
                      <a:lnTo>
                        <a:pt x="7" y="73"/>
                      </a:lnTo>
                      <a:lnTo>
                        <a:pt x="0" y="73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7" y="76"/>
                      </a:lnTo>
                      <a:lnTo>
                        <a:pt x="7" y="85"/>
                      </a:lnTo>
                      <a:lnTo>
                        <a:pt x="9" y="85"/>
                      </a:lnTo>
                      <a:lnTo>
                        <a:pt x="9" y="85"/>
                      </a:lnTo>
                      <a:lnTo>
                        <a:pt x="9" y="76"/>
                      </a:lnTo>
                      <a:lnTo>
                        <a:pt x="107" y="76"/>
                      </a:lnTo>
                      <a:lnTo>
                        <a:pt x="107" y="76"/>
                      </a:lnTo>
                      <a:lnTo>
                        <a:pt x="107" y="73"/>
                      </a:lnTo>
                      <a:lnTo>
                        <a:pt x="9" y="73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9" name="îṣļíďè"/>
                <p:cNvSpPr/>
                <p:nvPr/>
              </p:nvSpPr>
              <p:spPr bwMode="auto">
                <a:xfrm>
                  <a:off x="3863" y="2089"/>
                  <a:ext cx="21" cy="64"/>
                </a:xfrm>
                <a:custGeom>
                  <a:avLst/>
                  <a:gdLst>
                    <a:gd name="T0" fmla="*/ 8 w 9"/>
                    <a:gd name="T1" fmla="*/ 24 h 27"/>
                    <a:gd name="T2" fmla="*/ 8 w 9"/>
                    <a:gd name="T3" fmla="*/ 24 h 27"/>
                    <a:gd name="T4" fmla="*/ 6 w 9"/>
                    <a:gd name="T5" fmla="*/ 24 h 27"/>
                    <a:gd name="T6" fmla="*/ 8 w 9"/>
                    <a:gd name="T7" fmla="*/ 23 h 27"/>
                    <a:gd name="T8" fmla="*/ 7 w 9"/>
                    <a:gd name="T9" fmla="*/ 25 h 27"/>
                    <a:gd name="T10" fmla="*/ 6 w 9"/>
                    <a:gd name="T11" fmla="*/ 23 h 27"/>
                    <a:gd name="T12" fmla="*/ 6 w 9"/>
                    <a:gd name="T13" fmla="*/ 22 h 27"/>
                    <a:gd name="T14" fmla="*/ 8 w 9"/>
                    <a:gd name="T15" fmla="*/ 21 h 27"/>
                    <a:gd name="T16" fmla="*/ 6 w 9"/>
                    <a:gd name="T17" fmla="*/ 21 h 27"/>
                    <a:gd name="T18" fmla="*/ 8 w 9"/>
                    <a:gd name="T19" fmla="*/ 17 h 27"/>
                    <a:gd name="T20" fmla="*/ 8 w 9"/>
                    <a:gd name="T21" fmla="*/ 19 h 27"/>
                    <a:gd name="T22" fmla="*/ 6 w 9"/>
                    <a:gd name="T23" fmla="*/ 19 h 27"/>
                    <a:gd name="T24" fmla="*/ 6 w 9"/>
                    <a:gd name="T25" fmla="*/ 18 h 27"/>
                    <a:gd name="T26" fmla="*/ 8 w 9"/>
                    <a:gd name="T27" fmla="*/ 16 h 27"/>
                    <a:gd name="T28" fmla="*/ 6 w 9"/>
                    <a:gd name="T29" fmla="*/ 19 h 27"/>
                    <a:gd name="T30" fmla="*/ 6 w 9"/>
                    <a:gd name="T31" fmla="*/ 15 h 27"/>
                    <a:gd name="T32" fmla="*/ 8 w 9"/>
                    <a:gd name="T33" fmla="*/ 14 h 27"/>
                    <a:gd name="T34" fmla="*/ 6 w 9"/>
                    <a:gd name="T35" fmla="*/ 14 h 27"/>
                    <a:gd name="T36" fmla="*/ 8 w 9"/>
                    <a:gd name="T37" fmla="*/ 9 h 27"/>
                    <a:gd name="T38" fmla="*/ 8 w 9"/>
                    <a:gd name="T39" fmla="*/ 11 h 27"/>
                    <a:gd name="T40" fmla="*/ 6 w 9"/>
                    <a:gd name="T41" fmla="*/ 11 h 27"/>
                    <a:gd name="T42" fmla="*/ 6 w 9"/>
                    <a:gd name="T43" fmla="*/ 10 h 27"/>
                    <a:gd name="T44" fmla="*/ 6 w 9"/>
                    <a:gd name="T45" fmla="*/ 10 h 27"/>
                    <a:gd name="T46" fmla="*/ 8 w 9"/>
                    <a:gd name="T47" fmla="*/ 9 h 27"/>
                    <a:gd name="T48" fmla="*/ 6 w 9"/>
                    <a:gd name="T49" fmla="*/ 11 h 27"/>
                    <a:gd name="T50" fmla="*/ 3 w 9"/>
                    <a:gd name="T51" fmla="*/ 25 h 27"/>
                    <a:gd name="T52" fmla="*/ 1 w 9"/>
                    <a:gd name="T53" fmla="*/ 4 h 27"/>
                    <a:gd name="T54" fmla="*/ 5 w 9"/>
                    <a:gd name="T55" fmla="*/ 25 h 27"/>
                    <a:gd name="T56" fmla="*/ 6 w 9"/>
                    <a:gd name="T57" fmla="*/ 7 h 27"/>
                    <a:gd name="T58" fmla="*/ 8 w 9"/>
                    <a:gd name="T59" fmla="*/ 6 h 27"/>
                    <a:gd name="T60" fmla="*/ 6 w 9"/>
                    <a:gd name="T61" fmla="*/ 6 h 27"/>
                    <a:gd name="T62" fmla="*/ 7 w 9"/>
                    <a:gd name="T63" fmla="*/ 2 h 27"/>
                    <a:gd name="T64" fmla="*/ 8 w 9"/>
                    <a:gd name="T65" fmla="*/ 3 h 27"/>
                    <a:gd name="T66" fmla="*/ 6 w 9"/>
                    <a:gd name="T67" fmla="*/ 6 h 27"/>
                    <a:gd name="T68" fmla="*/ 2 w 9"/>
                    <a:gd name="T69" fmla="*/ 3 h 27"/>
                    <a:gd name="T70" fmla="*/ 7 w 9"/>
                    <a:gd name="T71" fmla="*/ 1 h 27"/>
                    <a:gd name="T72" fmla="*/ 7 w 9"/>
                    <a:gd name="T73" fmla="*/ 2 h 27"/>
                    <a:gd name="T74" fmla="*/ 7 w 9"/>
                    <a:gd name="T75" fmla="*/ 0 h 27"/>
                    <a:gd name="T76" fmla="*/ 4 w 9"/>
                    <a:gd name="T77" fmla="*/ 0 h 27"/>
                    <a:gd name="T78" fmla="*/ 1 w 9"/>
                    <a:gd name="T79" fmla="*/ 3 h 27"/>
                    <a:gd name="T80" fmla="*/ 1 w 9"/>
                    <a:gd name="T81" fmla="*/ 3 h 27"/>
                    <a:gd name="T82" fmla="*/ 0 w 9"/>
                    <a:gd name="T83" fmla="*/ 3 h 27"/>
                    <a:gd name="T84" fmla="*/ 1 w 9"/>
                    <a:gd name="T85" fmla="*/ 26 h 27"/>
                    <a:gd name="T86" fmla="*/ 3 w 9"/>
                    <a:gd name="T87" fmla="*/ 26 h 27"/>
                    <a:gd name="T88" fmla="*/ 6 w 9"/>
                    <a:gd name="T89" fmla="*/ 27 h 27"/>
                    <a:gd name="T90" fmla="*/ 9 w 9"/>
                    <a:gd name="T91" fmla="*/ 25 h 27"/>
                    <a:gd name="T92" fmla="*/ 9 w 9"/>
                    <a:gd name="T93" fmla="*/ 24 h 27"/>
                    <a:gd name="T94" fmla="*/ 9 w 9"/>
                    <a:gd name="T95" fmla="*/ 24 h 27"/>
                    <a:gd name="T96" fmla="*/ 9 w 9"/>
                    <a:gd name="T97" fmla="*/ 0 h 27"/>
                    <a:gd name="T98" fmla="*/ 9 w 9"/>
                    <a:gd name="T99" fmla="*/ 0 h 27"/>
                    <a:gd name="T100" fmla="*/ 8 w 9"/>
                    <a:gd name="T101" fmla="*/ 0 h 27"/>
                    <a:gd name="T102" fmla="*/ 7 w 9"/>
                    <a:gd name="T10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" h="27">
                      <a:moveTo>
                        <a:pt x="8" y="24"/>
                      </a:move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moveTo>
                        <a:pt x="6" y="25"/>
                      </a:move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3"/>
                        <a:pt x="7" y="23"/>
                        <a:pt x="8" y="22"/>
                      </a:cubicBezTo>
                      <a:cubicBezTo>
                        <a:pt x="8" y="22"/>
                        <a:pt x="8" y="22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6" y="23"/>
                      </a:moveTo>
                      <a:cubicBezTo>
                        <a:pt x="6" y="23"/>
                        <a:pt x="6" y="23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8" y="20"/>
                        <a:pt x="8" y="21"/>
                        <a:pt x="8" y="21"/>
                      </a:cubicBezTo>
                      <a:cubicBezTo>
                        <a:pt x="7" y="22"/>
                        <a:pt x="7" y="23"/>
                        <a:pt x="6" y="23"/>
                      </a:cubicBezTo>
                      <a:moveTo>
                        <a:pt x="6" y="21"/>
                      </a:moveTo>
                      <a:cubicBezTo>
                        <a:pt x="6" y="21"/>
                        <a:pt x="6" y="20"/>
                        <a:pt x="6" y="20"/>
                      </a:cubicBezTo>
                      <a:cubicBezTo>
                        <a:pt x="7" y="19"/>
                        <a:pt x="7" y="18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20"/>
                        <a:pt x="7" y="21"/>
                        <a:pt x="6" y="21"/>
                      </a:cubicBezTo>
                      <a:moveTo>
                        <a:pt x="6" y="19"/>
                      </a:moveTo>
                      <a:cubicBezTo>
                        <a:pt x="6" y="19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7"/>
                        <a:pt x="7" y="16"/>
                        <a:pt x="8" y="15"/>
                      </a:cubicBezTo>
                      <a:cubicBezTo>
                        <a:pt x="8" y="15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7" y="17"/>
                        <a:pt x="7" y="18"/>
                        <a:pt x="6" y="19"/>
                      </a:cubicBezTo>
                      <a:moveTo>
                        <a:pt x="6" y="17"/>
                      </a:moveTo>
                      <a:cubicBezTo>
                        <a:pt x="6" y="16"/>
                        <a:pt x="6" y="15"/>
                        <a:pt x="6" y="15"/>
                      </a:cubicBezTo>
                      <a:cubicBezTo>
                        <a:pt x="7" y="14"/>
                        <a:pt x="7" y="13"/>
                        <a:pt x="8" y="12"/>
                      </a:cubicBezTo>
                      <a:cubicBezTo>
                        <a:pt x="8" y="12"/>
                        <a:pt x="8" y="13"/>
                        <a:pt x="8" y="14"/>
                      </a:cubicBezTo>
                      <a:cubicBezTo>
                        <a:pt x="7" y="15"/>
                        <a:pt x="7" y="16"/>
                        <a:pt x="6" y="17"/>
                      </a:cubicBezTo>
                      <a:moveTo>
                        <a:pt x="6" y="14"/>
                      </a:moveTo>
                      <a:cubicBezTo>
                        <a:pt x="6" y="13"/>
                        <a:pt x="6" y="12"/>
                        <a:pt x="6" y="12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2"/>
                        <a:pt x="7" y="13"/>
                        <a:pt x="6" y="14"/>
                      </a:cubicBezTo>
                      <a:moveTo>
                        <a:pt x="6" y="11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9"/>
                        <a:pt x="7" y="8"/>
                        <a:pt x="8" y="7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0"/>
                        <a:pt x="7" y="10"/>
                        <a:pt x="6" y="11"/>
                      </a:cubicBezTo>
                      <a:moveTo>
                        <a:pt x="5" y="25"/>
                      </a:moveTo>
                      <a:cubicBezTo>
                        <a:pt x="4" y="25"/>
                        <a:pt x="4" y="25"/>
                        <a:pt x="3" y="25"/>
                      </a:cubicBezTo>
                      <a:cubicBezTo>
                        <a:pt x="3" y="25"/>
                        <a:pt x="2" y="25"/>
                        <a:pt x="1" y="25"/>
                      </a:cubicBezTo>
                      <a:cubicBezTo>
                        <a:pt x="1" y="20"/>
                        <a:pt x="2" y="8"/>
                        <a:pt x="1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7"/>
                        <a:pt x="5" y="21"/>
                        <a:pt x="5" y="25"/>
                      </a:cubicBezTo>
                      <a:moveTo>
                        <a:pt x="6" y="9"/>
                      </a:moveTo>
                      <a:cubicBezTo>
                        <a:pt x="6" y="8"/>
                        <a:pt x="6" y="8"/>
                        <a:pt x="6" y="7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7" y="7"/>
                        <a:pt x="7" y="8"/>
                        <a:pt x="6" y="9"/>
                      </a:cubicBezTo>
                      <a:moveTo>
                        <a:pt x="6" y="6"/>
                      </a:moveTo>
                      <a:cubicBezTo>
                        <a:pt x="6" y="5"/>
                        <a:pt x="6" y="4"/>
                        <a:pt x="6" y="4"/>
                      </a:cubicBezTo>
                      <a:cubicBezTo>
                        <a:pt x="6" y="3"/>
                        <a:pt x="7" y="3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6"/>
                        <a:pt x="6" y="6"/>
                        <a:pt x="6" y="6"/>
                      </a:cubicBezTo>
                      <a:moveTo>
                        <a:pt x="5" y="3"/>
                      </a:moveTo>
                      <a:cubicBezTo>
                        <a:pt x="5" y="3"/>
                        <a:pt x="4" y="3"/>
                        <a:pt x="2" y="3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5" y="3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2" y="1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7"/>
                        <a:pt x="1" y="21"/>
                        <a:pt x="0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6"/>
                        <a:pt x="3" y="26"/>
                      </a:cubicBezTo>
                      <a:cubicBezTo>
                        <a:pt x="4" y="26"/>
                        <a:pt x="5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7" y="26"/>
                        <a:pt x="8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19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0" name="ïśḻiḑe"/>
                <p:cNvSpPr/>
                <p:nvPr/>
              </p:nvSpPr>
              <p:spPr bwMode="auto">
                <a:xfrm>
                  <a:off x="3886" y="2070"/>
                  <a:ext cx="19" cy="83"/>
                </a:xfrm>
                <a:custGeom>
                  <a:avLst/>
                  <a:gdLst>
                    <a:gd name="T0" fmla="*/ 7 w 8"/>
                    <a:gd name="T1" fmla="*/ 31 h 35"/>
                    <a:gd name="T2" fmla="*/ 6 w 8"/>
                    <a:gd name="T3" fmla="*/ 33 h 35"/>
                    <a:gd name="T4" fmla="*/ 6 w 8"/>
                    <a:gd name="T5" fmla="*/ 31 h 35"/>
                    <a:gd name="T6" fmla="*/ 7 w 8"/>
                    <a:gd name="T7" fmla="*/ 29 h 35"/>
                    <a:gd name="T8" fmla="*/ 6 w 8"/>
                    <a:gd name="T9" fmla="*/ 33 h 35"/>
                    <a:gd name="T10" fmla="*/ 6 w 8"/>
                    <a:gd name="T11" fmla="*/ 29 h 35"/>
                    <a:gd name="T12" fmla="*/ 7 w 8"/>
                    <a:gd name="T13" fmla="*/ 28 h 35"/>
                    <a:gd name="T14" fmla="*/ 6 w 8"/>
                    <a:gd name="T15" fmla="*/ 28 h 35"/>
                    <a:gd name="T16" fmla="*/ 7 w 8"/>
                    <a:gd name="T17" fmla="*/ 24 h 35"/>
                    <a:gd name="T18" fmla="*/ 6 w 8"/>
                    <a:gd name="T19" fmla="*/ 28 h 35"/>
                    <a:gd name="T20" fmla="*/ 6 w 8"/>
                    <a:gd name="T21" fmla="*/ 25 h 35"/>
                    <a:gd name="T22" fmla="*/ 7 w 8"/>
                    <a:gd name="T23" fmla="*/ 24 h 35"/>
                    <a:gd name="T24" fmla="*/ 6 w 8"/>
                    <a:gd name="T25" fmla="*/ 26 h 35"/>
                    <a:gd name="T26" fmla="*/ 6 w 8"/>
                    <a:gd name="T27" fmla="*/ 23 h 35"/>
                    <a:gd name="T28" fmla="*/ 7 w 8"/>
                    <a:gd name="T29" fmla="*/ 21 h 35"/>
                    <a:gd name="T30" fmla="*/ 6 w 8"/>
                    <a:gd name="T31" fmla="*/ 24 h 35"/>
                    <a:gd name="T32" fmla="*/ 6 w 8"/>
                    <a:gd name="T33" fmla="*/ 20 h 35"/>
                    <a:gd name="T34" fmla="*/ 7 w 8"/>
                    <a:gd name="T35" fmla="*/ 19 h 35"/>
                    <a:gd name="T36" fmla="*/ 6 w 8"/>
                    <a:gd name="T37" fmla="*/ 19 h 35"/>
                    <a:gd name="T38" fmla="*/ 6 w 8"/>
                    <a:gd name="T39" fmla="*/ 17 h 35"/>
                    <a:gd name="T40" fmla="*/ 7 w 8"/>
                    <a:gd name="T41" fmla="*/ 14 h 35"/>
                    <a:gd name="T42" fmla="*/ 6 w 8"/>
                    <a:gd name="T43" fmla="*/ 19 h 35"/>
                    <a:gd name="T44" fmla="*/ 5 w 8"/>
                    <a:gd name="T45" fmla="*/ 15 h 35"/>
                    <a:gd name="T46" fmla="*/ 7 w 8"/>
                    <a:gd name="T47" fmla="*/ 13 h 35"/>
                    <a:gd name="T48" fmla="*/ 5 w 8"/>
                    <a:gd name="T49" fmla="*/ 13 h 35"/>
                    <a:gd name="T50" fmla="*/ 6 w 8"/>
                    <a:gd name="T51" fmla="*/ 10 h 35"/>
                    <a:gd name="T52" fmla="*/ 7 w 8"/>
                    <a:gd name="T53" fmla="*/ 10 h 35"/>
                    <a:gd name="T54" fmla="*/ 5 w 8"/>
                    <a:gd name="T55" fmla="*/ 10 h 35"/>
                    <a:gd name="T56" fmla="*/ 7 w 8"/>
                    <a:gd name="T57" fmla="*/ 4 h 35"/>
                    <a:gd name="T58" fmla="*/ 7 w 8"/>
                    <a:gd name="T59" fmla="*/ 7 h 35"/>
                    <a:gd name="T60" fmla="*/ 5 w 8"/>
                    <a:gd name="T61" fmla="*/ 10 h 35"/>
                    <a:gd name="T62" fmla="*/ 3 w 8"/>
                    <a:gd name="T63" fmla="*/ 33 h 35"/>
                    <a:gd name="T64" fmla="*/ 1 w 8"/>
                    <a:gd name="T65" fmla="*/ 4 h 35"/>
                    <a:gd name="T66" fmla="*/ 5 w 8"/>
                    <a:gd name="T67" fmla="*/ 33 h 35"/>
                    <a:gd name="T68" fmla="*/ 5 w 8"/>
                    <a:gd name="T69" fmla="*/ 4 h 35"/>
                    <a:gd name="T70" fmla="*/ 7 w 8"/>
                    <a:gd name="T71" fmla="*/ 3 h 35"/>
                    <a:gd name="T72" fmla="*/ 7 w 8"/>
                    <a:gd name="T73" fmla="*/ 4 h 35"/>
                    <a:gd name="T74" fmla="*/ 5 w 8"/>
                    <a:gd name="T75" fmla="*/ 3 h 35"/>
                    <a:gd name="T76" fmla="*/ 4 w 8"/>
                    <a:gd name="T77" fmla="*/ 1 h 35"/>
                    <a:gd name="T78" fmla="*/ 7 w 8"/>
                    <a:gd name="T79" fmla="*/ 1 h 35"/>
                    <a:gd name="T80" fmla="*/ 5 w 8"/>
                    <a:gd name="T81" fmla="*/ 3 h 35"/>
                    <a:gd name="T82" fmla="*/ 8 w 8"/>
                    <a:gd name="T83" fmla="*/ 0 h 35"/>
                    <a:gd name="T84" fmla="*/ 3 w 8"/>
                    <a:gd name="T85" fmla="*/ 0 h 35"/>
                    <a:gd name="T86" fmla="*/ 0 w 8"/>
                    <a:gd name="T87" fmla="*/ 3 h 35"/>
                    <a:gd name="T88" fmla="*/ 0 w 8"/>
                    <a:gd name="T89" fmla="*/ 3 h 35"/>
                    <a:gd name="T90" fmla="*/ 0 w 8"/>
                    <a:gd name="T91" fmla="*/ 4 h 35"/>
                    <a:gd name="T92" fmla="*/ 0 w 8"/>
                    <a:gd name="T93" fmla="*/ 34 h 35"/>
                    <a:gd name="T94" fmla="*/ 0 w 8"/>
                    <a:gd name="T95" fmla="*/ 34 h 35"/>
                    <a:gd name="T96" fmla="*/ 5 w 8"/>
                    <a:gd name="T97" fmla="*/ 34 h 35"/>
                    <a:gd name="T98" fmla="*/ 5 w 8"/>
                    <a:gd name="T99" fmla="*/ 34 h 35"/>
                    <a:gd name="T100" fmla="*/ 8 w 8"/>
                    <a:gd name="T101" fmla="*/ 33 h 35"/>
                    <a:gd name="T102" fmla="*/ 8 w 8"/>
                    <a:gd name="T103" fmla="*/ 32 h 35"/>
                    <a:gd name="T104" fmla="*/ 8 w 8"/>
                    <a:gd name="T105" fmla="*/ 5 h 35"/>
                    <a:gd name="T106" fmla="*/ 8 w 8"/>
                    <a:gd name="T107" fmla="*/ 1 h 35"/>
                    <a:gd name="T108" fmla="*/ 8 w 8"/>
                    <a:gd name="T109" fmla="*/ 1 h 35"/>
                    <a:gd name="T110" fmla="*/ 8 w 8"/>
                    <a:gd name="T11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" h="35">
                      <a:moveTo>
                        <a:pt x="6" y="33"/>
                      </a:moveTo>
                      <a:cubicBezTo>
                        <a:pt x="6" y="32"/>
                        <a:pt x="7" y="31"/>
                        <a:pt x="7" y="31"/>
                      </a:cubicBezTo>
                      <a:cubicBezTo>
                        <a:pt x="7" y="31"/>
                        <a:pt x="7" y="32"/>
                        <a:pt x="7" y="32"/>
                      </a:cubicBezTo>
                      <a:cubicBezTo>
                        <a:pt x="7" y="32"/>
                        <a:pt x="7" y="33"/>
                        <a:pt x="6" y="33"/>
                      </a:cubicBezTo>
                      <a:moveTo>
                        <a:pt x="6" y="33"/>
                      </a:moveTo>
                      <a:cubicBezTo>
                        <a:pt x="6" y="32"/>
                        <a:pt x="6" y="32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30"/>
                      </a:cubicBezTo>
                      <a:cubicBezTo>
                        <a:pt x="7" y="31"/>
                        <a:pt x="6" y="32"/>
                        <a:pt x="6" y="33"/>
                      </a:cubicBezTo>
                      <a:moveTo>
                        <a:pt x="6" y="30"/>
                      </a:moveTo>
                      <a:cubicBezTo>
                        <a:pt x="6" y="30"/>
                        <a:pt x="6" y="30"/>
                        <a:pt x="6" y="29"/>
                      </a:cubicBezTo>
                      <a:cubicBezTo>
                        <a:pt x="6" y="28"/>
                        <a:pt x="7" y="28"/>
                        <a:pt x="7" y="2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30"/>
                        <a:pt x="6" y="30"/>
                        <a:pt x="6" y="30"/>
                      </a:cubicBezTo>
                      <a:moveTo>
                        <a:pt x="6" y="28"/>
                      </a:moveTo>
                      <a:cubicBezTo>
                        <a:pt x="6" y="28"/>
                        <a:pt x="6" y="28"/>
                        <a:pt x="6" y="27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5"/>
                        <a:pt x="7" y="25"/>
                        <a:pt x="7" y="26"/>
                      </a:cubicBezTo>
                      <a:cubicBezTo>
                        <a:pt x="7" y="27"/>
                        <a:pt x="6" y="28"/>
                        <a:pt x="6" y="28"/>
                      </a:cubicBezTo>
                      <a:moveTo>
                        <a:pt x="6" y="26"/>
                      </a:moveTo>
                      <a:cubicBezTo>
                        <a:pt x="6" y="26"/>
                        <a:pt x="6" y="25"/>
                        <a:pt x="6" y="25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3"/>
                        <a:pt x="7" y="23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4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2"/>
                        <a:pt x="7" y="21"/>
                        <a:pt x="7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moveTo>
                        <a:pt x="6" y="22"/>
                      </a:moveTo>
                      <a:cubicBezTo>
                        <a:pt x="6" y="21"/>
                        <a:pt x="6" y="20"/>
                        <a:pt x="6" y="20"/>
                      </a:cubicBezTo>
                      <a:cubicBezTo>
                        <a:pt x="6" y="19"/>
                        <a:pt x="7" y="18"/>
                        <a:pt x="7" y="17"/>
                      </a:cubicBezTo>
                      <a:cubicBezTo>
                        <a:pt x="7" y="18"/>
                        <a:pt x="7" y="19"/>
                        <a:pt x="7" y="19"/>
                      </a:cubicBezTo>
                      <a:cubicBezTo>
                        <a:pt x="7" y="20"/>
                        <a:pt x="6" y="21"/>
                        <a:pt x="6" y="22"/>
                      </a:cubicBezTo>
                      <a:moveTo>
                        <a:pt x="6" y="19"/>
                      </a:moveTo>
                      <a:cubicBezTo>
                        <a:pt x="6" y="18"/>
                        <a:pt x="6" y="18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6"/>
                        <a:pt x="7" y="15"/>
                        <a:pt x="7" y="14"/>
                      </a:cubicBezTo>
                      <a:cubicBezTo>
                        <a:pt x="7" y="15"/>
                        <a:pt x="7" y="15"/>
                        <a:pt x="7" y="16"/>
                      </a:cubicBezTo>
                      <a:cubicBezTo>
                        <a:pt x="7" y="17"/>
                        <a:pt x="6" y="18"/>
                        <a:pt x="6" y="19"/>
                      </a:cubicBezTo>
                      <a:moveTo>
                        <a:pt x="6" y="16"/>
                      </a:move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6" y="13"/>
                        <a:pt x="7" y="12"/>
                        <a:pt x="7" y="11"/>
                      </a:cubicBezTo>
                      <a:cubicBezTo>
                        <a:pt x="7" y="12"/>
                        <a:pt x="7" y="12"/>
                        <a:pt x="7" y="13"/>
                      </a:cubicBezTo>
                      <a:cubicBezTo>
                        <a:pt x="7" y="14"/>
                        <a:pt x="6" y="15"/>
                        <a:pt x="6" y="16"/>
                      </a:cubicBezTo>
                      <a:moveTo>
                        <a:pt x="5" y="13"/>
                      </a:moveTo>
                      <a:cubicBezTo>
                        <a:pt x="5" y="12"/>
                        <a:pt x="5" y="11"/>
                        <a:pt x="5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9"/>
                        <a:pt x="7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moveTo>
                        <a:pt x="5" y="10"/>
                      </a:moveTo>
                      <a:cubicBezTo>
                        <a:pt x="5" y="9"/>
                        <a:pt x="5" y="8"/>
                        <a:pt x="5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5" y="10"/>
                        <a:pt x="5" y="10"/>
                        <a:pt x="5" y="10"/>
                      </a:cubicBezTo>
                      <a:moveTo>
                        <a:pt x="5" y="33"/>
                      </a:moveTo>
                      <a:cubicBezTo>
                        <a:pt x="4" y="33"/>
                        <a:pt x="3" y="33"/>
                        <a:pt x="3" y="33"/>
                      </a:cubicBezTo>
                      <a:cubicBezTo>
                        <a:pt x="2" y="33"/>
                        <a:pt x="2" y="33"/>
                        <a:pt x="1" y="33"/>
                      </a:cubicBezTo>
                      <a:cubicBezTo>
                        <a:pt x="1" y="27"/>
                        <a:pt x="1" y="9"/>
                        <a:pt x="1" y="4"/>
                      </a:cubicBezTo>
                      <a:cubicBezTo>
                        <a:pt x="2" y="4"/>
                        <a:pt x="4" y="4"/>
                        <a:pt x="4" y="4"/>
                      </a:cubicBezTo>
                      <a:cubicBezTo>
                        <a:pt x="4" y="8"/>
                        <a:pt x="5" y="29"/>
                        <a:pt x="5" y="33"/>
                      </a:cubicBezTo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3"/>
                        <a:pt x="7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5" y="3"/>
                      </a:moveTo>
                      <a:cubicBezTo>
                        <a:pt x="5" y="3"/>
                        <a:pt x="3" y="3"/>
                        <a:pt x="2" y="3"/>
                      </a:cubicBezTo>
                      <a:cubicBezTo>
                        <a:pt x="3" y="2"/>
                        <a:pt x="3" y="2"/>
                        <a:pt x="4" y="1"/>
                      </a:cubicBez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3"/>
                        <a:pt x="5" y="3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8"/>
                        <a:pt x="0" y="28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4"/>
                        <a:pt x="2" y="34"/>
                        <a:pt x="3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6" y="34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29"/>
                        <a:pt x="8" y="12"/>
                        <a:pt x="8" y="5"/>
                      </a:cubicBezTo>
                      <a:cubicBezTo>
                        <a:pt x="8" y="3"/>
                        <a:pt x="8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1" name="íslíďê"/>
                <p:cNvSpPr/>
                <p:nvPr/>
              </p:nvSpPr>
              <p:spPr bwMode="auto">
                <a:xfrm>
                  <a:off x="3841" y="2108"/>
                  <a:ext cx="22" cy="45"/>
                </a:xfrm>
                <a:custGeom>
                  <a:avLst/>
                  <a:gdLst>
                    <a:gd name="T0" fmla="*/ 6 w 9"/>
                    <a:gd name="T1" fmla="*/ 17 h 19"/>
                    <a:gd name="T2" fmla="*/ 8 w 9"/>
                    <a:gd name="T3" fmla="*/ 15 h 19"/>
                    <a:gd name="T4" fmla="*/ 6 w 9"/>
                    <a:gd name="T5" fmla="*/ 17 h 19"/>
                    <a:gd name="T6" fmla="*/ 6 w 9"/>
                    <a:gd name="T7" fmla="*/ 15 h 19"/>
                    <a:gd name="T8" fmla="*/ 8 w 9"/>
                    <a:gd name="T9" fmla="*/ 13 h 19"/>
                    <a:gd name="T10" fmla="*/ 6 w 9"/>
                    <a:gd name="T11" fmla="*/ 16 h 19"/>
                    <a:gd name="T12" fmla="*/ 6 w 9"/>
                    <a:gd name="T13" fmla="*/ 12 h 19"/>
                    <a:gd name="T14" fmla="*/ 8 w 9"/>
                    <a:gd name="T15" fmla="*/ 11 h 19"/>
                    <a:gd name="T16" fmla="*/ 8 w 9"/>
                    <a:gd name="T17" fmla="*/ 11 h 19"/>
                    <a:gd name="T18" fmla="*/ 6 w 9"/>
                    <a:gd name="T19" fmla="*/ 11 h 19"/>
                    <a:gd name="T20" fmla="*/ 8 w 9"/>
                    <a:gd name="T21" fmla="*/ 6 h 19"/>
                    <a:gd name="T22" fmla="*/ 7 w 9"/>
                    <a:gd name="T23" fmla="*/ 9 h 19"/>
                    <a:gd name="T24" fmla="*/ 6 w 9"/>
                    <a:gd name="T25" fmla="*/ 8 h 19"/>
                    <a:gd name="T26" fmla="*/ 8 w 9"/>
                    <a:gd name="T27" fmla="*/ 4 h 19"/>
                    <a:gd name="T28" fmla="*/ 8 w 9"/>
                    <a:gd name="T29" fmla="*/ 5 h 19"/>
                    <a:gd name="T30" fmla="*/ 5 w 9"/>
                    <a:gd name="T31" fmla="*/ 17 h 19"/>
                    <a:gd name="T32" fmla="*/ 1 w 9"/>
                    <a:gd name="T33" fmla="*/ 17 h 19"/>
                    <a:gd name="T34" fmla="*/ 5 w 9"/>
                    <a:gd name="T35" fmla="*/ 3 h 19"/>
                    <a:gd name="T36" fmla="*/ 6 w 9"/>
                    <a:gd name="T37" fmla="*/ 6 h 19"/>
                    <a:gd name="T38" fmla="*/ 8 w 9"/>
                    <a:gd name="T39" fmla="*/ 2 h 19"/>
                    <a:gd name="T40" fmla="*/ 8 w 9"/>
                    <a:gd name="T41" fmla="*/ 3 h 19"/>
                    <a:gd name="T42" fmla="*/ 6 w 9"/>
                    <a:gd name="T43" fmla="*/ 4 h 19"/>
                    <a:gd name="T44" fmla="*/ 7 w 9"/>
                    <a:gd name="T45" fmla="*/ 2 h 19"/>
                    <a:gd name="T46" fmla="*/ 8 w 9"/>
                    <a:gd name="T47" fmla="*/ 2 h 19"/>
                    <a:gd name="T48" fmla="*/ 5 w 9"/>
                    <a:gd name="T49" fmla="*/ 2 h 19"/>
                    <a:gd name="T50" fmla="*/ 4 w 9"/>
                    <a:gd name="T51" fmla="*/ 1 h 19"/>
                    <a:gd name="T52" fmla="*/ 7 w 9"/>
                    <a:gd name="T53" fmla="*/ 1 h 19"/>
                    <a:gd name="T54" fmla="*/ 5 w 9"/>
                    <a:gd name="T55" fmla="*/ 2 h 19"/>
                    <a:gd name="T56" fmla="*/ 4 w 9"/>
                    <a:gd name="T57" fmla="*/ 0 h 19"/>
                    <a:gd name="T58" fmla="*/ 1 w 9"/>
                    <a:gd name="T59" fmla="*/ 2 h 19"/>
                    <a:gd name="T60" fmla="*/ 0 w 9"/>
                    <a:gd name="T61" fmla="*/ 2 h 19"/>
                    <a:gd name="T62" fmla="*/ 0 w 9"/>
                    <a:gd name="T63" fmla="*/ 3 h 19"/>
                    <a:gd name="T64" fmla="*/ 0 w 9"/>
                    <a:gd name="T65" fmla="*/ 18 h 19"/>
                    <a:gd name="T66" fmla="*/ 1 w 9"/>
                    <a:gd name="T67" fmla="*/ 18 h 19"/>
                    <a:gd name="T68" fmla="*/ 5 w 9"/>
                    <a:gd name="T69" fmla="*/ 18 h 19"/>
                    <a:gd name="T70" fmla="*/ 6 w 9"/>
                    <a:gd name="T71" fmla="*/ 18 h 19"/>
                    <a:gd name="T72" fmla="*/ 7 w 9"/>
                    <a:gd name="T73" fmla="*/ 18 h 19"/>
                    <a:gd name="T74" fmla="*/ 7 w 9"/>
                    <a:gd name="T75" fmla="*/ 18 h 19"/>
                    <a:gd name="T76" fmla="*/ 9 w 9"/>
                    <a:gd name="T77" fmla="*/ 17 h 19"/>
                    <a:gd name="T78" fmla="*/ 9 w 9"/>
                    <a:gd name="T79" fmla="*/ 16 h 19"/>
                    <a:gd name="T80" fmla="*/ 9 w 9"/>
                    <a:gd name="T81" fmla="*/ 0 h 19"/>
                    <a:gd name="T82" fmla="*/ 9 w 9"/>
                    <a:gd name="T83" fmla="*/ 0 h 19"/>
                    <a:gd name="T84" fmla="*/ 8 w 9"/>
                    <a:gd name="T85" fmla="*/ 0 h 19"/>
                    <a:gd name="T86" fmla="*/ 8 w 9"/>
                    <a:gd name="T8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" h="19">
                      <a:moveTo>
                        <a:pt x="6" y="17"/>
                      </a:move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6"/>
                        <a:pt x="7" y="15"/>
                        <a:pt x="8" y="14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moveTo>
                        <a:pt x="6" y="16"/>
                      </a:move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3"/>
                        <a:pt x="7" y="12"/>
                        <a:pt x="8" y="11"/>
                      </a:cubicBez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4"/>
                        <a:pt x="7" y="15"/>
                        <a:pt x="6" y="16"/>
                      </a:cubicBezTo>
                      <a:moveTo>
                        <a:pt x="6" y="14"/>
                      </a:move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2"/>
                        <a:pt x="6" y="13"/>
                        <a:pt x="6" y="14"/>
                      </a:cubicBezTo>
                      <a:moveTo>
                        <a:pt x="6" y="11"/>
                      </a:moveTo>
                      <a:cubicBezTo>
                        <a:pt x="6" y="11"/>
                        <a:pt x="6" y="10"/>
                        <a:pt x="6" y="9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8"/>
                        <a:pt x="8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11"/>
                        <a:pt x="6" y="11"/>
                        <a:pt x="6" y="11"/>
                      </a:cubicBezTo>
                      <a:moveTo>
                        <a:pt x="6" y="8"/>
                      </a:moveTo>
                      <a:cubicBezTo>
                        <a:pt x="6" y="8"/>
                        <a:pt x="6" y="7"/>
                        <a:pt x="6" y="7"/>
                      </a:cubicBezTo>
                      <a:cubicBezTo>
                        <a:pt x="7" y="6"/>
                        <a:pt x="7" y="5"/>
                        <a:pt x="8" y="4"/>
                      </a:cubicBez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8"/>
                        <a:pt x="6" y="8"/>
                        <a:pt x="6" y="8"/>
                      </a:cubicBezTo>
                      <a:moveTo>
                        <a:pt x="5" y="17"/>
                      </a:moveTo>
                      <a:cubicBezTo>
                        <a:pt x="4" y="17"/>
                        <a:pt x="4" y="17"/>
                        <a:pt x="3" y="17"/>
                      </a:cubicBezTo>
                      <a:cubicBezTo>
                        <a:pt x="3" y="17"/>
                        <a:pt x="2" y="17"/>
                        <a:pt x="1" y="17"/>
                      </a:cubicBezTo>
                      <a:cubicBezTo>
                        <a:pt x="1" y="11"/>
                        <a:pt x="1" y="7"/>
                        <a:pt x="1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" y="5"/>
                        <a:pt x="5" y="13"/>
                        <a:pt x="5" y="17"/>
                      </a:cubicBezTo>
                      <a:moveTo>
                        <a:pt x="6" y="6"/>
                      </a:move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7" y="3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4"/>
                        <a:pt x="6" y="5"/>
                        <a:pt x="6" y="6"/>
                      </a:cubicBezTo>
                      <a:moveTo>
                        <a:pt x="6" y="4"/>
                      </a:move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6" y="3"/>
                        <a:pt x="7" y="2"/>
                        <a:pt x="7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6" y="3"/>
                        <a:pt x="6" y="4"/>
                      </a:cubicBezTo>
                      <a:moveTo>
                        <a:pt x="5" y="2"/>
                      </a:move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11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4" y="18"/>
                        <a:pt x="5" y="18"/>
                        <a:pt x="5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9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2" name="iṥ1íḓê"/>
                <p:cNvSpPr/>
                <p:nvPr/>
              </p:nvSpPr>
              <p:spPr bwMode="auto">
                <a:xfrm>
                  <a:off x="3908" y="2098"/>
                  <a:ext cx="21" cy="55"/>
                </a:xfrm>
                <a:custGeom>
                  <a:avLst/>
                  <a:gdLst>
                    <a:gd name="T0" fmla="*/ 8 w 9"/>
                    <a:gd name="T1" fmla="*/ 19 h 23"/>
                    <a:gd name="T2" fmla="*/ 7 w 9"/>
                    <a:gd name="T3" fmla="*/ 21 h 23"/>
                    <a:gd name="T4" fmla="*/ 6 w 9"/>
                    <a:gd name="T5" fmla="*/ 19 h 23"/>
                    <a:gd name="T6" fmla="*/ 8 w 9"/>
                    <a:gd name="T7" fmla="*/ 17 h 23"/>
                    <a:gd name="T8" fmla="*/ 6 w 9"/>
                    <a:gd name="T9" fmla="*/ 21 h 23"/>
                    <a:gd name="T10" fmla="*/ 6 w 9"/>
                    <a:gd name="T11" fmla="*/ 17 h 23"/>
                    <a:gd name="T12" fmla="*/ 8 w 9"/>
                    <a:gd name="T13" fmla="*/ 14 h 23"/>
                    <a:gd name="T14" fmla="*/ 8 w 9"/>
                    <a:gd name="T15" fmla="*/ 16 h 23"/>
                    <a:gd name="T16" fmla="*/ 6 w 9"/>
                    <a:gd name="T17" fmla="*/ 16 h 23"/>
                    <a:gd name="T18" fmla="*/ 6 w 9"/>
                    <a:gd name="T19" fmla="*/ 14 h 23"/>
                    <a:gd name="T20" fmla="*/ 8 w 9"/>
                    <a:gd name="T21" fmla="*/ 14 h 23"/>
                    <a:gd name="T22" fmla="*/ 6 w 9"/>
                    <a:gd name="T23" fmla="*/ 16 h 23"/>
                    <a:gd name="T24" fmla="*/ 6 w 9"/>
                    <a:gd name="T25" fmla="*/ 12 h 23"/>
                    <a:gd name="T26" fmla="*/ 8 w 9"/>
                    <a:gd name="T27" fmla="*/ 12 h 23"/>
                    <a:gd name="T28" fmla="*/ 6 w 9"/>
                    <a:gd name="T29" fmla="*/ 14 h 23"/>
                    <a:gd name="T30" fmla="*/ 6 w 9"/>
                    <a:gd name="T31" fmla="*/ 10 h 23"/>
                    <a:gd name="T32" fmla="*/ 8 w 9"/>
                    <a:gd name="T33" fmla="*/ 9 h 23"/>
                    <a:gd name="T34" fmla="*/ 6 w 9"/>
                    <a:gd name="T35" fmla="*/ 11 h 23"/>
                    <a:gd name="T36" fmla="*/ 6 w 9"/>
                    <a:gd name="T37" fmla="*/ 10 h 23"/>
                    <a:gd name="T38" fmla="*/ 6 w 9"/>
                    <a:gd name="T39" fmla="*/ 8 h 23"/>
                    <a:gd name="T40" fmla="*/ 7 w 9"/>
                    <a:gd name="T41" fmla="*/ 8 h 23"/>
                    <a:gd name="T42" fmla="*/ 8 w 9"/>
                    <a:gd name="T43" fmla="*/ 6 h 23"/>
                    <a:gd name="T44" fmla="*/ 8 w 9"/>
                    <a:gd name="T45" fmla="*/ 7 h 23"/>
                    <a:gd name="T46" fmla="*/ 6 w 9"/>
                    <a:gd name="T47" fmla="*/ 9 h 23"/>
                    <a:gd name="T48" fmla="*/ 3 w 9"/>
                    <a:gd name="T49" fmla="*/ 21 h 23"/>
                    <a:gd name="T50" fmla="*/ 1 w 9"/>
                    <a:gd name="T51" fmla="*/ 4 h 23"/>
                    <a:gd name="T52" fmla="*/ 5 w 9"/>
                    <a:gd name="T53" fmla="*/ 21 h 23"/>
                    <a:gd name="T54" fmla="*/ 6 w 9"/>
                    <a:gd name="T55" fmla="*/ 6 h 23"/>
                    <a:gd name="T56" fmla="*/ 8 w 9"/>
                    <a:gd name="T57" fmla="*/ 5 h 23"/>
                    <a:gd name="T58" fmla="*/ 6 w 9"/>
                    <a:gd name="T59" fmla="*/ 7 h 23"/>
                    <a:gd name="T60" fmla="*/ 6 w 9"/>
                    <a:gd name="T61" fmla="*/ 4 h 23"/>
                    <a:gd name="T62" fmla="*/ 8 w 9"/>
                    <a:gd name="T63" fmla="*/ 2 h 23"/>
                    <a:gd name="T64" fmla="*/ 8 w 9"/>
                    <a:gd name="T65" fmla="*/ 3 h 23"/>
                    <a:gd name="T66" fmla="*/ 5 w 9"/>
                    <a:gd name="T67" fmla="*/ 3 h 23"/>
                    <a:gd name="T68" fmla="*/ 4 w 9"/>
                    <a:gd name="T69" fmla="*/ 1 h 23"/>
                    <a:gd name="T70" fmla="*/ 7 w 9"/>
                    <a:gd name="T71" fmla="*/ 1 h 23"/>
                    <a:gd name="T72" fmla="*/ 5 w 9"/>
                    <a:gd name="T73" fmla="*/ 3 h 23"/>
                    <a:gd name="T74" fmla="*/ 4 w 9"/>
                    <a:gd name="T75" fmla="*/ 0 h 23"/>
                    <a:gd name="T76" fmla="*/ 1 w 9"/>
                    <a:gd name="T77" fmla="*/ 3 h 23"/>
                    <a:gd name="T78" fmla="*/ 1 w 9"/>
                    <a:gd name="T79" fmla="*/ 3 h 23"/>
                    <a:gd name="T80" fmla="*/ 0 w 9"/>
                    <a:gd name="T81" fmla="*/ 4 h 23"/>
                    <a:gd name="T82" fmla="*/ 0 w 9"/>
                    <a:gd name="T83" fmla="*/ 22 h 23"/>
                    <a:gd name="T84" fmla="*/ 1 w 9"/>
                    <a:gd name="T85" fmla="*/ 22 h 23"/>
                    <a:gd name="T86" fmla="*/ 6 w 9"/>
                    <a:gd name="T87" fmla="*/ 22 h 23"/>
                    <a:gd name="T88" fmla="*/ 6 w 9"/>
                    <a:gd name="T89" fmla="*/ 22 h 23"/>
                    <a:gd name="T90" fmla="*/ 9 w 9"/>
                    <a:gd name="T91" fmla="*/ 21 h 23"/>
                    <a:gd name="T92" fmla="*/ 9 w 9"/>
                    <a:gd name="T93" fmla="*/ 20 h 23"/>
                    <a:gd name="T94" fmla="*/ 9 w 9"/>
                    <a:gd name="T95" fmla="*/ 1 h 23"/>
                    <a:gd name="T96" fmla="*/ 9 w 9"/>
                    <a:gd name="T97" fmla="*/ 1 h 23"/>
                    <a:gd name="T98" fmla="*/ 9 w 9"/>
                    <a:gd name="T99" fmla="*/ 0 h 23"/>
                    <a:gd name="T100" fmla="*/ 8 w 9"/>
                    <a:gd name="T10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" h="23">
                      <a:moveTo>
                        <a:pt x="7" y="21"/>
                      </a:moveTo>
                      <a:cubicBezTo>
                        <a:pt x="7" y="20"/>
                        <a:pt x="8" y="20"/>
                        <a:pt x="8" y="19"/>
                      </a:cubicBezTo>
                      <a:cubicBezTo>
                        <a:pt x="8" y="19"/>
                        <a:pt x="8" y="20"/>
                        <a:pt x="8" y="20"/>
                      </a:cubicBezTo>
                      <a:cubicBezTo>
                        <a:pt x="8" y="20"/>
                        <a:pt x="7" y="20"/>
                        <a:pt x="7" y="21"/>
                      </a:cubicBezTo>
                      <a:moveTo>
                        <a:pt x="6" y="21"/>
                      </a:moveTo>
                      <a:cubicBezTo>
                        <a:pt x="6" y="20"/>
                        <a:pt x="6" y="20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8"/>
                        <a:pt x="8" y="18"/>
                      </a:cubicBezTo>
                      <a:cubicBezTo>
                        <a:pt x="7" y="19"/>
                        <a:pt x="7" y="20"/>
                        <a:pt x="6" y="21"/>
                      </a:cubicBezTo>
                      <a:moveTo>
                        <a:pt x="6" y="18"/>
                      </a:moveTo>
                      <a:cubicBezTo>
                        <a:pt x="6" y="18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8" y="15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moveTo>
                        <a:pt x="6" y="16"/>
                      </a:moveTo>
                      <a:cubicBezTo>
                        <a:pt x="6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3"/>
                        <a:pt x="8" y="12"/>
                      </a:cubicBezTo>
                      <a:cubicBezTo>
                        <a:pt x="8" y="13"/>
                        <a:pt x="8" y="13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6" y="16"/>
                        <a:pt x="6" y="16"/>
                        <a:pt x="6" y="16"/>
                      </a:cubicBezTo>
                      <a:moveTo>
                        <a:pt x="6" y="14"/>
                      </a:move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1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2"/>
                        <a:pt x="7" y="13"/>
                        <a:pt x="6" y="14"/>
                      </a:cubicBezTo>
                      <a:moveTo>
                        <a:pt x="6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9"/>
                        <a:pt x="7" y="8"/>
                        <a:pt x="8" y="8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moveTo>
                        <a:pt x="6" y="9"/>
                      </a:moveTo>
                      <a:cubicBezTo>
                        <a:pt x="6" y="9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8"/>
                        <a:pt x="7" y="9"/>
                        <a:pt x="6" y="9"/>
                      </a:cubicBezTo>
                      <a:moveTo>
                        <a:pt x="5" y="21"/>
                      </a:moveTo>
                      <a:cubicBezTo>
                        <a:pt x="4" y="21"/>
                        <a:pt x="4" y="21"/>
                        <a:pt x="3" y="21"/>
                      </a:cubicBezTo>
                      <a:cubicBezTo>
                        <a:pt x="3" y="21"/>
                        <a:pt x="2" y="21"/>
                        <a:pt x="2" y="21"/>
                      </a:cubicBezTo>
                      <a:cubicBezTo>
                        <a:pt x="2" y="16"/>
                        <a:pt x="2" y="8"/>
                        <a:pt x="1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7"/>
                        <a:pt x="5" y="17"/>
                        <a:pt x="5" y="21"/>
                      </a:cubicBezTo>
                      <a:moveTo>
                        <a:pt x="6" y="7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5"/>
                      </a:moveTo>
                      <a:cubicBezTo>
                        <a:pt x="6" y="5"/>
                        <a:pt x="6" y="4"/>
                        <a:pt x="6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5"/>
                        <a:pt x="6" y="5"/>
                        <a:pt x="6" y="5"/>
                      </a:cubicBezTo>
                      <a:moveTo>
                        <a:pt x="5" y="3"/>
                      </a:moveTo>
                      <a:cubicBezTo>
                        <a:pt x="5" y="3"/>
                        <a:pt x="4" y="3"/>
                        <a:pt x="2" y="3"/>
                      </a:cubicBezTo>
                      <a:cubicBezTo>
                        <a:pt x="3" y="2"/>
                        <a:pt x="4" y="2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3"/>
                        <a:pt x="5" y="3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8"/>
                        <a:pt x="1" y="16"/>
                        <a:pt x="0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4" y="22"/>
                        <a:pt x="5" y="22"/>
                        <a:pt x="6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7" y="22"/>
                        <a:pt x="8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5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3" name="íSlïḑé"/>
                <p:cNvSpPr/>
                <p:nvPr/>
              </p:nvSpPr>
              <p:spPr bwMode="auto">
                <a:xfrm>
                  <a:off x="3444" y="2408"/>
                  <a:ext cx="138" cy="147"/>
                </a:xfrm>
                <a:custGeom>
                  <a:avLst/>
                  <a:gdLst>
                    <a:gd name="T0" fmla="*/ 15 w 58"/>
                    <a:gd name="T1" fmla="*/ 50 h 62"/>
                    <a:gd name="T2" fmla="*/ 20 w 58"/>
                    <a:gd name="T3" fmla="*/ 50 h 62"/>
                    <a:gd name="T4" fmla="*/ 34 w 58"/>
                    <a:gd name="T5" fmla="*/ 58 h 62"/>
                    <a:gd name="T6" fmla="*/ 19 w 58"/>
                    <a:gd name="T7" fmla="*/ 11 h 62"/>
                    <a:gd name="T8" fmla="*/ 20 w 58"/>
                    <a:gd name="T9" fmla="*/ 8 h 62"/>
                    <a:gd name="T10" fmla="*/ 24 w 58"/>
                    <a:gd name="T11" fmla="*/ 2 h 62"/>
                    <a:gd name="T12" fmla="*/ 22 w 58"/>
                    <a:gd name="T13" fmla="*/ 9 h 62"/>
                    <a:gd name="T14" fmla="*/ 23 w 58"/>
                    <a:gd name="T15" fmla="*/ 10 h 62"/>
                    <a:gd name="T16" fmla="*/ 20 w 58"/>
                    <a:gd name="T17" fmla="*/ 12 h 62"/>
                    <a:gd name="T18" fmla="*/ 19 w 58"/>
                    <a:gd name="T19" fmla="*/ 15 h 62"/>
                    <a:gd name="T20" fmla="*/ 18 w 58"/>
                    <a:gd name="T21" fmla="*/ 17 h 62"/>
                    <a:gd name="T22" fmla="*/ 15 w 58"/>
                    <a:gd name="T23" fmla="*/ 22 h 62"/>
                    <a:gd name="T24" fmla="*/ 15 w 58"/>
                    <a:gd name="T25" fmla="*/ 24 h 62"/>
                    <a:gd name="T26" fmla="*/ 11 w 58"/>
                    <a:gd name="T27" fmla="*/ 28 h 62"/>
                    <a:gd name="T28" fmla="*/ 13 w 58"/>
                    <a:gd name="T29" fmla="*/ 31 h 62"/>
                    <a:gd name="T30" fmla="*/ 10 w 58"/>
                    <a:gd name="T31" fmla="*/ 31 h 62"/>
                    <a:gd name="T32" fmla="*/ 5 w 58"/>
                    <a:gd name="T33" fmla="*/ 38 h 62"/>
                    <a:gd name="T34" fmla="*/ 35 w 58"/>
                    <a:gd name="T35" fmla="*/ 54 h 62"/>
                    <a:gd name="T36" fmla="*/ 14 w 58"/>
                    <a:gd name="T37" fmla="*/ 46 h 62"/>
                    <a:gd name="T38" fmla="*/ 7 w 58"/>
                    <a:gd name="T39" fmla="*/ 32 h 62"/>
                    <a:gd name="T40" fmla="*/ 9 w 58"/>
                    <a:gd name="T41" fmla="*/ 26 h 62"/>
                    <a:gd name="T42" fmla="*/ 13 w 58"/>
                    <a:gd name="T43" fmla="*/ 24 h 62"/>
                    <a:gd name="T44" fmla="*/ 15 w 58"/>
                    <a:gd name="T45" fmla="*/ 19 h 62"/>
                    <a:gd name="T46" fmla="*/ 17 w 58"/>
                    <a:gd name="T47" fmla="*/ 13 h 62"/>
                    <a:gd name="T48" fmla="*/ 25 w 58"/>
                    <a:gd name="T49" fmla="*/ 10 h 62"/>
                    <a:gd name="T50" fmla="*/ 26 w 58"/>
                    <a:gd name="T51" fmla="*/ 3 h 62"/>
                    <a:gd name="T52" fmla="*/ 57 w 58"/>
                    <a:gd name="T53" fmla="*/ 16 h 62"/>
                    <a:gd name="T54" fmla="*/ 30 w 58"/>
                    <a:gd name="T55" fmla="*/ 51 h 62"/>
                    <a:gd name="T56" fmla="*/ 10 w 58"/>
                    <a:gd name="T57" fmla="*/ 32 h 62"/>
                    <a:gd name="T58" fmla="*/ 13 w 58"/>
                    <a:gd name="T59" fmla="*/ 29 h 62"/>
                    <a:gd name="T60" fmla="*/ 15 w 58"/>
                    <a:gd name="T61" fmla="*/ 25 h 62"/>
                    <a:gd name="T62" fmla="*/ 18 w 58"/>
                    <a:gd name="T63" fmla="*/ 18 h 62"/>
                    <a:gd name="T64" fmla="*/ 20 w 58"/>
                    <a:gd name="T65" fmla="*/ 14 h 62"/>
                    <a:gd name="T66" fmla="*/ 27 w 58"/>
                    <a:gd name="T67" fmla="*/ 0 h 62"/>
                    <a:gd name="T68" fmla="*/ 23 w 58"/>
                    <a:gd name="T69" fmla="*/ 1 h 62"/>
                    <a:gd name="T70" fmla="*/ 19 w 58"/>
                    <a:gd name="T71" fmla="*/ 9 h 62"/>
                    <a:gd name="T72" fmla="*/ 20 w 58"/>
                    <a:gd name="T73" fmla="*/ 11 h 62"/>
                    <a:gd name="T74" fmla="*/ 18 w 58"/>
                    <a:gd name="T75" fmla="*/ 10 h 62"/>
                    <a:gd name="T76" fmla="*/ 15 w 58"/>
                    <a:gd name="T77" fmla="*/ 15 h 62"/>
                    <a:gd name="T78" fmla="*/ 15 w 58"/>
                    <a:gd name="T79" fmla="*/ 18 h 62"/>
                    <a:gd name="T80" fmla="*/ 11 w 58"/>
                    <a:gd name="T81" fmla="*/ 22 h 62"/>
                    <a:gd name="T82" fmla="*/ 12 w 58"/>
                    <a:gd name="T83" fmla="*/ 23 h 62"/>
                    <a:gd name="T84" fmla="*/ 10 w 58"/>
                    <a:gd name="T85" fmla="*/ 24 h 62"/>
                    <a:gd name="T86" fmla="*/ 7 w 58"/>
                    <a:gd name="T87" fmla="*/ 28 h 62"/>
                    <a:gd name="T88" fmla="*/ 7 w 58"/>
                    <a:gd name="T89" fmla="*/ 31 h 62"/>
                    <a:gd name="T90" fmla="*/ 4 w 58"/>
                    <a:gd name="T91" fmla="*/ 32 h 62"/>
                    <a:gd name="T92" fmla="*/ 3 w 58"/>
                    <a:gd name="T93" fmla="*/ 40 h 62"/>
                    <a:gd name="T94" fmla="*/ 15 w 58"/>
                    <a:gd name="T95" fmla="*/ 51 h 62"/>
                    <a:gd name="T96" fmla="*/ 34 w 58"/>
                    <a:gd name="T97" fmla="*/ 62 h 62"/>
                    <a:gd name="T98" fmla="*/ 39 w 58"/>
                    <a:gd name="T99" fmla="*/ 57 h 62"/>
                    <a:gd name="T100" fmla="*/ 56 w 58"/>
                    <a:gd name="T101" fmla="*/ 21 h 62"/>
                    <a:gd name="T102" fmla="*/ 27 w 58"/>
                    <a:gd name="T10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8" h="62">
                      <a:moveTo>
                        <a:pt x="34" y="61"/>
                      </a:moveTo>
                      <a:cubicBezTo>
                        <a:pt x="32" y="59"/>
                        <a:pt x="28" y="57"/>
                        <a:pt x="25" y="56"/>
                      </a:cubicBezTo>
                      <a:cubicBezTo>
                        <a:pt x="24" y="55"/>
                        <a:pt x="22" y="54"/>
                        <a:pt x="21" y="54"/>
                      </a:cubicBezTo>
                      <a:cubicBezTo>
                        <a:pt x="19" y="53"/>
                        <a:pt x="17" y="52"/>
                        <a:pt x="15" y="50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1"/>
                        <a:pt x="3" y="41"/>
                        <a:pt x="3" y="40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6" y="48"/>
                        <a:pt x="18" y="49"/>
                        <a:pt x="20" y="50"/>
                      </a:cubicBezTo>
                      <a:cubicBezTo>
                        <a:pt x="21" y="51"/>
                        <a:pt x="22" y="52"/>
                        <a:pt x="24" y="52"/>
                      </a:cubicBezTo>
                      <a:cubicBezTo>
                        <a:pt x="27" y="54"/>
                        <a:pt x="30" y="55"/>
                        <a:pt x="33" y="58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4" y="57"/>
                        <a:pt x="35" y="55"/>
                        <a:pt x="36" y="54"/>
                      </a:cubicBezTo>
                      <a:cubicBezTo>
                        <a:pt x="36" y="55"/>
                        <a:pt x="37" y="55"/>
                        <a:pt x="37" y="55"/>
                      </a:cubicBezTo>
                      <a:cubicBezTo>
                        <a:pt x="36" y="57"/>
                        <a:pt x="35" y="59"/>
                        <a:pt x="34" y="61"/>
                      </a:cubicBezTo>
                      <a:moveTo>
                        <a:pt x="19" y="11"/>
                      </a:move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1" y="11"/>
                        <a:pt x="21" y="10"/>
                        <a:pt x="21" y="10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0" y="9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1" y="7"/>
                        <a:pt x="21" y="6"/>
                        <a:pt x="22" y="5"/>
                      </a:cubicBezTo>
                      <a:cubicBezTo>
                        <a:pt x="22" y="4"/>
                        <a:pt x="22" y="4"/>
                        <a:pt x="23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4" y="4"/>
                        <a:pt x="24" y="4"/>
                      </a:cubicBezTo>
                      <a:cubicBezTo>
                        <a:pt x="24" y="5"/>
                        <a:pt x="23" y="6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0"/>
                        <a:pt x="23" y="10"/>
                        <a:pt x="23" y="10"/>
                      </a:cubicBezTo>
                      <a:cubicBezTo>
                        <a:pt x="23" y="10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1" y="11"/>
                        <a:pt x="21" y="11"/>
                        <a:pt x="20" y="12"/>
                      </a:cubicBezTo>
                      <a:cubicBezTo>
                        <a:pt x="20" y="13"/>
                        <a:pt x="19" y="14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21" y="16"/>
                        <a:pt x="21" y="17"/>
                        <a:pt x="20" y="17"/>
                      </a:cubicBezTo>
                      <a:cubicBezTo>
                        <a:pt x="20" y="17"/>
                        <a:pt x="20" y="17"/>
                        <a:pt x="19" y="17"/>
                      </a:cubicBezTo>
                      <a:cubicBezTo>
                        <a:pt x="19" y="17"/>
                        <a:pt x="19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7" y="18"/>
                        <a:pt x="16" y="20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4"/>
                        <a:pt x="16" y="24"/>
                        <a:pt x="15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5"/>
                        <a:pt x="13" y="25"/>
                        <a:pt x="13" y="26"/>
                      </a:cubicBezTo>
                      <a:cubicBezTo>
                        <a:pt x="12" y="27"/>
                        <a:pt x="12" y="27"/>
                        <a:pt x="11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9"/>
                        <a:pt x="12" y="29"/>
                        <a:pt x="13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2" y="31"/>
                        <a:pt x="12" y="31"/>
                        <a:pt x="11" y="31"/>
                      </a:cubicBezTo>
                      <a:cubicBezTo>
                        <a:pt x="11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8" y="35"/>
                        <a:pt x="8" y="35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1" y="48"/>
                        <a:pt x="23" y="49"/>
                        <a:pt x="25" y="50"/>
                      </a:cubicBezTo>
                      <a:cubicBezTo>
                        <a:pt x="27" y="50"/>
                        <a:pt x="28" y="51"/>
                        <a:pt x="29" y="51"/>
                      </a:cubicBezTo>
                      <a:cubicBezTo>
                        <a:pt x="31" y="52"/>
                        <a:pt x="33" y="53"/>
                        <a:pt x="35" y="54"/>
                      </a:cubicBezTo>
                      <a:cubicBezTo>
                        <a:pt x="34" y="55"/>
                        <a:pt x="34" y="56"/>
                        <a:pt x="33" y="57"/>
                      </a:cubicBezTo>
                      <a:cubicBezTo>
                        <a:pt x="31" y="55"/>
                        <a:pt x="27" y="53"/>
                        <a:pt x="24" y="52"/>
                      </a:cubicBezTo>
                      <a:cubicBezTo>
                        <a:pt x="23" y="51"/>
                        <a:pt x="21" y="50"/>
                        <a:pt x="20" y="50"/>
                      </a:cubicBezTo>
                      <a:cubicBezTo>
                        <a:pt x="18" y="49"/>
                        <a:pt x="16" y="47"/>
                        <a:pt x="14" y="46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3" y="35"/>
                        <a:pt x="3" y="35"/>
                        <a:pt x="5" y="32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2"/>
                        <a:pt x="6" y="32"/>
                        <a:pt x="7" y="32"/>
                      </a:cubicBezTo>
                      <a:cubicBezTo>
                        <a:pt x="7" y="32"/>
                        <a:pt x="8" y="32"/>
                        <a:pt x="9" y="31"/>
                      </a:cubicBezTo>
                      <a:cubicBezTo>
                        <a:pt x="9" y="31"/>
                        <a:pt x="9" y="30"/>
                        <a:pt x="9" y="29"/>
                      </a:cubicBezTo>
                      <a:cubicBezTo>
                        <a:pt x="9" y="29"/>
                        <a:pt x="8" y="28"/>
                        <a:pt x="8" y="28"/>
                      </a:cubicBezTo>
                      <a:cubicBezTo>
                        <a:pt x="8" y="27"/>
                        <a:pt x="9" y="27"/>
                        <a:pt x="9" y="26"/>
                      </a:cubicBezTo>
                      <a:cubicBezTo>
                        <a:pt x="9" y="26"/>
                        <a:pt x="10" y="25"/>
                        <a:pt x="10" y="25"/>
                      </a:cubicBezTo>
                      <a:cubicBezTo>
                        <a:pt x="10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2" y="25"/>
                      </a:cubicBezTo>
                      <a:cubicBezTo>
                        <a:pt x="12" y="25"/>
                        <a:pt x="13" y="25"/>
                        <a:pt x="13" y="24"/>
                      </a:cubicBezTo>
                      <a:cubicBezTo>
                        <a:pt x="13" y="23"/>
                        <a:pt x="13" y="23"/>
                        <a:pt x="13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3" y="21"/>
                        <a:pt x="14" y="19"/>
                        <a:pt x="14" y="18"/>
                      </a:cubicBezTo>
                      <a:cubicBezTo>
                        <a:pt x="14" y="18"/>
                        <a:pt x="15" y="19"/>
                        <a:pt x="15" y="19"/>
                      </a:cubicBezTo>
                      <a:cubicBezTo>
                        <a:pt x="16" y="19"/>
                        <a:pt x="17" y="18"/>
                        <a:pt x="17" y="18"/>
                      </a:cubicBezTo>
                      <a:cubicBezTo>
                        <a:pt x="17" y="17"/>
                        <a:pt x="17" y="16"/>
                        <a:pt x="17" y="16"/>
                      </a:cubicBezTo>
                      <a:cubicBezTo>
                        <a:pt x="17" y="15"/>
                        <a:pt x="16" y="15"/>
                        <a:pt x="16" y="15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moveTo>
                        <a:pt x="23" y="11"/>
                      </a:moveTo>
                      <a:cubicBezTo>
                        <a:pt x="24" y="11"/>
                        <a:pt x="24" y="11"/>
                        <a:pt x="25" y="10"/>
                      </a:cubicBezTo>
                      <a:cubicBezTo>
                        <a:pt x="25" y="10"/>
                        <a:pt x="25" y="9"/>
                        <a:pt x="24" y="9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4" y="6"/>
                        <a:pt x="25" y="5"/>
                        <a:pt x="25" y="5"/>
                      </a:cubicBezTo>
                      <a:cubicBezTo>
                        <a:pt x="25" y="4"/>
                        <a:pt x="25" y="4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7" y="1"/>
                      </a:cubicBezTo>
                      <a:cubicBezTo>
                        <a:pt x="37" y="5"/>
                        <a:pt x="47" y="11"/>
                        <a:pt x="57" y="16"/>
                      </a:cubicBezTo>
                      <a:cubicBezTo>
                        <a:pt x="56" y="18"/>
                        <a:pt x="56" y="19"/>
                        <a:pt x="55" y="21"/>
                      </a:cubicBezTo>
                      <a:cubicBezTo>
                        <a:pt x="55" y="22"/>
                        <a:pt x="55" y="22"/>
                        <a:pt x="54" y="24"/>
                      </a:cubicBezTo>
                      <a:cubicBezTo>
                        <a:pt x="49" y="37"/>
                        <a:pt x="45" y="44"/>
                        <a:pt x="39" y="56"/>
                      </a:cubicBezTo>
                      <a:cubicBezTo>
                        <a:pt x="36" y="53"/>
                        <a:pt x="33" y="52"/>
                        <a:pt x="30" y="51"/>
                      </a:cubicBezTo>
                      <a:cubicBezTo>
                        <a:pt x="28" y="50"/>
                        <a:pt x="27" y="50"/>
                        <a:pt x="26" y="49"/>
                      </a:cubicBezTo>
                      <a:cubicBezTo>
                        <a:pt x="24" y="48"/>
                        <a:pt x="22" y="47"/>
                        <a:pt x="20" y="46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8" y="35"/>
                        <a:pt x="8" y="35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2"/>
                        <a:pt x="11" y="32"/>
                        <a:pt x="11" y="32"/>
                      </a:cubicBezTo>
                      <a:cubicBezTo>
                        <a:pt x="12" y="32"/>
                        <a:pt x="13" y="32"/>
                        <a:pt x="13" y="31"/>
                      </a:cubicBezTo>
                      <a:cubicBezTo>
                        <a:pt x="14" y="31"/>
                        <a:pt x="14" y="30"/>
                        <a:pt x="13" y="29"/>
                      </a:cubicBezTo>
                      <a:cubicBezTo>
                        <a:pt x="13" y="29"/>
                        <a:pt x="13" y="28"/>
                        <a:pt x="12" y="28"/>
                      </a:cubicBezTo>
                      <a:cubicBezTo>
                        <a:pt x="13" y="27"/>
                        <a:pt x="13" y="27"/>
                        <a:pt x="13" y="26"/>
                      </a:cubicBezTo>
                      <a:cubicBezTo>
                        <a:pt x="14" y="26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7" y="23"/>
                        <a:pt x="17" y="22"/>
                      </a:cubicBezTo>
                      <a:cubicBezTo>
                        <a:pt x="17" y="22"/>
                        <a:pt x="16" y="21"/>
                        <a:pt x="16" y="21"/>
                      </a:cubicBezTo>
                      <a:cubicBezTo>
                        <a:pt x="17" y="20"/>
                        <a:pt x="18" y="19"/>
                        <a:pt x="18" y="18"/>
                      </a:cubicBezTo>
                      <a:cubicBezTo>
                        <a:pt x="18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7"/>
                        <a:pt x="21" y="16"/>
                        <a:pt x="21" y="15"/>
                      </a:cubicBezTo>
                      <a:cubicBezTo>
                        <a:pt x="21" y="15"/>
                        <a:pt x="20" y="15"/>
                        <a:pt x="20" y="14"/>
                      </a:cubicBezTo>
                      <a:cubicBezTo>
                        <a:pt x="20" y="14"/>
                        <a:pt x="20" y="13"/>
                        <a:pt x="21" y="13"/>
                      </a:cubicBezTo>
                      <a:cubicBezTo>
                        <a:pt x="21" y="12"/>
                        <a:pt x="22" y="11"/>
                        <a:pt x="22" y="11"/>
                      </a:cubicBezTo>
                      <a:cubicBezTo>
                        <a:pt x="22" y="11"/>
                        <a:pt x="23" y="11"/>
                        <a:pt x="23" y="11"/>
                      </a:cubicBezTo>
                      <a:moveTo>
                        <a:pt x="27" y="0"/>
                      </a:move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4" y="1"/>
                        <a:pt x="24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2" y="3"/>
                        <a:pt x="21" y="4"/>
                        <a:pt x="21" y="5"/>
                      </a:cubicBezTo>
                      <a:cubicBezTo>
                        <a:pt x="20" y="6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19" y="11"/>
                      </a:cubicBezTo>
                      <a:cubicBezTo>
                        <a:pt x="19" y="11"/>
                        <a:pt x="19" y="11"/>
                        <a:pt x="19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1"/>
                        <a:pt x="17" y="12"/>
                        <a:pt x="16" y="13"/>
                      </a:cubicBezTo>
                      <a:cubicBezTo>
                        <a:pt x="16" y="14"/>
                        <a:pt x="15" y="14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6" y="15"/>
                        <a:pt x="16" y="16"/>
                        <a:pt x="16" y="16"/>
                      </a:cubicBezTo>
                      <a:cubicBezTo>
                        <a:pt x="17" y="16"/>
                        <a:pt x="17" y="17"/>
                        <a:pt x="16" y="17"/>
                      </a:cubicBezTo>
                      <a:cubicBezTo>
                        <a:pt x="16" y="18"/>
                        <a:pt x="16" y="18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3" y="19"/>
                        <a:pt x="12" y="21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2"/>
                        <a:pt x="12" y="22"/>
                        <a:pt x="12" y="23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0" y="24"/>
                        <a:pt x="1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5"/>
                        <a:pt x="9" y="25"/>
                        <a:pt x="8" y="26"/>
                      </a:cubicBezTo>
                      <a:cubicBezTo>
                        <a:pt x="8" y="27"/>
                        <a:pt x="7" y="27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8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1"/>
                      </a:cubicBezTo>
                      <a:cubicBezTo>
                        <a:pt x="8" y="31"/>
                        <a:pt x="7" y="31"/>
                        <a:pt x="7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3" y="35"/>
                        <a:pt x="3" y="35"/>
                        <a:pt x="0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0"/>
                        <a:pt x="2" y="41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7" y="52"/>
                        <a:pt x="19" y="53"/>
                        <a:pt x="21" y="54"/>
                      </a:cubicBezTo>
                      <a:cubicBezTo>
                        <a:pt x="22" y="55"/>
                        <a:pt x="23" y="56"/>
                        <a:pt x="25" y="56"/>
                      </a:cubicBezTo>
                      <a:cubicBezTo>
                        <a:pt x="28" y="58"/>
                        <a:pt x="31" y="59"/>
                        <a:pt x="34" y="62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5" y="62"/>
                        <a:pt x="35" y="62"/>
                        <a:pt x="35" y="62"/>
                      </a:cubicBezTo>
                      <a:cubicBezTo>
                        <a:pt x="36" y="60"/>
                        <a:pt x="37" y="58"/>
                        <a:pt x="38" y="56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46" y="45"/>
                        <a:pt x="49" y="37"/>
                        <a:pt x="55" y="24"/>
                      </a:cubicBezTo>
                      <a:cubicBezTo>
                        <a:pt x="55" y="23"/>
                        <a:pt x="56" y="22"/>
                        <a:pt x="56" y="21"/>
                      </a:cubicBezTo>
                      <a:cubicBezTo>
                        <a:pt x="56" y="20"/>
                        <a:pt x="57" y="19"/>
                        <a:pt x="58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48" y="10"/>
                        <a:pt x="37" y="5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4" name="íṧḷiḋé"/>
                <p:cNvSpPr/>
                <p:nvPr/>
              </p:nvSpPr>
              <p:spPr bwMode="auto">
                <a:xfrm>
                  <a:off x="3510" y="2436"/>
                  <a:ext cx="50" cy="29"/>
                </a:xfrm>
                <a:custGeom>
                  <a:avLst/>
                  <a:gdLst>
                    <a:gd name="T0" fmla="*/ 1 w 21"/>
                    <a:gd name="T1" fmla="*/ 0 h 12"/>
                    <a:gd name="T2" fmla="*/ 0 w 21"/>
                    <a:gd name="T3" fmla="*/ 0 h 12"/>
                    <a:gd name="T4" fmla="*/ 1 w 21"/>
                    <a:gd name="T5" fmla="*/ 1 h 12"/>
                    <a:gd name="T6" fmla="*/ 6 w 21"/>
                    <a:gd name="T7" fmla="*/ 4 h 12"/>
                    <a:gd name="T8" fmla="*/ 21 w 21"/>
                    <a:gd name="T9" fmla="*/ 12 h 12"/>
                    <a:gd name="T10" fmla="*/ 21 w 21"/>
                    <a:gd name="T11" fmla="*/ 12 h 12"/>
                    <a:gd name="T12" fmla="*/ 21 w 21"/>
                    <a:gd name="T13" fmla="*/ 12 h 12"/>
                    <a:gd name="T14" fmla="*/ 21 w 21"/>
                    <a:gd name="T15" fmla="*/ 12 h 12"/>
                    <a:gd name="T16" fmla="*/ 7 w 21"/>
                    <a:gd name="T17" fmla="*/ 3 h 12"/>
                    <a:gd name="T18" fmla="*/ 1 w 21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1" y="6"/>
                        <a:pt x="16" y="9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17" y="8"/>
                        <a:pt x="12" y="6"/>
                        <a:pt x="7" y="3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5" name="íşľïḑê"/>
                <p:cNvSpPr/>
                <p:nvPr/>
              </p:nvSpPr>
              <p:spPr bwMode="auto">
                <a:xfrm>
                  <a:off x="3506" y="2448"/>
                  <a:ext cx="47" cy="26"/>
                </a:xfrm>
                <a:custGeom>
                  <a:avLst/>
                  <a:gdLst>
                    <a:gd name="T0" fmla="*/ 1 w 20"/>
                    <a:gd name="T1" fmla="*/ 0 h 11"/>
                    <a:gd name="T2" fmla="*/ 0 w 20"/>
                    <a:gd name="T3" fmla="*/ 0 h 11"/>
                    <a:gd name="T4" fmla="*/ 1 w 20"/>
                    <a:gd name="T5" fmla="*/ 1 h 11"/>
                    <a:gd name="T6" fmla="*/ 19 w 20"/>
                    <a:gd name="T7" fmla="*/ 11 h 11"/>
                    <a:gd name="T8" fmla="*/ 19 w 20"/>
                    <a:gd name="T9" fmla="*/ 11 h 11"/>
                    <a:gd name="T10" fmla="*/ 20 w 20"/>
                    <a:gd name="T11" fmla="*/ 11 h 11"/>
                    <a:gd name="T12" fmla="*/ 19 w 20"/>
                    <a:gd name="T13" fmla="*/ 11 h 11"/>
                    <a:gd name="T14" fmla="*/ 1 w 20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7" y="4"/>
                        <a:pt x="13" y="8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3" y="7"/>
                        <a:pt x="7" y="3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6" name="iSļiḍè"/>
                <p:cNvSpPr/>
                <p:nvPr/>
              </p:nvSpPr>
              <p:spPr bwMode="auto">
                <a:xfrm>
                  <a:off x="3501" y="2460"/>
                  <a:ext cx="50" cy="26"/>
                </a:xfrm>
                <a:custGeom>
                  <a:avLst/>
                  <a:gdLst>
                    <a:gd name="T0" fmla="*/ 0 w 21"/>
                    <a:gd name="T1" fmla="*/ 0 h 11"/>
                    <a:gd name="T2" fmla="*/ 0 w 21"/>
                    <a:gd name="T3" fmla="*/ 0 h 11"/>
                    <a:gd name="T4" fmla="*/ 0 w 21"/>
                    <a:gd name="T5" fmla="*/ 0 h 11"/>
                    <a:gd name="T6" fmla="*/ 13 w 21"/>
                    <a:gd name="T7" fmla="*/ 8 h 11"/>
                    <a:gd name="T8" fmla="*/ 20 w 21"/>
                    <a:gd name="T9" fmla="*/ 11 h 11"/>
                    <a:gd name="T10" fmla="*/ 20 w 21"/>
                    <a:gd name="T11" fmla="*/ 11 h 11"/>
                    <a:gd name="T12" fmla="*/ 21 w 21"/>
                    <a:gd name="T13" fmla="*/ 11 h 11"/>
                    <a:gd name="T14" fmla="*/ 20 w 21"/>
                    <a:gd name="T15" fmla="*/ 10 h 11"/>
                    <a:gd name="T16" fmla="*/ 14 w 21"/>
                    <a:gd name="T17" fmla="*/ 7 h 11"/>
                    <a:gd name="T18" fmla="*/ 0 w 21"/>
                    <a:gd name="T1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4"/>
                        <a:pt x="9" y="6"/>
                        <a:pt x="13" y="8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7" name="ïṣlïḑe"/>
                <p:cNvSpPr/>
                <p:nvPr/>
              </p:nvSpPr>
              <p:spPr bwMode="auto">
                <a:xfrm>
                  <a:off x="3491" y="2474"/>
                  <a:ext cx="50" cy="24"/>
                </a:xfrm>
                <a:custGeom>
                  <a:avLst/>
                  <a:gdLst>
                    <a:gd name="T0" fmla="*/ 3 w 50"/>
                    <a:gd name="T1" fmla="*/ 0 h 24"/>
                    <a:gd name="T2" fmla="*/ 0 w 50"/>
                    <a:gd name="T3" fmla="*/ 0 h 24"/>
                    <a:gd name="T4" fmla="*/ 3 w 50"/>
                    <a:gd name="T5" fmla="*/ 3 h 24"/>
                    <a:gd name="T6" fmla="*/ 50 w 50"/>
                    <a:gd name="T7" fmla="*/ 24 h 24"/>
                    <a:gd name="T8" fmla="*/ 50 w 50"/>
                    <a:gd name="T9" fmla="*/ 24 h 24"/>
                    <a:gd name="T10" fmla="*/ 50 w 50"/>
                    <a:gd name="T11" fmla="*/ 24 h 24"/>
                    <a:gd name="T12" fmla="*/ 50 w 50"/>
                    <a:gd name="T13" fmla="*/ 22 h 24"/>
                    <a:gd name="T14" fmla="*/ 3 w 50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8" name="îSḻîďê"/>
                <p:cNvSpPr/>
                <p:nvPr/>
              </p:nvSpPr>
              <p:spPr bwMode="auto">
                <a:xfrm>
                  <a:off x="3491" y="2474"/>
                  <a:ext cx="50" cy="24"/>
                </a:xfrm>
                <a:custGeom>
                  <a:avLst/>
                  <a:gdLst>
                    <a:gd name="T0" fmla="*/ 3 w 50"/>
                    <a:gd name="T1" fmla="*/ 0 h 24"/>
                    <a:gd name="T2" fmla="*/ 0 w 50"/>
                    <a:gd name="T3" fmla="*/ 0 h 24"/>
                    <a:gd name="T4" fmla="*/ 3 w 50"/>
                    <a:gd name="T5" fmla="*/ 3 h 24"/>
                    <a:gd name="T6" fmla="*/ 50 w 50"/>
                    <a:gd name="T7" fmla="*/ 24 h 24"/>
                    <a:gd name="T8" fmla="*/ 50 w 50"/>
                    <a:gd name="T9" fmla="*/ 24 h 24"/>
                    <a:gd name="T10" fmla="*/ 50 w 50"/>
                    <a:gd name="T11" fmla="*/ 24 h 24"/>
                    <a:gd name="T12" fmla="*/ 50 w 50"/>
                    <a:gd name="T13" fmla="*/ 22 h 24"/>
                    <a:gd name="T14" fmla="*/ 3 w 50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9" name="íşļíďé"/>
                <p:cNvSpPr/>
                <p:nvPr/>
              </p:nvSpPr>
              <p:spPr bwMode="auto">
                <a:xfrm>
                  <a:off x="3487" y="2484"/>
                  <a:ext cx="50" cy="26"/>
                </a:xfrm>
                <a:custGeom>
                  <a:avLst/>
                  <a:gdLst>
                    <a:gd name="T0" fmla="*/ 0 w 50"/>
                    <a:gd name="T1" fmla="*/ 0 h 26"/>
                    <a:gd name="T2" fmla="*/ 0 w 50"/>
                    <a:gd name="T3" fmla="*/ 2 h 26"/>
                    <a:gd name="T4" fmla="*/ 0 w 50"/>
                    <a:gd name="T5" fmla="*/ 2 h 26"/>
                    <a:gd name="T6" fmla="*/ 50 w 50"/>
                    <a:gd name="T7" fmla="*/ 26 h 26"/>
                    <a:gd name="T8" fmla="*/ 50 w 50"/>
                    <a:gd name="T9" fmla="*/ 26 h 26"/>
                    <a:gd name="T10" fmla="*/ 50 w 50"/>
                    <a:gd name="T11" fmla="*/ 26 h 26"/>
                    <a:gd name="T12" fmla="*/ 50 w 50"/>
                    <a:gd name="T13" fmla="*/ 23 h 26"/>
                    <a:gd name="T14" fmla="*/ 0 w 50"/>
                    <a:gd name="T1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0" name="íśḻîde"/>
                <p:cNvSpPr/>
                <p:nvPr/>
              </p:nvSpPr>
              <p:spPr bwMode="auto">
                <a:xfrm>
                  <a:off x="3487" y="2484"/>
                  <a:ext cx="50" cy="26"/>
                </a:xfrm>
                <a:custGeom>
                  <a:avLst/>
                  <a:gdLst>
                    <a:gd name="T0" fmla="*/ 0 w 50"/>
                    <a:gd name="T1" fmla="*/ 0 h 26"/>
                    <a:gd name="T2" fmla="*/ 0 w 50"/>
                    <a:gd name="T3" fmla="*/ 2 h 26"/>
                    <a:gd name="T4" fmla="*/ 0 w 50"/>
                    <a:gd name="T5" fmla="*/ 2 h 26"/>
                    <a:gd name="T6" fmla="*/ 50 w 50"/>
                    <a:gd name="T7" fmla="*/ 26 h 26"/>
                    <a:gd name="T8" fmla="*/ 50 w 50"/>
                    <a:gd name="T9" fmla="*/ 26 h 26"/>
                    <a:gd name="T10" fmla="*/ 50 w 50"/>
                    <a:gd name="T11" fmla="*/ 26 h 26"/>
                    <a:gd name="T12" fmla="*/ 50 w 50"/>
                    <a:gd name="T13" fmla="*/ 23 h 26"/>
                    <a:gd name="T14" fmla="*/ 0 w 50"/>
                    <a:gd name="T1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1" name="íṡ1íḍé"/>
                <p:cNvSpPr/>
                <p:nvPr/>
              </p:nvSpPr>
              <p:spPr bwMode="auto">
                <a:xfrm>
                  <a:off x="3482" y="2496"/>
                  <a:ext cx="50" cy="26"/>
                </a:xfrm>
                <a:custGeom>
                  <a:avLst/>
                  <a:gdLst>
                    <a:gd name="T0" fmla="*/ 0 w 50"/>
                    <a:gd name="T1" fmla="*/ 0 h 26"/>
                    <a:gd name="T2" fmla="*/ 0 w 50"/>
                    <a:gd name="T3" fmla="*/ 0 h 26"/>
                    <a:gd name="T4" fmla="*/ 0 w 50"/>
                    <a:gd name="T5" fmla="*/ 2 h 26"/>
                    <a:gd name="T6" fmla="*/ 48 w 50"/>
                    <a:gd name="T7" fmla="*/ 23 h 26"/>
                    <a:gd name="T8" fmla="*/ 48 w 50"/>
                    <a:gd name="T9" fmla="*/ 26 h 26"/>
                    <a:gd name="T10" fmla="*/ 50 w 50"/>
                    <a:gd name="T11" fmla="*/ 23 h 26"/>
                    <a:gd name="T12" fmla="*/ 48 w 50"/>
                    <a:gd name="T13" fmla="*/ 23 h 26"/>
                    <a:gd name="T14" fmla="*/ 0 w 50"/>
                    <a:gd name="T1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8" y="23"/>
                      </a:lnTo>
                      <a:lnTo>
                        <a:pt x="48" y="26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2" name="íṩḷïde"/>
                <p:cNvSpPr/>
                <p:nvPr/>
              </p:nvSpPr>
              <p:spPr bwMode="auto">
                <a:xfrm>
                  <a:off x="3482" y="2496"/>
                  <a:ext cx="50" cy="26"/>
                </a:xfrm>
                <a:custGeom>
                  <a:avLst/>
                  <a:gdLst>
                    <a:gd name="T0" fmla="*/ 0 w 50"/>
                    <a:gd name="T1" fmla="*/ 0 h 26"/>
                    <a:gd name="T2" fmla="*/ 0 w 50"/>
                    <a:gd name="T3" fmla="*/ 0 h 26"/>
                    <a:gd name="T4" fmla="*/ 0 w 50"/>
                    <a:gd name="T5" fmla="*/ 2 h 26"/>
                    <a:gd name="T6" fmla="*/ 48 w 50"/>
                    <a:gd name="T7" fmla="*/ 23 h 26"/>
                    <a:gd name="T8" fmla="*/ 48 w 50"/>
                    <a:gd name="T9" fmla="*/ 26 h 26"/>
                    <a:gd name="T10" fmla="*/ 50 w 50"/>
                    <a:gd name="T11" fmla="*/ 23 h 26"/>
                    <a:gd name="T12" fmla="*/ 48 w 50"/>
                    <a:gd name="T13" fmla="*/ 23 h 26"/>
                    <a:gd name="T14" fmla="*/ 0 w 50"/>
                    <a:gd name="T1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8" y="23"/>
                      </a:lnTo>
                      <a:lnTo>
                        <a:pt x="48" y="26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3" name="íṩ1îḍe"/>
                <p:cNvSpPr/>
                <p:nvPr/>
              </p:nvSpPr>
              <p:spPr bwMode="auto">
                <a:xfrm>
                  <a:off x="3584" y="2022"/>
                  <a:ext cx="53" cy="53"/>
                </a:xfrm>
                <a:custGeom>
                  <a:avLst/>
                  <a:gdLst>
                    <a:gd name="T0" fmla="*/ 2 w 22"/>
                    <a:gd name="T1" fmla="*/ 19 h 22"/>
                    <a:gd name="T2" fmla="*/ 6 w 22"/>
                    <a:gd name="T3" fmla="*/ 5 h 22"/>
                    <a:gd name="T4" fmla="*/ 6 w 22"/>
                    <a:gd name="T5" fmla="*/ 3 h 22"/>
                    <a:gd name="T6" fmla="*/ 11 w 22"/>
                    <a:gd name="T7" fmla="*/ 4 h 22"/>
                    <a:gd name="T8" fmla="*/ 10 w 22"/>
                    <a:gd name="T9" fmla="*/ 6 h 22"/>
                    <a:gd name="T10" fmla="*/ 10 w 22"/>
                    <a:gd name="T11" fmla="*/ 7 h 22"/>
                    <a:gd name="T12" fmla="*/ 10 w 22"/>
                    <a:gd name="T13" fmla="*/ 7 h 22"/>
                    <a:gd name="T14" fmla="*/ 13 w 22"/>
                    <a:gd name="T15" fmla="*/ 7 h 22"/>
                    <a:gd name="T16" fmla="*/ 14 w 22"/>
                    <a:gd name="T17" fmla="*/ 7 h 22"/>
                    <a:gd name="T18" fmla="*/ 14 w 22"/>
                    <a:gd name="T19" fmla="*/ 7 h 22"/>
                    <a:gd name="T20" fmla="*/ 15 w 22"/>
                    <a:gd name="T21" fmla="*/ 7 h 22"/>
                    <a:gd name="T22" fmla="*/ 16 w 22"/>
                    <a:gd name="T23" fmla="*/ 4 h 22"/>
                    <a:gd name="T24" fmla="*/ 21 w 22"/>
                    <a:gd name="T25" fmla="*/ 5 h 22"/>
                    <a:gd name="T26" fmla="*/ 21 w 22"/>
                    <a:gd name="T27" fmla="*/ 9 h 22"/>
                    <a:gd name="T28" fmla="*/ 17 w 22"/>
                    <a:gd name="T29" fmla="*/ 20 h 22"/>
                    <a:gd name="T30" fmla="*/ 17 w 22"/>
                    <a:gd name="T31" fmla="*/ 20 h 22"/>
                    <a:gd name="T32" fmla="*/ 17 w 22"/>
                    <a:gd name="T33" fmla="*/ 21 h 22"/>
                    <a:gd name="T34" fmla="*/ 17 w 22"/>
                    <a:gd name="T35" fmla="*/ 21 h 22"/>
                    <a:gd name="T36" fmla="*/ 7 w 22"/>
                    <a:gd name="T37" fmla="*/ 19 h 22"/>
                    <a:gd name="T38" fmla="*/ 2 w 22"/>
                    <a:gd name="T39" fmla="*/ 19 h 22"/>
                    <a:gd name="T40" fmla="*/ 2 w 22"/>
                    <a:gd name="T41" fmla="*/ 19 h 22"/>
                    <a:gd name="T42" fmla="*/ 14 w 22"/>
                    <a:gd name="T43" fmla="*/ 6 h 22"/>
                    <a:gd name="T44" fmla="*/ 14 w 22"/>
                    <a:gd name="T45" fmla="*/ 6 h 22"/>
                    <a:gd name="T46" fmla="*/ 11 w 22"/>
                    <a:gd name="T47" fmla="*/ 6 h 22"/>
                    <a:gd name="T48" fmla="*/ 13 w 22"/>
                    <a:gd name="T49" fmla="*/ 1 h 22"/>
                    <a:gd name="T50" fmla="*/ 16 w 22"/>
                    <a:gd name="T51" fmla="*/ 1 h 22"/>
                    <a:gd name="T52" fmla="*/ 14 w 22"/>
                    <a:gd name="T53" fmla="*/ 6 h 22"/>
                    <a:gd name="T54" fmla="*/ 14 w 22"/>
                    <a:gd name="T55" fmla="*/ 6 h 22"/>
                    <a:gd name="T56" fmla="*/ 13 w 22"/>
                    <a:gd name="T57" fmla="*/ 0 h 22"/>
                    <a:gd name="T58" fmla="*/ 13 w 22"/>
                    <a:gd name="T59" fmla="*/ 0 h 22"/>
                    <a:gd name="T60" fmla="*/ 11 w 22"/>
                    <a:gd name="T61" fmla="*/ 3 h 22"/>
                    <a:gd name="T62" fmla="*/ 6 w 22"/>
                    <a:gd name="T63" fmla="*/ 2 h 22"/>
                    <a:gd name="T64" fmla="*/ 5 w 22"/>
                    <a:gd name="T65" fmla="*/ 2 h 22"/>
                    <a:gd name="T66" fmla="*/ 5 w 22"/>
                    <a:gd name="T67" fmla="*/ 3 h 22"/>
                    <a:gd name="T68" fmla="*/ 5 w 22"/>
                    <a:gd name="T69" fmla="*/ 5 h 22"/>
                    <a:gd name="T70" fmla="*/ 0 w 22"/>
                    <a:gd name="T71" fmla="*/ 19 h 22"/>
                    <a:gd name="T72" fmla="*/ 0 w 22"/>
                    <a:gd name="T73" fmla="*/ 20 h 22"/>
                    <a:gd name="T74" fmla="*/ 1 w 22"/>
                    <a:gd name="T75" fmla="*/ 20 h 22"/>
                    <a:gd name="T76" fmla="*/ 2 w 22"/>
                    <a:gd name="T77" fmla="*/ 20 h 22"/>
                    <a:gd name="T78" fmla="*/ 7 w 22"/>
                    <a:gd name="T79" fmla="*/ 20 h 22"/>
                    <a:gd name="T80" fmla="*/ 17 w 22"/>
                    <a:gd name="T81" fmla="*/ 22 h 22"/>
                    <a:gd name="T82" fmla="*/ 17 w 22"/>
                    <a:gd name="T83" fmla="*/ 22 h 22"/>
                    <a:gd name="T84" fmla="*/ 17 w 22"/>
                    <a:gd name="T85" fmla="*/ 22 h 22"/>
                    <a:gd name="T86" fmla="*/ 18 w 22"/>
                    <a:gd name="T87" fmla="*/ 21 h 22"/>
                    <a:gd name="T88" fmla="*/ 18 w 22"/>
                    <a:gd name="T89" fmla="*/ 20 h 22"/>
                    <a:gd name="T90" fmla="*/ 22 w 22"/>
                    <a:gd name="T91" fmla="*/ 9 h 22"/>
                    <a:gd name="T92" fmla="*/ 22 w 22"/>
                    <a:gd name="T93" fmla="*/ 4 h 22"/>
                    <a:gd name="T94" fmla="*/ 22 w 22"/>
                    <a:gd name="T95" fmla="*/ 4 h 22"/>
                    <a:gd name="T96" fmla="*/ 22 w 22"/>
                    <a:gd name="T97" fmla="*/ 4 h 22"/>
                    <a:gd name="T98" fmla="*/ 16 w 22"/>
                    <a:gd name="T99" fmla="*/ 3 h 22"/>
                    <a:gd name="T100" fmla="*/ 17 w 22"/>
                    <a:gd name="T101" fmla="*/ 1 h 22"/>
                    <a:gd name="T102" fmla="*/ 17 w 22"/>
                    <a:gd name="T103" fmla="*/ 1 h 22"/>
                    <a:gd name="T104" fmla="*/ 17 w 22"/>
                    <a:gd name="T105" fmla="*/ 0 h 22"/>
                    <a:gd name="T106" fmla="*/ 13 w 22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" h="22">
                      <a:moveTo>
                        <a:pt x="2" y="19"/>
                      </a:moveTo>
                      <a:cubicBezTo>
                        <a:pt x="4" y="15"/>
                        <a:pt x="5" y="9"/>
                        <a:pt x="6" y="5"/>
                      </a:cubicBezTo>
                      <a:cubicBezTo>
                        <a:pt x="6" y="5"/>
                        <a:pt x="6" y="4"/>
                        <a:pt x="6" y="3"/>
                      </a:cubicBezTo>
                      <a:cubicBezTo>
                        <a:pt x="7" y="4"/>
                        <a:pt x="9" y="4"/>
                        <a:pt x="11" y="4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8" y="4"/>
                        <a:pt x="19" y="4"/>
                        <a:pt x="21" y="5"/>
                      </a:cubicBezTo>
                      <a:cubicBezTo>
                        <a:pt x="21" y="6"/>
                        <a:pt x="21" y="7"/>
                        <a:pt x="21" y="9"/>
                      </a:cubicBezTo>
                      <a:cubicBezTo>
                        <a:pt x="20" y="13"/>
                        <a:pt x="19" y="17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5" y="19"/>
                        <a:pt x="4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2" y="4"/>
                        <a:pt x="13" y="2"/>
                        <a:pt x="13" y="1"/>
                      </a:cubicBezTo>
                      <a:cubicBezTo>
                        <a:pt x="14" y="1"/>
                        <a:pt x="15" y="1"/>
                        <a:pt x="16" y="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1"/>
                        <a:pt x="12" y="2"/>
                        <a:pt x="11" y="3"/>
                      </a:cubicBezTo>
                      <a:cubicBezTo>
                        <a:pt x="9" y="3"/>
                        <a:pt x="7" y="3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4" y="9"/>
                        <a:pt x="3" y="15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2" y="20"/>
                        <a:pt x="2" y="20"/>
                      </a:cubicBezTo>
                      <a:cubicBezTo>
                        <a:pt x="4" y="20"/>
                        <a:pt x="5" y="20"/>
                        <a:pt x="7" y="20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20" y="17"/>
                        <a:pt x="21" y="13"/>
                        <a:pt x="22" y="9"/>
                      </a:cubicBezTo>
                      <a:cubicBezTo>
                        <a:pt x="22" y="7"/>
                        <a:pt x="22" y="6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0" y="3"/>
                        <a:pt x="18" y="3"/>
                        <a:pt x="16" y="3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4" name="ïŝḻîḑé"/>
                <p:cNvSpPr/>
                <p:nvPr/>
              </p:nvSpPr>
              <p:spPr bwMode="auto">
                <a:xfrm>
                  <a:off x="3601" y="2044"/>
                  <a:ext cx="26" cy="4"/>
                </a:xfrm>
                <a:custGeom>
                  <a:avLst/>
                  <a:gdLst>
                    <a:gd name="T0" fmla="*/ 1 w 11"/>
                    <a:gd name="T1" fmla="*/ 0 h 2"/>
                    <a:gd name="T2" fmla="*/ 0 w 11"/>
                    <a:gd name="T3" fmla="*/ 0 h 2"/>
                    <a:gd name="T4" fmla="*/ 1 w 11"/>
                    <a:gd name="T5" fmla="*/ 1 h 2"/>
                    <a:gd name="T6" fmla="*/ 10 w 11"/>
                    <a:gd name="T7" fmla="*/ 2 h 2"/>
                    <a:gd name="T8" fmla="*/ 11 w 11"/>
                    <a:gd name="T9" fmla="*/ 1 h 2"/>
                    <a:gd name="T10" fmla="*/ 10 w 11"/>
                    <a:gd name="T11" fmla="*/ 1 h 2"/>
                    <a:gd name="T12" fmla="*/ 1 w 11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1"/>
                        <a:pt x="7" y="2"/>
                        <a:pt x="10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1"/>
                        <a:pt x="4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5" name="iŝ1ïḓe"/>
                <p:cNvSpPr/>
                <p:nvPr/>
              </p:nvSpPr>
              <p:spPr bwMode="auto">
                <a:xfrm>
                  <a:off x="3599" y="2051"/>
                  <a:ext cx="26" cy="5"/>
                </a:xfrm>
                <a:custGeom>
                  <a:avLst/>
                  <a:gdLst>
                    <a:gd name="T0" fmla="*/ 1 w 11"/>
                    <a:gd name="T1" fmla="*/ 0 h 2"/>
                    <a:gd name="T2" fmla="*/ 0 w 11"/>
                    <a:gd name="T3" fmla="*/ 0 h 2"/>
                    <a:gd name="T4" fmla="*/ 0 w 11"/>
                    <a:gd name="T5" fmla="*/ 1 h 2"/>
                    <a:gd name="T6" fmla="*/ 10 w 11"/>
                    <a:gd name="T7" fmla="*/ 2 h 2"/>
                    <a:gd name="T8" fmla="*/ 11 w 11"/>
                    <a:gd name="T9" fmla="*/ 2 h 2"/>
                    <a:gd name="T10" fmla="*/ 10 w 11"/>
                    <a:gd name="T11" fmla="*/ 1 h 2"/>
                    <a:gd name="T12" fmla="*/ 1 w 11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2"/>
                        <a:pt x="7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1"/>
                        <a:pt x="4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6" name="íṡļiḍè"/>
                <p:cNvSpPr/>
                <p:nvPr/>
              </p:nvSpPr>
              <p:spPr bwMode="auto">
                <a:xfrm>
                  <a:off x="3599" y="2058"/>
                  <a:ext cx="7" cy="2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0 h 1"/>
                    <a:gd name="T4" fmla="*/ 0 w 3"/>
                    <a:gd name="T5" fmla="*/ 0 h 1"/>
                    <a:gd name="T6" fmla="*/ 0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  <a:gd name="T16" fmla="*/ 3 w 3"/>
                    <a:gd name="T17" fmla="*/ 0 h 1"/>
                    <a:gd name="T18" fmla="*/ 1 w 3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7" name="iśļiḋé"/>
                <p:cNvSpPr/>
                <p:nvPr/>
              </p:nvSpPr>
              <p:spPr bwMode="auto">
                <a:xfrm>
                  <a:off x="3520" y="2044"/>
                  <a:ext cx="33" cy="12"/>
                </a:xfrm>
                <a:custGeom>
                  <a:avLst/>
                  <a:gdLst>
                    <a:gd name="T0" fmla="*/ 13 w 14"/>
                    <a:gd name="T1" fmla="*/ 0 h 5"/>
                    <a:gd name="T2" fmla="*/ 0 w 14"/>
                    <a:gd name="T3" fmla="*/ 4 h 5"/>
                    <a:gd name="T4" fmla="*/ 0 w 14"/>
                    <a:gd name="T5" fmla="*/ 5 h 5"/>
                    <a:gd name="T6" fmla="*/ 1 w 14"/>
                    <a:gd name="T7" fmla="*/ 5 h 5"/>
                    <a:gd name="T8" fmla="*/ 13 w 14"/>
                    <a:gd name="T9" fmla="*/ 1 h 5"/>
                    <a:gd name="T10" fmla="*/ 14 w 14"/>
                    <a:gd name="T11" fmla="*/ 0 h 5"/>
                    <a:gd name="T12" fmla="*/ 13 w 14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5">
                      <a:moveTo>
                        <a:pt x="13" y="0"/>
                      </a:moveTo>
                      <a:cubicBezTo>
                        <a:pt x="12" y="1"/>
                        <a:pt x="3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13" y="1"/>
                        <a:pt x="13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8" name="iṩḻîďè"/>
                <p:cNvSpPr/>
                <p:nvPr/>
              </p:nvSpPr>
              <p:spPr bwMode="auto">
                <a:xfrm>
                  <a:off x="3522" y="2053"/>
                  <a:ext cx="31" cy="10"/>
                </a:xfrm>
                <a:custGeom>
                  <a:avLst/>
                  <a:gdLst>
                    <a:gd name="T0" fmla="*/ 12 w 13"/>
                    <a:gd name="T1" fmla="*/ 0 h 4"/>
                    <a:gd name="T2" fmla="*/ 5 w 13"/>
                    <a:gd name="T3" fmla="*/ 2 h 4"/>
                    <a:gd name="T4" fmla="*/ 0 w 13"/>
                    <a:gd name="T5" fmla="*/ 3 h 4"/>
                    <a:gd name="T6" fmla="*/ 0 w 13"/>
                    <a:gd name="T7" fmla="*/ 4 h 4"/>
                    <a:gd name="T8" fmla="*/ 0 w 13"/>
                    <a:gd name="T9" fmla="*/ 4 h 4"/>
                    <a:gd name="T10" fmla="*/ 1 w 13"/>
                    <a:gd name="T11" fmla="*/ 4 h 4"/>
                    <a:gd name="T12" fmla="*/ 6 w 13"/>
                    <a:gd name="T13" fmla="*/ 3 h 4"/>
                    <a:gd name="T14" fmla="*/ 12 w 13"/>
                    <a:gd name="T15" fmla="*/ 1 h 4"/>
                    <a:gd name="T16" fmla="*/ 13 w 13"/>
                    <a:gd name="T17" fmla="*/ 0 h 4"/>
                    <a:gd name="T18" fmla="*/ 12 w 13"/>
                    <a:gd name="T19" fmla="*/ 0 h 4"/>
                    <a:gd name="T20" fmla="*/ 12 w 1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4">
                      <a:moveTo>
                        <a:pt x="12" y="0"/>
                      </a:moveTo>
                      <a:cubicBezTo>
                        <a:pt x="11" y="0"/>
                        <a:pt x="10" y="0"/>
                        <a:pt x="5" y="2"/>
                      </a:cubicBezTo>
                      <a:cubicBezTo>
                        <a:pt x="3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3"/>
                        <a:pt x="6" y="3"/>
                      </a:cubicBezTo>
                      <a:cubicBezTo>
                        <a:pt x="8" y="2"/>
                        <a:pt x="12" y="1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9" name="îṥḷïḓè"/>
                <p:cNvSpPr/>
                <p:nvPr/>
              </p:nvSpPr>
              <p:spPr bwMode="auto">
                <a:xfrm>
                  <a:off x="3522" y="2065"/>
                  <a:ext cx="10" cy="5"/>
                </a:xfrm>
                <a:custGeom>
                  <a:avLst/>
                  <a:gdLst>
                    <a:gd name="T0" fmla="*/ 3 w 4"/>
                    <a:gd name="T1" fmla="*/ 0 h 2"/>
                    <a:gd name="T2" fmla="*/ 2 w 4"/>
                    <a:gd name="T3" fmla="*/ 1 h 2"/>
                    <a:gd name="T4" fmla="*/ 1 w 4"/>
                    <a:gd name="T5" fmla="*/ 1 h 2"/>
                    <a:gd name="T6" fmla="*/ 1 w 4"/>
                    <a:gd name="T7" fmla="*/ 1 h 2"/>
                    <a:gd name="T8" fmla="*/ 0 w 4"/>
                    <a:gd name="T9" fmla="*/ 1 h 2"/>
                    <a:gd name="T10" fmla="*/ 1 w 4"/>
                    <a:gd name="T11" fmla="*/ 2 h 2"/>
                    <a:gd name="T12" fmla="*/ 1 w 4"/>
                    <a:gd name="T13" fmla="*/ 2 h 2"/>
                    <a:gd name="T14" fmla="*/ 2 w 4"/>
                    <a:gd name="T15" fmla="*/ 1 h 2"/>
                    <a:gd name="T16" fmla="*/ 3 w 4"/>
                    <a:gd name="T17" fmla="*/ 1 h 2"/>
                    <a:gd name="T18" fmla="*/ 3 w 4"/>
                    <a:gd name="T19" fmla="*/ 1 h 2"/>
                    <a:gd name="T20" fmla="*/ 4 w 4"/>
                    <a:gd name="T21" fmla="*/ 1 h 2"/>
                    <a:gd name="T22" fmla="*/ 4 w 4"/>
                    <a:gd name="T23" fmla="*/ 0 h 2"/>
                    <a:gd name="T24" fmla="*/ 3 w 4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0" name="iṧḷídé"/>
                <p:cNvSpPr/>
                <p:nvPr/>
              </p:nvSpPr>
              <p:spPr bwMode="auto">
                <a:xfrm>
                  <a:off x="3510" y="2017"/>
                  <a:ext cx="62" cy="74"/>
                </a:xfrm>
                <a:custGeom>
                  <a:avLst/>
                  <a:gdLst>
                    <a:gd name="T0" fmla="*/ 7 w 26"/>
                    <a:gd name="T1" fmla="*/ 27 h 31"/>
                    <a:gd name="T2" fmla="*/ 25 w 26"/>
                    <a:gd name="T3" fmla="*/ 25 h 31"/>
                    <a:gd name="T4" fmla="*/ 24 w 26"/>
                    <a:gd name="T5" fmla="*/ 25 h 31"/>
                    <a:gd name="T6" fmla="*/ 24 w 26"/>
                    <a:gd name="T7" fmla="*/ 25 h 31"/>
                    <a:gd name="T8" fmla="*/ 23 w 26"/>
                    <a:gd name="T9" fmla="*/ 26 h 31"/>
                    <a:gd name="T10" fmla="*/ 7 w 26"/>
                    <a:gd name="T11" fmla="*/ 29 h 31"/>
                    <a:gd name="T12" fmla="*/ 21 w 26"/>
                    <a:gd name="T13" fmla="*/ 4 h 31"/>
                    <a:gd name="T14" fmla="*/ 23 w 26"/>
                    <a:gd name="T15" fmla="*/ 10 h 31"/>
                    <a:gd name="T16" fmla="*/ 8 w 26"/>
                    <a:gd name="T17" fmla="*/ 9 h 31"/>
                    <a:gd name="T18" fmla="*/ 7 w 26"/>
                    <a:gd name="T19" fmla="*/ 3 h 31"/>
                    <a:gd name="T20" fmla="*/ 10 w 26"/>
                    <a:gd name="T21" fmla="*/ 1 h 31"/>
                    <a:gd name="T22" fmla="*/ 12 w 26"/>
                    <a:gd name="T23" fmla="*/ 7 h 31"/>
                    <a:gd name="T24" fmla="*/ 8 w 26"/>
                    <a:gd name="T25" fmla="*/ 10 h 31"/>
                    <a:gd name="T26" fmla="*/ 12 w 26"/>
                    <a:gd name="T27" fmla="*/ 4 h 31"/>
                    <a:gd name="T28" fmla="*/ 19 w 26"/>
                    <a:gd name="T29" fmla="*/ 1 h 31"/>
                    <a:gd name="T30" fmla="*/ 7 w 26"/>
                    <a:gd name="T31" fmla="*/ 26 h 31"/>
                    <a:gd name="T32" fmla="*/ 6 w 26"/>
                    <a:gd name="T33" fmla="*/ 26 h 31"/>
                    <a:gd name="T34" fmla="*/ 1 w 26"/>
                    <a:gd name="T35" fmla="*/ 8 h 31"/>
                    <a:gd name="T36" fmla="*/ 6 w 26"/>
                    <a:gd name="T37" fmla="*/ 6 h 31"/>
                    <a:gd name="T38" fmla="*/ 7 w 26"/>
                    <a:gd name="T39" fmla="*/ 10 h 31"/>
                    <a:gd name="T40" fmla="*/ 20 w 26"/>
                    <a:gd name="T41" fmla="*/ 0 h 31"/>
                    <a:gd name="T42" fmla="*/ 19 w 26"/>
                    <a:gd name="T43" fmla="*/ 0 h 31"/>
                    <a:gd name="T44" fmla="*/ 18 w 26"/>
                    <a:gd name="T45" fmla="*/ 0 h 31"/>
                    <a:gd name="T46" fmla="*/ 11 w 26"/>
                    <a:gd name="T47" fmla="*/ 0 h 31"/>
                    <a:gd name="T48" fmla="*/ 10 w 26"/>
                    <a:gd name="T49" fmla="*/ 0 h 31"/>
                    <a:gd name="T50" fmla="*/ 6 w 26"/>
                    <a:gd name="T51" fmla="*/ 2 h 31"/>
                    <a:gd name="T52" fmla="*/ 6 w 26"/>
                    <a:gd name="T53" fmla="*/ 5 h 31"/>
                    <a:gd name="T54" fmla="*/ 1 w 26"/>
                    <a:gd name="T55" fmla="*/ 7 h 31"/>
                    <a:gd name="T56" fmla="*/ 0 w 26"/>
                    <a:gd name="T57" fmla="*/ 7 h 31"/>
                    <a:gd name="T58" fmla="*/ 2 w 26"/>
                    <a:gd name="T59" fmla="*/ 29 h 31"/>
                    <a:gd name="T60" fmla="*/ 2 w 26"/>
                    <a:gd name="T61" fmla="*/ 29 h 31"/>
                    <a:gd name="T62" fmla="*/ 6 w 26"/>
                    <a:gd name="T63" fmla="*/ 30 h 31"/>
                    <a:gd name="T64" fmla="*/ 6 w 26"/>
                    <a:gd name="T65" fmla="*/ 31 h 31"/>
                    <a:gd name="T66" fmla="*/ 11 w 26"/>
                    <a:gd name="T67" fmla="*/ 29 h 31"/>
                    <a:gd name="T68" fmla="*/ 24 w 26"/>
                    <a:gd name="T69" fmla="*/ 27 h 31"/>
                    <a:gd name="T70" fmla="*/ 26 w 26"/>
                    <a:gd name="T71" fmla="*/ 26 h 31"/>
                    <a:gd name="T72" fmla="*/ 24 w 26"/>
                    <a:gd name="T73" fmla="*/ 3 h 31"/>
                    <a:gd name="T74" fmla="*/ 23 w 26"/>
                    <a:gd name="T75" fmla="*/ 2 h 31"/>
                    <a:gd name="T76" fmla="*/ 20 w 26"/>
                    <a:gd name="T77" fmla="*/ 1 h 31"/>
                    <a:gd name="T78" fmla="*/ 20 w 26"/>
                    <a:gd name="T7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" h="31">
                      <a:moveTo>
                        <a:pt x="7" y="29"/>
                      </a:move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13" y="25"/>
                        <a:pt x="19" y="24"/>
                        <a:pt x="25" y="2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9" y="28"/>
                        <a:pt x="8" y="29"/>
                        <a:pt x="7" y="29"/>
                      </a:cubicBezTo>
                      <a:moveTo>
                        <a:pt x="24" y="19"/>
                      </a:moveTo>
                      <a:cubicBezTo>
                        <a:pt x="23" y="14"/>
                        <a:pt x="21" y="9"/>
                        <a:pt x="21" y="4"/>
                      </a:cubicBezTo>
                      <a:cubicBezTo>
                        <a:pt x="21" y="4"/>
                        <a:pt x="22" y="4"/>
                        <a:pt x="23" y="3"/>
                      </a:cubicBezTo>
                      <a:cubicBezTo>
                        <a:pt x="23" y="5"/>
                        <a:pt x="23" y="8"/>
                        <a:pt x="23" y="1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moveTo>
                        <a:pt x="8" y="9"/>
                      </a:moveTo>
                      <a:cubicBezTo>
                        <a:pt x="8" y="7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1" y="3"/>
                        <a:pt x="11" y="4"/>
                      </a:cubicBezTo>
                      <a:cubicBezTo>
                        <a:pt x="11" y="5"/>
                        <a:pt x="12" y="7"/>
                        <a:pt x="12" y="7"/>
                      </a:cubicBezTo>
                      <a:cubicBezTo>
                        <a:pt x="12" y="8"/>
                        <a:pt x="9" y="9"/>
                        <a:pt x="8" y="9"/>
                      </a:cubicBezTo>
                      <a:moveTo>
                        <a:pt x="8" y="10"/>
                      </a:moveTo>
                      <a:cubicBezTo>
                        <a:pt x="9" y="10"/>
                        <a:pt x="13" y="9"/>
                        <a:pt x="13" y="7"/>
                      </a:cubicBezTo>
                      <a:cubicBezTo>
                        <a:pt x="13" y="7"/>
                        <a:pt x="13" y="6"/>
                        <a:pt x="12" y="4"/>
                      </a:cubicBezTo>
                      <a:cubicBezTo>
                        <a:pt x="14" y="3"/>
                        <a:pt x="17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20" y="8"/>
                        <a:pt x="22" y="15"/>
                        <a:pt x="24" y="22"/>
                      </a:cubicBezTo>
                      <a:cubicBezTo>
                        <a:pt x="18" y="23"/>
                        <a:pt x="12" y="24"/>
                        <a:pt x="7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4" y="27"/>
                        <a:pt x="2" y="28"/>
                      </a:cubicBezTo>
                      <a:cubicBezTo>
                        <a:pt x="3" y="21"/>
                        <a:pt x="2" y="14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7"/>
                        <a:pt x="5" y="7"/>
                        <a:pt x="6" y="6"/>
                      </a:cubicBez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20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1"/>
                        <a:pt x="14" y="2"/>
                        <a:pt x="12" y="3"/>
                      </a:cubicBezTo>
                      <a:cubicBezTo>
                        <a:pt x="11" y="2"/>
                        <a:pt x="11" y="1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5" y="6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14"/>
                        <a:pt x="2" y="21"/>
                        <a:pt x="1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8"/>
                        <a:pt x="5" y="28"/>
                        <a:pt x="6" y="28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0"/>
                        <a:pt x="9" y="29"/>
                        <a:pt x="11" y="29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5" y="27"/>
                        <a:pt x="26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7"/>
                        <a:pt x="24" y="5"/>
                        <a:pt x="24" y="3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1" y="3"/>
                        <a:pt x="20" y="3"/>
                      </a:cubicBezTo>
                      <a:cubicBezTo>
                        <a:pt x="20" y="2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1" name="îṩļîḋé"/>
                <p:cNvSpPr/>
                <p:nvPr/>
              </p:nvSpPr>
              <p:spPr bwMode="auto">
                <a:xfrm>
                  <a:off x="4191" y="1922"/>
                  <a:ext cx="83" cy="76"/>
                </a:xfrm>
                <a:custGeom>
                  <a:avLst/>
                  <a:gdLst>
                    <a:gd name="T0" fmla="*/ 7 w 35"/>
                    <a:gd name="T1" fmla="*/ 22 h 32"/>
                    <a:gd name="T2" fmla="*/ 5 w 35"/>
                    <a:gd name="T3" fmla="*/ 19 h 32"/>
                    <a:gd name="T4" fmla="*/ 19 w 35"/>
                    <a:gd name="T5" fmla="*/ 31 h 32"/>
                    <a:gd name="T6" fmla="*/ 18 w 35"/>
                    <a:gd name="T7" fmla="*/ 30 h 32"/>
                    <a:gd name="T8" fmla="*/ 18 w 35"/>
                    <a:gd name="T9" fmla="*/ 30 h 32"/>
                    <a:gd name="T10" fmla="*/ 17 w 35"/>
                    <a:gd name="T11" fmla="*/ 30 h 32"/>
                    <a:gd name="T12" fmla="*/ 32 w 35"/>
                    <a:gd name="T13" fmla="*/ 13 h 32"/>
                    <a:gd name="T14" fmla="*/ 29 w 35"/>
                    <a:gd name="T15" fmla="*/ 19 h 32"/>
                    <a:gd name="T16" fmla="*/ 23 w 35"/>
                    <a:gd name="T17" fmla="*/ 9 h 32"/>
                    <a:gd name="T18" fmla="*/ 23 w 35"/>
                    <a:gd name="T19" fmla="*/ 2 h 32"/>
                    <a:gd name="T20" fmla="*/ 24 w 35"/>
                    <a:gd name="T21" fmla="*/ 2 h 32"/>
                    <a:gd name="T22" fmla="*/ 25 w 35"/>
                    <a:gd name="T23" fmla="*/ 6 h 32"/>
                    <a:gd name="T24" fmla="*/ 23 w 35"/>
                    <a:gd name="T25" fmla="*/ 9 h 32"/>
                    <a:gd name="T26" fmla="*/ 6 w 35"/>
                    <a:gd name="T27" fmla="*/ 18 h 32"/>
                    <a:gd name="T28" fmla="*/ 5 w 35"/>
                    <a:gd name="T29" fmla="*/ 18 h 32"/>
                    <a:gd name="T30" fmla="*/ 15 w 35"/>
                    <a:gd name="T31" fmla="*/ 2 h 32"/>
                    <a:gd name="T32" fmla="*/ 20 w 35"/>
                    <a:gd name="T33" fmla="*/ 4 h 32"/>
                    <a:gd name="T34" fmla="*/ 18 w 35"/>
                    <a:gd name="T35" fmla="*/ 7 h 32"/>
                    <a:gd name="T36" fmla="*/ 24 w 35"/>
                    <a:gd name="T37" fmla="*/ 10 h 32"/>
                    <a:gd name="T38" fmla="*/ 32 w 35"/>
                    <a:gd name="T39" fmla="*/ 10 h 32"/>
                    <a:gd name="T40" fmla="*/ 21 w 35"/>
                    <a:gd name="T41" fmla="*/ 28 h 32"/>
                    <a:gd name="T42" fmla="*/ 15 w 35"/>
                    <a:gd name="T43" fmla="*/ 0 h 32"/>
                    <a:gd name="T44" fmla="*/ 0 w 35"/>
                    <a:gd name="T45" fmla="*/ 16 h 32"/>
                    <a:gd name="T46" fmla="*/ 4 w 35"/>
                    <a:gd name="T47" fmla="*/ 18 h 32"/>
                    <a:gd name="T48" fmla="*/ 2 w 35"/>
                    <a:gd name="T49" fmla="*/ 21 h 32"/>
                    <a:gd name="T50" fmla="*/ 6 w 35"/>
                    <a:gd name="T51" fmla="*/ 23 h 32"/>
                    <a:gd name="T52" fmla="*/ 19 w 35"/>
                    <a:gd name="T53" fmla="*/ 32 h 32"/>
                    <a:gd name="T54" fmla="*/ 19 w 35"/>
                    <a:gd name="T55" fmla="*/ 32 h 32"/>
                    <a:gd name="T56" fmla="*/ 35 w 35"/>
                    <a:gd name="T57" fmla="*/ 15 h 32"/>
                    <a:gd name="T58" fmla="*/ 35 w 35"/>
                    <a:gd name="T59" fmla="*/ 14 h 32"/>
                    <a:gd name="T60" fmla="*/ 33 w 35"/>
                    <a:gd name="T61" fmla="*/ 11 h 32"/>
                    <a:gd name="T62" fmla="*/ 34 w 35"/>
                    <a:gd name="T63" fmla="*/ 10 h 32"/>
                    <a:gd name="T64" fmla="*/ 34 w 35"/>
                    <a:gd name="T65" fmla="*/ 10 h 32"/>
                    <a:gd name="T66" fmla="*/ 33 w 35"/>
                    <a:gd name="T67" fmla="*/ 9 h 32"/>
                    <a:gd name="T68" fmla="*/ 33 w 35"/>
                    <a:gd name="T69" fmla="*/ 9 h 32"/>
                    <a:gd name="T70" fmla="*/ 27 w 35"/>
                    <a:gd name="T71" fmla="*/ 4 h 32"/>
                    <a:gd name="T72" fmla="*/ 27 w 35"/>
                    <a:gd name="T73" fmla="*/ 3 h 32"/>
                    <a:gd name="T74" fmla="*/ 23 w 35"/>
                    <a:gd name="T75" fmla="*/ 1 h 32"/>
                    <a:gd name="T76" fmla="*/ 22 w 35"/>
                    <a:gd name="T77" fmla="*/ 2 h 32"/>
                    <a:gd name="T78" fmla="*/ 16 w 35"/>
                    <a:gd name="T79" fmla="*/ 1 h 32"/>
                    <a:gd name="T80" fmla="*/ 16 w 35"/>
                    <a:gd name="T8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5" h="32">
                      <a:moveTo>
                        <a:pt x="17" y="30"/>
                      </a:move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6" y="21"/>
                        <a:pt x="5" y="21"/>
                        <a:pt x="3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10" y="22"/>
                        <a:pt x="16" y="25"/>
                        <a:pt x="20" y="29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moveTo>
                        <a:pt x="23" y="26"/>
                      </a:moveTo>
                      <a:cubicBezTo>
                        <a:pt x="25" y="22"/>
                        <a:pt x="28" y="17"/>
                        <a:pt x="32" y="13"/>
                      </a:cubicBezTo>
                      <a:cubicBezTo>
                        <a:pt x="32" y="13"/>
                        <a:pt x="33" y="14"/>
                        <a:pt x="33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moveTo>
                        <a:pt x="23" y="9"/>
                      </a:moveTo>
                      <a:cubicBezTo>
                        <a:pt x="22" y="9"/>
                        <a:pt x="20" y="8"/>
                        <a:pt x="19" y="7"/>
                      </a:cubicBezTo>
                      <a:cubicBezTo>
                        <a:pt x="21" y="6"/>
                        <a:pt x="22" y="4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4"/>
                        <a:pt x="25" y="5"/>
                        <a:pt x="25" y="6"/>
                      </a:cubicBezTo>
                      <a:cubicBezTo>
                        <a:pt x="24" y="7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moveTo>
                        <a:pt x="21" y="28"/>
                      </a:moveTo>
                      <a:cubicBezTo>
                        <a:pt x="16" y="24"/>
                        <a:pt x="11" y="21"/>
                        <a:pt x="6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7"/>
                        <a:pt x="3" y="16"/>
                        <a:pt x="2" y="16"/>
                      </a:cubicBezTo>
                      <a:cubicBezTo>
                        <a:pt x="7" y="12"/>
                        <a:pt x="11" y="7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3"/>
                        <a:pt x="18" y="4"/>
                        <a:pt x="20" y="4"/>
                      </a:cubicBezTo>
                      <a:cubicBezTo>
                        <a:pt x="19" y="5"/>
                        <a:pt x="19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8"/>
                        <a:pt x="21" y="10"/>
                        <a:pt x="23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9"/>
                        <a:pt x="25" y="8"/>
                        <a:pt x="25" y="7"/>
                      </a:cubicBezTo>
                      <a:cubicBezTo>
                        <a:pt x="28" y="8"/>
                        <a:pt x="30" y="9"/>
                        <a:pt x="32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8" y="15"/>
                        <a:pt x="24" y="22"/>
                        <a:pt x="21" y="28"/>
                      </a:cubicBezTo>
                      <a:moveTo>
                        <a:pt x="16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6"/>
                        <a:pt x="6" y="11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7"/>
                        <a:pt x="3" y="18"/>
                        <a:pt x="4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4" y="21"/>
                        <a:pt x="5" y="22"/>
                        <a:pt x="6" y="23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8" y="32"/>
                        <a:pt x="18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3" y="16"/>
                        <a:pt x="35" y="15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4" y="13"/>
                        <a:pt x="33" y="13"/>
                        <a:pt x="32" y="12"/>
                      </a:cubicBezTo>
                      <a:cubicBezTo>
                        <a:pt x="33" y="12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0" y="8"/>
                        <a:pt x="28" y="7"/>
                        <a:pt x="26" y="6"/>
                      </a:cubicBezTo>
                      <a:cubicBezTo>
                        <a:pt x="26" y="5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2" y="1"/>
                        <a:pt x="22" y="1"/>
                        <a:pt x="22" y="2"/>
                      </a:cubicBezTo>
                      <a:cubicBezTo>
                        <a:pt x="21" y="2"/>
                        <a:pt x="21" y="3"/>
                        <a:pt x="21" y="4"/>
                      </a:cubicBezTo>
                      <a:cubicBezTo>
                        <a:pt x="19" y="3"/>
                        <a:pt x="18" y="2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2" name="í$1ïḑe"/>
                <p:cNvSpPr/>
                <p:nvPr/>
              </p:nvSpPr>
              <p:spPr bwMode="auto">
                <a:xfrm>
                  <a:off x="4217" y="1944"/>
                  <a:ext cx="31" cy="16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1 h 7"/>
                    <a:gd name="T4" fmla="*/ 12 w 13"/>
                    <a:gd name="T5" fmla="*/ 7 h 7"/>
                    <a:gd name="T6" fmla="*/ 13 w 13"/>
                    <a:gd name="T7" fmla="*/ 7 h 7"/>
                    <a:gd name="T8" fmla="*/ 13 w 13"/>
                    <a:gd name="T9" fmla="*/ 7 h 7"/>
                    <a:gd name="T10" fmla="*/ 13 w 13"/>
                    <a:gd name="T11" fmla="*/ 6 h 7"/>
                    <a:gd name="T12" fmla="*/ 1 w 13"/>
                    <a:gd name="T13" fmla="*/ 0 h 7"/>
                    <a:gd name="T14" fmla="*/ 0 w 13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12" y="7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6"/>
                        <a:pt x="3" y="2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3" name="îṣľíḑe"/>
                <p:cNvSpPr/>
                <p:nvPr/>
              </p:nvSpPr>
              <p:spPr bwMode="auto">
                <a:xfrm>
                  <a:off x="4215" y="1951"/>
                  <a:ext cx="26" cy="17"/>
                </a:xfrm>
                <a:custGeom>
                  <a:avLst/>
                  <a:gdLst>
                    <a:gd name="T0" fmla="*/ 1 w 11"/>
                    <a:gd name="T1" fmla="*/ 0 h 7"/>
                    <a:gd name="T2" fmla="*/ 0 w 11"/>
                    <a:gd name="T3" fmla="*/ 0 h 7"/>
                    <a:gd name="T4" fmla="*/ 0 w 11"/>
                    <a:gd name="T5" fmla="*/ 0 h 7"/>
                    <a:gd name="T6" fmla="*/ 5 w 11"/>
                    <a:gd name="T7" fmla="*/ 3 h 7"/>
                    <a:gd name="T8" fmla="*/ 10 w 11"/>
                    <a:gd name="T9" fmla="*/ 6 h 7"/>
                    <a:gd name="T10" fmla="*/ 11 w 11"/>
                    <a:gd name="T11" fmla="*/ 7 h 7"/>
                    <a:gd name="T12" fmla="*/ 11 w 11"/>
                    <a:gd name="T13" fmla="*/ 7 h 7"/>
                    <a:gd name="T14" fmla="*/ 11 w 11"/>
                    <a:gd name="T15" fmla="*/ 6 h 7"/>
                    <a:gd name="T16" fmla="*/ 5 w 11"/>
                    <a:gd name="T17" fmla="*/ 2 h 7"/>
                    <a:gd name="T18" fmla="*/ 1 w 11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7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5" y="3"/>
                      </a:cubicBezTo>
                      <a:cubicBezTo>
                        <a:pt x="7" y="4"/>
                        <a:pt x="10" y="6"/>
                        <a:pt x="10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0" y="5"/>
                        <a:pt x="5" y="2"/>
                      </a:cubicBezTo>
                      <a:cubicBezTo>
                        <a:pt x="3" y="1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4" name="îṣḷîḋe"/>
                <p:cNvSpPr/>
                <p:nvPr/>
              </p:nvSpPr>
              <p:spPr bwMode="auto">
                <a:xfrm>
                  <a:off x="4210" y="1956"/>
                  <a:ext cx="7" cy="4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0 h 2"/>
                    <a:gd name="T4" fmla="*/ 2 w 3"/>
                    <a:gd name="T5" fmla="*/ 1 h 2"/>
                    <a:gd name="T6" fmla="*/ 2 w 3"/>
                    <a:gd name="T7" fmla="*/ 2 h 2"/>
                    <a:gd name="T8" fmla="*/ 3 w 3"/>
                    <a:gd name="T9" fmla="*/ 2 h 2"/>
                    <a:gd name="T10" fmla="*/ 3 w 3"/>
                    <a:gd name="T11" fmla="*/ 2 h 2"/>
                    <a:gd name="T12" fmla="*/ 3 w 3"/>
                    <a:gd name="T13" fmla="*/ 2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5" name="íŝļídé"/>
                <p:cNvSpPr/>
                <p:nvPr/>
              </p:nvSpPr>
              <p:spPr bwMode="auto">
                <a:xfrm>
                  <a:off x="4153" y="2491"/>
                  <a:ext cx="40" cy="9"/>
                </a:xfrm>
                <a:custGeom>
                  <a:avLst/>
                  <a:gdLst>
                    <a:gd name="T0" fmla="*/ 1 w 17"/>
                    <a:gd name="T1" fmla="*/ 0 h 4"/>
                    <a:gd name="T2" fmla="*/ 0 w 17"/>
                    <a:gd name="T3" fmla="*/ 1 h 4"/>
                    <a:gd name="T4" fmla="*/ 1 w 17"/>
                    <a:gd name="T5" fmla="*/ 1 h 4"/>
                    <a:gd name="T6" fmla="*/ 16 w 17"/>
                    <a:gd name="T7" fmla="*/ 4 h 4"/>
                    <a:gd name="T8" fmla="*/ 17 w 17"/>
                    <a:gd name="T9" fmla="*/ 4 h 4"/>
                    <a:gd name="T10" fmla="*/ 16 w 17"/>
                    <a:gd name="T11" fmla="*/ 3 h 4"/>
                    <a:gd name="T12" fmla="*/ 16 w 17"/>
                    <a:gd name="T13" fmla="*/ 3 h 4"/>
                    <a:gd name="T14" fmla="*/ 1 w 17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3"/>
                        <a:pt x="15" y="4"/>
                        <a:pt x="16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4" y="3"/>
                        <a:pt x="4" y="2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6" name="îṣlïḑê"/>
                <p:cNvSpPr/>
                <p:nvPr/>
              </p:nvSpPr>
              <p:spPr bwMode="auto">
                <a:xfrm>
                  <a:off x="4153" y="2500"/>
                  <a:ext cx="33" cy="10"/>
                </a:xfrm>
                <a:custGeom>
                  <a:avLst/>
                  <a:gdLst>
                    <a:gd name="T0" fmla="*/ 1 w 14"/>
                    <a:gd name="T1" fmla="*/ 0 h 4"/>
                    <a:gd name="T2" fmla="*/ 0 w 14"/>
                    <a:gd name="T3" fmla="*/ 0 h 4"/>
                    <a:gd name="T4" fmla="*/ 0 w 14"/>
                    <a:gd name="T5" fmla="*/ 1 h 4"/>
                    <a:gd name="T6" fmla="*/ 6 w 14"/>
                    <a:gd name="T7" fmla="*/ 2 h 4"/>
                    <a:gd name="T8" fmla="*/ 13 w 14"/>
                    <a:gd name="T9" fmla="*/ 4 h 4"/>
                    <a:gd name="T10" fmla="*/ 14 w 14"/>
                    <a:gd name="T11" fmla="*/ 4 h 4"/>
                    <a:gd name="T12" fmla="*/ 14 w 14"/>
                    <a:gd name="T13" fmla="*/ 4 h 4"/>
                    <a:gd name="T14" fmla="*/ 14 w 14"/>
                    <a:gd name="T15" fmla="*/ 3 h 4"/>
                    <a:gd name="T16" fmla="*/ 6 w 14"/>
                    <a:gd name="T17" fmla="*/ 1 h 4"/>
                    <a:gd name="T18" fmla="*/ 1 w 1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4" y="1"/>
                        <a:pt x="6" y="2"/>
                      </a:cubicBezTo>
                      <a:cubicBezTo>
                        <a:pt x="9" y="3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2"/>
                        <a:pt x="6" y="1"/>
                      </a:cubicBezTo>
                      <a:cubicBezTo>
                        <a:pt x="4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7" name="ïṥlídé"/>
                <p:cNvSpPr/>
                <p:nvPr/>
              </p:nvSpPr>
              <p:spPr bwMode="auto">
                <a:xfrm>
                  <a:off x="4150" y="2505"/>
                  <a:ext cx="10" cy="7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1 h 3"/>
                    <a:gd name="T4" fmla="*/ 2 w 4"/>
                    <a:gd name="T5" fmla="*/ 2 h 3"/>
                    <a:gd name="T6" fmla="*/ 3 w 4"/>
                    <a:gd name="T7" fmla="*/ 2 h 3"/>
                    <a:gd name="T8" fmla="*/ 3 w 4"/>
                    <a:gd name="T9" fmla="*/ 3 h 3"/>
                    <a:gd name="T10" fmla="*/ 3 w 4"/>
                    <a:gd name="T11" fmla="*/ 2 h 3"/>
                    <a:gd name="T12" fmla="*/ 4 w 4"/>
                    <a:gd name="T13" fmla="*/ 2 h 3"/>
                    <a:gd name="T14" fmla="*/ 2 w 4"/>
                    <a:gd name="T15" fmla="*/ 1 h 3"/>
                    <a:gd name="T16" fmla="*/ 1 w 4"/>
                    <a:gd name="T17" fmla="*/ 1 h 3"/>
                    <a:gd name="T18" fmla="*/ 0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8" name="íṧḻîḋe"/>
                <p:cNvSpPr/>
                <p:nvPr/>
              </p:nvSpPr>
              <p:spPr bwMode="auto">
                <a:xfrm>
                  <a:off x="4131" y="2462"/>
                  <a:ext cx="88" cy="86"/>
                </a:xfrm>
                <a:custGeom>
                  <a:avLst/>
                  <a:gdLst>
                    <a:gd name="T0" fmla="*/ 9 w 37"/>
                    <a:gd name="T1" fmla="*/ 28 h 36"/>
                    <a:gd name="T2" fmla="*/ 6 w 37"/>
                    <a:gd name="T3" fmla="*/ 25 h 36"/>
                    <a:gd name="T4" fmla="*/ 25 w 37"/>
                    <a:gd name="T5" fmla="*/ 34 h 36"/>
                    <a:gd name="T6" fmla="*/ 24 w 37"/>
                    <a:gd name="T7" fmla="*/ 34 h 36"/>
                    <a:gd name="T8" fmla="*/ 24 w 37"/>
                    <a:gd name="T9" fmla="*/ 34 h 36"/>
                    <a:gd name="T10" fmla="*/ 23 w 37"/>
                    <a:gd name="T11" fmla="*/ 33 h 36"/>
                    <a:gd name="T12" fmla="*/ 33 w 37"/>
                    <a:gd name="T13" fmla="*/ 10 h 36"/>
                    <a:gd name="T14" fmla="*/ 32 w 37"/>
                    <a:gd name="T15" fmla="*/ 18 h 36"/>
                    <a:gd name="T16" fmla="*/ 5 w 37"/>
                    <a:gd name="T17" fmla="*/ 24 h 36"/>
                    <a:gd name="T18" fmla="*/ 11 w 37"/>
                    <a:gd name="T19" fmla="*/ 3 h 36"/>
                    <a:gd name="T20" fmla="*/ 17 w 37"/>
                    <a:gd name="T21" fmla="*/ 5 h 36"/>
                    <a:gd name="T22" fmla="*/ 16 w 37"/>
                    <a:gd name="T23" fmla="*/ 9 h 36"/>
                    <a:gd name="T24" fmla="*/ 23 w 37"/>
                    <a:gd name="T25" fmla="*/ 9 h 36"/>
                    <a:gd name="T26" fmla="*/ 33 w 37"/>
                    <a:gd name="T27" fmla="*/ 7 h 36"/>
                    <a:gd name="T28" fmla="*/ 26 w 37"/>
                    <a:gd name="T29" fmla="*/ 30 h 36"/>
                    <a:gd name="T30" fmla="*/ 6 w 37"/>
                    <a:gd name="T31" fmla="*/ 24 h 36"/>
                    <a:gd name="T32" fmla="*/ 21 w 37"/>
                    <a:gd name="T33" fmla="*/ 9 h 36"/>
                    <a:gd name="T34" fmla="*/ 19 w 37"/>
                    <a:gd name="T35" fmla="*/ 1 h 36"/>
                    <a:gd name="T36" fmla="*/ 21 w 37"/>
                    <a:gd name="T37" fmla="*/ 1 h 36"/>
                    <a:gd name="T38" fmla="*/ 23 w 37"/>
                    <a:gd name="T39" fmla="*/ 5 h 36"/>
                    <a:gd name="T40" fmla="*/ 21 w 37"/>
                    <a:gd name="T41" fmla="*/ 9 h 36"/>
                    <a:gd name="T42" fmla="*/ 19 w 37"/>
                    <a:gd name="T43" fmla="*/ 0 h 36"/>
                    <a:gd name="T44" fmla="*/ 18 w 37"/>
                    <a:gd name="T45" fmla="*/ 4 h 36"/>
                    <a:gd name="T46" fmla="*/ 12 w 37"/>
                    <a:gd name="T47" fmla="*/ 2 h 36"/>
                    <a:gd name="T48" fmla="*/ 11 w 37"/>
                    <a:gd name="T49" fmla="*/ 2 h 36"/>
                    <a:gd name="T50" fmla="*/ 0 w 37"/>
                    <a:gd name="T51" fmla="*/ 24 h 36"/>
                    <a:gd name="T52" fmla="*/ 5 w 37"/>
                    <a:gd name="T53" fmla="*/ 25 h 36"/>
                    <a:gd name="T54" fmla="*/ 3 w 37"/>
                    <a:gd name="T55" fmla="*/ 28 h 36"/>
                    <a:gd name="T56" fmla="*/ 5 w 37"/>
                    <a:gd name="T57" fmla="*/ 29 h 36"/>
                    <a:gd name="T58" fmla="*/ 23 w 37"/>
                    <a:gd name="T59" fmla="*/ 35 h 36"/>
                    <a:gd name="T60" fmla="*/ 25 w 37"/>
                    <a:gd name="T61" fmla="*/ 36 h 36"/>
                    <a:gd name="T62" fmla="*/ 33 w 37"/>
                    <a:gd name="T63" fmla="*/ 18 h 36"/>
                    <a:gd name="T64" fmla="*/ 37 w 37"/>
                    <a:gd name="T65" fmla="*/ 11 h 36"/>
                    <a:gd name="T66" fmla="*/ 33 w 37"/>
                    <a:gd name="T67" fmla="*/ 9 h 36"/>
                    <a:gd name="T68" fmla="*/ 34 w 37"/>
                    <a:gd name="T69" fmla="*/ 7 h 36"/>
                    <a:gd name="T70" fmla="*/ 35 w 37"/>
                    <a:gd name="T71" fmla="*/ 6 h 36"/>
                    <a:gd name="T72" fmla="*/ 34 w 37"/>
                    <a:gd name="T73" fmla="*/ 6 h 36"/>
                    <a:gd name="T74" fmla="*/ 33 w 37"/>
                    <a:gd name="T75" fmla="*/ 5 h 36"/>
                    <a:gd name="T76" fmla="*/ 25 w 37"/>
                    <a:gd name="T77" fmla="*/ 1 h 36"/>
                    <a:gd name="T78" fmla="*/ 25 w 37"/>
                    <a:gd name="T79" fmla="*/ 1 h 36"/>
                    <a:gd name="T80" fmla="*/ 20 w 37"/>
                    <a:gd name="T8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" h="36">
                      <a:moveTo>
                        <a:pt x="23" y="33"/>
                      </a:move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13" y="27"/>
                        <a:pt x="19" y="29"/>
                        <a:pt x="26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moveTo>
                        <a:pt x="28" y="28"/>
                      </a:moveTo>
                      <a:cubicBezTo>
                        <a:pt x="29" y="22"/>
                        <a:pt x="31" y="16"/>
                        <a:pt x="33" y="10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4" y="13"/>
                        <a:pt x="33" y="15"/>
                        <a:pt x="32" y="1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moveTo>
                        <a:pt x="5" y="24"/>
                      </a:moveTo>
                      <a:cubicBezTo>
                        <a:pt x="4" y="24"/>
                        <a:pt x="2" y="24"/>
                        <a:pt x="1" y="23"/>
                      </a:cubicBezTo>
                      <a:cubicBezTo>
                        <a:pt x="5" y="17"/>
                        <a:pt x="9" y="10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4" y="4"/>
                        <a:pt x="16" y="4"/>
                        <a:pt x="17" y="5"/>
                      </a:cubicBezTo>
                      <a:cubicBezTo>
                        <a:pt x="17" y="6"/>
                        <a:pt x="17" y="7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9"/>
                        <a:pt x="20" y="10"/>
                        <a:pt x="21" y="10"/>
                      </a:cubicBezTo>
                      <a:cubicBezTo>
                        <a:pt x="22" y="10"/>
                        <a:pt x="23" y="10"/>
                        <a:pt x="23" y="9"/>
                      </a:cubicBezTo>
                      <a:cubicBezTo>
                        <a:pt x="24" y="9"/>
                        <a:pt x="24" y="8"/>
                        <a:pt x="24" y="6"/>
                      </a:cubicBezTo>
                      <a:cubicBezTo>
                        <a:pt x="27" y="6"/>
                        <a:pt x="30" y="6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0" y="14"/>
                        <a:pt x="27" y="22"/>
                        <a:pt x="26" y="30"/>
                      </a:cubicBezTo>
                      <a:cubicBezTo>
                        <a:pt x="20" y="28"/>
                        <a:pt x="13" y="26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moveTo>
                        <a:pt x="21" y="9"/>
                      </a:moveTo>
                      <a:cubicBezTo>
                        <a:pt x="20" y="9"/>
                        <a:pt x="18" y="8"/>
                        <a:pt x="17" y="8"/>
                      </a:cubicBezTo>
                      <a:cubicBezTo>
                        <a:pt x="18" y="6"/>
                        <a:pt x="19" y="3"/>
                        <a:pt x="19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3" y="4"/>
                        <a:pt x="23" y="5"/>
                      </a:cubicBezTo>
                      <a:cubicBezTo>
                        <a:pt x="23" y="6"/>
                        <a:pt x="23" y="8"/>
                        <a:pt x="22" y="9"/>
                      </a:cubicBezTo>
                      <a:cubicBezTo>
                        <a:pt x="22" y="9"/>
                        <a:pt x="22" y="9"/>
                        <a:pt x="21" y="9"/>
                      </a:cubicBezTo>
                      <a:moveTo>
                        <a:pt x="20" y="0"/>
                      </a:move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9" y="0"/>
                        <a:pt x="18" y="1"/>
                        <a:pt x="18" y="1"/>
                      </a:cubicBezTo>
                      <a:cubicBezTo>
                        <a:pt x="18" y="2"/>
                        <a:pt x="18" y="3"/>
                        <a:pt x="18" y="4"/>
                      </a:cubicBezTo>
                      <a:cubicBezTo>
                        <a:pt x="16" y="3"/>
                        <a:pt x="14" y="3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8" y="10"/>
                        <a:pt x="4" y="17"/>
                        <a:pt x="0" y="2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" y="25"/>
                        <a:pt x="3" y="25"/>
                        <a:pt x="5" y="25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9" y="29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5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4" y="16"/>
                        <a:pt x="35" y="13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10"/>
                        <a:pt x="34" y="10"/>
                        <a:pt x="33" y="9"/>
                      </a:cubicBezTo>
                      <a:cubicBezTo>
                        <a:pt x="34" y="8"/>
                        <a:pt x="34" y="8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0" y="5"/>
                        <a:pt x="27" y="5"/>
                        <a:pt x="24" y="5"/>
                      </a:cubicBezTo>
                      <a:cubicBezTo>
                        <a:pt x="25" y="3"/>
                        <a:pt x="25" y="2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0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9" name="ïŝlîďé"/>
                <p:cNvSpPr/>
                <p:nvPr/>
              </p:nvSpPr>
              <p:spPr bwMode="auto">
                <a:xfrm>
                  <a:off x="3917" y="2320"/>
                  <a:ext cx="115" cy="104"/>
                </a:xfrm>
                <a:custGeom>
                  <a:avLst/>
                  <a:gdLst>
                    <a:gd name="T0" fmla="*/ 47 w 48"/>
                    <a:gd name="T1" fmla="*/ 29 h 44"/>
                    <a:gd name="T2" fmla="*/ 42 w 48"/>
                    <a:gd name="T3" fmla="*/ 42 h 44"/>
                    <a:gd name="T4" fmla="*/ 41 w 48"/>
                    <a:gd name="T5" fmla="*/ 32 h 44"/>
                    <a:gd name="T6" fmla="*/ 39 w 48"/>
                    <a:gd name="T7" fmla="*/ 28 h 44"/>
                    <a:gd name="T8" fmla="*/ 34 w 48"/>
                    <a:gd name="T9" fmla="*/ 32 h 44"/>
                    <a:gd name="T10" fmla="*/ 39 w 48"/>
                    <a:gd name="T11" fmla="*/ 22 h 44"/>
                    <a:gd name="T12" fmla="*/ 39 w 48"/>
                    <a:gd name="T13" fmla="*/ 28 h 44"/>
                    <a:gd name="T14" fmla="*/ 30 w 48"/>
                    <a:gd name="T15" fmla="*/ 23 h 44"/>
                    <a:gd name="T16" fmla="*/ 35 w 48"/>
                    <a:gd name="T17" fmla="*/ 24 h 44"/>
                    <a:gd name="T18" fmla="*/ 26 w 48"/>
                    <a:gd name="T19" fmla="*/ 25 h 44"/>
                    <a:gd name="T20" fmla="*/ 31 w 48"/>
                    <a:gd name="T21" fmla="*/ 14 h 44"/>
                    <a:gd name="T22" fmla="*/ 26 w 48"/>
                    <a:gd name="T23" fmla="*/ 25 h 44"/>
                    <a:gd name="T24" fmla="*/ 28 w 48"/>
                    <a:gd name="T25" fmla="*/ 14 h 44"/>
                    <a:gd name="T26" fmla="*/ 22 w 48"/>
                    <a:gd name="T27" fmla="*/ 18 h 44"/>
                    <a:gd name="T28" fmla="*/ 18 w 48"/>
                    <a:gd name="T29" fmla="*/ 13 h 44"/>
                    <a:gd name="T30" fmla="*/ 23 w 48"/>
                    <a:gd name="T31" fmla="*/ 14 h 44"/>
                    <a:gd name="T32" fmla="*/ 22 w 48"/>
                    <a:gd name="T33" fmla="*/ 8 h 44"/>
                    <a:gd name="T34" fmla="*/ 17 w 48"/>
                    <a:gd name="T35" fmla="*/ 12 h 44"/>
                    <a:gd name="T36" fmla="*/ 16 w 48"/>
                    <a:gd name="T37" fmla="*/ 8 h 44"/>
                    <a:gd name="T38" fmla="*/ 2 w 48"/>
                    <a:gd name="T39" fmla="*/ 6 h 44"/>
                    <a:gd name="T40" fmla="*/ 9 w 48"/>
                    <a:gd name="T41" fmla="*/ 8 h 44"/>
                    <a:gd name="T42" fmla="*/ 10 w 48"/>
                    <a:gd name="T43" fmla="*/ 13 h 44"/>
                    <a:gd name="T44" fmla="*/ 17 w 48"/>
                    <a:gd name="T45" fmla="*/ 18 h 44"/>
                    <a:gd name="T46" fmla="*/ 17 w 48"/>
                    <a:gd name="T47" fmla="*/ 19 h 44"/>
                    <a:gd name="T48" fmla="*/ 18 w 48"/>
                    <a:gd name="T49" fmla="*/ 19 h 44"/>
                    <a:gd name="T50" fmla="*/ 25 w 48"/>
                    <a:gd name="T51" fmla="*/ 22 h 44"/>
                    <a:gd name="T52" fmla="*/ 30 w 48"/>
                    <a:gd name="T53" fmla="*/ 26 h 44"/>
                    <a:gd name="T54" fmla="*/ 33 w 48"/>
                    <a:gd name="T55" fmla="*/ 33 h 44"/>
                    <a:gd name="T56" fmla="*/ 41 w 48"/>
                    <a:gd name="T57" fmla="*/ 33 h 44"/>
                    <a:gd name="T58" fmla="*/ 10 w 48"/>
                    <a:gd name="T59" fmla="*/ 11 h 44"/>
                    <a:gd name="T60" fmla="*/ 16 w 48"/>
                    <a:gd name="T61" fmla="*/ 4 h 44"/>
                    <a:gd name="T62" fmla="*/ 2 w 48"/>
                    <a:gd name="T63" fmla="*/ 5 h 44"/>
                    <a:gd name="T64" fmla="*/ 14 w 48"/>
                    <a:gd name="T65" fmla="*/ 1 h 44"/>
                    <a:gd name="T66" fmla="*/ 2 w 48"/>
                    <a:gd name="T67" fmla="*/ 5 h 44"/>
                    <a:gd name="T68" fmla="*/ 13 w 48"/>
                    <a:gd name="T69" fmla="*/ 0 h 44"/>
                    <a:gd name="T70" fmla="*/ 1 w 48"/>
                    <a:gd name="T71" fmla="*/ 5 h 44"/>
                    <a:gd name="T72" fmla="*/ 1 w 48"/>
                    <a:gd name="T73" fmla="*/ 24 h 44"/>
                    <a:gd name="T74" fmla="*/ 23 w 48"/>
                    <a:gd name="T75" fmla="*/ 43 h 44"/>
                    <a:gd name="T76" fmla="*/ 42 w 48"/>
                    <a:gd name="T77" fmla="*/ 44 h 44"/>
                    <a:gd name="T78" fmla="*/ 43 w 48"/>
                    <a:gd name="T79" fmla="*/ 43 h 44"/>
                    <a:gd name="T80" fmla="*/ 48 w 48"/>
                    <a:gd name="T81" fmla="*/ 36 h 44"/>
                    <a:gd name="T82" fmla="*/ 48 w 48"/>
                    <a:gd name="T83" fmla="*/ 27 h 44"/>
                    <a:gd name="T84" fmla="*/ 47 w 48"/>
                    <a:gd name="T85" fmla="*/ 27 h 44"/>
                    <a:gd name="T86" fmla="*/ 40 w 48"/>
                    <a:gd name="T87" fmla="*/ 27 h 44"/>
                    <a:gd name="T88" fmla="*/ 40 w 48"/>
                    <a:gd name="T89" fmla="*/ 20 h 44"/>
                    <a:gd name="T90" fmla="*/ 39 w 48"/>
                    <a:gd name="T91" fmla="*/ 20 h 44"/>
                    <a:gd name="T92" fmla="*/ 32 w 48"/>
                    <a:gd name="T93" fmla="*/ 13 h 44"/>
                    <a:gd name="T94" fmla="*/ 31 w 48"/>
                    <a:gd name="T95" fmla="*/ 13 h 44"/>
                    <a:gd name="T96" fmla="*/ 24 w 48"/>
                    <a:gd name="T97" fmla="*/ 13 h 44"/>
                    <a:gd name="T98" fmla="*/ 24 w 48"/>
                    <a:gd name="T99" fmla="*/ 7 h 44"/>
                    <a:gd name="T100" fmla="*/ 24 w 48"/>
                    <a:gd name="T101" fmla="*/ 7 h 44"/>
                    <a:gd name="T102" fmla="*/ 17 w 48"/>
                    <a:gd name="T103" fmla="*/ 7 h 44"/>
                    <a:gd name="T104" fmla="*/ 17 w 48"/>
                    <a:gd name="T10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8" h="44">
                      <a:moveTo>
                        <a:pt x="42" y="42"/>
                      </a:move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2" y="32"/>
                        <a:pt x="43" y="32"/>
                        <a:pt x="43" y="31"/>
                      </a:cubicBezTo>
                      <a:cubicBezTo>
                        <a:pt x="44" y="30"/>
                        <a:pt x="45" y="29"/>
                        <a:pt x="47" y="29"/>
                      </a:cubicBezTo>
                      <a:cubicBezTo>
                        <a:pt x="47" y="30"/>
                        <a:pt x="47" y="31"/>
                        <a:pt x="47" y="32"/>
                      </a:cubicBezTo>
                      <a:cubicBezTo>
                        <a:pt x="47" y="34"/>
                        <a:pt x="47" y="35"/>
                        <a:pt x="47" y="36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5" y="39"/>
                        <a:pt x="44" y="41"/>
                        <a:pt x="42" y="42"/>
                      </a:cubicBezTo>
                      <a:moveTo>
                        <a:pt x="42" y="28"/>
                      </a:moveTo>
                      <a:cubicBezTo>
                        <a:pt x="43" y="28"/>
                        <a:pt x="44" y="28"/>
                        <a:pt x="45" y="28"/>
                      </a:cubicBezTo>
                      <a:cubicBezTo>
                        <a:pt x="44" y="29"/>
                        <a:pt x="44" y="30"/>
                        <a:pt x="43" y="31"/>
                      </a:cubicBezTo>
                      <a:cubicBezTo>
                        <a:pt x="42" y="31"/>
                        <a:pt x="42" y="32"/>
                        <a:pt x="41" y="32"/>
                      </a:cubicBezTo>
                      <a:cubicBezTo>
                        <a:pt x="39" y="33"/>
                        <a:pt x="38" y="33"/>
                        <a:pt x="36" y="33"/>
                      </a:cubicBezTo>
                      <a:cubicBezTo>
                        <a:pt x="36" y="33"/>
                        <a:pt x="36" y="33"/>
                        <a:pt x="35" y="33"/>
                      </a:cubicBezTo>
                      <a:cubicBezTo>
                        <a:pt x="36" y="32"/>
                        <a:pt x="38" y="30"/>
                        <a:pt x="39" y="29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8"/>
                        <a:pt x="42" y="28"/>
                        <a:pt x="42" y="28"/>
                      </a:cubicBezTo>
                      <a:moveTo>
                        <a:pt x="34" y="32"/>
                      </a:moveTo>
                      <a:cubicBezTo>
                        <a:pt x="34" y="30"/>
                        <a:pt x="34" y="30"/>
                        <a:pt x="34" y="28"/>
                      </a:cubicBezTo>
                      <a:cubicBezTo>
                        <a:pt x="34" y="28"/>
                        <a:pt x="34" y="27"/>
                        <a:pt x="34" y="26"/>
                      </a:cubicBezTo>
                      <a:cubicBezTo>
                        <a:pt x="35" y="26"/>
                        <a:pt x="35" y="25"/>
                        <a:pt x="36" y="24"/>
                      </a:cubicBezTo>
                      <a:cubicBezTo>
                        <a:pt x="37" y="23"/>
                        <a:pt x="38" y="23"/>
                        <a:pt x="39" y="22"/>
                      </a:cubicBezTo>
                      <a:cubicBezTo>
                        <a:pt x="39" y="23"/>
                        <a:pt x="39" y="23"/>
                        <a:pt x="39" y="24"/>
                      </a:cubicBezTo>
                      <a:cubicBezTo>
                        <a:pt x="39" y="25"/>
                        <a:pt x="39" y="26"/>
                        <a:pt x="39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7" y="30"/>
                        <a:pt x="36" y="31"/>
                        <a:pt x="34" y="32"/>
                      </a:cubicBezTo>
                      <a:moveTo>
                        <a:pt x="27" y="25"/>
                      </a:moveTo>
                      <a:cubicBezTo>
                        <a:pt x="28" y="25"/>
                        <a:pt x="29" y="24"/>
                        <a:pt x="30" y="23"/>
                      </a:cubicBezTo>
                      <a:cubicBezTo>
                        <a:pt x="31" y="22"/>
                        <a:pt x="32" y="22"/>
                        <a:pt x="32" y="21"/>
                      </a:cubicBezTo>
                      <a:cubicBezTo>
                        <a:pt x="33" y="21"/>
                        <a:pt x="34" y="21"/>
                        <a:pt x="36" y="21"/>
                      </a:cubicBezTo>
                      <a:cubicBezTo>
                        <a:pt x="36" y="21"/>
                        <a:pt x="37" y="21"/>
                        <a:pt x="38" y="21"/>
                      </a:cubicBezTo>
                      <a:cubicBezTo>
                        <a:pt x="37" y="22"/>
                        <a:pt x="36" y="23"/>
                        <a:pt x="35" y="24"/>
                      </a:cubicBezTo>
                      <a:cubicBezTo>
                        <a:pt x="34" y="24"/>
                        <a:pt x="34" y="25"/>
                        <a:pt x="33" y="25"/>
                      </a:cubicBezTo>
                      <a:cubicBezTo>
                        <a:pt x="32" y="25"/>
                        <a:pt x="31" y="25"/>
                        <a:pt x="30" y="25"/>
                      </a:cubicBezTo>
                      <a:cubicBezTo>
                        <a:pt x="29" y="25"/>
                        <a:pt x="28" y="25"/>
                        <a:pt x="27" y="25"/>
                      </a:cubicBezTo>
                      <a:moveTo>
                        <a:pt x="26" y="25"/>
                      </a:move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6" y="21"/>
                        <a:pt x="26" y="20"/>
                        <a:pt x="26" y="19"/>
                      </a:cubicBezTo>
                      <a:cubicBezTo>
                        <a:pt x="26" y="18"/>
                        <a:pt x="27" y="18"/>
                        <a:pt x="27" y="17"/>
                      </a:cubicBezTo>
                      <a:cubicBezTo>
                        <a:pt x="28" y="16"/>
                        <a:pt x="29" y="15"/>
                        <a:pt x="31" y="14"/>
                      </a:cubicBezTo>
                      <a:cubicBezTo>
                        <a:pt x="31" y="15"/>
                        <a:pt x="31" y="16"/>
                        <a:pt x="31" y="17"/>
                      </a:cubicBezTo>
                      <a:cubicBezTo>
                        <a:pt x="31" y="19"/>
                        <a:pt x="31" y="20"/>
                        <a:pt x="31" y="21"/>
                      </a:cubicBez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8" y="23"/>
                        <a:pt x="27" y="24"/>
                        <a:pt x="26" y="25"/>
                      </a:cubicBezTo>
                      <a:moveTo>
                        <a:pt x="20" y="18"/>
                      </a:moveTo>
                      <a:cubicBezTo>
                        <a:pt x="21" y="17"/>
                        <a:pt x="23" y="15"/>
                        <a:pt x="23" y="15"/>
                      </a:cubicBezTo>
                      <a:cubicBezTo>
                        <a:pt x="24" y="15"/>
                        <a:pt x="24" y="15"/>
                        <a:pt x="24" y="14"/>
                      </a:cubicBezTo>
                      <a:cubicBezTo>
                        <a:pt x="25" y="14"/>
                        <a:pt x="27" y="14"/>
                        <a:pt x="28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8" y="15"/>
                        <a:pt x="28" y="16"/>
                        <a:pt x="27" y="16"/>
                      </a:cubicBezTo>
                      <a:cubicBezTo>
                        <a:pt x="26" y="17"/>
                        <a:pt x="25" y="18"/>
                        <a:pt x="25" y="18"/>
                      </a:cubicBezTo>
                      <a:cubicBezTo>
                        <a:pt x="24" y="18"/>
                        <a:pt x="23" y="18"/>
                        <a:pt x="22" y="18"/>
                      </a:cubicBezTo>
                      <a:cubicBezTo>
                        <a:pt x="21" y="18"/>
                        <a:pt x="21" y="18"/>
                        <a:pt x="20" y="18"/>
                      </a:cubicBezTo>
                      <a:moveTo>
                        <a:pt x="18" y="18"/>
                      </a:moveTo>
                      <a:cubicBezTo>
                        <a:pt x="18" y="16"/>
                        <a:pt x="18" y="15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2"/>
                        <a:pt x="19" y="12"/>
                        <a:pt x="20" y="11"/>
                      </a:cubicBezTo>
                      <a:cubicBezTo>
                        <a:pt x="21" y="10"/>
                        <a:pt x="22" y="9"/>
                        <a:pt x="23" y="8"/>
                      </a:cubicBezTo>
                      <a:cubicBezTo>
                        <a:pt x="23" y="9"/>
                        <a:pt x="23" y="10"/>
                        <a:pt x="23" y="11"/>
                      </a:cubicBezTo>
                      <a:cubicBezTo>
                        <a:pt x="23" y="12"/>
                        <a:pt x="23" y="13"/>
                        <a:pt x="23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5"/>
                        <a:pt x="20" y="17"/>
                        <a:pt x="18" y="18"/>
                      </a:cubicBezTo>
                      <a:moveTo>
                        <a:pt x="17" y="8"/>
                      </a:moveTo>
                      <a:cubicBezTo>
                        <a:pt x="18" y="8"/>
                        <a:pt x="20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9"/>
                        <a:pt x="20" y="9"/>
                        <a:pt x="19" y="10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4" y="11"/>
                        <a:pt x="13" y="11"/>
                      </a:cubicBezTo>
                      <a:cubicBezTo>
                        <a:pt x="12" y="11"/>
                        <a:pt x="12" y="11"/>
                        <a:pt x="11" y="12"/>
                      </a:cubicBezTo>
                      <a:cubicBezTo>
                        <a:pt x="12" y="11"/>
                        <a:pt x="14" y="10"/>
                        <a:pt x="15" y="9"/>
                      </a:cubicBezTo>
                      <a:cubicBezTo>
                        <a:pt x="15" y="9"/>
                        <a:pt x="16" y="8"/>
                        <a:pt x="16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moveTo>
                        <a:pt x="2" y="43"/>
                      </a:moveTo>
                      <a:cubicBezTo>
                        <a:pt x="2" y="35"/>
                        <a:pt x="2" y="30"/>
                        <a:pt x="2" y="24"/>
                      </a:cubicBezTo>
                      <a:cubicBezTo>
                        <a:pt x="1" y="19"/>
                        <a:pt x="1" y="14"/>
                        <a:pt x="2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8" y="6"/>
                        <a:pt x="8" y="6"/>
                        <a:pt x="9" y="6"/>
                      </a:cubicBezTo>
                      <a:cubicBezTo>
                        <a:pt x="9" y="7"/>
                        <a:pt x="9" y="7"/>
                        <a:pt x="9" y="8"/>
                      </a:cubicBezTo>
                      <a:cubicBezTo>
                        <a:pt x="9" y="9"/>
                        <a:pt x="9" y="10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1" y="12"/>
                        <a:pt x="12" y="12"/>
                        <a:pt x="13" y="12"/>
                      </a:cubicBezTo>
                      <a:cubicBezTo>
                        <a:pt x="14" y="12"/>
                        <a:pt x="15" y="13"/>
                        <a:pt x="17" y="13"/>
                      </a:cubicBezTo>
                      <a:cubicBezTo>
                        <a:pt x="17" y="15"/>
                        <a:pt x="17" y="16"/>
                        <a:pt x="17" y="18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19"/>
                        <a:pt x="21" y="19"/>
                        <a:pt x="22" y="19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5" y="20"/>
                        <a:pt x="25" y="21"/>
                        <a:pt x="25" y="22"/>
                      </a:cubicBezTo>
                      <a:cubicBezTo>
                        <a:pt x="25" y="23"/>
                        <a:pt x="25" y="24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6"/>
                        <a:pt x="28" y="26"/>
                        <a:pt x="30" y="26"/>
                      </a:cubicBezTo>
                      <a:cubicBezTo>
                        <a:pt x="31" y="26"/>
                        <a:pt x="32" y="26"/>
                        <a:pt x="33" y="26"/>
                      </a:cubicBezTo>
                      <a:cubicBezTo>
                        <a:pt x="33" y="27"/>
                        <a:pt x="33" y="28"/>
                        <a:pt x="33" y="29"/>
                      </a:cubicBezTo>
                      <a:cubicBezTo>
                        <a:pt x="33" y="30"/>
                        <a:pt x="33" y="31"/>
                        <a:pt x="33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5" y="34"/>
                        <a:pt x="36" y="34"/>
                        <a:pt x="36" y="34"/>
                      </a:cubicBezTo>
                      <a:cubicBezTo>
                        <a:pt x="38" y="34"/>
                        <a:pt x="39" y="34"/>
                        <a:pt x="41" y="3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35" y="42"/>
                        <a:pt x="29" y="42"/>
                        <a:pt x="23" y="42"/>
                      </a:cubicBezTo>
                      <a:cubicBezTo>
                        <a:pt x="17" y="42"/>
                        <a:pt x="10" y="42"/>
                        <a:pt x="2" y="43"/>
                      </a:cubicBezTo>
                      <a:moveTo>
                        <a:pt x="10" y="11"/>
                      </a:move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7"/>
                        <a:pt x="10" y="7"/>
                        <a:pt x="10" y="6"/>
                      </a:cubicBezTo>
                      <a:cubicBezTo>
                        <a:pt x="11" y="5"/>
                        <a:pt x="13" y="3"/>
                        <a:pt x="16" y="1"/>
                      </a:cubicBezTo>
                      <a:cubicBezTo>
                        <a:pt x="16" y="2"/>
                        <a:pt x="16" y="3"/>
                        <a:pt x="16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3" y="9"/>
                        <a:pt x="12" y="10"/>
                        <a:pt x="10" y="11"/>
                      </a:cubicBezTo>
                      <a:moveTo>
                        <a:pt x="2" y="5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8" y="2"/>
                        <a:pt x="8" y="2"/>
                      </a:cubicBezTo>
                      <a:cubicBezTo>
                        <a:pt x="9" y="1"/>
                        <a:pt x="11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2" y="3"/>
                        <a:pt x="10" y="4"/>
                        <a:pt x="9" y="5"/>
                      </a:cubicBezTo>
                      <a:cubicBezTo>
                        <a:pt x="8" y="5"/>
                        <a:pt x="7" y="5"/>
                        <a:pt x="6" y="5"/>
                      </a:cubicBezTo>
                      <a:cubicBezTo>
                        <a:pt x="6" y="5"/>
                        <a:pt x="5" y="5"/>
                        <a:pt x="4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moveTo>
                        <a:pt x="16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0"/>
                        <a:pt x="9" y="0"/>
                        <a:pt x="8" y="1"/>
                      </a:cubicBezTo>
                      <a:cubicBezTo>
                        <a:pt x="7" y="1"/>
                        <a:pt x="7" y="1"/>
                        <a:pt x="6" y="2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14"/>
                        <a:pt x="0" y="19"/>
                        <a:pt x="1" y="24"/>
                      </a:cubicBezTo>
                      <a:cubicBezTo>
                        <a:pt x="1" y="30"/>
                        <a:pt x="1" y="35"/>
                        <a:pt x="1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9" y="43"/>
                        <a:pt x="16" y="43"/>
                        <a:pt x="23" y="43"/>
                      </a:cubicBezTo>
                      <a:cubicBezTo>
                        <a:pt x="29" y="43"/>
                        <a:pt x="35" y="43"/>
                        <a:pt x="41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3" y="44"/>
                        <a:pt x="43" y="44"/>
                        <a:pt x="43" y="4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5" y="41"/>
                        <a:pt x="46" y="39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5"/>
                        <a:pt x="48" y="34"/>
                        <a:pt x="48" y="32"/>
                      </a:cubicBezTo>
                      <a:cubicBezTo>
                        <a:pt x="48" y="31"/>
                        <a:pt x="48" y="29"/>
                        <a:pt x="48" y="2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6" y="27"/>
                        <a:pt x="44" y="27"/>
                        <a:pt x="42" y="27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0" y="26"/>
                        <a:pt x="40" y="25"/>
                        <a:pt x="40" y="24"/>
                      </a:cubicBezTo>
                      <a:cubicBezTo>
                        <a:pt x="40" y="23"/>
                        <a:pt x="40" y="22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8" y="20"/>
                        <a:pt x="37" y="20"/>
                        <a:pt x="36" y="20"/>
                      </a:cubicBezTo>
                      <a:cubicBezTo>
                        <a:pt x="34" y="20"/>
                        <a:pt x="33" y="20"/>
                        <a:pt x="32" y="20"/>
                      </a:cubicBezTo>
                      <a:cubicBezTo>
                        <a:pt x="32" y="19"/>
                        <a:pt x="32" y="18"/>
                        <a:pt x="32" y="17"/>
                      </a:cubicBezTo>
                      <a:cubicBezTo>
                        <a:pt x="32" y="16"/>
                        <a:pt x="32" y="14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3"/>
                        <a:pt x="29" y="13"/>
                        <a:pt x="28" y="13"/>
                      </a:cubicBezTo>
                      <a:cubicBezTo>
                        <a:pt x="27" y="13"/>
                        <a:pt x="25" y="13"/>
                        <a:pt x="24" y="13"/>
                      </a:cubicBezTo>
                      <a:cubicBezTo>
                        <a:pt x="24" y="13"/>
                        <a:pt x="24" y="12"/>
                        <a:pt x="24" y="11"/>
                      </a:cubicBezTo>
                      <a:cubicBezTo>
                        <a:pt x="24" y="10"/>
                        <a:pt x="24" y="8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7"/>
                        <a:pt x="22" y="7"/>
                        <a:pt x="22" y="7"/>
                      </a:cubicBezTo>
                      <a:cubicBezTo>
                        <a:pt x="20" y="7"/>
                        <a:pt x="18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5"/>
                        <a:pt x="17" y="4"/>
                      </a:cubicBezTo>
                      <a:cubicBezTo>
                        <a:pt x="17" y="3"/>
                        <a:pt x="17" y="2"/>
                        <a:pt x="17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0" name="ïş1íḋé"/>
                <p:cNvSpPr/>
                <p:nvPr/>
              </p:nvSpPr>
              <p:spPr bwMode="auto">
                <a:xfrm>
                  <a:off x="3998" y="2400"/>
                  <a:ext cx="14" cy="19"/>
                </a:xfrm>
                <a:custGeom>
                  <a:avLst/>
                  <a:gdLst>
                    <a:gd name="T0" fmla="*/ 2 w 6"/>
                    <a:gd name="T1" fmla="*/ 4 h 8"/>
                    <a:gd name="T2" fmla="*/ 2 w 6"/>
                    <a:gd name="T3" fmla="*/ 1 h 8"/>
                    <a:gd name="T4" fmla="*/ 3 w 6"/>
                    <a:gd name="T5" fmla="*/ 1 h 8"/>
                    <a:gd name="T6" fmla="*/ 4 w 6"/>
                    <a:gd name="T7" fmla="*/ 1 h 8"/>
                    <a:gd name="T8" fmla="*/ 5 w 6"/>
                    <a:gd name="T9" fmla="*/ 1 h 8"/>
                    <a:gd name="T10" fmla="*/ 5 w 6"/>
                    <a:gd name="T11" fmla="*/ 1 h 8"/>
                    <a:gd name="T12" fmla="*/ 5 w 6"/>
                    <a:gd name="T13" fmla="*/ 2 h 8"/>
                    <a:gd name="T14" fmla="*/ 3 w 6"/>
                    <a:gd name="T15" fmla="*/ 2 h 8"/>
                    <a:gd name="T16" fmla="*/ 3 w 6"/>
                    <a:gd name="T17" fmla="*/ 3 h 8"/>
                    <a:gd name="T18" fmla="*/ 3 w 6"/>
                    <a:gd name="T19" fmla="*/ 3 h 8"/>
                    <a:gd name="T20" fmla="*/ 4 w 6"/>
                    <a:gd name="T21" fmla="*/ 7 h 8"/>
                    <a:gd name="T22" fmla="*/ 3 w 6"/>
                    <a:gd name="T23" fmla="*/ 7 h 8"/>
                    <a:gd name="T24" fmla="*/ 1 w 6"/>
                    <a:gd name="T25" fmla="*/ 7 h 8"/>
                    <a:gd name="T26" fmla="*/ 1 w 6"/>
                    <a:gd name="T27" fmla="*/ 6 h 8"/>
                    <a:gd name="T28" fmla="*/ 2 w 6"/>
                    <a:gd name="T29" fmla="*/ 6 h 8"/>
                    <a:gd name="T30" fmla="*/ 3 w 6"/>
                    <a:gd name="T31" fmla="*/ 6 h 8"/>
                    <a:gd name="T32" fmla="*/ 4 w 6"/>
                    <a:gd name="T33" fmla="*/ 4 h 8"/>
                    <a:gd name="T34" fmla="*/ 2 w 6"/>
                    <a:gd name="T35" fmla="*/ 4 h 8"/>
                    <a:gd name="T36" fmla="*/ 2 w 6"/>
                    <a:gd name="T37" fmla="*/ 4 h 8"/>
                    <a:gd name="T38" fmla="*/ 3 w 6"/>
                    <a:gd name="T39" fmla="*/ 0 h 8"/>
                    <a:gd name="T40" fmla="*/ 1 w 6"/>
                    <a:gd name="T41" fmla="*/ 1 h 8"/>
                    <a:gd name="T42" fmla="*/ 1 w 6"/>
                    <a:gd name="T43" fmla="*/ 4 h 8"/>
                    <a:gd name="T44" fmla="*/ 1 w 6"/>
                    <a:gd name="T45" fmla="*/ 5 h 8"/>
                    <a:gd name="T46" fmla="*/ 2 w 6"/>
                    <a:gd name="T47" fmla="*/ 5 h 8"/>
                    <a:gd name="T48" fmla="*/ 2 w 6"/>
                    <a:gd name="T49" fmla="*/ 5 h 8"/>
                    <a:gd name="T50" fmla="*/ 3 w 6"/>
                    <a:gd name="T51" fmla="*/ 5 h 8"/>
                    <a:gd name="T52" fmla="*/ 3 w 6"/>
                    <a:gd name="T53" fmla="*/ 5 h 8"/>
                    <a:gd name="T54" fmla="*/ 2 w 6"/>
                    <a:gd name="T55" fmla="*/ 5 h 8"/>
                    <a:gd name="T56" fmla="*/ 2 w 6"/>
                    <a:gd name="T57" fmla="*/ 5 h 8"/>
                    <a:gd name="T58" fmla="*/ 1 w 6"/>
                    <a:gd name="T59" fmla="*/ 6 h 8"/>
                    <a:gd name="T60" fmla="*/ 1 w 6"/>
                    <a:gd name="T61" fmla="*/ 6 h 8"/>
                    <a:gd name="T62" fmla="*/ 0 w 6"/>
                    <a:gd name="T63" fmla="*/ 7 h 8"/>
                    <a:gd name="T64" fmla="*/ 1 w 6"/>
                    <a:gd name="T65" fmla="*/ 7 h 8"/>
                    <a:gd name="T66" fmla="*/ 3 w 6"/>
                    <a:gd name="T67" fmla="*/ 8 h 8"/>
                    <a:gd name="T68" fmla="*/ 4 w 6"/>
                    <a:gd name="T69" fmla="*/ 7 h 8"/>
                    <a:gd name="T70" fmla="*/ 6 w 6"/>
                    <a:gd name="T71" fmla="*/ 4 h 8"/>
                    <a:gd name="T72" fmla="*/ 5 w 6"/>
                    <a:gd name="T73" fmla="*/ 3 h 8"/>
                    <a:gd name="T74" fmla="*/ 6 w 6"/>
                    <a:gd name="T75" fmla="*/ 2 h 8"/>
                    <a:gd name="T76" fmla="*/ 6 w 6"/>
                    <a:gd name="T77" fmla="*/ 2 h 8"/>
                    <a:gd name="T78" fmla="*/ 6 w 6"/>
                    <a:gd name="T79" fmla="*/ 1 h 8"/>
                    <a:gd name="T80" fmla="*/ 5 w 6"/>
                    <a:gd name="T81" fmla="*/ 0 h 8"/>
                    <a:gd name="T82" fmla="*/ 5 w 6"/>
                    <a:gd name="T83" fmla="*/ 0 h 8"/>
                    <a:gd name="T84" fmla="*/ 4 w 6"/>
                    <a:gd name="T85" fmla="*/ 0 h 8"/>
                    <a:gd name="T86" fmla="*/ 4 w 6"/>
                    <a:gd name="T87" fmla="*/ 0 h 8"/>
                    <a:gd name="T88" fmla="*/ 3 w 6"/>
                    <a:gd name="T8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" h="8">
                      <a:moveTo>
                        <a:pt x="2" y="4"/>
                      </a:move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6" y="6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5" y="5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3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6" y="7"/>
                        <a:pt x="6" y="6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1" name="ïs1íḋe"/>
                <p:cNvSpPr/>
                <p:nvPr/>
              </p:nvSpPr>
              <p:spPr bwMode="auto">
                <a:xfrm>
                  <a:off x="3924" y="2343"/>
                  <a:ext cx="17" cy="19"/>
                </a:xfrm>
                <a:custGeom>
                  <a:avLst/>
                  <a:gdLst>
                    <a:gd name="T0" fmla="*/ 1 w 7"/>
                    <a:gd name="T1" fmla="*/ 3 h 8"/>
                    <a:gd name="T2" fmla="*/ 1 w 7"/>
                    <a:gd name="T3" fmla="*/ 3 h 8"/>
                    <a:gd name="T4" fmla="*/ 1 w 7"/>
                    <a:gd name="T5" fmla="*/ 2 h 8"/>
                    <a:gd name="T6" fmla="*/ 4 w 7"/>
                    <a:gd name="T7" fmla="*/ 0 h 8"/>
                    <a:gd name="T8" fmla="*/ 4 w 7"/>
                    <a:gd name="T9" fmla="*/ 0 h 8"/>
                    <a:gd name="T10" fmla="*/ 4 w 7"/>
                    <a:gd name="T11" fmla="*/ 1 h 8"/>
                    <a:gd name="T12" fmla="*/ 4 w 7"/>
                    <a:gd name="T13" fmla="*/ 6 h 8"/>
                    <a:gd name="T14" fmla="*/ 5 w 7"/>
                    <a:gd name="T15" fmla="*/ 6 h 8"/>
                    <a:gd name="T16" fmla="*/ 6 w 7"/>
                    <a:gd name="T17" fmla="*/ 6 h 8"/>
                    <a:gd name="T18" fmla="*/ 6 w 7"/>
                    <a:gd name="T19" fmla="*/ 7 h 8"/>
                    <a:gd name="T20" fmla="*/ 6 w 7"/>
                    <a:gd name="T21" fmla="*/ 7 h 8"/>
                    <a:gd name="T22" fmla="*/ 6 w 7"/>
                    <a:gd name="T23" fmla="*/ 8 h 8"/>
                    <a:gd name="T24" fmla="*/ 1 w 7"/>
                    <a:gd name="T25" fmla="*/ 7 h 8"/>
                    <a:gd name="T26" fmla="*/ 1 w 7"/>
                    <a:gd name="T27" fmla="*/ 6 h 8"/>
                    <a:gd name="T28" fmla="*/ 1 w 7"/>
                    <a:gd name="T29" fmla="*/ 6 h 8"/>
                    <a:gd name="T30" fmla="*/ 3 w 7"/>
                    <a:gd name="T31" fmla="*/ 6 h 8"/>
                    <a:gd name="T32" fmla="*/ 3 w 7"/>
                    <a:gd name="T33" fmla="*/ 2 h 8"/>
                    <a:gd name="T34" fmla="*/ 1 w 7"/>
                    <a:gd name="T35" fmla="*/ 3 h 8"/>
                    <a:gd name="T36" fmla="*/ 1 w 7"/>
                    <a:gd name="T37" fmla="*/ 3 h 8"/>
                    <a:gd name="T38" fmla="*/ 4 w 7"/>
                    <a:gd name="T39" fmla="*/ 0 h 8"/>
                    <a:gd name="T40" fmla="*/ 3 w 7"/>
                    <a:gd name="T41" fmla="*/ 0 h 8"/>
                    <a:gd name="T42" fmla="*/ 0 w 7"/>
                    <a:gd name="T43" fmla="*/ 1 h 8"/>
                    <a:gd name="T44" fmla="*/ 0 w 7"/>
                    <a:gd name="T45" fmla="*/ 2 h 8"/>
                    <a:gd name="T46" fmla="*/ 0 w 7"/>
                    <a:gd name="T47" fmla="*/ 2 h 8"/>
                    <a:gd name="T48" fmla="*/ 1 w 7"/>
                    <a:gd name="T49" fmla="*/ 4 h 8"/>
                    <a:gd name="T50" fmla="*/ 1 w 7"/>
                    <a:gd name="T51" fmla="*/ 4 h 8"/>
                    <a:gd name="T52" fmla="*/ 1 w 7"/>
                    <a:gd name="T53" fmla="*/ 4 h 8"/>
                    <a:gd name="T54" fmla="*/ 2 w 7"/>
                    <a:gd name="T55" fmla="*/ 4 h 8"/>
                    <a:gd name="T56" fmla="*/ 2 w 7"/>
                    <a:gd name="T57" fmla="*/ 4 h 8"/>
                    <a:gd name="T58" fmla="*/ 2 w 7"/>
                    <a:gd name="T59" fmla="*/ 4 h 8"/>
                    <a:gd name="T60" fmla="*/ 2 w 7"/>
                    <a:gd name="T61" fmla="*/ 5 h 8"/>
                    <a:gd name="T62" fmla="*/ 1 w 7"/>
                    <a:gd name="T63" fmla="*/ 5 h 8"/>
                    <a:gd name="T64" fmla="*/ 1 w 7"/>
                    <a:gd name="T65" fmla="*/ 5 h 8"/>
                    <a:gd name="T66" fmla="*/ 0 w 7"/>
                    <a:gd name="T67" fmla="*/ 6 h 8"/>
                    <a:gd name="T68" fmla="*/ 0 w 7"/>
                    <a:gd name="T69" fmla="*/ 7 h 8"/>
                    <a:gd name="T70" fmla="*/ 1 w 7"/>
                    <a:gd name="T71" fmla="*/ 8 h 8"/>
                    <a:gd name="T72" fmla="*/ 3 w 7"/>
                    <a:gd name="T73" fmla="*/ 8 h 8"/>
                    <a:gd name="T74" fmla="*/ 6 w 7"/>
                    <a:gd name="T75" fmla="*/ 8 h 8"/>
                    <a:gd name="T76" fmla="*/ 6 w 7"/>
                    <a:gd name="T77" fmla="*/ 8 h 8"/>
                    <a:gd name="T78" fmla="*/ 7 w 7"/>
                    <a:gd name="T79" fmla="*/ 7 h 8"/>
                    <a:gd name="T80" fmla="*/ 7 w 7"/>
                    <a:gd name="T81" fmla="*/ 7 h 8"/>
                    <a:gd name="T82" fmla="*/ 7 w 7"/>
                    <a:gd name="T83" fmla="*/ 6 h 8"/>
                    <a:gd name="T84" fmla="*/ 6 w 7"/>
                    <a:gd name="T85" fmla="*/ 5 h 8"/>
                    <a:gd name="T86" fmla="*/ 5 w 7"/>
                    <a:gd name="T87" fmla="*/ 5 h 8"/>
                    <a:gd name="T88" fmla="*/ 5 w 7"/>
                    <a:gd name="T89" fmla="*/ 1 h 8"/>
                    <a:gd name="T90" fmla="*/ 5 w 7"/>
                    <a:gd name="T91" fmla="*/ 0 h 8"/>
                    <a:gd name="T92" fmla="*/ 4 w 7"/>
                    <a:gd name="T93" fmla="*/ 0 h 8"/>
                    <a:gd name="T94" fmla="*/ 4 w 7"/>
                    <a:gd name="T95" fmla="*/ 0 h 8"/>
                    <a:gd name="T96" fmla="*/ 4 w 7"/>
                    <a:gd name="T97" fmla="*/ 0 h 8"/>
                    <a:gd name="T98" fmla="*/ 4 w 7"/>
                    <a:gd name="T9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" h="8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2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3"/>
                        <a:pt x="4" y="4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4" y="8"/>
                        <a:pt x="3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3" y="6"/>
                      </a:cubicBezTo>
                      <a:cubicBezTo>
                        <a:pt x="3" y="5"/>
                        <a:pt x="3" y="4"/>
                        <a:pt x="3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2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2" name="ïṧ1îḑê"/>
                <p:cNvSpPr/>
                <p:nvPr/>
              </p:nvSpPr>
              <p:spPr bwMode="auto">
                <a:xfrm>
                  <a:off x="3941" y="2355"/>
                  <a:ext cx="17" cy="19"/>
                </a:xfrm>
                <a:custGeom>
                  <a:avLst/>
                  <a:gdLst>
                    <a:gd name="T0" fmla="*/ 1 w 7"/>
                    <a:gd name="T1" fmla="*/ 2 h 8"/>
                    <a:gd name="T2" fmla="*/ 1 w 7"/>
                    <a:gd name="T3" fmla="*/ 1 h 8"/>
                    <a:gd name="T4" fmla="*/ 3 w 7"/>
                    <a:gd name="T5" fmla="*/ 1 h 8"/>
                    <a:gd name="T6" fmla="*/ 5 w 7"/>
                    <a:gd name="T7" fmla="*/ 2 h 8"/>
                    <a:gd name="T8" fmla="*/ 3 w 7"/>
                    <a:gd name="T9" fmla="*/ 6 h 8"/>
                    <a:gd name="T10" fmla="*/ 3 w 7"/>
                    <a:gd name="T11" fmla="*/ 6 h 8"/>
                    <a:gd name="T12" fmla="*/ 4 w 7"/>
                    <a:gd name="T13" fmla="*/ 7 h 8"/>
                    <a:gd name="T14" fmla="*/ 6 w 7"/>
                    <a:gd name="T15" fmla="*/ 7 h 8"/>
                    <a:gd name="T16" fmla="*/ 6 w 7"/>
                    <a:gd name="T17" fmla="*/ 8 h 8"/>
                    <a:gd name="T18" fmla="*/ 3 w 7"/>
                    <a:gd name="T19" fmla="*/ 8 h 8"/>
                    <a:gd name="T20" fmla="*/ 2 w 7"/>
                    <a:gd name="T21" fmla="*/ 8 h 8"/>
                    <a:gd name="T22" fmla="*/ 2 w 7"/>
                    <a:gd name="T23" fmla="*/ 7 h 8"/>
                    <a:gd name="T24" fmla="*/ 2 w 7"/>
                    <a:gd name="T25" fmla="*/ 7 h 8"/>
                    <a:gd name="T26" fmla="*/ 2 w 7"/>
                    <a:gd name="T27" fmla="*/ 6 h 8"/>
                    <a:gd name="T28" fmla="*/ 4 w 7"/>
                    <a:gd name="T29" fmla="*/ 4 h 8"/>
                    <a:gd name="T30" fmla="*/ 4 w 7"/>
                    <a:gd name="T31" fmla="*/ 3 h 8"/>
                    <a:gd name="T32" fmla="*/ 3 w 7"/>
                    <a:gd name="T33" fmla="*/ 2 h 8"/>
                    <a:gd name="T34" fmla="*/ 3 w 7"/>
                    <a:gd name="T35" fmla="*/ 2 h 8"/>
                    <a:gd name="T36" fmla="*/ 1 w 7"/>
                    <a:gd name="T37" fmla="*/ 2 h 8"/>
                    <a:gd name="T38" fmla="*/ 3 w 7"/>
                    <a:gd name="T39" fmla="*/ 0 h 8"/>
                    <a:gd name="T40" fmla="*/ 1 w 7"/>
                    <a:gd name="T41" fmla="*/ 1 h 8"/>
                    <a:gd name="T42" fmla="*/ 0 w 7"/>
                    <a:gd name="T43" fmla="*/ 1 h 8"/>
                    <a:gd name="T44" fmla="*/ 1 w 7"/>
                    <a:gd name="T45" fmla="*/ 3 h 8"/>
                    <a:gd name="T46" fmla="*/ 1 w 7"/>
                    <a:gd name="T47" fmla="*/ 3 h 8"/>
                    <a:gd name="T48" fmla="*/ 1 w 7"/>
                    <a:gd name="T49" fmla="*/ 3 h 8"/>
                    <a:gd name="T50" fmla="*/ 3 w 7"/>
                    <a:gd name="T51" fmla="*/ 3 h 8"/>
                    <a:gd name="T52" fmla="*/ 3 w 7"/>
                    <a:gd name="T53" fmla="*/ 3 h 8"/>
                    <a:gd name="T54" fmla="*/ 3 w 7"/>
                    <a:gd name="T55" fmla="*/ 3 h 8"/>
                    <a:gd name="T56" fmla="*/ 3 w 7"/>
                    <a:gd name="T57" fmla="*/ 4 h 8"/>
                    <a:gd name="T58" fmla="*/ 1 w 7"/>
                    <a:gd name="T59" fmla="*/ 6 h 8"/>
                    <a:gd name="T60" fmla="*/ 1 w 7"/>
                    <a:gd name="T61" fmla="*/ 6 h 8"/>
                    <a:gd name="T62" fmla="*/ 1 w 7"/>
                    <a:gd name="T63" fmla="*/ 7 h 8"/>
                    <a:gd name="T64" fmla="*/ 1 w 7"/>
                    <a:gd name="T65" fmla="*/ 8 h 8"/>
                    <a:gd name="T66" fmla="*/ 1 w 7"/>
                    <a:gd name="T67" fmla="*/ 8 h 8"/>
                    <a:gd name="T68" fmla="*/ 1 w 7"/>
                    <a:gd name="T69" fmla="*/ 8 h 8"/>
                    <a:gd name="T70" fmla="*/ 3 w 7"/>
                    <a:gd name="T71" fmla="*/ 8 h 8"/>
                    <a:gd name="T72" fmla="*/ 6 w 7"/>
                    <a:gd name="T73" fmla="*/ 8 h 8"/>
                    <a:gd name="T74" fmla="*/ 7 w 7"/>
                    <a:gd name="T75" fmla="*/ 8 h 8"/>
                    <a:gd name="T76" fmla="*/ 7 w 7"/>
                    <a:gd name="T77" fmla="*/ 8 h 8"/>
                    <a:gd name="T78" fmla="*/ 7 w 7"/>
                    <a:gd name="T79" fmla="*/ 6 h 8"/>
                    <a:gd name="T80" fmla="*/ 6 w 7"/>
                    <a:gd name="T81" fmla="*/ 6 h 8"/>
                    <a:gd name="T82" fmla="*/ 6 w 7"/>
                    <a:gd name="T83" fmla="*/ 6 h 8"/>
                    <a:gd name="T84" fmla="*/ 4 w 7"/>
                    <a:gd name="T85" fmla="*/ 6 h 8"/>
                    <a:gd name="T86" fmla="*/ 6 w 7"/>
                    <a:gd name="T87" fmla="*/ 1 h 8"/>
                    <a:gd name="T88" fmla="*/ 3 w 7"/>
                    <a:gd name="T8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" h="8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6" y="3"/>
                        <a:pt x="4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8"/>
                        <a:pt x="4" y="8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5"/>
                        <a:pt x="4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2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7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5"/>
                        <a:pt x="7" y="3"/>
                        <a:pt x="6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3" name="ï$ľiḋé"/>
                <p:cNvSpPr/>
                <p:nvPr/>
              </p:nvSpPr>
              <p:spPr bwMode="auto">
                <a:xfrm>
                  <a:off x="3960" y="2370"/>
                  <a:ext cx="14" cy="21"/>
                </a:xfrm>
                <a:custGeom>
                  <a:avLst/>
                  <a:gdLst>
                    <a:gd name="T0" fmla="*/ 1 w 6"/>
                    <a:gd name="T1" fmla="*/ 2 h 9"/>
                    <a:gd name="T2" fmla="*/ 1 w 6"/>
                    <a:gd name="T3" fmla="*/ 1 h 9"/>
                    <a:gd name="T4" fmla="*/ 2 w 6"/>
                    <a:gd name="T5" fmla="*/ 1 h 9"/>
                    <a:gd name="T6" fmla="*/ 3 w 6"/>
                    <a:gd name="T7" fmla="*/ 1 h 9"/>
                    <a:gd name="T8" fmla="*/ 5 w 6"/>
                    <a:gd name="T9" fmla="*/ 1 h 9"/>
                    <a:gd name="T10" fmla="*/ 5 w 6"/>
                    <a:gd name="T11" fmla="*/ 2 h 9"/>
                    <a:gd name="T12" fmla="*/ 4 w 6"/>
                    <a:gd name="T13" fmla="*/ 4 h 9"/>
                    <a:gd name="T14" fmla="*/ 4 w 6"/>
                    <a:gd name="T15" fmla="*/ 4 h 9"/>
                    <a:gd name="T16" fmla="*/ 4 w 6"/>
                    <a:gd name="T17" fmla="*/ 4 h 9"/>
                    <a:gd name="T18" fmla="*/ 6 w 6"/>
                    <a:gd name="T19" fmla="*/ 6 h 9"/>
                    <a:gd name="T20" fmla="*/ 4 w 6"/>
                    <a:gd name="T21" fmla="*/ 8 h 9"/>
                    <a:gd name="T22" fmla="*/ 3 w 6"/>
                    <a:gd name="T23" fmla="*/ 8 h 9"/>
                    <a:gd name="T24" fmla="*/ 1 w 6"/>
                    <a:gd name="T25" fmla="*/ 8 h 9"/>
                    <a:gd name="T26" fmla="*/ 1 w 6"/>
                    <a:gd name="T27" fmla="*/ 7 h 9"/>
                    <a:gd name="T28" fmla="*/ 3 w 6"/>
                    <a:gd name="T29" fmla="*/ 7 h 9"/>
                    <a:gd name="T30" fmla="*/ 3 w 6"/>
                    <a:gd name="T31" fmla="*/ 7 h 9"/>
                    <a:gd name="T32" fmla="*/ 4 w 6"/>
                    <a:gd name="T33" fmla="*/ 7 h 9"/>
                    <a:gd name="T34" fmla="*/ 4 w 6"/>
                    <a:gd name="T35" fmla="*/ 6 h 9"/>
                    <a:gd name="T36" fmla="*/ 4 w 6"/>
                    <a:gd name="T37" fmla="*/ 5 h 9"/>
                    <a:gd name="T38" fmla="*/ 3 w 6"/>
                    <a:gd name="T39" fmla="*/ 5 h 9"/>
                    <a:gd name="T40" fmla="*/ 2 w 6"/>
                    <a:gd name="T41" fmla="*/ 5 h 9"/>
                    <a:gd name="T42" fmla="*/ 2 w 6"/>
                    <a:gd name="T43" fmla="*/ 4 h 9"/>
                    <a:gd name="T44" fmla="*/ 2 w 6"/>
                    <a:gd name="T45" fmla="*/ 4 h 9"/>
                    <a:gd name="T46" fmla="*/ 4 w 6"/>
                    <a:gd name="T47" fmla="*/ 4 h 9"/>
                    <a:gd name="T48" fmla="*/ 4 w 6"/>
                    <a:gd name="T49" fmla="*/ 3 h 9"/>
                    <a:gd name="T50" fmla="*/ 2 w 6"/>
                    <a:gd name="T51" fmla="*/ 2 h 9"/>
                    <a:gd name="T52" fmla="*/ 1 w 6"/>
                    <a:gd name="T53" fmla="*/ 2 h 9"/>
                    <a:gd name="T54" fmla="*/ 3 w 6"/>
                    <a:gd name="T55" fmla="*/ 0 h 9"/>
                    <a:gd name="T56" fmla="*/ 1 w 6"/>
                    <a:gd name="T57" fmla="*/ 0 h 9"/>
                    <a:gd name="T58" fmla="*/ 1 w 6"/>
                    <a:gd name="T59" fmla="*/ 1 h 9"/>
                    <a:gd name="T60" fmla="*/ 1 w 6"/>
                    <a:gd name="T61" fmla="*/ 1 h 9"/>
                    <a:gd name="T62" fmla="*/ 1 w 6"/>
                    <a:gd name="T63" fmla="*/ 2 h 9"/>
                    <a:gd name="T64" fmla="*/ 1 w 6"/>
                    <a:gd name="T65" fmla="*/ 3 h 9"/>
                    <a:gd name="T66" fmla="*/ 1 w 6"/>
                    <a:gd name="T67" fmla="*/ 3 h 9"/>
                    <a:gd name="T68" fmla="*/ 1 w 6"/>
                    <a:gd name="T69" fmla="*/ 3 h 9"/>
                    <a:gd name="T70" fmla="*/ 2 w 6"/>
                    <a:gd name="T71" fmla="*/ 2 h 9"/>
                    <a:gd name="T72" fmla="*/ 3 w 6"/>
                    <a:gd name="T73" fmla="*/ 3 h 9"/>
                    <a:gd name="T74" fmla="*/ 3 w 6"/>
                    <a:gd name="T75" fmla="*/ 3 h 9"/>
                    <a:gd name="T76" fmla="*/ 2 w 6"/>
                    <a:gd name="T77" fmla="*/ 3 h 9"/>
                    <a:gd name="T78" fmla="*/ 2 w 6"/>
                    <a:gd name="T79" fmla="*/ 3 h 9"/>
                    <a:gd name="T80" fmla="*/ 2 w 6"/>
                    <a:gd name="T81" fmla="*/ 3 h 9"/>
                    <a:gd name="T82" fmla="*/ 1 w 6"/>
                    <a:gd name="T83" fmla="*/ 4 h 9"/>
                    <a:gd name="T84" fmla="*/ 1 w 6"/>
                    <a:gd name="T85" fmla="*/ 4 h 9"/>
                    <a:gd name="T86" fmla="*/ 1 w 6"/>
                    <a:gd name="T87" fmla="*/ 5 h 9"/>
                    <a:gd name="T88" fmla="*/ 2 w 6"/>
                    <a:gd name="T89" fmla="*/ 5 h 9"/>
                    <a:gd name="T90" fmla="*/ 2 w 6"/>
                    <a:gd name="T91" fmla="*/ 6 h 9"/>
                    <a:gd name="T92" fmla="*/ 3 w 6"/>
                    <a:gd name="T93" fmla="*/ 5 h 9"/>
                    <a:gd name="T94" fmla="*/ 3 w 6"/>
                    <a:gd name="T95" fmla="*/ 6 h 9"/>
                    <a:gd name="T96" fmla="*/ 4 w 6"/>
                    <a:gd name="T97" fmla="*/ 6 h 9"/>
                    <a:gd name="T98" fmla="*/ 4 w 6"/>
                    <a:gd name="T99" fmla="*/ 6 h 9"/>
                    <a:gd name="T100" fmla="*/ 3 w 6"/>
                    <a:gd name="T101" fmla="*/ 6 h 9"/>
                    <a:gd name="T102" fmla="*/ 3 w 6"/>
                    <a:gd name="T103" fmla="*/ 6 h 9"/>
                    <a:gd name="T104" fmla="*/ 2 w 6"/>
                    <a:gd name="T105" fmla="*/ 6 h 9"/>
                    <a:gd name="T106" fmla="*/ 1 w 6"/>
                    <a:gd name="T107" fmla="*/ 6 h 9"/>
                    <a:gd name="T108" fmla="*/ 0 w 6"/>
                    <a:gd name="T109" fmla="*/ 8 h 9"/>
                    <a:gd name="T110" fmla="*/ 0 w 6"/>
                    <a:gd name="T111" fmla="*/ 8 h 9"/>
                    <a:gd name="T112" fmla="*/ 3 w 6"/>
                    <a:gd name="T113" fmla="*/ 9 h 9"/>
                    <a:gd name="T114" fmla="*/ 4 w 6"/>
                    <a:gd name="T115" fmla="*/ 9 h 9"/>
                    <a:gd name="T116" fmla="*/ 6 w 6"/>
                    <a:gd name="T117" fmla="*/ 6 h 9"/>
                    <a:gd name="T118" fmla="*/ 5 w 6"/>
                    <a:gd name="T119" fmla="*/ 4 h 9"/>
                    <a:gd name="T120" fmla="*/ 6 w 6"/>
                    <a:gd name="T121" fmla="*/ 2 h 9"/>
                    <a:gd name="T122" fmla="*/ 5 w 6"/>
                    <a:gd name="T123" fmla="*/ 1 h 9"/>
                    <a:gd name="T124" fmla="*/ 3 w 6"/>
                    <a:gd name="T12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" h="9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4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5"/>
                        <a:pt x="6" y="6"/>
                        <a:pt x="6" y="6"/>
                      </a:cubicBezTo>
                      <a:cubicBezTo>
                        <a:pt x="6" y="7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3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6" y="8"/>
                        <a:pt x="6" y="6"/>
                      </a:cubicBezTo>
                      <a:cubicBezTo>
                        <a:pt x="6" y="6"/>
                        <a:pt x="6" y="4"/>
                        <a:pt x="5" y="4"/>
                      </a:cubicBezTo>
                      <a:cubicBezTo>
                        <a:pt x="5" y="3"/>
                        <a:pt x="6" y="3"/>
                        <a:pt x="6" y="2"/>
                      </a:cubicBezTo>
                      <a:cubicBezTo>
                        <a:pt x="6" y="2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4" name="íṣļîḍè"/>
                <p:cNvSpPr/>
                <p:nvPr/>
              </p:nvSpPr>
              <p:spPr bwMode="auto">
                <a:xfrm>
                  <a:off x="3982" y="2389"/>
                  <a:ext cx="7" cy="7"/>
                </a:xfrm>
                <a:custGeom>
                  <a:avLst/>
                  <a:gdLst>
                    <a:gd name="T0" fmla="*/ 2 w 3"/>
                    <a:gd name="T1" fmla="*/ 2 h 3"/>
                    <a:gd name="T2" fmla="*/ 1 w 3"/>
                    <a:gd name="T3" fmla="*/ 2 h 3"/>
                    <a:gd name="T4" fmla="*/ 2 w 3"/>
                    <a:gd name="T5" fmla="*/ 2 h 3"/>
                    <a:gd name="T6" fmla="*/ 2 w 3"/>
                    <a:gd name="T7" fmla="*/ 2 h 3"/>
                    <a:gd name="T8" fmla="*/ 3 w 3"/>
                    <a:gd name="T9" fmla="*/ 0 h 3"/>
                    <a:gd name="T10" fmla="*/ 2 w 3"/>
                    <a:gd name="T11" fmla="*/ 1 h 3"/>
                    <a:gd name="T12" fmla="*/ 0 w 3"/>
                    <a:gd name="T13" fmla="*/ 3 h 3"/>
                    <a:gd name="T14" fmla="*/ 0 w 3"/>
                    <a:gd name="T15" fmla="*/ 3 h 3"/>
                    <a:gd name="T16" fmla="*/ 0 w 3"/>
                    <a:gd name="T17" fmla="*/ 3 h 3"/>
                    <a:gd name="T18" fmla="*/ 1 w 3"/>
                    <a:gd name="T19" fmla="*/ 3 h 3"/>
                    <a:gd name="T20" fmla="*/ 2 w 3"/>
                    <a:gd name="T21" fmla="*/ 3 h 3"/>
                    <a:gd name="T22" fmla="*/ 3 w 3"/>
                    <a:gd name="T23" fmla="*/ 3 h 3"/>
                    <a:gd name="T24" fmla="*/ 3 w 3"/>
                    <a:gd name="T25" fmla="*/ 2 h 3"/>
                    <a:gd name="T26" fmla="*/ 3 w 3"/>
                    <a:gd name="T27" fmla="*/ 1 h 3"/>
                    <a:gd name="T28" fmla="*/ 3 w 3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3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5" name="íšḷîďé"/>
                <p:cNvSpPr/>
                <p:nvPr/>
              </p:nvSpPr>
              <p:spPr bwMode="auto">
                <a:xfrm>
                  <a:off x="3977" y="2384"/>
                  <a:ext cx="19" cy="21"/>
                </a:xfrm>
                <a:custGeom>
                  <a:avLst/>
                  <a:gdLst>
                    <a:gd name="T0" fmla="*/ 5 w 8"/>
                    <a:gd name="T1" fmla="*/ 1 h 9"/>
                    <a:gd name="T2" fmla="*/ 6 w 8"/>
                    <a:gd name="T3" fmla="*/ 1 h 9"/>
                    <a:gd name="T4" fmla="*/ 5 w 8"/>
                    <a:gd name="T5" fmla="*/ 2 h 9"/>
                    <a:gd name="T6" fmla="*/ 5 w 8"/>
                    <a:gd name="T7" fmla="*/ 5 h 9"/>
                    <a:gd name="T8" fmla="*/ 6 w 8"/>
                    <a:gd name="T9" fmla="*/ 5 h 9"/>
                    <a:gd name="T10" fmla="*/ 6 w 8"/>
                    <a:gd name="T11" fmla="*/ 5 h 9"/>
                    <a:gd name="T12" fmla="*/ 7 w 8"/>
                    <a:gd name="T13" fmla="*/ 5 h 9"/>
                    <a:gd name="T14" fmla="*/ 7 w 8"/>
                    <a:gd name="T15" fmla="*/ 6 h 9"/>
                    <a:gd name="T16" fmla="*/ 7 w 8"/>
                    <a:gd name="T17" fmla="*/ 6 h 9"/>
                    <a:gd name="T18" fmla="*/ 6 w 8"/>
                    <a:gd name="T19" fmla="*/ 6 h 9"/>
                    <a:gd name="T20" fmla="*/ 5 w 8"/>
                    <a:gd name="T21" fmla="*/ 6 h 9"/>
                    <a:gd name="T22" fmla="*/ 5 w 8"/>
                    <a:gd name="T23" fmla="*/ 6 h 9"/>
                    <a:gd name="T24" fmla="*/ 5 w 8"/>
                    <a:gd name="T25" fmla="*/ 8 h 9"/>
                    <a:gd name="T26" fmla="*/ 5 w 8"/>
                    <a:gd name="T27" fmla="*/ 9 h 9"/>
                    <a:gd name="T28" fmla="*/ 5 w 8"/>
                    <a:gd name="T29" fmla="*/ 9 h 9"/>
                    <a:gd name="T30" fmla="*/ 5 w 8"/>
                    <a:gd name="T31" fmla="*/ 7 h 9"/>
                    <a:gd name="T32" fmla="*/ 5 w 8"/>
                    <a:gd name="T33" fmla="*/ 7 h 9"/>
                    <a:gd name="T34" fmla="*/ 5 w 8"/>
                    <a:gd name="T35" fmla="*/ 6 h 9"/>
                    <a:gd name="T36" fmla="*/ 4 w 8"/>
                    <a:gd name="T37" fmla="*/ 6 h 9"/>
                    <a:gd name="T38" fmla="*/ 4 w 8"/>
                    <a:gd name="T39" fmla="*/ 6 h 9"/>
                    <a:gd name="T40" fmla="*/ 4 w 8"/>
                    <a:gd name="T41" fmla="*/ 6 h 9"/>
                    <a:gd name="T42" fmla="*/ 3 w 8"/>
                    <a:gd name="T43" fmla="*/ 6 h 9"/>
                    <a:gd name="T44" fmla="*/ 2 w 8"/>
                    <a:gd name="T45" fmla="*/ 6 h 9"/>
                    <a:gd name="T46" fmla="*/ 1 w 8"/>
                    <a:gd name="T47" fmla="*/ 6 h 9"/>
                    <a:gd name="T48" fmla="*/ 1 w 8"/>
                    <a:gd name="T49" fmla="*/ 5 h 9"/>
                    <a:gd name="T50" fmla="*/ 4 w 8"/>
                    <a:gd name="T51" fmla="*/ 1 h 9"/>
                    <a:gd name="T52" fmla="*/ 4 w 8"/>
                    <a:gd name="T53" fmla="*/ 1 h 9"/>
                    <a:gd name="T54" fmla="*/ 5 w 8"/>
                    <a:gd name="T55" fmla="*/ 1 h 9"/>
                    <a:gd name="T56" fmla="*/ 6 w 8"/>
                    <a:gd name="T57" fmla="*/ 0 h 9"/>
                    <a:gd name="T58" fmla="*/ 5 w 8"/>
                    <a:gd name="T59" fmla="*/ 1 h 9"/>
                    <a:gd name="T60" fmla="*/ 4 w 8"/>
                    <a:gd name="T61" fmla="*/ 1 h 9"/>
                    <a:gd name="T62" fmla="*/ 4 w 8"/>
                    <a:gd name="T63" fmla="*/ 1 h 9"/>
                    <a:gd name="T64" fmla="*/ 0 w 8"/>
                    <a:gd name="T65" fmla="*/ 5 h 9"/>
                    <a:gd name="T66" fmla="*/ 0 w 8"/>
                    <a:gd name="T67" fmla="*/ 7 h 9"/>
                    <a:gd name="T68" fmla="*/ 1 w 8"/>
                    <a:gd name="T69" fmla="*/ 7 h 9"/>
                    <a:gd name="T70" fmla="*/ 2 w 8"/>
                    <a:gd name="T71" fmla="*/ 7 h 9"/>
                    <a:gd name="T72" fmla="*/ 3 w 8"/>
                    <a:gd name="T73" fmla="*/ 7 h 9"/>
                    <a:gd name="T74" fmla="*/ 4 w 8"/>
                    <a:gd name="T75" fmla="*/ 7 h 9"/>
                    <a:gd name="T76" fmla="*/ 4 w 8"/>
                    <a:gd name="T77" fmla="*/ 7 h 9"/>
                    <a:gd name="T78" fmla="*/ 4 w 8"/>
                    <a:gd name="T79" fmla="*/ 9 h 9"/>
                    <a:gd name="T80" fmla="*/ 4 w 8"/>
                    <a:gd name="T81" fmla="*/ 9 h 9"/>
                    <a:gd name="T82" fmla="*/ 4 w 8"/>
                    <a:gd name="T83" fmla="*/ 9 h 9"/>
                    <a:gd name="T84" fmla="*/ 6 w 8"/>
                    <a:gd name="T85" fmla="*/ 9 h 9"/>
                    <a:gd name="T86" fmla="*/ 6 w 8"/>
                    <a:gd name="T87" fmla="*/ 9 h 9"/>
                    <a:gd name="T88" fmla="*/ 6 w 8"/>
                    <a:gd name="T89" fmla="*/ 8 h 9"/>
                    <a:gd name="T90" fmla="*/ 6 w 8"/>
                    <a:gd name="T91" fmla="*/ 7 h 9"/>
                    <a:gd name="T92" fmla="*/ 7 w 8"/>
                    <a:gd name="T93" fmla="*/ 7 h 9"/>
                    <a:gd name="T94" fmla="*/ 7 w 8"/>
                    <a:gd name="T95" fmla="*/ 7 h 9"/>
                    <a:gd name="T96" fmla="*/ 8 w 8"/>
                    <a:gd name="T97" fmla="*/ 6 h 9"/>
                    <a:gd name="T98" fmla="*/ 8 w 8"/>
                    <a:gd name="T99" fmla="*/ 5 h 9"/>
                    <a:gd name="T100" fmla="*/ 8 w 8"/>
                    <a:gd name="T101" fmla="*/ 5 h 9"/>
                    <a:gd name="T102" fmla="*/ 7 w 8"/>
                    <a:gd name="T103" fmla="*/ 5 h 9"/>
                    <a:gd name="T104" fmla="*/ 7 w 8"/>
                    <a:gd name="T105" fmla="*/ 5 h 9"/>
                    <a:gd name="T106" fmla="*/ 6 w 8"/>
                    <a:gd name="T107" fmla="*/ 5 h 9"/>
                    <a:gd name="T108" fmla="*/ 6 w 8"/>
                    <a:gd name="T109" fmla="*/ 2 h 9"/>
                    <a:gd name="T110" fmla="*/ 6 w 8"/>
                    <a:gd name="T111" fmla="*/ 1 h 9"/>
                    <a:gd name="T112" fmla="*/ 6 w 8"/>
                    <a:gd name="T113" fmla="*/ 1 h 9"/>
                    <a:gd name="T114" fmla="*/ 6 w 8"/>
                    <a:gd name="T1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" h="9">
                      <a:moveTo>
                        <a:pt x="5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3" y="3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moveTo>
                        <a:pt x="6" y="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1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7"/>
                      </a:cubicBezTo>
                      <a:cubicBezTo>
                        <a:pt x="6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6" name="îṩlîḍe"/>
                <p:cNvSpPr/>
                <p:nvPr/>
              </p:nvSpPr>
              <p:spPr bwMode="auto">
                <a:xfrm>
                  <a:off x="4074" y="2067"/>
                  <a:ext cx="141" cy="79"/>
                </a:xfrm>
                <a:custGeom>
                  <a:avLst/>
                  <a:gdLst>
                    <a:gd name="T0" fmla="*/ 26 w 59"/>
                    <a:gd name="T1" fmla="*/ 28 h 33"/>
                    <a:gd name="T2" fmla="*/ 23 w 59"/>
                    <a:gd name="T3" fmla="*/ 30 h 33"/>
                    <a:gd name="T4" fmla="*/ 24 w 59"/>
                    <a:gd name="T5" fmla="*/ 25 h 33"/>
                    <a:gd name="T6" fmla="*/ 23 w 59"/>
                    <a:gd name="T7" fmla="*/ 30 h 33"/>
                    <a:gd name="T8" fmla="*/ 20 w 59"/>
                    <a:gd name="T9" fmla="*/ 23 h 33"/>
                    <a:gd name="T10" fmla="*/ 17 w 59"/>
                    <a:gd name="T11" fmla="*/ 26 h 33"/>
                    <a:gd name="T12" fmla="*/ 19 w 59"/>
                    <a:gd name="T13" fmla="*/ 23 h 33"/>
                    <a:gd name="T14" fmla="*/ 9 w 59"/>
                    <a:gd name="T15" fmla="*/ 20 h 33"/>
                    <a:gd name="T16" fmla="*/ 8 w 59"/>
                    <a:gd name="T17" fmla="*/ 21 h 33"/>
                    <a:gd name="T18" fmla="*/ 48 w 59"/>
                    <a:gd name="T19" fmla="*/ 20 h 33"/>
                    <a:gd name="T20" fmla="*/ 7 w 59"/>
                    <a:gd name="T21" fmla="*/ 20 h 33"/>
                    <a:gd name="T22" fmla="*/ 7 w 59"/>
                    <a:gd name="T23" fmla="*/ 20 h 33"/>
                    <a:gd name="T24" fmla="*/ 10 w 59"/>
                    <a:gd name="T25" fmla="*/ 18 h 33"/>
                    <a:gd name="T26" fmla="*/ 17 w 59"/>
                    <a:gd name="T27" fmla="*/ 13 h 33"/>
                    <a:gd name="T28" fmla="*/ 29 w 59"/>
                    <a:gd name="T29" fmla="*/ 10 h 33"/>
                    <a:gd name="T30" fmla="*/ 44 w 59"/>
                    <a:gd name="T31" fmla="*/ 24 h 33"/>
                    <a:gd name="T32" fmla="*/ 41 w 59"/>
                    <a:gd name="T33" fmla="*/ 27 h 33"/>
                    <a:gd name="T34" fmla="*/ 32 w 59"/>
                    <a:gd name="T35" fmla="*/ 23 h 33"/>
                    <a:gd name="T36" fmla="*/ 35 w 59"/>
                    <a:gd name="T37" fmla="*/ 30 h 33"/>
                    <a:gd name="T38" fmla="*/ 33 w 59"/>
                    <a:gd name="T39" fmla="*/ 30 h 33"/>
                    <a:gd name="T40" fmla="*/ 29 w 59"/>
                    <a:gd name="T41" fmla="*/ 28 h 33"/>
                    <a:gd name="T42" fmla="*/ 24 w 59"/>
                    <a:gd name="T43" fmla="*/ 23 h 33"/>
                    <a:gd name="T44" fmla="*/ 16 w 59"/>
                    <a:gd name="T45" fmla="*/ 22 h 33"/>
                    <a:gd name="T46" fmla="*/ 14 w 59"/>
                    <a:gd name="T47" fmla="*/ 6 h 33"/>
                    <a:gd name="T48" fmla="*/ 9 w 59"/>
                    <a:gd name="T49" fmla="*/ 19 h 33"/>
                    <a:gd name="T50" fmla="*/ 21 w 59"/>
                    <a:gd name="T51" fmla="*/ 7 h 33"/>
                    <a:gd name="T52" fmla="*/ 43 w 59"/>
                    <a:gd name="T53" fmla="*/ 7 h 33"/>
                    <a:gd name="T54" fmla="*/ 32 w 59"/>
                    <a:gd name="T55" fmla="*/ 12 h 33"/>
                    <a:gd name="T56" fmla="*/ 19 w 59"/>
                    <a:gd name="T57" fmla="*/ 12 h 33"/>
                    <a:gd name="T58" fmla="*/ 49 w 59"/>
                    <a:gd name="T59" fmla="*/ 18 h 33"/>
                    <a:gd name="T60" fmla="*/ 44 w 59"/>
                    <a:gd name="T61" fmla="*/ 6 h 33"/>
                    <a:gd name="T62" fmla="*/ 43 w 59"/>
                    <a:gd name="T63" fmla="*/ 3 h 33"/>
                    <a:gd name="T64" fmla="*/ 36 w 59"/>
                    <a:gd name="T65" fmla="*/ 6 h 33"/>
                    <a:gd name="T66" fmla="*/ 19 w 59"/>
                    <a:gd name="T67" fmla="*/ 7 h 33"/>
                    <a:gd name="T68" fmla="*/ 8 w 59"/>
                    <a:gd name="T69" fmla="*/ 1 h 33"/>
                    <a:gd name="T70" fmla="*/ 7 w 59"/>
                    <a:gd name="T71" fmla="*/ 18 h 33"/>
                    <a:gd name="T72" fmla="*/ 4 w 59"/>
                    <a:gd name="T73" fmla="*/ 19 h 33"/>
                    <a:gd name="T74" fmla="*/ 5 w 59"/>
                    <a:gd name="T75" fmla="*/ 16 h 33"/>
                    <a:gd name="T76" fmla="*/ 5 w 59"/>
                    <a:gd name="T77" fmla="*/ 15 h 33"/>
                    <a:gd name="T78" fmla="*/ 4 w 59"/>
                    <a:gd name="T79" fmla="*/ 14 h 33"/>
                    <a:gd name="T80" fmla="*/ 1 w 59"/>
                    <a:gd name="T81" fmla="*/ 16 h 33"/>
                    <a:gd name="T82" fmla="*/ 0 w 59"/>
                    <a:gd name="T83" fmla="*/ 17 h 33"/>
                    <a:gd name="T84" fmla="*/ 6 w 59"/>
                    <a:gd name="T85" fmla="*/ 21 h 33"/>
                    <a:gd name="T86" fmla="*/ 17 w 59"/>
                    <a:gd name="T87" fmla="*/ 27 h 33"/>
                    <a:gd name="T88" fmla="*/ 21 w 59"/>
                    <a:gd name="T89" fmla="*/ 29 h 33"/>
                    <a:gd name="T90" fmla="*/ 28 w 59"/>
                    <a:gd name="T91" fmla="*/ 32 h 33"/>
                    <a:gd name="T92" fmla="*/ 35 w 59"/>
                    <a:gd name="T93" fmla="*/ 31 h 33"/>
                    <a:gd name="T94" fmla="*/ 43 w 59"/>
                    <a:gd name="T95" fmla="*/ 25 h 33"/>
                    <a:gd name="T96" fmla="*/ 49 w 59"/>
                    <a:gd name="T97" fmla="*/ 21 h 33"/>
                    <a:gd name="T98" fmla="*/ 57 w 59"/>
                    <a:gd name="T99" fmla="*/ 17 h 33"/>
                    <a:gd name="T100" fmla="*/ 56 w 59"/>
                    <a:gd name="T101" fmla="*/ 16 h 33"/>
                    <a:gd name="T102" fmla="*/ 57 w 59"/>
                    <a:gd name="T103" fmla="*/ 13 h 33"/>
                    <a:gd name="T104" fmla="*/ 52 w 59"/>
                    <a:gd name="T105" fmla="*/ 18 h 33"/>
                    <a:gd name="T106" fmla="*/ 51 w 59"/>
                    <a:gd name="T107" fmla="*/ 19 h 33"/>
                    <a:gd name="T108" fmla="*/ 49 w 59"/>
                    <a:gd name="T109" fmla="*/ 20 h 33"/>
                    <a:gd name="T110" fmla="*/ 51 w 59"/>
                    <a:gd name="T111" fmla="*/ 15 h 33"/>
                    <a:gd name="T112" fmla="*/ 50 w 59"/>
                    <a:gd name="T11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" h="33">
                      <a:moveTo>
                        <a:pt x="26" y="32"/>
                      </a:move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5" y="31"/>
                        <a:pt x="25" y="31"/>
                        <a:pt x="25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6" y="29"/>
                        <a:pt x="26" y="29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30"/>
                        <a:pt x="27" y="31"/>
                        <a:pt x="27" y="31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moveTo>
                        <a:pt x="23" y="30"/>
                      </a:moveTo>
                      <a:cubicBezTo>
                        <a:pt x="23" y="30"/>
                        <a:pt x="23" y="30"/>
                        <a:pt x="22" y="30"/>
                      </a:cubicBezTo>
                      <a:cubicBezTo>
                        <a:pt x="22" y="29"/>
                        <a:pt x="22" y="29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3" y="27"/>
                        <a:pt x="23" y="27"/>
                        <a:pt x="23" y="26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4"/>
                        <a:pt x="24" y="24"/>
                        <a:pt x="25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4"/>
                        <a:pt x="26" y="24"/>
                        <a:pt x="26" y="25"/>
                      </a:cubicBezTo>
                      <a:cubicBezTo>
                        <a:pt x="26" y="25"/>
                        <a:pt x="26" y="26"/>
                        <a:pt x="25" y="26"/>
                      </a:cubicBezTo>
                      <a:cubicBezTo>
                        <a:pt x="25" y="27"/>
                        <a:pt x="25" y="28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3" y="30"/>
                      </a:cubicBezTo>
                      <a:moveTo>
                        <a:pt x="20" y="28"/>
                      </a:moveTo>
                      <a:cubicBezTo>
                        <a:pt x="20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6"/>
                        <a:pt x="19" y="25"/>
                        <a:pt x="19" y="25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3" y="23"/>
                        <a:pt x="22" y="2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7"/>
                        <a:pt x="21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moveTo>
                        <a:pt x="17" y="26"/>
                      </a:move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7" y="24"/>
                        <a:pt x="17" y="23"/>
                        <a:pt x="17" y="22"/>
                      </a:cubicBezTo>
                      <a:cubicBezTo>
                        <a:pt x="17" y="22"/>
                        <a:pt x="18" y="21"/>
                        <a:pt x="18" y="21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3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moveTo>
                        <a:pt x="9" y="21"/>
                      </a:move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moveTo>
                        <a:pt x="8" y="21"/>
                      </a:move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moveTo>
                        <a:pt x="48" y="20"/>
                      </a:move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moveTo>
                        <a:pt x="47" y="20"/>
                      </a:move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moveTo>
                        <a:pt x="7" y="20"/>
                      </a:move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moveTo>
                        <a:pt x="47" y="19"/>
                      </a:move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moveTo>
                        <a:pt x="16" y="22"/>
                      </a:moveTo>
                      <a:cubicBezTo>
                        <a:pt x="15" y="20"/>
                        <a:pt x="13" y="18"/>
                        <a:pt x="10" y="18"/>
                      </a:cubicBezTo>
                      <a:cubicBezTo>
                        <a:pt x="10" y="14"/>
                        <a:pt x="12" y="10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6" y="11"/>
                      </a:cubicBezTo>
                      <a:cubicBezTo>
                        <a:pt x="16" y="12"/>
                        <a:pt x="16" y="13"/>
                        <a:pt x="17" y="13"/>
                      </a:cubicBezTo>
                      <a:cubicBezTo>
                        <a:pt x="18" y="13"/>
                        <a:pt x="18" y="13"/>
                        <a:pt x="19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3"/>
                        <a:pt x="22" y="12"/>
                        <a:pt x="23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0"/>
                        <a:pt x="27" y="10"/>
                        <a:pt x="28" y="10"/>
                      </a:cubicBezTo>
                      <a:cubicBezTo>
                        <a:pt x="28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0" y="11"/>
                        <a:pt x="30" y="12"/>
                        <a:pt x="31" y="13"/>
                      </a:cubicBezTo>
                      <a:cubicBezTo>
                        <a:pt x="32" y="13"/>
                        <a:pt x="33" y="13"/>
                        <a:pt x="33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7" y="16"/>
                        <a:pt x="41" y="18"/>
                        <a:pt x="44" y="21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5" y="22"/>
                        <a:pt x="45" y="23"/>
                        <a:pt x="45" y="23"/>
                      </a:cubicBezTo>
                      <a:cubicBezTo>
                        <a:pt x="45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3" y="24"/>
                      </a:cubicBezTo>
                      <a:cubicBezTo>
                        <a:pt x="43" y="24"/>
                        <a:pt x="43" y="24"/>
                        <a:pt x="42" y="24"/>
                      </a:cubicBezTo>
                      <a:cubicBezTo>
                        <a:pt x="39" y="22"/>
                        <a:pt x="36" y="21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6" y="22"/>
                        <a:pt x="39" y="23"/>
                        <a:pt x="42" y="25"/>
                      </a:cubicBezTo>
                      <a:cubicBezTo>
                        <a:pt x="42" y="25"/>
                        <a:pt x="41" y="26"/>
                        <a:pt x="41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39" y="27"/>
                        <a:pt x="39" y="27"/>
                        <a:pt x="38" y="27"/>
                      </a:cubicBezTo>
                      <a:cubicBezTo>
                        <a:pt x="38" y="26"/>
                        <a:pt x="37" y="26"/>
                        <a:pt x="36" y="26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7"/>
                        <a:pt x="37" y="27"/>
                        <a:pt x="38" y="28"/>
                      </a:cubicBezTo>
                      <a:cubicBezTo>
                        <a:pt x="38" y="28"/>
                        <a:pt x="38" y="29"/>
                        <a:pt x="37" y="29"/>
                      </a:cubicBezTo>
                      <a:cubicBezTo>
                        <a:pt x="37" y="29"/>
                        <a:pt x="37" y="30"/>
                        <a:pt x="36" y="30"/>
                      </a:cubicBezTo>
                      <a:cubicBezTo>
                        <a:pt x="36" y="30"/>
                        <a:pt x="36" y="30"/>
                        <a:pt x="35" y="30"/>
                      </a:cubicBezTo>
                      <a:cubicBezTo>
                        <a:pt x="35" y="29"/>
                        <a:pt x="34" y="29"/>
                        <a:pt x="33" y="28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1"/>
                        <a:pt x="34" y="31"/>
                      </a:cubicBezTo>
                      <a:cubicBezTo>
                        <a:pt x="34" y="32"/>
                        <a:pt x="33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0" y="31"/>
                        <a:pt x="30" y="31"/>
                        <a:pt x="29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29"/>
                        <a:pt x="29" y="29"/>
                        <a:pt x="29" y="28"/>
                      </a:cubicBezTo>
                      <a:cubicBezTo>
                        <a:pt x="29" y="28"/>
                        <a:pt x="29" y="27"/>
                        <a:pt x="28" y="27"/>
                      </a:cubicBezTo>
                      <a:cubicBezTo>
                        <a:pt x="28" y="26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6" y="26"/>
                      </a:cubicBezTo>
                      <a:cubicBezTo>
                        <a:pt x="27" y="26"/>
                        <a:pt x="27" y="25"/>
                        <a:pt x="27" y="25"/>
                      </a:cubicBezTo>
                      <a:cubicBezTo>
                        <a:pt x="26" y="24"/>
                        <a:pt x="26" y="23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3" y="22"/>
                        <a:pt x="23" y="22"/>
                        <a:pt x="22" y="21"/>
                      </a:cubicBezTo>
                      <a:cubicBezTo>
                        <a:pt x="22" y="21"/>
                        <a:pt x="22" y="21"/>
                        <a:pt x="21" y="21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7" y="20"/>
                        <a:pt x="16" y="21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moveTo>
                        <a:pt x="9" y="19"/>
                      </a:move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5"/>
                        <a:pt x="10" y="10"/>
                        <a:pt x="12" y="6"/>
                      </a:cubicBezTo>
                      <a:cubicBezTo>
                        <a:pt x="12" y="6"/>
                        <a:pt x="13" y="6"/>
                        <a:pt x="13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0" y="10"/>
                        <a:pt x="9" y="14"/>
                        <a:pt x="9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moveTo>
                        <a:pt x="19" y="12"/>
                      </a:move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0"/>
                        <a:pt x="19" y="9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7"/>
                        <a:pt x="21" y="7"/>
                        <a:pt x="21" y="7"/>
                      </a:cubicBez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4" y="6"/>
                        <a:pt x="26" y="5"/>
                        <a:pt x="28" y="5"/>
                      </a:cubicBezTo>
                      <a:cubicBezTo>
                        <a:pt x="31" y="5"/>
                        <a:pt x="33" y="6"/>
                        <a:pt x="35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1" y="8"/>
                        <a:pt x="42" y="7"/>
                        <a:pt x="43" y="7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4" y="8"/>
                        <a:pt x="45" y="9"/>
                        <a:pt x="46" y="11"/>
                      </a:cubicBezTo>
                      <a:cubicBezTo>
                        <a:pt x="47" y="13"/>
                        <a:pt x="47" y="15"/>
                        <a:pt x="47" y="17"/>
                      </a:cubicBezTo>
                      <a:cubicBezTo>
                        <a:pt x="46" y="18"/>
                        <a:pt x="45" y="18"/>
                        <a:pt x="43" y="19"/>
                      </a:cubicBezTo>
                      <a:cubicBezTo>
                        <a:pt x="41" y="17"/>
                        <a:pt x="37" y="15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3" y="13"/>
                        <a:pt x="32" y="12"/>
                        <a:pt x="32" y="12"/>
                      </a:cubicBezTo>
                      <a:cubicBezTo>
                        <a:pt x="31" y="11"/>
                        <a:pt x="30" y="10"/>
                        <a:pt x="30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8" y="9"/>
                        <a:pt x="28" y="9"/>
                      </a:cubicBezTo>
                      <a:cubicBezTo>
                        <a:pt x="26" y="9"/>
                        <a:pt x="25" y="10"/>
                        <a:pt x="24" y="10"/>
                      </a:cubicBezTo>
                      <a:cubicBezTo>
                        <a:pt x="23" y="10"/>
                        <a:pt x="23" y="10"/>
                        <a:pt x="23" y="11"/>
                      </a:cubicBezTo>
                      <a:cubicBezTo>
                        <a:pt x="22" y="11"/>
                        <a:pt x="21" y="12"/>
                        <a:pt x="20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moveTo>
                        <a:pt x="43" y="6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4" y="4"/>
                        <a:pt x="47" y="6"/>
                        <a:pt x="49" y="15"/>
                      </a:cubicBezTo>
                      <a:cubicBezTo>
                        <a:pt x="50" y="16"/>
                        <a:pt x="50" y="17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8" y="15"/>
                        <a:pt x="48" y="13"/>
                        <a:pt x="47" y="11"/>
                      </a:cubicBezTo>
                      <a:cubicBezTo>
                        <a:pt x="46" y="8"/>
                        <a:pt x="45" y="7"/>
                        <a:pt x="44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moveTo>
                        <a:pt x="49" y="0"/>
                      </a:moveTo>
                      <a:cubicBezTo>
                        <a:pt x="48" y="1"/>
                        <a:pt x="44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5"/>
                      </a:cubicBezTo>
                      <a:cubicBezTo>
                        <a:pt x="42" y="5"/>
                        <a:pt x="42" y="6"/>
                        <a:pt x="42" y="6"/>
                      </a:cubicBezTo>
                      <a:cubicBezTo>
                        <a:pt x="41" y="7"/>
                        <a:pt x="41" y="7"/>
                        <a:pt x="40" y="7"/>
                      </a:cubicBezTo>
                      <a:cubicBezTo>
                        <a:pt x="40" y="7"/>
                        <a:pt x="40" y="7"/>
                        <a:pt x="39" y="7"/>
                      </a:cubicBezTo>
                      <a:cubicBezTo>
                        <a:pt x="39" y="7"/>
                        <a:pt x="38" y="6"/>
                        <a:pt x="37" y="6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3" y="5"/>
                        <a:pt x="31" y="4"/>
                        <a:pt x="28" y="4"/>
                      </a:cubicBezTo>
                      <a:cubicBezTo>
                        <a:pt x="26" y="4"/>
                        <a:pt x="24" y="5"/>
                        <a:pt x="22" y="5"/>
                      </a:cubicBezTo>
                      <a:cubicBezTo>
                        <a:pt x="22" y="5"/>
                        <a:pt x="21" y="6"/>
                        <a:pt x="21" y="6"/>
                      </a:cubicBezTo>
                      <a:cubicBezTo>
                        <a:pt x="20" y="6"/>
                        <a:pt x="20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6"/>
                        <a:pt x="16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3" y="3"/>
                      </a:cubicBezTo>
                      <a:cubicBezTo>
                        <a:pt x="12" y="3"/>
                        <a:pt x="10" y="2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3"/>
                        <a:pt x="11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5"/>
                        <a:pt x="12" y="5"/>
                        <a:pt x="11" y="6"/>
                      </a:cubicBezTo>
                      <a:cubicBezTo>
                        <a:pt x="9" y="9"/>
                        <a:pt x="7" y="14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9"/>
                        <a:pt x="6" y="19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9"/>
                        <a:pt x="7" y="18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8"/>
                        <a:pt x="5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5" y="17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6"/>
                        <a:pt x="4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5"/>
                        <a:pt x="2" y="14"/>
                        <a:pt x="3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4"/>
                        <a:pt x="1" y="15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2" y="19"/>
                        <a:pt x="3" y="19"/>
                      </a:cubicBezTo>
                      <a:cubicBezTo>
                        <a:pt x="4" y="20"/>
                        <a:pt x="5" y="20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7" y="21"/>
                        <a:pt x="7" y="22"/>
                        <a:pt x="8" y="22"/>
                      </a:cubicBezTo>
                      <a:cubicBezTo>
                        <a:pt x="9" y="22"/>
                        <a:pt x="10" y="21"/>
                        <a:pt x="12" y="19"/>
                      </a:cubicBezTo>
                      <a:cubicBezTo>
                        <a:pt x="13" y="20"/>
                        <a:pt x="15" y="21"/>
                        <a:pt x="1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6"/>
                        <a:pt x="16" y="27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8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20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30"/>
                        <a:pt x="21" y="30"/>
                      </a:cubicBezTo>
                      <a:cubicBezTo>
                        <a:pt x="22" y="31"/>
                        <a:pt x="23" y="31"/>
                        <a:pt x="23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2"/>
                        <a:pt x="24" y="32"/>
                        <a:pt x="25" y="32"/>
                      </a:cubicBezTo>
                      <a:cubicBezTo>
                        <a:pt x="25" y="33"/>
                        <a:pt x="26" y="33"/>
                        <a:pt x="26" y="33"/>
                      </a:cubicBezTo>
                      <a:cubicBezTo>
                        <a:pt x="27" y="33"/>
                        <a:pt x="27" y="33"/>
                        <a:pt x="28" y="32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9" y="32"/>
                        <a:pt x="30" y="32"/>
                        <a:pt x="31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4" y="33"/>
                        <a:pt x="35" y="32"/>
                        <a:pt x="35" y="31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7" y="31"/>
                        <a:pt x="38" y="30"/>
                        <a:pt x="38" y="30"/>
                      </a:cubicBezTo>
                      <a:cubicBezTo>
                        <a:pt x="39" y="29"/>
                        <a:pt x="39" y="29"/>
                        <a:pt x="39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40" y="28"/>
                        <a:pt x="41" y="28"/>
                        <a:pt x="41" y="27"/>
                      </a:cubicBezTo>
                      <a:cubicBezTo>
                        <a:pt x="42" y="27"/>
                        <a:pt x="43" y="26"/>
                        <a:pt x="43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ubicBezTo>
                        <a:pt x="45" y="25"/>
                        <a:pt x="45" y="25"/>
                        <a:pt x="46" y="24"/>
                      </a:cubicBezTo>
                      <a:cubicBezTo>
                        <a:pt x="47" y="23"/>
                        <a:pt x="47" y="22"/>
                        <a:pt x="46" y="21"/>
                      </a:cubicBezTo>
                      <a:cubicBezTo>
                        <a:pt x="46" y="20"/>
                        <a:pt x="45" y="20"/>
                        <a:pt x="45" y="20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6" y="20"/>
                        <a:pt x="47" y="21"/>
                        <a:pt x="49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21"/>
                        <a:pt x="49" y="21"/>
                        <a:pt x="51" y="21"/>
                      </a:cubicBezTo>
                      <a:cubicBezTo>
                        <a:pt x="52" y="20"/>
                        <a:pt x="53" y="19"/>
                        <a:pt x="54" y="19"/>
                      </a:cubicBezTo>
                      <a:cubicBezTo>
                        <a:pt x="55" y="18"/>
                        <a:pt x="56" y="18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7" y="13"/>
                        <a:pt x="56" y="16"/>
                        <a:pt x="55" y="17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6"/>
                        <a:pt x="56" y="14"/>
                        <a:pt x="57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4"/>
                        <a:pt x="55" y="16"/>
                        <a:pt x="54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54" y="16"/>
                        <a:pt x="55" y="15"/>
                        <a:pt x="56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4" y="15"/>
                        <a:pt x="54" y="17"/>
                        <a:pt x="52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3" y="17"/>
                        <a:pt x="54" y="15"/>
                        <a:pt x="54" y="14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3" y="15"/>
                        <a:pt x="52" y="17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1" y="19"/>
                        <a:pt x="51" y="18"/>
                        <a:pt x="51" y="17"/>
                      </a:cubicBezTo>
                      <a:cubicBezTo>
                        <a:pt x="52" y="16"/>
                        <a:pt x="53" y="15"/>
                        <a:pt x="53" y="14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2" y="15"/>
                        <a:pt x="52" y="16"/>
                        <a:pt x="51" y="17"/>
                      </a:cubicBezTo>
                      <a:cubicBezTo>
                        <a:pt x="51" y="18"/>
                        <a:pt x="50" y="19"/>
                        <a:pt x="50" y="20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8"/>
                        <a:pt x="51" y="17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6"/>
                        <a:pt x="51" y="15"/>
                        <a:pt x="51" y="15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49" y="7"/>
                        <a:pt x="46" y="5"/>
                        <a:pt x="45" y="4"/>
                      </a:cubicBezTo>
                      <a:cubicBezTo>
                        <a:pt x="45" y="3"/>
                        <a:pt x="46" y="3"/>
                        <a:pt x="46" y="3"/>
                      </a:cubicBezTo>
                      <a:cubicBezTo>
                        <a:pt x="48" y="2"/>
                        <a:pt x="49" y="2"/>
                        <a:pt x="50" y="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7" name="îSļïḑè"/>
                <p:cNvSpPr/>
                <p:nvPr/>
              </p:nvSpPr>
              <p:spPr bwMode="auto">
                <a:xfrm>
                  <a:off x="4141" y="2291"/>
                  <a:ext cx="109" cy="150"/>
                </a:xfrm>
                <a:custGeom>
                  <a:avLst/>
                  <a:gdLst>
                    <a:gd name="T0" fmla="*/ 19 w 46"/>
                    <a:gd name="T1" fmla="*/ 56 h 63"/>
                    <a:gd name="T2" fmla="*/ 11 w 46"/>
                    <a:gd name="T3" fmla="*/ 24 h 63"/>
                    <a:gd name="T4" fmla="*/ 16 w 46"/>
                    <a:gd name="T5" fmla="*/ 39 h 63"/>
                    <a:gd name="T6" fmla="*/ 17 w 46"/>
                    <a:gd name="T7" fmla="*/ 59 h 63"/>
                    <a:gd name="T8" fmla="*/ 5 w 46"/>
                    <a:gd name="T9" fmla="*/ 60 h 63"/>
                    <a:gd name="T10" fmla="*/ 26 w 46"/>
                    <a:gd name="T11" fmla="*/ 24 h 63"/>
                    <a:gd name="T12" fmla="*/ 32 w 46"/>
                    <a:gd name="T13" fmla="*/ 58 h 63"/>
                    <a:gd name="T14" fmla="*/ 31 w 46"/>
                    <a:gd name="T15" fmla="*/ 59 h 63"/>
                    <a:gd name="T16" fmla="*/ 17 w 46"/>
                    <a:gd name="T17" fmla="*/ 23 h 63"/>
                    <a:gd name="T18" fmla="*/ 31 w 46"/>
                    <a:gd name="T19" fmla="*/ 20 h 63"/>
                    <a:gd name="T20" fmla="*/ 33 w 46"/>
                    <a:gd name="T21" fmla="*/ 56 h 63"/>
                    <a:gd name="T22" fmla="*/ 18 w 46"/>
                    <a:gd name="T23" fmla="*/ 22 h 63"/>
                    <a:gd name="T24" fmla="*/ 19 w 46"/>
                    <a:gd name="T25" fmla="*/ 23 h 63"/>
                    <a:gd name="T26" fmla="*/ 4 w 46"/>
                    <a:gd name="T27" fmla="*/ 21 h 63"/>
                    <a:gd name="T28" fmla="*/ 11 w 46"/>
                    <a:gd name="T29" fmla="*/ 12 h 63"/>
                    <a:gd name="T30" fmla="*/ 26 w 46"/>
                    <a:gd name="T31" fmla="*/ 12 h 63"/>
                    <a:gd name="T32" fmla="*/ 20 w 46"/>
                    <a:gd name="T33" fmla="*/ 23 h 63"/>
                    <a:gd name="T34" fmla="*/ 22 w 46"/>
                    <a:gd name="T35" fmla="*/ 21 h 63"/>
                    <a:gd name="T36" fmla="*/ 36 w 46"/>
                    <a:gd name="T37" fmla="*/ 6 h 63"/>
                    <a:gd name="T38" fmla="*/ 26 w 46"/>
                    <a:gd name="T39" fmla="*/ 21 h 63"/>
                    <a:gd name="T40" fmla="*/ 39 w 46"/>
                    <a:gd name="T41" fmla="*/ 6 h 63"/>
                    <a:gd name="T42" fmla="*/ 30 w 46"/>
                    <a:gd name="T43" fmla="*/ 19 h 63"/>
                    <a:gd name="T44" fmla="*/ 11 w 46"/>
                    <a:gd name="T45" fmla="*/ 21 h 63"/>
                    <a:gd name="T46" fmla="*/ 25 w 46"/>
                    <a:gd name="T47" fmla="*/ 5 h 63"/>
                    <a:gd name="T48" fmla="*/ 16 w 46"/>
                    <a:gd name="T49" fmla="*/ 19 h 63"/>
                    <a:gd name="T50" fmla="*/ 11 w 46"/>
                    <a:gd name="T51" fmla="*/ 23 h 63"/>
                    <a:gd name="T52" fmla="*/ 6 w 46"/>
                    <a:gd name="T53" fmla="*/ 21 h 63"/>
                    <a:gd name="T54" fmla="*/ 8 w 46"/>
                    <a:gd name="T55" fmla="*/ 21 h 63"/>
                    <a:gd name="T56" fmla="*/ 22 w 46"/>
                    <a:gd name="T57" fmla="*/ 6 h 63"/>
                    <a:gd name="T58" fmla="*/ 12 w 46"/>
                    <a:gd name="T59" fmla="*/ 12 h 63"/>
                    <a:gd name="T60" fmla="*/ 12 w 46"/>
                    <a:gd name="T61" fmla="*/ 12 h 63"/>
                    <a:gd name="T62" fmla="*/ 34 w 46"/>
                    <a:gd name="T63" fmla="*/ 5 h 63"/>
                    <a:gd name="T64" fmla="*/ 27 w 46"/>
                    <a:gd name="T65" fmla="*/ 6 h 63"/>
                    <a:gd name="T66" fmla="*/ 32 w 46"/>
                    <a:gd name="T67" fmla="*/ 19 h 63"/>
                    <a:gd name="T68" fmla="*/ 45 w 46"/>
                    <a:gd name="T69" fmla="*/ 42 h 63"/>
                    <a:gd name="T70" fmla="*/ 3 w 46"/>
                    <a:gd name="T71" fmla="*/ 22 h 63"/>
                    <a:gd name="T72" fmla="*/ 19 w 46"/>
                    <a:gd name="T73" fmla="*/ 4 h 63"/>
                    <a:gd name="T74" fmla="*/ 18 w 46"/>
                    <a:gd name="T75" fmla="*/ 22 h 63"/>
                    <a:gd name="T76" fmla="*/ 16 w 46"/>
                    <a:gd name="T77" fmla="*/ 21 h 63"/>
                    <a:gd name="T78" fmla="*/ 33 w 46"/>
                    <a:gd name="T79" fmla="*/ 2 h 63"/>
                    <a:gd name="T80" fmla="*/ 18 w 46"/>
                    <a:gd name="T81" fmla="*/ 22 h 63"/>
                    <a:gd name="T82" fmla="*/ 28 w 46"/>
                    <a:gd name="T83" fmla="*/ 2 h 63"/>
                    <a:gd name="T84" fmla="*/ 25 w 46"/>
                    <a:gd name="T85" fmla="*/ 4 h 63"/>
                    <a:gd name="T86" fmla="*/ 21 w 46"/>
                    <a:gd name="T87" fmla="*/ 5 h 63"/>
                    <a:gd name="T88" fmla="*/ 19 w 46"/>
                    <a:gd name="T89" fmla="*/ 0 h 63"/>
                    <a:gd name="T90" fmla="*/ 1 w 46"/>
                    <a:gd name="T91" fmla="*/ 23 h 63"/>
                    <a:gd name="T92" fmla="*/ 4 w 46"/>
                    <a:gd name="T93" fmla="*/ 60 h 63"/>
                    <a:gd name="T94" fmla="*/ 11 w 46"/>
                    <a:gd name="T95" fmla="*/ 63 h 63"/>
                    <a:gd name="T96" fmla="*/ 17 w 46"/>
                    <a:gd name="T97" fmla="*/ 60 h 63"/>
                    <a:gd name="T98" fmla="*/ 19 w 46"/>
                    <a:gd name="T99" fmla="*/ 60 h 63"/>
                    <a:gd name="T100" fmla="*/ 19 w 46"/>
                    <a:gd name="T101" fmla="*/ 60 h 63"/>
                    <a:gd name="T102" fmla="*/ 32 w 46"/>
                    <a:gd name="T103" fmla="*/ 60 h 63"/>
                    <a:gd name="T104" fmla="*/ 46 w 46"/>
                    <a:gd name="T105" fmla="*/ 43 h 63"/>
                    <a:gd name="T106" fmla="*/ 42 w 46"/>
                    <a:gd name="T107" fmla="*/ 2 h 63"/>
                    <a:gd name="T108" fmla="*/ 37 w 46"/>
                    <a:gd name="T109" fmla="*/ 5 h 63"/>
                    <a:gd name="T110" fmla="*/ 35 w 46"/>
                    <a:gd name="T111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6" h="63">
                      <a:moveTo>
                        <a:pt x="18" y="57"/>
                      </a:moveTo>
                      <a:cubicBezTo>
                        <a:pt x="18" y="51"/>
                        <a:pt x="17" y="45"/>
                        <a:pt x="17" y="39"/>
                      </a:cubicBezTo>
                      <a:cubicBezTo>
                        <a:pt x="17" y="36"/>
                        <a:pt x="17" y="33"/>
                        <a:pt x="17" y="30"/>
                      </a:cubicBezTo>
                      <a:cubicBezTo>
                        <a:pt x="18" y="38"/>
                        <a:pt x="19" y="47"/>
                        <a:pt x="19" y="56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9" y="56"/>
                        <a:pt x="18" y="57"/>
                        <a:pt x="18" y="57"/>
                      </a:cubicBezTo>
                      <a:moveTo>
                        <a:pt x="6" y="24"/>
                      </a:moveTo>
                      <a:cubicBezTo>
                        <a:pt x="8" y="24"/>
                        <a:pt x="9" y="24"/>
                        <a:pt x="11" y="24"/>
                      </a:cubicBezTo>
                      <a:cubicBezTo>
                        <a:pt x="12" y="23"/>
                        <a:pt x="13" y="23"/>
                        <a:pt x="14" y="22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8"/>
                        <a:pt x="16" y="33"/>
                        <a:pt x="16" y="39"/>
                      </a:cubicBezTo>
                      <a:cubicBezTo>
                        <a:pt x="16" y="45"/>
                        <a:pt x="17" y="52"/>
                        <a:pt x="17" y="58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6" y="60"/>
                        <a:pt x="14" y="61"/>
                        <a:pt x="13" y="61"/>
                      </a:cubicBezTo>
                      <a:cubicBezTo>
                        <a:pt x="13" y="61"/>
                        <a:pt x="12" y="61"/>
                        <a:pt x="11" y="61"/>
                      </a:cubicBezTo>
                      <a:cubicBezTo>
                        <a:pt x="9" y="61"/>
                        <a:pt x="7" y="61"/>
                        <a:pt x="5" y="60"/>
                      </a:cubicBezTo>
                      <a:cubicBezTo>
                        <a:pt x="5" y="47"/>
                        <a:pt x="4" y="35"/>
                        <a:pt x="2" y="23"/>
                      </a:cubicBezTo>
                      <a:cubicBezTo>
                        <a:pt x="3" y="24"/>
                        <a:pt x="5" y="24"/>
                        <a:pt x="6" y="24"/>
                      </a:cubicBezTo>
                      <a:moveTo>
                        <a:pt x="21" y="24"/>
                      </a:moveTo>
                      <a:cubicBezTo>
                        <a:pt x="23" y="24"/>
                        <a:pt x="24" y="24"/>
                        <a:pt x="26" y="24"/>
                      </a:cubicBezTo>
                      <a:cubicBezTo>
                        <a:pt x="27" y="23"/>
                        <a:pt x="28" y="23"/>
                        <a:pt x="29" y="22"/>
                      </a:cubicBezTo>
                      <a:cubicBezTo>
                        <a:pt x="29" y="22"/>
                        <a:pt x="30" y="22"/>
                        <a:pt x="30" y="21"/>
                      </a:cubicBezTo>
                      <a:cubicBezTo>
                        <a:pt x="30" y="28"/>
                        <a:pt x="31" y="33"/>
                        <a:pt x="31" y="39"/>
                      </a:cubicBezTo>
                      <a:cubicBezTo>
                        <a:pt x="31" y="45"/>
                        <a:pt x="31" y="52"/>
                        <a:pt x="32" y="58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60"/>
                        <a:pt x="29" y="61"/>
                        <a:pt x="28" y="61"/>
                      </a:cubicBezTo>
                      <a:cubicBezTo>
                        <a:pt x="27" y="61"/>
                        <a:pt x="27" y="61"/>
                        <a:pt x="26" y="61"/>
                      </a:cubicBezTo>
                      <a:cubicBezTo>
                        <a:pt x="24" y="61"/>
                        <a:pt x="22" y="61"/>
                        <a:pt x="20" y="60"/>
                      </a:cubicBezTo>
                      <a:cubicBezTo>
                        <a:pt x="20" y="47"/>
                        <a:pt x="19" y="35"/>
                        <a:pt x="17" y="23"/>
                      </a:cubicBezTo>
                      <a:cubicBezTo>
                        <a:pt x="18" y="24"/>
                        <a:pt x="20" y="24"/>
                        <a:pt x="21" y="24"/>
                      </a:cubicBezTo>
                      <a:moveTo>
                        <a:pt x="33" y="57"/>
                      </a:moveTo>
                      <a:cubicBezTo>
                        <a:pt x="32" y="51"/>
                        <a:pt x="32" y="45"/>
                        <a:pt x="32" y="39"/>
                      </a:cubicBezTo>
                      <a:cubicBezTo>
                        <a:pt x="32" y="33"/>
                        <a:pt x="32" y="27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2" y="26"/>
                        <a:pt x="32" y="32"/>
                        <a:pt x="32" y="37"/>
                      </a:cubicBezTo>
                      <a:cubicBezTo>
                        <a:pt x="33" y="44"/>
                        <a:pt x="33" y="50"/>
                        <a:pt x="33" y="56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moveTo>
                        <a:pt x="19" y="23"/>
                      </a:move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2"/>
                        <a:pt x="18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18"/>
                        <a:pt x="24" y="15"/>
                        <a:pt x="26" y="13"/>
                      </a:cubicBezTo>
                      <a:cubicBezTo>
                        <a:pt x="24" y="15"/>
                        <a:pt x="22" y="17"/>
                        <a:pt x="20" y="20"/>
                      </a:cubicBezTo>
                      <a:cubicBezTo>
                        <a:pt x="19" y="21"/>
                        <a:pt x="19" y="22"/>
                        <a:pt x="19" y="23"/>
                      </a:cubicBezTo>
                      <a:moveTo>
                        <a:pt x="4" y="23"/>
                      </a:move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3" y="23"/>
                        <a:pt x="3" y="22"/>
                        <a:pt x="3" y="22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6" y="18"/>
                        <a:pt x="9" y="15"/>
                        <a:pt x="11" y="12"/>
                      </a:cubicBezTo>
                      <a:cubicBezTo>
                        <a:pt x="9" y="15"/>
                        <a:pt x="7" y="17"/>
                        <a:pt x="5" y="20"/>
                      </a:cubicBezTo>
                      <a:cubicBezTo>
                        <a:pt x="4" y="21"/>
                        <a:pt x="4" y="22"/>
                        <a:pt x="4" y="23"/>
                      </a:cubicBezTo>
                      <a:moveTo>
                        <a:pt x="11" y="12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moveTo>
                        <a:pt x="26" y="12"/>
                      </a:move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moveTo>
                        <a:pt x="21" y="23"/>
                      </a:moveTo>
                      <a:cubicBezTo>
                        <a:pt x="21" y="23"/>
                        <a:pt x="21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2"/>
                        <a:pt x="20" y="21"/>
                        <a:pt x="21" y="21"/>
                      </a:cubicBezTo>
                      <a:cubicBezTo>
                        <a:pt x="25" y="15"/>
                        <a:pt x="30" y="10"/>
                        <a:pt x="34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1" y="10"/>
                        <a:pt x="26" y="15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7" y="16"/>
                        <a:pt x="32" y="11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7" y="10"/>
                        <a:pt x="35" y="13"/>
                        <a:pt x="32" y="17"/>
                      </a:cubicBezTo>
                      <a:cubicBezTo>
                        <a:pt x="32" y="18"/>
                        <a:pt x="31" y="18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20"/>
                        <a:pt x="29" y="21"/>
                        <a:pt x="28" y="22"/>
                      </a:cubicBezTo>
                      <a:cubicBezTo>
                        <a:pt x="27" y="22"/>
                        <a:pt x="26" y="22"/>
                        <a:pt x="25" y="23"/>
                      </a:cubicBezTo>
                      <a:cubicBezTo>
                        <a:pt x="24" y="23"/>
                        <a:pt x="23" y="23"/>
                        <a:pt x="21" y="23"/>
                      </a:cubicBezTo>
                      <a:moveTo>
                        <a:pt x="11" y="21"/>
                      </a:move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5" y="6"/>
                        <a:pt x="25" y="5"/>
                      </a:cubicBezTo>
                      <a:cubicBezTo>
                        <a:pt x="24" y="8"/>
                        <a:pt x="22" y="11"/>
                        <a:pt x="20" y="13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19" y="16"/>
                        <a:pt x="18" y="18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1"/>
                        <a:pt x="14" y="22"/>
                      </a:cubicBezTo>
                      <a:cubicBezTo>
                        <a:pt x="13" y="22"/>
                        <a:pt x="12" y="22"/>
                        <a:pt x="11" y="23"/>
                      </a:cubicBezTo>
                      <a:cubicBezTo>
                        <a:pt x="9" y="23"/>
                        <a:pt x="8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2"/>
                        <a:pt x="5" y="21"/>
                        <a:pt x="6" y="21"/>
                      </a:cubicBezTo>
                      <a:cubicBezTo>
                        <a:pt x="10" y="15"/>
                        <a:pt x="15" y="10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6" y="10"/>
                        <a:pt x="11" y="15"/>
                        <a:pt x="7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2" y="16"/>
                        <a:pt x="17" y="11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moveTo>
                        <a:pt x="12" y="12"/>
                      </a:moveTo>
                      <a:cubicBezTo>
                        <a:pt x="14" y="9"/>
                        <a:pt x="17" y="7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7" y="7"/>
                        <a:pt x="14" y="9"/>
                        <a:pt x="12" y="12"/>
                      </a:cubicBezTo>
                      <a:moveTo>
                        <a:pt x="27" y="12"/>
                      </a:moveTo>
                      <a:cubicBezTo>
                        <a:pt x="29" y="9"/>
                        <a:pt x="31" y="7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1" y="7"/>
                        <a:pt x="29" y="9"/>
                        <a:pt x="27" y="12"/>
                      </a:cubicBezTo>
                      <a:moveTo>
                        <a:pt x="24" y="9"/>
                      </a:moveTo>
                      <a:cubicBezTo>
                        <a:pt x="25" y="7"/>
                        <a:pt x="26" y="6"/>
                        <a:pt x="27" y="4"/>
                      </a:cubicBezTo>
                      <a:cubicBezTo>
                        <a:pt x="27" y="5"/>
                        <a:pt x="27" y="5"/>
                        <a:pt x="27" y="6"/>
                      </a:cubicBezTo>
                      <a:cubicBezTo>
                        <a:pt x="26" y="7"/>
                        <a:pt x="25" y="8"/>
                        <a:pt x="24" y="9"/>
                      </a:cubicBezTo>
                      <a:moveTo>
                        <a:pt x="34" y="55"/>
                      </a:moveTo>
                      <a:cubicBezTo>
                        <a:pt x="34" y="49"/>
                        <a:pt x="34" y="43"/>
                        <a:pt x="33" y="37"/>
                      </a:cubicBezTo>
                      <a:cubicBezTo>
                        <a:pt x="33" y="31"/>
                        <a:pt x="33" y="25"/>
                        <a:pt x="32" y="19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3"/>
                        <a:pt x="39" y="9"/>
                        <a:pt x="41" y="4"/>
                      </a:cubicBezTo>
                      <a:cubicBezTo>
                        <a:pt x="43" y="15"/>
                        <a:pt x="45" y="28"/>
                        <a:pt x="45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1" y="46"/>
                        <a:pt x="38" y="50"/>
                        <a:pt x="34" y="55"/>
                      </a:cubicBezTo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2" y="22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14"/>
                        <a:pt x="12" y="7"/>
                        <a:pt x="18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3" y="9"/>
                        <a:pt x="8" y="15"/>
                        <a:pt x="3" y="21"/>
                      </a:cubicBezTo>
                      <a:cubicBezTo>
                        <a:pt x="3" y="21"/>
                        <a:pt x="3" y="21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moveTo>
                        <a:pt x="18" y="22"/>
                      </a:move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20" y="16"/>
                        <a:pt x="24" y="11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30" y="5"/>
                        <a:pt x="31" y="3"/>
                        <a:pt x="33" y="2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28" y="9"/>
                        <a:pt x="23" y="15"/>
                        <a:pt x="18" y="21"/>
                      </a:cubicBez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3"/>
                        <a:pt x="28" y="5"/>
                      </a:cubicBezTo>
                      <a:cubicBezTo>
                        <a:pt x="28" y="4"/>
                        <a:pt x="28" y="3"/>
                        <a:pt x="28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3"/>
                        <a:pt x="26" y="4"/>
                        <a:pt x="26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5"/>
                        <a:pt x="23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0" y="5"/>
                        <a:pt x="20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2" y="6"/>
                        <a:pt x="6" y="13"/>
                        <a:pt x="1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3" y="35"/>
                        <a:pt x="4" y="48"/>
                        <a:pt x="4" y="60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6" y="62"/>
                        <a:pt x="9" y="63"/>
                        <a:pt x="11" y="63"/>
                      </a:cubicBezTo>
                      <a:cubicBezTo>
                        <a:pt x="12" y="63"/>
                        <a:pt x="13" y="63"/>
                        <a:pt x="13" y="62"/>
                      </a:cubicBezTo>
                      <a:cubicBezTo>
                        <a:pt x="15" y="62"/>
                        <a:pt x="16" y="61"/>
                        <a:pt x="17" y="60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9" y="58"/>
                        <a:pt x="19" y="57"/>
                      </a:cubicBezTo>
                      <a:cubicBezTo>
                        <a:pt x="19" y="58"/>
                        <a:pt x="19" y="59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21" y="62"/>
                        <a:pt x="24" y="63"/>
                        <a:pt x="26" y="63"/>
                      </a:cubicBezTo>
                      <a:cubicBezTo>
                        <a:pt x="27" y="63"/>
                        <a:pt x="28" y="63"/>
                        <a:pt x="28" y="62"/>
                      </a:cubicBezTo>
                      <a:cubicBezTo>
                        <a:pt x="30" y="62"/>
                        <a:pt x="31" y="61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6" y="54"/>
                        <a:pt x="41" y="48"/>
                        <a:pt x="46" y="43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cubicBezTo>
                        <a:pt x="46" y="42"/>
                        <a:pt x="46" y="42"/>
                        <a:pt x="46" y="42"/>
                      </a:cubicBezTo>
                      <a:cubicBezTo>
                        <a:pt x="46" y="28"/>
                        <a:pt x="44" y="13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3"/>
                        <a:pt x="40" y="4"/>
                        <a:pt x="40" y="4"/>
                      </a:cubicBezTo>
                      <a:cubicBezTo>
                        <a:pt x="39" y="5"/>
                        <a:pt x="38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4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3" y="0"/>
                        <a:pt x="3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8" name="ïṡlíḓé"/>
                <p:cNvSpPr/>
                <p:nvPr/>
              </p:nvSpPr>
              <p:spPr bwMode="auto">
                <a:xfrm>
                  <a:off x="4222" y="2329"/>
                  <a:ext cx="24" cy="45"/>
                </a:xfrm>
                <a:custGeom>
                  <a:avLst/>
                  <a:gdLst>
                    <a:gd name="T0" fmla="*/ 2 w 10"/>
                    <a:gd name="T1" fmla="*/ 17 h 19"/>
                    <a:gd name="T2" fmla="*/ 1 w 10"/>
                    <a:gd name="T3" fmla="*/ 10 h 19"/>
                    <a:gd name="T4" fmla="*/ 2 w 10"/>
                    <a:gd name="T5" fmla="*/ 8 h 19"/>
                    <a:gd name="T6" fmla="*/ 3 w 10"/>
                    <a:gd name="T7" fmla="*/ 7 h 19"/>
                    <a:gd name="T8" fmla="*/ 8 w 10"/>
                    <a:gd name="T9" fmla="*/ 2 h 19"/>
                    <a:gd name="T10" fmla="*/ 9 w 10"/>
                    <a:gd name="T11" fmla="*/ 9 h 19"/>
                    <a:gd name="T12" fmla="*/ 2 w 10"/>
                    <a:gd name="T13" fmla="*/ 17 h 19"/>
                    <a:gd name="T14" fmla="*/ 8 w 10"/>
                    <a:gd name="T15" fmla="*/ 0 h 19"/>
                    <a:gd name="T16" fmla="*/ 8 w 10"/>
                    <a:gd name="T17" fmla="*/ 0 h 19"/>
                    <a:gd name="T18" fmla="*/ 2 w 10"/>
                    <a:gd name="T19" fmla="*/ 6 h 19"/>
                    <a:gd name="T20" fmla="*/ 1 w 10"/>
                    <a:gd name="T21" fmla="*/ 8 h 19"/>
                    <a:gd name="T22" fmla="*/ 0 w 10"/>
                    <a:gd name="T23" fmla="*/ 10 h 19"/>
                    <a:gd name="T24" fmla="*/ 1 w 10"/>
                    <a:gd name="T25" fmla="*/ 18 h 19"/>
                    <a:gd name="T26" fmla="*/ 1 w 10"/>
                    <a:gd name="T27" fmla="*/ 19 h 19"/>
                    <a:gd name="T28" fmla="*/ 1 w 10"/>
                    <a:gd name="T29" fmla="*/ 19 h 19"/>
                    <a:gd name="T30" fmla="*/ 2 w 10"/>
                    <a:gd name="T31" fmla="*/ 19 h 19"/>
                    <a:gd name="T32" fmla="*/ 10 w 10"/>
                    <a:gd name="T33" fmla="*/ 10 h 19"/>
                    <a:gd name="T34" fmla="*/ 10 w 10"/>
                    <a:gd name="T35" fmla="*/ 10 h 19"/>
                    <a:gd name="T36" fmla="*/ 9 w 10"/>
                    <a:gd name="T37" fmla="*/ 1 h 19"/>
                    <a:gd name="T38" fmla="*/ 8 w 10"/>
                    <a:gd name="T3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" h="19">
                      <a:moveTo>
                        <a:pt x="2" y="17"/>
                      </a:moveTo>
                      <a:cubicBezTo>
                        <a:pt x="2" y="15"/>
                        <a:pt x="2" y="12"/>
                        <a:pt x="1" y="10"/>
                      </a:cubicBezTo>
                      <a:cubicBezTo>
                        <a:pt x="1" y="9"/>
                        <a:pt x="1" y="9"/>
                        <a:pt x="2" y="8"/>
                      </a:cubicBezTo>
                      <a:cubicBezTo>
                        <a:pt x="2" y="8"/>
                        <a:pt x="2" y="8"/>
                        <a:pt x="3" y="7"/>
                      </a:cubicBezTo>
                      <a:cubicBezTo>
                        <a:pt x="4" y="6"/>
                        <a:pt x="6" y="4"/>
                        <a:pt x="8" y="2"/>
                      </a:cubicBezTo>
                      <a:cubicBezTo>
                        <a:pt x="8" y="5"/>
                        <a:pt x="8" y="7"/>
                        <a:pt x="9" y="9"/>
                      </a:cubicBezTo>
                      <a:cubicBezTo>
                        <a:pt x="6" y="12"/>
                        <a:pt x="4" y="14"/>
                        <a:pt x="2" y="17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3"/>
                        <a:pt x="4" y="5"/>
                        <a:pt x="2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3"/>
                        <a:pt x="1" y="16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4" y="16"/>
                        <a:pt x="7" y="13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7"/>
                        <a:pt x="9" y="4"/>
                        <a:pt x="9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9" name="işḷîdé"/>
                <p:cNvSpPr/>
                <p:nvPr/>
              </p:nvSpPr>
              <p:spPr bwMode="auto">
                <a:xfrm>
                  <a:off x="4191" y="2384"/>
                  <a:ext cx="17" cy="45"/>
                </a:xfrm>
                <a:custGeom>
                  <a:avLst/>
                  <a:gdLst>
                    <a:gd name="T0" fmla="*/ 3 w 7"/>
                    <a:gd name="T1" fmla="*/ 0 h 19"/>
                    <a:gd name="T2" fmla="*/ 2 w 7"/>
                    <a:gd name="T3" fmla="*/ 0 h 19"/>
                    <a:gd name="T4" fmla="*/ 0 w 7"/>
                    <a:gd name="T5" fmla="*/ 3 h 19"/>
                    <a:gd name="T6" fmla="*/ 1 w 7"/>
                    <a:gd name="T7" fmla="*/ 6 h 19"/>
                    <a:gd name="T8" fmla="*/ 2 w 7"/>
                    <a:gd name="T9" fmla="*/ 6 h 19"/>
                    <a:gd name="T10" fmla="*/ 2 w 7"/>
                    <a:gd name="T11" fmla="*/ 6 h 19"/>
                    <a:gd name="T12" fmla="*/ 3 w 7"/>
                    <a:gd name="T13" fmla="*/ 6 h 19"/>
                    <a:gd name="T14" fmla="*/ 4 w 7"/>
                    <a:gd name="T15" fmla="*/ 5 h 19"/>
                    <a:gd name="T16" fmla="*/ 2 w 7"/>
                    <a:gd name="T17" fmla="*/ 8 h 19"/>
                    <a:gd name="T18" fmla="*/ 1 w 7"/>
                    <a:gd name="T19" fmla="*/ 10 h 19"/>
                    <a:gd name="T20" fmla="*/ 3 w 7"/>
                    <a:gd name="T21" fmla="*/ 11 h 19"/>
                    <a:gd name="T22" fmla="*/ 2 w 7"/>
                    <a:gd name="T23" fmla="*/ 13 h 19"/>
                    <a:gd name="T24" fmla="*/ 2 w 7"/>
                    <a:gd name="T25" fmla="*/ 13 h 19"/>
                    <a:gd name="T26" fmla="*/ 4 w 7"/>
                    <a:gd name="T27" fmla="*/ 14 h 19"/>
                    <a:gd name="T28" fmla="*/ 5 w 7"/>
                    <a:gd name="T29" fmla="*/ 13 h 19"/>
                    <a:gd name="T30" fmla="*/ 3 w 7"/>
                    <a:gd name="T31" fmla="*/ 16 h 19"/>
                    <a:gd name="T32" fmla="*/ 3 w 7"/>
                    <a:gd name="T33" fmla="*/ 17 h 19"/>
                    <a:gd name="T34" fmla="*/ 3 w 7"/>
                    <a:gd name="T35" fmla="*/ 18 h 19"/>
                    <a:gd name="T36" fmla="*/ 4 w 7"/>
                    <a:gd name="T37" fmla="*/ 19 h 19"/>
                    <a:gd name="T38" fmla="*/ 5 w 7"/>
                    <a:gd name="T39" fmla="*/ 19 h 19"/>
                    <a:gd name="T40" fmla="*/ 5 w 7"/>
                    <a:gd name="T41" fmla="*/ 18 h 19"/>
                    <a:gd name="T42" fmla="*/ 6 w 7"/>
                    <a:gd name="T43" fmla="*/ 18 h 19"/>
                    <a:gd name="T44" fmla="*/ 7 w 7"/>
                    <a:gd name="T45" fmla="*/ 18 h 19"/>
                    <a:gd name="T46" fmla="*/ 6 w 7"/>
                    <a:gd name="T47" fmla="*/ 17 h 19"/>
                    <a:gd name="T48" fmla="*/ 6 w 7"/>
                    <a:gd name="T49" fmla="*/ 17 h 19"/>
                    <a:gd name="T50" fmla="*/ 5 w 7"/>
                    <a:gd name="T51" fmla="*/ 17 h 19"/>
                    <a:gd name="T52" fmla="*/ 4 w 7"/>
                    <a:gd name="T53" fmla="*/ 17 h 19"/>
                    <a:gd name="T54" fmla="*/ 4 w 7"/>
                    <a:gd name="T55" fmla="*/ 17 h 19"/>
                    <a:gd name="T56" fmla="*/ 4 w 7"/>
                    <a:gd name="T57" fmla="*/ 17 h 19"/>
                    <a:gd name="T58" fmla="*/ 7 w 7"/>
                    <a:gd name="T59" fmla="*/ 13 h 19"/>
                    <a:gd name="T60" fmla="*/ 7 w 7"/>
                    <a:gd name="T61" fmla="*/ 12 h 19"/>
                    <a:gd name="T62" fmla="*/ 6 w 7"/>
                    <a:gd name="T63" fmla="*/ 12 h 19"/>
                    <a:gd name="T64" fmla="*/ 4 w 7"/>
                    <a:gd name="T65" fmla="*/ 13 h 19"/>
                    <a:gd name="T66" fmla="*/ 3 w 7"/>
                    <a:gd name="T67" fmla="*/ 13 h 19"/>
                    <a:gd name="T68" fmla="*/ 4 w 7"/>
                    <a:gd name="T69" fmla="*/ 11 h 19"/>
                    <a:gd name="T70" fmla="*/ 7 w 7"/>
                    <a:gd name="T71" fmla="*/ 9 h 19"/>
                    <a:gd name="T72" fmla="*/ 7 w 7"/>
                    <a:gd name="T73" fmla="*/ 9 h 19"/>
                    <a:gd name="T74" fmla="*/ 6 w 7"/>
                    <a:gd name="T75" fmla="*/ 8 h 19"/>
                    <a:gd name="T76" fmla="*/ 4 w 7"/>
                    <a:gd name="T77" fmla="*/ 10 h 19"/>
                    <a:gd name="T78" fmla="*/ 3 w 7"/>
                    <a:gd name="T79" fmla="*/ 10 h 19"/>
                    <a:gd name="T80" fmla="*/ 2 w 7"/>
                    <a:gd name="T81" fmla="*/ 9 h 19"/>
                    <a:gd name="T82" fmla="*/ 3 w 7"/>
                    <a:gd name="T83" fmla="*/ 9 h 19"/>
                    <a:gd name="T84" fmla="*/ 7 w 7"/>
                    <a:gd name="T85" fmla="*/ 4 h 19"/>
                    <a:gd name="T86" fmla="*/ 6 w 7"/>
                    <a:gd name="T87" fmla="*/ 3 h 19"/>
                    <a:gd name="T88" fmla="*/ 6 w 7"/>
                    <a:gd name="T89" fmla="*/ 3 h 19"/>
                    <a:gd name="T90" fmla="*/ 3 w 7"/>
                    <a:gd name="T91" fmla="*/ 5 h 19"/>
                    <a:gd name="T92" fmla="*/ 2 w 7"/>
                    <a:gd name="T93" fmla="*/ 5 h 19"/>
                    <a:gd name="T94" fmla="*/ 2 w 7"/>
                    <a:gd name="T95" fmla="*/ 5 h 19"/>
                    <a:gd name="T96" fmla="*/ 2 w 7"/>
                    <a:gd name="T97" fmla="*/ 4 h 19"/>
                    <a:gd name="T98" fmla="*/ 3 w 7"/>
                    <a:gd name="T99" fmla="*/ 1 h 19"/>
                    <a:gd name="T100" fmla="*/ 3 w 7"/>
                    <a:gd name="T10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" h="19"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9"/>
                        <a:pt x="1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2" y="11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5" y="14"/>
                        <a:pt x="5" y="13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9"/>
                        <a:pt x="4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5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4" y="11"/>
                        <a:pt x="4" y="11"/>
                      </a:cubicBezTo>
                      <a:cubicBezTo>
                        <a:pt x="5" y="10"/>
                        <a:pt x="6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9"/>
                        <a:pt x="4" y="9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2" y="4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0" name="iṩḷïďè"/>
                <p:cNvSpPr/>
                <p:nvPr/>
              </p:nvSpPr>
              <p:spPr bwMode="auto">
                <a:xfrm>
                  <a:off x="4155" y="2384"/>
                  <a:ext cx="17" cy="45"/>
                </a:xfrm>
                <a:custGeom>
                  <a:avLst/>
                  <a:gdLst>
                    <a:gd name="T0" fmla="*/ 3 w 7"/>
                    <a:gd name="T1" fmla="*/ 0 h 19"/>
                    <a:gd name="T2" fmla="*/ 3 w 7"/>
                    <a:gd name="T3" fmla="*/ 0 h 19"/>
                    <a:gd name="T4" fmla="*/ 1 w 7"/>
                    <a:gd name="T5" fmla="*/ 3 h 19"/>
                    <a:gd name="T6" fmla="*/ 1 w 7"/>
                    <a:gd name="T7" fmla="*/ 6 h 19"/>
                    <a:gd name="T8" fmla="*/ 2 w 7"/>
                    <a:gd name="T9" fmla="*/ 6 h 19"/>
                    <a:gd name="T10" fmla="*/ 2 w 7"/>
                    <a:gd name="T11" fmla="*/ 6 h 19"/>
                    <a:gd name="T12" fmla="*/ 3 w 7"/>
                    <a:gd name="T13" fmla="*/ 6 h 19"/>
                    <a:gd name="T14" fmla="*/ 4 w 7"/>
                    <a:gd name="T15" fmla="*/ 5 h 19"/>
                    <a:gd name="T16" fmla="*/ 2 w 7"/>
                    <a:gd name="T17" fmla="*/ 8 h 19"/>
                    <a:gd name="T18" fmla="*/ 2 w 7"/>
                    <a:gd name="T19" fmla="*/ 10 h 19"/>
                    <a:gd name="T20" fmla="*/ 3 w 7"/>
                    <a:gd name="T21" fmla="*/ 11 h 19"/>
                    <a:gd name="T22" fmla="*/ 2 w 7"/>
                    <a:gd name="T23" fmla="*/ 13 h 19"/>
                    <a:gd name="T24" fmla="*/ 2 w 7"/>
                    <a:gd name="T25" fmla="*/ 13 h 19"/>
                    <a:gd name="T26" fmla="*/ 4 w 7"/>
                    <a:gd name="T27" fmla="*/ 14 h 19"/>
                    <a:gd name="T28" fmla="*/ 5 w 7"/>
                    <a:gd name="T29" fmla="*/ 13 h 19"/>
                    <a:gd name="T30" fmla="*/ 3 w 7"/>
                    <a:gd name="T31" fmla="*/ 16 h 19"/>
                    <a:gd name="T32" fmla="*/ 3 w 7"/>
                    <a:gd name="T33" fmla="*/ 17 h 19"/>
                    <a:gd name="T34" fmla="*/ 3 w 7"/>
                    <a:gd name="T35" fmla="*/ 18 h 19"/>
                    <a:gd name="T36" fmla="*/ 5 w 7"/>
                    <a:gd name="T37" fmla="*/ 19 h 19"/>
                    <a:gd name="T38" fmla="*/ 5 w 7"/>
                    <a:gd name="T39" fmla="*/ 19 h 19"/>
                    <a:gd name="T40" fmla="*/ 5 w 7"/>
                    <a:gd name="T41" fmla="*/ 18 h 19"/>
                    <a:gd name="T42" fmla="*/ 6 w 7"/>
                    <a:gd name="T43" fmla="*/ 18 h 19"/>
                    <a:gd name="T44" fmla="*/ 7 w 7"/>
                    <a:gd name="T45" fmla="*/ 18 h 19"/>
                    <a:gd name="T46" fmla="*/ 6 w 7"/>
                    <a:gd name="T47" fmla="*/ 17 h 19"/>
                    <a:gd name="T48" fmla="*/ 6 w 7"/>
                    <a:gd name="T49" fmla="*/ 17 h 19"/>
                    <a:gd name="T50" fmla="*/ 5 w 7"/>
                    <a:gd name="T51" fmla="*/ 17 h 19"/>
                    <a:gd name="T52" fmla="*/ 5 w 7"/>
                    <a:gd name="T53" fmla="*/ 17 h 19"/>
                    <a:gd name="T54" fmla="*/ 4 w 7"/>
                    <a:gd name="T55" fmla="*/ 17 h 19"/>
                    <a:gd name="T56" fmla="*/ 4 w 7"/>
                    <a:gd name="T57" fmla="*/ 17 h 19"/>
                    <a:gd name="T58" fmla="*/ 7 w 7"/>
                    <a:gd name="T59" fmla="*/ 13 h 19"/>
                    <a:gd name="T60" fmla="*/ 7 w 7"/>
                    <a:gd name="T61" fmla="*/ 12 h 19"/>
                    <a:gd name="T62" fmla="*/ 7 w 7"/>
                    <a:gd name="T63" fmla="*/ 12 h 19"/>
                    <a:gd name="T64" fmla="*/ 4 w 7"/>
                    <a:gd name="T65" fmla="*/ 13 h 19"/>
                    <a:gd name="T66" fmla="*/ 3 w 7"/>
                    <a:gd name="T67" fmla="*/ 13 h 19"/>
                    <a:gd name="T68" fmla="*/ 4 w 7"/>
                    <a:gd name="T69" fmla="*/ 11 h 19"/>
                    <a:gd name="T70" fmla="*/ 7 w 7"/>
                    <a:gd name="T71" fmla="*/ 9 h 19"/>
                    <a:gd name="T72" fmla="*/ 7 w 7"/>
                    <a:gd name="T73" fmla="*/ 9 h 19"/>
                    <a:gd name="T74" fmla="*/ 6 w 7"/>
                    <a:gd name="T75" fmla="*/ 8 h 19"/>
                    <a:gd name="T76" fmla="*/ 4 w 7"/>
                    <a:gd name="T77" fmla="*/ 10 h 19"/>
                    <a:gd name="T78" fmla="*/ 3 w 7"/>
                    <a:gd name="T79" fmla="*/ 10 h 19"/>
                    <a:gd name="T80" fmla="*/ 3 w 7"/>
                    <a:gd name="T81" fmla="*/ 9 h 19"/>
                    <a:gd name="T82" fmla="*/ 3 w 7"/>
                    <a:gd name="T83" fmla="*/ 9 h 19"/>
                    <a:gd name="T84" fmla="*/ 7 w 7"/>
                    <a:gd name="T85" fmla="*/ 4 h 19"/>
                    <a:gd name="T86" fmla="*/ 7 w 7"/>
                    <a:gd name="T87" fmla="*/ 3 h 19"/>
                    <a:gd name="T88" fmla="*/ 6 w 7"/>
                    <a:gd name="T89" fmla="*/ 3 h 19"/>
                    <a:gd name="T90" fmla="*/ 3 w 7"/>
                    <a:gd name="T91" fmla="*/ 5 h 19"/>
                    <a:gd name="T92" fmla="*/ 2 w 7"/>
                    <a:gd name="T93" fmla="*/ 5 h 19"/>
                    <a:gd name="T94" fmla="*/ 2 w 7"/>
                    <a:gd name="T95" fmla="*/ 5 h 19"/>
                    <a:gd name="T96" fmla="*/ 2 w 7"/>
                    <a:gd name="T97" fmla="*/ 4 h 19"/>
                    <a:gd name="T98" fmla="*/ 3 w 7"/>
                    <a:gd name="T99" fmla="*/ 1 h 19"/>
                    <a:gd name="T100" fmla="*/ 3 w 7"/>
                    <a:gd name="T10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" h="19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9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3" y="11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5" y="14"/>
                        <a:pt x="5" y="13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4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5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3" y="12"/>
                        <a:pt x="4" y="11"/>
                        <a:pt x="4" y="11"/>
                      </a:cubicBezTo>
                      <a:cubicBezTo>
                        <a:pt x="5" y="10"/>
                        <a:pt x="6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9"/>
                        <a:pt x="5" y="9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1" name="íśḻíḓe"/>
                <p:cNvSpPr/>
                <p:nvPr/>
              </p:nvSpPr>
              <p:spPr bwMode="auto">
                <a:xfrm>
                  <a:off x="3413" y="2298"/>
                  <a:ext cx="59" cy="64"/>
                </a:xfrm>
                <a:custGeom>
                  <a:avLst/>
                  <a:gdLst>
                    <a:gd name="T0" fmla="*/ 16 w 25"/>
                    <a:gd name="T1" fmla="*/ 24 h 27"/>
                    <a:gd name="T2" fmla="*/ 21 w 25"/>
                    <a:gd name="T3" fmla="*/ 13 h 27"/>
                    <a:gd name="T4" fmla="*/ 22 w 25"/>
                    <a:gd name="T5" fmla="*/ 17 h 27"/>
                    <a:gd name="T6" fmla="*/ 23 w 25"/>
                    <a:gd name="T7" fmla="*/ 19 h 27"/>
                    <a:gd name="T8" fmla="*/ 24 w 25"/>
                    <a:gd name="T9" fmla="*/ 21 h 27"/>
                    <a:gd name="T10" fmla="*/ 21 w 25"/>
                    <a:gd name="T11" fmla="*/ 22 h 27"/>
                    <a:gd name="T12" fmla="*/ 16 w 25"/>
                    <a:gd name="T13" fmla="*/ 24 h 27"/>
                    <a:gd name="T14" fmla="*/ 3 w 25"/>
                    <a:gd name="T15" fmla="*/ 12 h 27"/>
                    <a:gd name="T16" fmla="*/ 2 w 25"/>
                    <a:gd name="T17" fmla="*/ 10 h 27"/>
                    <a:gd name="T18" fmla="*/ 2 w 25"/>
                    <a:gd name="T19" fmla="*/ 8 h 27"/>
                    <a:gd name="T20" fmla="*/ 1 w 25"/>
                    <a:gd name="T21" fmla="*/ 6 h 27"/>
                    <a:gd name="T22" fmla="*/ 3 w 25"/>
                    <a:gd name="T23" fmla="*/ 5 h 27"/>
                    <a:gd name="T24" fmla="*/ 7 w 25"/>
                    <a:gd name="T25" fmla="*/ 4 h 27"/>
                    <a:gd name="T26" fmla="*/ 3 w 25"/>
                    <a:gd name="T27" fmla="*/ 12 h 27"/>
                    <a:gd name="T28" fmla="*/ 6 w 25"/>
                    <a:gd name="T29" fmla="*/ 19 h 27"/>
                    <a:gd name="T30" fmla="*/ 4 w 25"/>
                    <a:gd name="T31" fmla="*/ 13 h 27"/>
                    <a:gd name="T32" fmla="*/ 8 w 25"/>
                    <a:gd name="T33" fmla="*/ 3 h 27"/>
                    <a:gd name="T34" fmla="*/ 13 w 25"/>
                    <a:gd name="T35" fmla="*/ 1 h 27"/>
                    <a:gd name="T36" fmla="*/ 6 w 25"/>
                    <a:gd name="T37" fmla="*/ 19 h 27"/>
                    <a:gd name="T38" fmla="*/ 10 w 25"/>
                    <a:gd name="T39" fmla="*/ 26 h 27"/>
                    <a:gd name="T40" fmla="*/ 8 w 25"/>
                    <a:gd name="T41" fmla="*/ 25 h 27"/>
                    <a:gd name="T42" fmla="*/ 7 w 25"/>
                    <a:gd name="T43" fmla="*/ 21 h 27"/>
                    <a:gd name="T44" fmla="*/ 7 w 25"/>
                    <a:gd name="T45" fmla="*/ 21 h 27"/>
                    <a:gd name="T46" fmla="*/ 14 w 25"/>
                    <a:gd name="T47" fmla="*/ 1 h 27"/>
                    <a:gd name="T48" fmla="*/ 14 w 25"/>
                    <a:gd name="T49" fmla="*/ 1 h 27"/>
                    <a:gd name="T50" fmla="*/ 15 w 25"/>
                    <a:gd name="T51" fmla="*/ 1 h 27"/>
                    <a:gd name="T52" fmla="*/ 16 w 25"/>
                    <a:gd name="T53" fmla="*/ 2 h 27"/>
                    <a:gd name="T54" fmla="*/ 20 w 25"/>
                    <a:gd name="T55" fmla="*/ 12 h 27"/>
                    <a:gd name="T56" fmla="*/ 20 w 25"/>
                    <a:gd name="T57" fmla="*/ 12 h 27"/>
                    <a:gd name="T58" fmla="*/ 15 w 25"/>
                    <a:gd name="T59" fmla="*/ 24 h 27"/>
                    <a:gd name="T60" fmla="*/ 15 w 25"/>
                    <a:gd name="T61" fmla="*/ 25 h 27"/>
                    <a:gd name="T62" fmla="*/ 10 w 25"/>
                    <a:gd name="T63" fmla="*/ 26 h 27"/>
                    <a:gd name="T64" fmla="*/ 10 w 25"/>
                    <a:gd name="T65" fmla="*/ 26 h 27"/>
                    <a:gd name="T66" fmla="*/ 15 w 25"/>
                    <a:gd name="T67" fmla="*/ 0 h 27"/>
                    <a:gd name="T68" fmla="*/ 14 w 25"/>
                    <a:gd name="T69" fmla="*/ 0 h 27"/>
                    <a:gd name="T70" fmla="*/ 14 w 25"/>
                    <a:gd name="T71" fmla="*/ 0 h 27"/>
                    <a:gd name="T72" fmla="*/ 14 w 25"/>
                    <a:gd name="T73" fmla="*/ 0 h 27"/>
                    <a:gd name="T74" fmla="*/ 8 w 25"/>
                    <a:gd name="T75" fmla="*/ 2 h 27"/>
                    <a:gd name="T76" fmla="*/ 8 w 25"/>
                    <a:gd name="T77" fmla="*/ 2 h 27"/>
                    <a:gd name="T78" fmla="*/ 7 w 25"/>
                    <a:gd name="T79" fmla="*/ 2 h 27"/>
                    <a:gd name="T80" fmla="*/ 7 w 25"/>
                    <a:gd name="T81" fmla="*/ 2 h 27"/>
                    <a:gd name="T82" fmla="*/ 3 w 25"/>
                    <a:gd name="T83" fmla="*/ 4 h 27"/>
                    <a:gd name="T84" fmla="*/ 0 w 25"/>
                    <a:gd name="T85" fmla="*/ 6 h 27"/>
                    <a:gd name="T86" fmla="*/ 1 w 25"/>
                    <a:gd name="T87" fmla="*/ 8 h 27"/>
                    <a:gd name="T88" fmla="*/ 2 w 25"/>
                    <a:gd name="T89" fmla="*/ 10 h 27"/>
                    <a:gd name="T90" fmla="*/ 8 w 25"/>
                    <a:gd name="T91" fmla="*/ 26 h 27"/>
                    <a:gd name="T92" fmla="*/ 10 w 25"/>
                    <a:gd name="T93" fmla="*/ 27 h 27"/>
                    <a:gd name="T94" fmla="*/ 11 w 25"/>
                    <a:gd name="T95" fmla="*/ 27 h 27"/>
                    <a:gd name="T96" fmla="*/ 22 w 25"/>
                    <a:gd name="T97" fmla="*/ 23 h 27"/>
                    <a:gd name="T98" fmla="*/ 24 w 25"/>
                    <a:gd name="T99" fmla="*/ 21 h 27"/>
                    <a:gd name="T100" fmla="*/ 24 w 25"/>
                    <a:gd name="T101" fmla="*/ 19 h 27"/>
                    <a:gd name="T102" fmla="*/ 23 w 25"/>
                    <a:gd name="T103" fmla="*/ 17 h 27"/>
                    <a:gd name="T104" fmla="*/ 17 w 25"/>
                    <a:gd name="T105" fmla="*/ 1 h 27"/>
                    <a:gd name="T106" fmla="*/ 15 w 25"/>
                    <a:gd name="T10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" h="27">
                      <a:moveTo>
                        <a:pt x="16" y="24"/>
                      </a:moveTo>
                      <a:cubicBezTo>
                        <a:pt x="18" y="20"/>
                        <a:pt x="19" y="17"/>
                        <a:pt x="21" y="13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3" y="18"/>
                        <a:pt x="23" y="18"/>
                        <a:pt x="23" y="19"/>
                      </a:cubicBezTo>
                      <a:cubicBezTo>
                        <a:pt x="24" y="20"/>
                        <a:pt x="24" y="20"/>
                        <a:pt x="24" y="21"/>
                      </a:cubicBezTo>
                      <a:cubicBezTo>
                        <a:pt x="23" y="21"/>
                        <a:pt x="23" y="21"/>
                        <a:pt x="21" y="22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moveTo>
                        <a:pt x="3" y="12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8"/>
                        <a:pt x="2" y="8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6"/>
                        <a:pt x="4" y="9"/>
                        <a:pt x="3" y="12"/>
                      </a:cubicBezTo>
                      <a:moveTo>
                        <a:pt x="6" y="19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5" y="10"/>
                        <a:pt x="7" y="6"/>
                        <a:pt x="8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7"/>
                        <a:pt x="8" y="13"/>
                        <a:pt x="6" y="19"/>
                      </a:cubicBezTo>
                      <a:moveTo>
                        <a:pt x="10" y="26"/>
                      </a:moveTo>
                      <a:cubicBezTo>
                        <a:pt x="9" y="26"/>
                        <a:pt x="9" y="26"/>
                        <a:pt x="8" y="25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9" y="14"/>
                        <a:pt x="11" y="7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9" y="16"/>
                        <a:pt x="17" y="20"/>
                        <a:pt x="15" y="24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6"/>
                        <a:pt x="0" y="7"/>
                        <a:pt x="1" y="8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9" y="27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3" y="22"/>
                        <a:pt x="24" y="22"/>
                        <a:pt x="24" y="21"/>
                      </a:cubicBezTo>
                      <a:cubicBezTo>
                        <a:pt x="25" y="20"/>
                        <a:pt x="24" y="20"/>
                        <a:pt x="24" y="19"/>
                      </a:cubicBezTo>
                      <a:cubicBezTo>
                        <a:pt x="24" y="18"/>
                        <a:pt x="23" y="18"/>
                        <a:pt x="23" y="17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0"/>
                        <a:pt x="16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2" name="îśḷíḍe"/>
                <p:cNvSpPr/>
                <p:nvPr/>
              </p:nvSpPr>
              <p:spPr bwMode="auto">
                <a:xfrm>
                  <a:off x="3425" y="2293"/>
                  <a:ext cx="14" cy="8"/>
                </a:xfrm>
                <a:custGeom>
                  <a:avLst/>
                  <a:gdLst>
                    <a:gd name="T0" fmla="*/ 0 w 6"/>
                    <a:gd name="T1" fmla="*/ 2 h 3"/>
                    <a:gd name="T2" fmla="*/ 0 w 6"/>
                    <a:gd name="T3" fmla="*/ 2 h 3"/>
                    <a:gd name="T4" fmla="*/ 1 w 6"/>
                    <a:gd name="T5" fmla="*/ 2 h 3"/>
                    <a:gd name="T6" fmla="*/ 2 w 6"/>
                    <a:gd name="T7" fmla="*/ 1 h 3"/>
                    <a:gd name="T8" fmla="*/ 5 w 6"/>
                    <a:gd name="T9" fmla="*/ 0 h 3"/>
                    <a:gd name="T10" fmla="*/ 5 w 6"/>
                    <a:gd name="T11" fmla="*/ 1 h 3"/>
                    <a:gd name="T12" fmla="*/ 0 w 6"/>
                    <a:gd name="T13" fmla="*/ 2 h 3"/>
                    <a:gd name="T14" fmla="*/ 5 w 6"/>
                    <a:gd name="T15" fmla="*/ 0 h 3"/>
                    <a:gd name="T16" fmla="*/ 2 w 6"/>
                    <a:gd name="T17" fmla="*/ 1 h 3"/>
                    <a:gd name="T18" fmla="*/ 0 w 6"/>
                    <a:gd name="T19" fmla="*/ 1 h 3"/>
                    <a:gd name="T20" fmla="*/ 0 w 6"/>
                    <a:gd name="T21" fmla="*/ 2 h 3"/>
                    <a:gd name="T22" fmla="*/ 0 w 6"/>
                    <a:gd name="T23" fmla="*/ 3 h 3"/>
                    <a:gd name="T24" fmla="*/ 0 w 6"/>
                    <a:gd name="T25" fmla="*/ 3 h 3"/>
                    <a:gd name="T26" fmla="*/ 0 w 6"/>
                    <a:gd name="T27" fmla="*/ 3 h 3"/>
                    <a:gd name="T28" fmla="*/ 0 w 6"/>
                    <a:gd name="T29" fmla="*/ 3 h 3"/>
                    <a:gd name="T30" fmla="*/ 5 w 6"/>
                    <a:gd name="T31" fmla="*/ 1 h 3"/>
                    <a:gd name="T32" fmla="*/ 6 w 6"/>
                    <a:gd name="T33" fmla="*/ 1 h 3"/>
                    <a:gd name="T34" fmla="*/ 6 w 6"/>
                    <a:gd name="T35" fmla="*/ 0 h 3"/>
                    <a:gd name="T36" fmla="*/ 5 w 6"/>
                    <a:gd name="T3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3" y="1"/>
                        <a:pt x="5" y="1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2" y="2"/>
                        <a:pt x="0" y="2"/>
                      </a:cubicBezTo>
                      <a:moveTo>
                        <a:pt x="5" y="0"/>
                      </a:moveTo>
                      <a:cubicBezTo>
                        <a:pt x="5" y="0"/>
                        <a:pt x="4" y="0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3" name="iṡ1iḑê"/>
                <p:cNvSpPr/>
                <p:nvPr/>
              </p:nvSpPr>
              <p:spPr bwMode="auto">
                <a:xfrm>
                  <a:off x="3451" y="2358"/>
                  <a:ext cx="12" cy="12"/>
                </a:xfrm>
                <a:custGeom>
                  <a:avLst/>
                  <a:gdLst>
                    <a:gd name="T0" fmla="*/ 2 w 5"/>
                    <a:gd name="T1" fmla="*/ 4 h 5"/>
                    <a:gd name="T2" fmla="*/ 1 w 5"/>
                    <a:gd name="T3" fmla="*/ 4 h 5"/>
                    <a:gd name="T4" fmla="*/ 1 w 5"/>
                    <a:gd name="T5" fmla="*/ 3 h 5"/>
                    <a:gd name="T6" fmla="*/ 1 w 5"/>
                    <a:gd name="T7" fmla="*/ 2 h 5"/>
                    <a:gd name="T8" fmla="*/ 2 w 5"/>
                    <a:gd name="T9" fmla="*/ 1 h 5"/>
                    <a:gd name="T10" fmla="*/ 3 w 5"/>
                    <a:gd name="T11" fmla="*/ 1 h 5"/>
                    <a:gd name="T12" fmla="*/ 3 w 5"/>
                    <a:gd name="T13" fmla="*/ 1 h 5"/>
                    <a:gd name="T14" fmla="*/ 4 w 5"/>
                    <a:gd name="T15" fmla="*/ 2 h 5"/>
                    <a:gd name="T16" fmla="*/ 4 w 5"/>
                    <a:gd name="T17" fmla="*/ 3 h 5"/>
                    <a:gd name="T18" fmla="*/ 2 w 5"/>
                    <a:gd name="T19" fmla="*/ 4 h 5"/>
                    <a:gd name="T20" fmla="*/ 2 w 5"/>
                    <a:gd name="T21" fmla="*/ 4 h 5"/>
                    <a:gd name="T22" fmla="*/ 3 w 5"/>
                    <a:gd name="T23" fmla="*/ 0 h 5"/>
                    <a:gd name="T24" fmla="*/ 2 w 5"/>
                    <a:gd name="T25" fmla="*/ 0 h 5"/>
                    <a:gd name="T26" fmla="*/ 0 w 5"/>
                    <a:gd name="T27" fmla="*/ 2 h 5"/>
                    <a:gd name="T28" fmla="*/ 0 w 5"/>
                    <a:gd name="T29" fmla="*/ 3 h 5"/>
                    <a:gd name="T30" fmla="*/ 1 w 5"/>
                    <a:gd name="T31" fmla="*/ 4 h 5"/>
                    <a:gd name="T32" fmla="*/ 2 w 5"/>
                    <a:gd name="T33" fmla="*/ 5 h 5"/>
                    <a:gd name="T34" fmla="*/ 2 w 5"/>
                    <a:gd name="T35" fmla="*/ 5 h 5"/>
                    <a:gd name="T36" fmla="*/ 4 w 5"/>
                    <a:gd name="T37" fmla="*/ 4 h 5"/>
                    <a:gd name="T38" fmla="*/ 4 w 5"/>
                    <a:gd name="T39" fmla="*/ 1 h 5"/>
                    <a:gd name="T40" fmla="*/ 4 w 5"/>
                    <a:gd name="T41" fmla="*/ 1 h 5"/>
                    <a:gd name="T42" fmla="*/ 3 w 5"/>
                    <a:gd name="T4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5">
                      <a:moveTo>
                        <a:pt x="2" y="4"/>
                      </a:move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4" y="4"/>
                        <a:pt x="4" y="4"/>
                      </a:cubicBezTo>
                      <a:cubicBezTo>
                        <a:pt x="5" y="3"/>
                        <a:pt x="5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4" name="iS1ïḑê"/>
                <p:cNvSpPr/>
                <p:nvPr/>
              </p:nvSpPr>
              <p:spPr bwMode="auto">
                <a:xfrm>
                  <a:off x="3403" y="2282"/>
                  <a:ext cx="81" cy="102"/>
                </a:xfrm>
                <a:custGeom>
                  <a:avLst/>
                  <a:gdLst>
                    <a:gd name="T0" fmla="*/ 14 w 34"/>
                    <a:gd name="T1" fmla="*/ 42 h 43"/>
                    <a:gd name="T2" fmla="*/ 15 w 34"/>
                    <a:gd name="T3" fmla="*/ 42 h 43"/>
                    <a:gd name="T4" fmla="*/ 15 w 34"/>
                    <a:gd name="T5" fmla="*/ 42 h 43"/>
                    <a:gd name="T6" fmla="*/ 16 w 34"/>
                    <a:gd name="T7" fmla="*/ 42 h 43"/>
                    <a:gd name="T8" fmla="*/ 18 w 34"/>
                    <a:gd name="T9" fmla="*/ 41 h 43"/>
                    <a:gd name="T10" fmla="*/ 17 w 34"/>
                    <a:gd name="T11" fmla="*/ 42 h 43"/>
                    <a:gd name="T12" fmla="*/ 18 w 34"/>
                    <a:gd name="T13" fmla="*/ 42 h 43"/>
                    <a:gd name="T14" fmla="*/ 19 w 34"/>
                    <a:gd name="T15" fmla="*/ 40 h 43"/>
                    <a:gd name="T16" fmla="*/ 19 w 34"/>
                    <a:gd name="T17" fmla="*/ 41 h 43"/>
                    <a:gd name="T18" fmla="*/ 20 w 34"/>
                    <a:gd name="T19" fmla="*/ 41 h 43"/>
                    <a:gd name="T20" fmla="*/ 20 w 34"/>
                    <a:gd name="T21" fmla="*/ 40 h 43"/>
                    <a:gd name="T22" fmla="*/ 21 w 34"/>
                    <a:gd name="T23" fmla="*/ 39 h 43"/>
                    <a:gd name="T24" fmla="*/ 20 w 34"/>
                    <a:gd name="T25" fmla="*/ 41 h 43"/>
                    <a:gd name="T26" fmla="*/ 22 w 34"/>
                    <a:gd name="T27" fmla="*/ 39 h 43"/>
                    <a:gd name="T28" fmla="*/ 24 w 34"/>
                    <a:gd name="T29" fmla="*/ 38 h 43"/>
                    <a:gd name="T30" fmla="*/ 21 w 34"/>
                    <a:gd name="T31" fmla="*/ 40 h 43"/>
                    <a:gd name="T32" fmla="*/ 25 w 34"/>
                    <a:gd name="T33" fmla="*/ 38 h 43"/>
                    <a:gd name="T34" fmla="*/ 27 w 34"/>
                    <a:gd name="T35" fmla="*/ 38 h 43"/>
                    <a:gd name="T36" fmla="*/ 28 w 34"/>
                    <a:gd name="T37" fmla="*/ 38 h 43"/>
                    <a:gd name="T38" fmla="*/ 30 w 34"/>
                    <a:gd name="T39" fmla="*/ 36 h 43"/>
                    <a:gd name="T40" fmla="*/ 28 w 34"/>
                    <a:gd name="T41" fmla="*/ 38 h 43"/>
                    <a:gd name="T42" fmla="*/ 30 w 34"/>
                    <a:gd name="T43" fmla="*/ 36 h 43"/>
                    <a:gd name="T44" fmla="*/ 31 w 34"/>
                    <a:gd name="T45" fmla="*/ 36 h 43"/>
                    <a:gd name="T46" fmla="*/ 30 w 34"/>
                    <a:gd name="T47" fmla="*/ 37 h 43"/>
                    <a:gd name="T48" fmla="*/ 32 w 34"/>
                    <a:gd name="T49" fmla="*/ 35 h 43"/>
                    <a:gd name="T50" fmla="*/ 32 w 34"/>
                    <a:gd name="T51" fmla="*/ 35 h 43"/>
                    <a:gd name="T52" fmla="*/ 33 w 34"/>
                    <a:gd name="T53" fmla="*/ 35 h 43"/>
                    <a:gd name="T54" fmla="*/ 15 w 34"/>
                    <a:gd name="T55" fmla="*/ 41 h 43"/>
                    <a:gd name="T56" fmla="*/ 11 w 34"/>
                    <a:gd name="T57" fmla="*/ 36 h 43"/>
                    <a:gd name="T58" fmla="*/ 2 w 34"/>
                    <a:gd name="T59" fmla="*/ 13 h 43"/>
                    <a:gd name="T60" fmla="*/ 4 w 34"/>
                    <a:gd name="T61" fmla="*/ 7 h 43"/>
                    <a:gd name="T62" fmla="*/ 19 w 34"/>
                    <a:gd name="T63" fmla="*/ 1 h 43"/>
                    <a:gd name="T64" fmla="*/ 31 w 34"/>
                    <a:gd name="T65" fmla="*/ 28 h 43"/>
                    <a:gd name="T66" fmla="*/ 32 w 34"/>
                    <a:gd name="T67" fmla="*/ 31 h 43"/>
                    <a:gd name="T68" fmla="*/ 32 w 34"/>
                    <a:gd name="T69" fmla="*/ 31 h 43"/>
                    <a:gd name="T70" fmla="*/ 29 w 34"/>
                    <a:gd name="T71" fmla="*/ 35 h 43"/>
                    <a:gd name="T72" fmla="*/ 15 w 34"/>
                    <a:gd name="T73" fmla="*/ 41 h 43"/>
                    <a:gd name="T74" fmla="*/ 19 w 34"/>
                    <a:gd name="T75" fmla="*/ 0 h 43"/>
                    <a:gd name="T76" fmla="*/ 4 w 34"/>
                    <a:gd name="T77" fmla="*/ 6 h 43"/>
                    <a:gd name="T78" fmla="*/ 2 w 34"/>
                    <a:gd name="T79" fmla="*/ 14 h 43"/>
                    <a:gd name="T80" fmla="*/ 11 w 34"/>
                    <a:gd name="T81" fmla="*/ 37 h 43"/>
                    <a:gd name="T82" fmla="*/ 14 w 34"/>
                    <a:gd name="T83" fmla="*/ 43 h 43"/>
                    <a:gd name="T84" fmla="*/ 15 w 34"/>
                    <a:gd name="T85" fmla="*/ 43 h 43"/>
                    <a:gd name="T86" fmla="*/ 15 w 34"/>
                    <a:gd name="T87" fmla="*/ 43 h 43"/>
                    <a:gd name="T88" fmla="*/ 31 w 34"/>
                    <a:gd name="T89" fmla="*/ 37 h 43"/>
                    <a:gd name="T90" fmla="*/ 33 w 34"/>
                    <a:gd name="T91" fmla="*/ 32 h 43"/>
                    <a:gd name="T92" fmla="*/ 32 w 34"/>
                    <a:gd name="T93" fmla="*/ 28 h 43"/>
                    <a:gd name="T94" fmla="*/ 19 w 34"/>
                    <a:gd name="T9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4" h="43">
                      <a:moveTo>
                        <a:pt x="15" y="42"/>
                      </a:moveTo>
                      <a:cubicBezTo>
                        <a:pt x="15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3" y="41"/>
                      </a:cubicBezTo>
                      <a:cubicBezTo>
                        <a:pt x="14" y="42"/>
                        <a:pt x="14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moveTo>
                        <a:pt x="16" y="42"/>
                      </a:move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7" y="41"/>
                        <a:pt x="17" y="41"/>
                        <a:pt x="18" y="41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6" y="42"/>
                        <a:pt x="16" y="42"/>
                      </a:cubicBezTo>
                      <a:moveTo>
                        <a:pt x="18" y="42"/>
                      </a:move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moveTo>
                        <a:pt x="20" y="41"/>
                      </a:move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40"/>
                        <a:pt x="21" y="40"/>
                        <a:pt x="21" y="39"/>
                      </a:cubicBezTo>
                      <a:cubicBezTo>
                        <a:pt x="21" y="40"/>
                        <a:pt x="21" y="40"/>
                        <a:pt x="21" y="41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moveTo>
                        <a:pt x="21" y="40"/>
                      </a:moveTo>
                      <a:cubicBezTo>
                        <a:pt x="22" y="40"/>
                        <a:pt x="22" y="40"/>
                        <a:pt x="22" y="39"/>
                      </a:cubicBezTo>
                      <a:cubicBezTo>
                        <a:pt x="23" y="39"/>
                        <a:pt x="23" y="39"/>
                        <a:pt x="24" y="39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0"/>
                        <a:pt x="22" y="40"/>
                        <a:pt x="21" y="40"/>
                      </a:cubicBezTo>
                      <a:moveTo>
                        <a:pt x="24" y="39"/>
                      </a:moveTo>
                      <a:cubicBezTo>
                        <a:pt x="25" y="39"/>
                        <a:pt x="25" y="38"/>
                        <a:pt x="25" y="38"/>
                      </a:cubicBezTo>
                      <a:cubicBezTo>
                        <a:pt x="26" y="38"/>
                        <a:pt x="27" y="37"/>
                        <a:pt x="27" y="37"/>
                      </a:cubicBezTo>
                      <a:cubicBezTo>
                        <a:pt x="27" y="37"/>
                        <a:pt x="27" y="38"/>
                        <a:pt x="27" y="38"/>
                      </a:cubicBezTo>
                      <a:cubicBezTo>
                        <a:pt x="26" y="39"/>
                        <a:pt x="25" y="39"/>
                        <a:pt x="24" y="39"/>
                      </a:cubicBezTo>
                      <a:moveTo>
                        <a:pt x="28" y="38"/>
                      </a:moveTo>
                      <a:cubicBezTo>
                        <a:pt x="28" y="38"/>
                        <a:pt x="28" y="37"/>
                        <a:pt x="28" y="37"/>
                      </a:cubicBezTo>
                      <a:cubicBezTo>
                        <a:pt x="28" y="37"/>
                        <a:pt x="29" y="36"/>
                        <a:pt x="30" y="36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8"/>
                        <a:pt x="28" y="38"/>
                        <a:pt x="28" y="38"/>
                      </a:cubicBezTo>
                      <a:moveTo>
                        <a:pt x="30" y="37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1" y="36"/>
                        <a:pt x="31" y="36"/>
                        <a:pt x="31" y="35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moveTo>
                        <a:pt x="32" y="36"/>
                      </a:moveTo>
                      <a:cubicBezTo>
                        <a:pt x="32" y="36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2" y="35"/>
                        <a:pt x="32" y="36"/>
                        <a:pt x="32" y="36"/>
                      </a:cubicBezTo>
                      <a:moveTo>
                        <a:pt x="15" y="41"/>
                      </a:moveTo>
                      <a:cubicBezTo>
                        <a:pt x="13" y="41"/>
                        <a:pt x="12" y="39"/>
                        <a:pt x="11" y="37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1" y="10"/>
                        <a:pt x="2" y="9"/>
                      </a:cubicBezTo>
                      <a:cubicBezTo>
                        <a:pt x="2" y="8"/>
                        <a:pt x="3" y="7"/>
                        <a:pt x="4" y="7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1"/>
                        <a:pt x="19" y="1"/>
                        <a:pt x="19" y="1"/>
                      </a:cubicBezTo>
                      <a:cubicBezTo>
                        <a:pt x="20" y="1"/>
                        <a:pt x="21" y="2"/>
                        <a:pt x="22" y="5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2" y="30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2"/>
                        <a:pt x="32" y="33"/>
                        <a:pt x="32" y="33"/>
                      </a:cubicBezTo>
                      <a:cubicBezTo>
                        <a:pt x="31" y="34"/>
                        <a:pt x="31" y="35"/>
                        <a:pt x="29" y="35"/>
                      </a:cubicBezTo>
                      <a:cubicBezTo>
                        <a:pt x="27" y="36"/>
                        <a:pt x="25" y="37"/>
                        <a:pt x="23" y="38"/>
                      </a:cubicBezTo>
                      <a:cubicBezTo>
                        <a:pt x="21" y="39"/>
                        <a:pt x="18" y="40"/>
                        <a:pt x="15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moveTo>
                        <a:pt x="19" y="0"/>
                      </a:moveTo>
                      <a:cubicBezTo>
                        <a:pt x="18" y="0"/>
                        <a:pt x="18" y="1"/>
                        <a:pt x="17" y="1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7"/>
                        <a:pt x="1" y="7"/>
                        <a:pt x="1" y="8"/>
                      </a:cubicBezTo>
                      <a:cubicBezTo>
                        <a:pt x="0" y="10"/>
                        <a:pt x="1" y="12"/>
                        <a:pt x="2" y="14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8"/>
                        <a:pt x="11" y="39"/>
                        <a:pt x="12" y="39"/>
                      </a:cubicBezTo>
                      <a:cubicBezTo>
                        <a:pt x="12" y="41"/>
                        <a:pt x="13" y="42"/>
                        <a:pt x="14" y="43"/>
                      </a:cubicBezTo>
                      <a:cubicBezTo>
                        <a:pt x="14" y="43"/>
                        <a:pt x="14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6" y="43"/>
                        <a:pt x="17" y="43"/>
                        <a:pt x="17" y="43"/>
                      </a:cubicBezTo>
                      <a:cubicBezTo>
                        <a:pt x="21" y="42"/>
                        <a:pt x="25" y="40"/>
                        <a:pt x="31" y="37"/>
                      </a:cubicBezTo>
                      <a:cubicBezTo>
                        <a:pt x="32" y="37"/>
                        <a:pt x="33" y="36"/>
                        <a:pt x="33" y="35"/>
                      </a:cubicBezTo>
                      <a:cubicBezTo>
                        <a:pt x="34" y="34"/>
                        <a:pt x="33" y="33"/>
                        <a:pt x="33" y="32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2" y="30"/>
                        <a:pt x="32" y="29"/>
                        <a:pt x="32" y="28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2"/>
                        <a:pt x="21" y="0"/>
                        <a:pt x="1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5" name="ïslîḑê"/>
                <p:cNvSpPr/>
                <p:nvPr/>
              </p:nvSpPr>
              <p:spPr bwMode="auto">
                <a:xfrm>
                  <a:off x="3411" y="2232"/>
                  <a:ext cx="23" cy="33"/>
                </a:xfrm>
                <a:custGeom>
                  <a:avLst/>
                  <a:gdLst>
                    <a:gd name="T0" fmla="*/ 7 w 10"/>
                    <a:gd name="T1" fmla="*/ 11 h 14"/>
                    <a:gd name="T2" fmla="*/ 6 w 10"/>
                    <a:gd name="T3" fmla="*/ 8 h 14"/>
                    <a:gd name="T4" fmla="*/ 7 w 10"/>
                    <a:gd name="T5" fmla="*/ 9 h 14"/>
                    <a:gd name="T6" fmla="*/ 8 w 10"/>
                    <a:gd name="T7" fmla="*/ 10 h 14"/>
                    <a:gd name="T8" fmla="*/ 8 w 10"/>
                    <a:gd name="T9" fmla="*/ 11 h 14"/>
                    <a:gd name="T10" fmla="*/ 7 w 10"/>
                    <a:gd name="T11" fmla="*/ 11 h 14"/>
                    <a:gd name="T12" fmla="*/ 4 w 10"/>
                    <a:gd name="T13" fmla="*/ 6 h 14"/>
                    <a:gd name="T14" fmla="*/ 3 w 10"/>
                    <a:gd name="T15" fmla="*/ 6 h 14"/>
                    <a:gd name="T16" fmla="*/ 2 w 10"/>
                    <a:gd name="T17" fmla="*/ 5 h 14"/>
                    <a:gd name="T18" fmla="*/ 3 w 10"/>
                    <a:gd name="T19" fmla="*/ 3 h 14"/>
                    <a:gd name="T20" fmla="*/ 4 w 10"/>
                    <a:gd name="T21" fmla="*/ 6 h 14"/>
                    <a:gd name="T22" fmla="*/ 3 w 10"/>
                    <a:gd name="T23" fmla="*/ 0 h 14"/>
                    <a:gd name="T24" fmla="*/ 2 w 10"/>
                    <a:gd name="T25" fmla="*/ 1 h 14"/>
                    <a:gd name="T26" fmla="*/ 2 w 10"/>
                    <a:gd name="T27" fmla="*/ 2 h 14"/>
                    <a:gd name="T28" fmla="*/ 1 w 10"/>
                    <a:gd name="T29" fmla="*/ 4 h 14"/>
                    <a:gd name="T30" fmla="*/ 4 w 10"/>
                    <a:gd name="T31" fmla="*/ 8 h 14"/>
                    <a:gd name="T32" fmla="*/ 6 w 10"/>
                    <a:gd name="T33" fmla="*/ 11 h 14"/>
                    <a:gd name="T34" fmla="*/ 5 w 10"/>
                    <a:gd name="T35" fmla="*/ 12 h 14"/>
                    <a:gd name="T36" fmla="*/ 2 w 10"/>
                    <a:gd name="T37" fmla="*/ 11 h 14"/>
                    <a:gd name="T38" fmla="*/ 2 w 10"/>
                    <a:gd name="T39" fmla="*/ 13 h 14"/>
                    <a:gd name="T40" fmla="*/ 4 w 10"/>
                    <a:gd name="T41" fmla="*/ 13 h 14"/>
                    <a:gd name="T42" fmla="*/ 6 w 10"/>
                    <a:gd name="T43" fmla="*/ 13 h 14"/>
                    <a:gd name="T44" fmla="*/ 7 w 10"/>
                    <a:gd name="T45" fmla="*/ 14 h 14"/>
                    <a:gd name="T46" fmla="*/ 8 w 10"/>
                    <a:gd name="T47" fmla="*/ 14 h 14"/>
                    <a:gd name="T48" fmla="*/ 8 w 10"/>
                    <a:gd name="T49" fmla="*/ 13 h 14"/>
                    <a:gd name="T50" fmla="*/ 8 w 10"/>
                    <a:gd name="T51" fmla="*/ 12 h 14"/>
                    <a:gd name="T52" fmla="*/ 10 w 10"/>
                    <a:gd name="T53" fmla="*/ 10 h 14"/>
                    <a:gd name="T54" fmla="*/ 10 w 10"/>
                    <a:gd name="T55" fmla="*/ 8 h 14"/>
                    <a:gd name="T56" fmla="*/ 8 w 10"/>
                    <a:gd name="T57" fmla="*/ 7 h 14"/>
                    <a:gd name="T58" fmla="*/ 6 w 10"/>
                    <a:gd name="T59" fmla="*/ 6 h 14"/>
                    <a:gd name="T60" fmla="*/ 5 w 10"/>
                    <a:gd name="T61" fmla="*/ 6 h 14"/>
                    <a:gd name="T62" fmla="*/ 4 w 10"/>
                    <a:gd name="T63" fmla="*/ 3 h 14"/>
                    <a:gd name="T64" fmla="*/ 4 w 10"/>
                    <a:gd name="T65" fmla="*/ 3 h 14"/>
                    <a:gd name="T66" fmla="*/ 7 w 10"/>
                    <a:gd name="T67" fmla="*/ 4 h 14"/>
                    <a:gd name="T68" fmla="*/ 7 w 10"/>
                    <a:gd name="T69" fmla="*/ 4 h 14"/>
                    <a:gd name="T70" fmla="*/ 7 w 10"/>
                    <a:gd name="T71" fmla="*/ 3 h 14"/>
                    <a:gd name="T72" fmla="*/ 8 w 10"/>
                    <a:gd name="T73" fmla="*/ 2 h 14"/>
                    <a:gd name="T74" fmla="*/ 8 w 10"/>
                    <a:gd name="T75" fmla="*/ 2 h 14"/>
                    <a:gd name="T76" fmla="*/ 5 w 10"/>
                    <a:gd name="T77" fmla="*/ 1 h 14"/>
                    <a:gd name="T78" fmla="*/ 4 w 10"/>
                    <a:gd name="T79" fmla="*/ 1 h 14"/>
                    <a:gd name="T80" fmla="*/ 3 w 10"/>
                    <a:gd name="T8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" h="14">
                      <a:moveTo>
                        <a:pt x="7" y="11"/>
                      </a:moveTo>
                      <a:cubicBezTo>
                        <a:pt x="7" y="10"/>
                        <a:pt x="6" y="9"/>
                        <a:pt x="6" y="8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8" y="10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6"/>
                        <a:pt x="2" y="5"/>
                      </a:cubicBezTo>
                      <a:cubicBezTo>
                        <a:pt x="2" y="4"/>
                        <a:pt x="2" y="4"/>
                        <a:pt x="3" y="3"/>
                      </a:cubicBezTo>
                      <a:cubicBezTo>
                        <a:pt x="3" y="4"/>
                        <a:pt x="3" y="5"/>
                        <a:pt x="4" y="6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8"/>
                        <a:pt x="4" y="8"/>
                      </a:cubicBezTo>
                      <a:cubicBezTo>
                        <a:pt x="5" y="9"/>
                        <a:pt x="5" y="10"/>
                        <a:pt x="6" y="11"/>
                      </a:cubicBezTo>
                      <a:cubicBezTo>
                        <a:pt x="6" y="12"/>
                        <a:pt x="5" y="12"/>
                        <a:pt x="5" y="12"/>
                      </a:cubicBezTo>
                      <a:cubicBezTo>
                        <a:pt x="4" y="12"/>
                        <a:pt x="3" y="11"/>
                        <a:pt x="2" y="11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3" y="13"/>
                        <a:pt x="4" y="13"/>
                      </a:cubicBezTo>
                      <a:cubicBezTo>
                        <a:pt x="5" y="13"/>
                        <a:pt x="6" y="13"/>
                        <a:pt x="6" y="13"/>
                      </a:cubicBezTo>
                      <a:cubicBezTo>
                        <a:pt x="6" y="13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2"/>
                        <a:pt x="10" y="11"/>
                        <a:pt x="10" y="10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7"/>
                      </a:cubicBezTo>
                      <a:cubicBezTo>
                        <a:pt x="7" y="7"/>
                        <a:pt x="7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6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6" name="íš1iḑè"/>
                <p:cNvSpPr/>
                <p:nvPr/>
              </p:nvSpPr>
              <p:spPr bwMode="auto">
                <a:xfrm>
                  <a:off x="4127" y="2201"/>
                  <a:ext cx="19" cy="12"/>
                </a:xfrm>
                <a:custGeom>
                  <a:avLst/>
                  <a:gdLst>
                    <a:gd name="T0" fmla="*/ 3 w 8"/>
                    <a:gd name="T1" fmla="*/ 4 h 5"/>
                    <a:gd name="T2" fmla="*/ 2 w 8"/>
                    <a:gd name="T3" fmla="*/ 3 h 5"/>
                    <a:gd name="T4" fmla="*/ 3 w 8"/>
                    <a:gd name="T5" fmla="*/ 3 h 5"/>
                    <a:gd name="T6" fmla="*/ 4 w 8"/>
                    <a:gd name="T7" fmla="*/ 4 h 5"/>
                    <a:gd name="T8" fmla="*/ 5 w 8"/>
                    <a:gd name="T9" fmla="*/ 4 h 5"/>
                    <a:gd name="T10" fmla="*/ 5 w 8"/>
                    <a:gd name="T11" fmla="*/ 4 h 5"/>
                    <a:gd name="T12" fmla="*/ 6 w 8"/>
                    <a:gd name="T13" fmla="*/ 3 h 5"/>
                    <a:gd name="T14" fmla="*/ 5 w 8"/>
                    <a:gd name="T15" fmla="*/ 4 h 5"/>
                    <a:gd name="T16" fmla="*/ 7 w 8"/>
                    <a:gd name="T17" fmla="*/ 2 h 5"/>
                    <a:gd name="T18" fmla="*/ 7 w 8"/>
                    <a:gd name="T19" fmla="*/ 4 h 5"/>
                    <a:gd name="T20" fmla="*/ 6 w 8"/>
                    <a:gd name="T21" fmla="*/ 4 h 5"/>
                    <a:gd name="T22" fmla="*/ 7 w 8"/>
                    <a:gd name="T23" fmla="*/ 2 h 5"/>
                    <a:gd name="T24" fmla="*/ 8 w 8"/>
                    <a:gd name="T25" fmla="*/ 3 h 5"/>
                    <a:gd name="T26" fmla="*/ 7 w 8"/>
                    <a:gd name="T27" fmla="*/ 0 h 5"/>
                    <a:gd name="T28" fmla="*/ 7 w 8"/>
                    <a:gd name="T29" fmla="*/ 0 h 5"/>
                    <a:gd name="T30" fmla="*/ 6 w 8"/>
                    <a:gd name="T31" fmla="*/ 2 h 5"/>
                    <a:gd name="T32" fmla="*/ 4 w 8"/>
                    <a:gd name="T33" fmla="*/ 3 h 5"/>
                    <a:gd name="T34" fmla="*/ 2 w 8"/>
                    <a:gd name="T35" fmla="*/ 2 h 5"/>
                    <a:gd name="T36" fmla="*/ 1 w 8"/>
                    <a:gd name="T37" fmla="*/ 2 h 5"/>
                    <a:gd name="T38" fmla="*/ 1 w 8"/>
                    <a:gd name="T39" fmla="*/ 3 h 5"/>
                    <a:gd name="T40" fmla="*/ 1 w 8"/>
                    <a:gd name="T41" fmla="*/ 4 h 5"/>
                    <a:gd name="T42" fmla="*/ 1 w 8"/>
                    <a:gd name="T43" fmla="*/ 4 h 5"/>
                    <a:gd name="T44" fmla="*/ 1 w 8"/>
                    <a:gd name="T45" fmla="*/ 4 h 5"/>
                    <a:gd name="T46" fmla="*/ 1 w 8"/>
                    <a:gd name="T47" fmla="*/ 4 h 5"/>
                    <a:gd name="T48" fmla="*/ 2 w 8"/>
                    <a:gd name="T49" fmla="*/ 3 h 5"/>
                    <a:gd name="T50" fmla="*/ 3 w 8"/>
                    <a:gd name="T51" fmla="*/ 4 h 5"/>
                    <a:gd name="T52" fmla="*/ 5 w 8"/>
                    <a:gd name="T53" fmla="*/ 4 h 5"/>
                    <a:gd name="T54" fmla="*/ 5 w 8"/>
                    <a:gd name="T55" fmla="*/ 4 h 5"/>
                    <a:gd name="T56" fmla="*/ 6 w 8"/>
                    <a:gd name="T57" fmla="*/ 4 h 5"/>
                    <a:gd name="T58" fmla="*/ 6 w 8"/>
                    <a:gd name="T59" fmla="*/ 4 h 5"/>
                    <a:gd name="T60" fmla="*/ 6 w 8"/>
                    <a:gd name="T61" fmla="*/ 4 h 5"/>
                    <a:gd name="T62" fmla="*/ 7 w 8"/>
                    <a:gd name="T63" fmla="*/ 4 h 5"/>
                    <a:gd name="T64" fmla="*/ 7 w 8"/>
                    <a:gd name="T65" fmla="*/ 4 h 5"/>
                    <a:gd name="T66" fmla="*/ 7 w 8"/>
                    <a:gd name="T67" fmla="*/ 4 h 5"/>
                    <a:gd name="T68" fmla="*/ 8 w 8"/>
                    <a:gd name="T69" fmla="*/ 3 h 5"/>
                    <a:gd name="T70" fmla="*/ 8 w 8"/>
                    <a:gd name="T71" fmla="*/ 3 h 5"/>
                    <a:gd name="T72" fmla="*/ 8 w 8"/>
                    <a:gd name="T7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5">
                      <a:moveTo>
                        <a:pt x="5" y="4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moveTo>
                        <a:pt x="5" y="4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moveTo>
                        <a:pt x="6" y="4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8" y="1"/>
                        <a:pt x="8" y="2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1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7" name="íṩļiḑè"/>
                <p:cNvSpPr/>
                <p:nvPr/>
              </p:nvSpPr>
              <p:spPr bwMode="auto">
                <a:xfrm>
                  <a:off x="4136" y="221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3 h 3"/>
                    <a:gd name="T4" fmla="*/ 3 h 3"/>
                    <a:gd name="T5" fmla="*/ 3 h 3"/>
                    <a:gd name="T6" fmla="*/ 0 h 3"/>
                    <a:gd name="T7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8" name="ïṣľîḑé"/>
                <p:cNvSpPr/>
                <p:nvPr/>
              </p:nvSpPr>
              <p:spPr bwMode="auto">
                <a:xfrm>
                  <a:off x="4136" y="221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3 h 3"/>
                    <a:gd name="T4" fmla="*/ 3 h 3"/>
                    <a:gd name="T5" fmla="*/ 3 h 3"/>
                    <a:gd name="T6" fmla="*/ 0 h 3"/>
                    <a:gd name="T7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9" name="îşḻïḑê"/>
                <p:cNvSpPr/>
                <p:nvPr/>
              </p:nvSpPr>
              <p:spPr bwMode="auto">
                <a:xfrm>
                  <a:off x="4160" y="2201"/>
                  <a:ext cx="19" cy="12"/>
                </a:xfrm>
                <a:custGeom>
                  <a:avLst/>
                  <a:gdLst>
                    <a:gd name="T0" fmla="*/ 2 w 8"/>
                    <a:gd name="T1" fmla="*/ 4 h 5"/>
                    <a:gd name="T2" fmla="*/ 3 w 8"/>
                    <a:gd name="T3" fmla="*/ 3 h 5"/>
                    <a:gd name="T4" fmla="*/ 4 w 8"/>
                    <a:gd name="T5" fmla="*/ 4 h 5"/>
                    <a:gd name="T6" fmla="*/ 5 w 8"/>
                    <a:gd name="T7" fmla="*/ 3 h 5"/>
                    <a:gd name="T8" fmla="*/ 6 w 8"/>
                    <a:gd name="T9" fmla="*/ 3 h 5"/>
                    <a:gd name="T10" fmla="*/ 5 w 8"/>
                    <a:gd name="T11" fmla="*/ 4 h 5"/>
                    <a:gd name="T12" fmla="*/ 3 w 8"/>
                    <a:gd name="T13" fmla="*/ 4 h 5"/>
                    <a:gd name="T14" fmla="*/ 4 w 8"/>
                    <a:gd name="T15" fmla="*/ 4 h 5"/>
                    <a:gd name="T16" fmla="*/ 2 w 8"/>
                    <a:gd name="T17" fmla="*/ 4 h 5"/>
                    <a:gd name="T18" fmla="*/ 2 w 8"/>
                    <a:gd name="T19" fmla="*/ 2 h 5"/>
                    <a:gd name="T20" fmla="*/ 2 w 8"/>
                    <a:gd name="T21" fmla="*/ 4 h 5"/>
                    <a:gd name="T22" fmla="*/ 1 w 8"/>
                    <a:gd name="T23" fmla="*/ 3 h 5"/>
                    <a:gd name="T24" fmla="*/ 1 w 8"/>
                    <a:gd name="T25" fmla="*/ 2 h 5"/>
                    <a:gd name="T26" fmla="*/ 1 w 8"/>
                    <a:gd name="T27" fmla="*/ 0 h 5"/>
                    <a:gd name="T28" fmla="*/ 0 w 8"/>
                    <a:gd name="T29" fmla="*/ 3 h 5"/>
                    <a:gd name="T30" fmla="*/ 0 w 8"/>
                    <a:gd name="T31" fmla="*/ 3 h 5"/>
                    <a:gd name="T32" fmla="*/ 1 w 8"/>
                    <a:gd name="T33" fmla="*/ 3 h 5"/>
                    <a:gd name="T34" fmla="*/ 1 w 8"/>
                    <a:gd name="T35" fmla="*/ 4 h 5"/>
                    <a:gd name="T36" fmla="*/ 2 w 8"/>
                    <a:gd name="T37" fmla="*/ 4 h 5"/>
                    <a:gd name="T38" fmla="*/ 2 w 8"/>
                    <a:gd name="T39" fmla="*/ 4 h 5"/>
                    <a:gd name="T40" fmla="*/ 2 w 8"/>
                    <a:gd name="T41" fmla="*/ 4 h 5"/>
                    <a:gd name="T42" fmla="*/ 2 w 8"/>
                    <a:gd name="T43" fmla="*/ 4 h 5"/>
                    <a:gd name="T44" fmla="*/ 3 w 8"/>
                    <a:gd name="T45" fmla="*/ 4 h 5"/>
                    <a:gd name="T46" fmla="*/ 3 w 8"/>
                    <a:gd name="T47" fmla="*/ 5 h 5"/>
                    <a:gd name="T48" fmla="*/ 4 w 8"/>
                    <a:gd name="T49" fmla="*/ 4 h 5"/>
                    <a:gd name="T50" fmla="*/ 6 w 8"/>
                    <a:gd name="T51" fmla="*/ 4 h 5"/>
                    <a:gd name="T52" fmla="*/ 7 w 8"/>
                    <a:gd name="T53" fmla="*/ 4 h 5"/>
                    <a:gd name="T54" fmla="*/ 7 w 8"/>
                    <a:gd name="T55" fmla="*/ 4 h 5"/>
                    <a:gd name="T56" fmla="*/ 8 w 8"/>
                    <a:gd name="T57" fmla="*/ 4 h 5"/>
                    <a:gd name="T58" fmla="*/ 8 w 8"/>
                    <a:gd name="T59" fmla="*/ 4 h 5"/>
                    <a:gd name="T60" fmla="*/ 8 w 8"/>
                    <a:gd name="T61" fmla="*/ 3 h 5"/>
                    <a:gd name="T62" fmla="*/ 7 w 8"/>
                    <a:gd name="T63" fmla="*/ 3 h 5"/>
                    <a:gd name="T64" fmla="*/ 6 w 8"/>
                    <a:gd name="T65" fmla="*/ 2 h 5"/>
                    <a:gd name="T66" fmla="*/ 5 w 8"/>
                    <a:gd name="T67" fmla="*/ 2 h 5"/>
                    <a:gd name="T68" fmla="*/ 4 w 8"/>
                    <a:gd name="T69" fmla="*/ 3 h 5"/>
                    <a:gd name="T70" fmla="*/ 2 w 8"/>
                    <a:gd name="T71" fmla="*/ 0 h 5"/>
                    <a:gd name="T72" fmla="*/ 1 w 8"/>
                    <a:gd name="T7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5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moveTo>
                        <a:pt x="4" y="4"/>
                      </a:moveTo>
                      <a:cubicBezTo>
                        <a:pt x="4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4"/>
                        <a:pt x="4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0" name="íṡḷïḑé"/>
                <p:cNvSpPr/>
                <p:nvPr/>
              </p:nvSpPr>
              <p:spPr bwMode="auto">
                <a:xfrm>
                  <a:off x="4170" y="2210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2 w 2"/>
                    <a:gd name="T9" fmla="*/ 3 h 3"/>
                    <a:gd name="T10" fmla="*/ 2 w 2"/>
                    <a:gd name="T11" fmla="*/ 3 h 3"/>
                    <a:gd name="T12" fmla="*/ 2 w 2"/>
                    <a:gd name="T13" fmla="*/ 3 h 3"/>
                    <a:gd name="T14" fmla="*/ 2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1" name="ïsḷïdé"/>
                <p:cNvSpPr/>
                <p:nvPr/>
              </p:nvSpPr>
              <p:spPr bwMode="auto">
                <a:xfrm>
                  <a:off x="4170" y="2210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2 w 2"/>
                    <a:gd name="T9" fmla="*/ 3 h 3"/>
                    <a:gd name="T10" fmla="*/ 2 w 2"/>
                    <a:gd name="T11" fmla="*/ 3 h 3"/>
                    <a:gd name="T12" fmla="*/ 2 w 2"/>
                    <a:gd name="T13" fmla="*/ 3 h 3"/>
                    <a:gd name="T14" fmla="*/ 2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2" name="išḻîḓe"/>
                <p:cNvSpPr/>
                <p:nvPr/>
              </p:nvSpPr>
              <p:spPr bwMode="auto">
                <a:xfrm>
                  <a:off x="4101" y="2163"/>
                  <a:ext cx="104" cy="123"/>
                </a:xfrm>
                <a:custGeom>
                  <a:avLst/>
                  <a:gdLst>
                    <a:gd name="T0" fmla="*/ 30 w 44"/>
                    <a:gd name="T1" fmla="*/ 50 h 52"/>
                    <a:gd name="T2" fmla="*/ 25 w 44"/>
                    <a:gd name="T3" fmla="*/ 50 h 52"/>
                    <a:gd name="T4" fmla="*/ 11 w 44"/>
                    <a:gd name="T5" fmla="*/ 48 h 52"/>
                    <a:gd name="T6" fmla="*/ 9 w 44"/>
                    <a:gd name="T7" fmla="*/ 47 h 52"/>
                    <a:gd name="T8" fmla="*/ 32 w 44"/>
                    <a:gd name="T9" fmla="*/ 45 h 52"/>
                    <a:gd name="T10" fmla="*/ 38 w 44"/>
                    <a:gd name="T11" fmla="*/ 42 h 52"/>
                    <a:gd name="T12" fmla="*/ 22 w 44"/>
                    <a:gd name="T13" fmla="*/ 46 h 52"/>
                    <a:gd name="T14" fmla="*/ 4 w 44"/>
                    <a:gd name="T15" fmla="*/ 37 h 52"/>
                    <a:gd name="T16" fmla="*/ 5 w 44"/>
                    <a:gd name="T17" fmla="*/ 36 h 52"/>
                    <a:gd name="T18" fmla="*/ 23 w 44"/>
                    <a:gd name="T19" fmla="*/ 36 h 52"/>
                    <a:gd name="T20" fmla="*/ 12 w 44"/>
                    <a:gd name="T21" fmla="*/ 32 h 52"/>
                    <a:gd name="T22" fmla="*/ 24 w 44"/>
                    <a:gd name="T23" fmla="*/ 32 h 52"/>
                    <a:gd name="T24" fmla="*/ 5 w 44"/>
                    <a:gd name="T25" fmla="*/ 31 h 52"/>
                    <a:gd name="T26" fmla="*/ 8 w 44"/>
                    <a:gd name="T27" fmla="*/ 30 h 52"/>
                    <a:gd name="T28" fmla="*/ 39 w 44"/>
                    <a:gd name="T29" fmla="*/ 29 h 52"/>
                    <a:gd name="T30" fmla="*/ 6 w 44"/>
                    <a:gd name="T31" fmla="*/ 29 h 52"/>
                    <a:gd name="T32" fmla="*/ 18 w 44"/>
                    <a:gd name="T33" fmla="*/ 28 h 52"/>
                    <a:gd name="T34" fmla="*/ 20 w 44"/>
                    <a:gd name="T35" fmla="*/ 27 h 52"/>
                    <a:gd name="T36" fmla="*/ 14 w 44"/>
                    <a:gd name="T37" fmla="*/ 26 h 52"/>
                    <a:gd name="T38" fmla="*/ 38 w 44"/>
                    <a:gd name="T39" fmla="*/ 25 h 52"/>
                    <a:gd name="T40" fmla="*/ 39 w 44"/>
                    <a:gd name="T41" fmla="*/ 24 h 52"/>
                    <a:gd name="T42" fmla="*/ 4 w 44"/>
                    <a:gd name="T43" fmla="*/ 23 h 52"/>
                    <a:gd name="T44" fmla="*/ 5 w 44"/>
                    <a:gd name="T45" fmla="*/ 21 h 52"/>
                    <a:gd name="T46" fmla="*/ 6 w 44"/>
                    <a:gd name="T47" fmla="*/ 13 h 52"/>
                    <a:gd name="T48" fmla="*/ 12 w 44"/>
                    <a:gd name="T49" fmla="*/ 14 h 52"/>
                    <a:gd name="T50" fmla="*/ 30 w 44"/>
                    <a:gd name="T51" fmla="*/ 12 h 52"/>
                    <a:gd name="T52" fmla="*/ 28 w 44"/>
                    <a:gd name="T53" fmla="*/ 12 h 52"/>
                    <a:gd name="T54" fmla="*/ 20 w 44"/>
                    <a:gd name="T55" fmla="*/ 6 h 52"/>
                    <a:gd name="T56" fmla="*/ 11 w 44"/>
                    <a:gd name="T57" fmla="*/ 6 h 52"/>
                    <a:gd name="T58" fmla="*/ 19 w 44"/>
                    <a:gd name="T59" fmla="*/ 12 h 52"/>
                    <a:gd name="T60" fmla="*/ 19 w 44"/>
                    <a:gd name="T61" fmla="*/ 30 h 52"/>
                    <a:gd name="T62" fmla="*/ 10 w 44"/>
                    <a:gd name="T63" fmla="*/ 25 h 52"/>
                    <a:gd name="T64" fmla="*/ 21 w 44"/>
                    <a:gd name="T65" fmla="*/ 34 h 52"/>
                    <a:gd name="T66" fmla="*/ 18 w 44"/>
                    <a:gd name="T67" fmla="*/ 43 h 52"/>
                    <a:gd name="T68" fmla="*/ 15 w 44"/>
                    <a:gd name="T69" fmla="*/ 44 h 52"/>
                    <a:gd name="T70" fmla="*/ 12 w 44"/>
                    <a:gd name="T71" fmla="*/ 44 h 52"/>
                    <a:gd name="T72" fmla="*/ 6 w 44"/>
                    <a:gd name="T73" fmla="*/ 41 h 52"/>
                    <a:gd name="T74" fmla="*/ 4 w 44"/>
                    <a:gd name="T75" fmla="*/ 36 h 52"/>
                    <a:gd name="T76" fmla="*/ 10 w 44"/>
                    <a:gd name="T77" fmla="*/ 31 h 52"/>
                    <a:gd name="T78" fmla="*/ 6 w 44"/>
                    <a:gd name="T79" fmla="*/ 26 h 52"/>
                    <a:gd name="T80" fmla="*/ 7 w 44"/>
                    <a:gd name="T81" fmla="*/ 24 h 52"/>
                    <a:gd name="T82" fmla="*/ 7 w 44"/>
                    <a:gd name="T83" fmla="*/ 19 h 52"/>
                    <a:gd name="T84" fmla="*/ 17 w 44"/>
                    <a:gd name="T85" fmla="*/ 13 h 52"/>
                    <a:gd name="T86" fmla="*/ 17 w 44"/>
                    <a:gd name="T87" fmla="*/ 9 h 52"/>
                    <a:gd name="T88" fmla="*/ 27 w 44"/>
                    <a:gd name="T89" fmla="*/ 8 h 52"/>
                    <a:gd name="T90" fmla="*/ 27 w 44"/>
                    <a:gd name="T91" fmla="*/ 11 h 52"/>
                    <a:gd name="T92" fmla="*/ 40 w 44"/>
                    <a:gd name="T93" fmla="*/ 20 h 52"/>
                    <a:gd name="T94" fmla="*/ 37 w 44"/>
                    <a:gd name="T95" fmla="*/ 20 h 52"/>
                    <a:gd name="T96" fmla="*/ 38 w 44"/>
                    <a:gd name="T97" fmla="*/ 25 h 52"/>
                    <a:gd name="T98" fmla="*/ 36 w 44"/>
                    <a:gd name="T99" fmla="*/ 30 h 52"/>
                    <a:gd name="T100" fmla="*/ 41 w 44"/>
                    <a:gd name="T101" fmla="*/ 35 h 52"/>
                    <a:gd name="T102" fmla="*/ 39 w 44"/>
                    <a:gd name="T103" fmla="*/ 40 h 52"/>
                    <a:gd name="T104" fmla="*/ 32 w 44"/>
                    <a:gd name="T105" fmla="*/ 44 h 52"/>
                    <a:gd name="T106" fmla="*/ 30 w 44"/>
                    <a:gd name="T107" fmla="*/ 44 h 52"/>
                    <a:gd name="T108" fmla="*/ 24 w 44"/>
                    <a:gd name="T109" fmla="*/ 42 h 52"/>
                    <a:gd name="T110" fmla="*/ 25 w 44"/>
                    <a:gd name="T111" fmla="*/ 32 h 52"/>
                    <a:gd name="T112" fmla="*/ 30 w 44"/>
                    <a:gd name="T113" fmla="*/ 25 h 52"/>
                    <a:gd name="T114" fmla="*/ 23 w 44"/>
                    <a:gd name="T115" fmla="*/ 25 h 52"/>
                    <a:gd name="T116" fmla="*/ 27 w 44"/>
                    <a:gd name="T117" fmla="*/ 7 h 52"/>
                    <a:gd name="T118" fmla="*/ 20 w 44"/>
                    <a:gd name="T119" fmla="*/ 5 h 52"/>
                    <a:gd name="T120" fmla="*/ 24 w 44"/>
                    <a:gd name="T121" fmla="*/ 1 h 52"/>
                    <a:gd name="T122" fmla="*/ 2 w 44"/>
                    <a:gd name="T123" fmla="*/ 33 h 52"/>
                    <a:gd name="T124" fmla="*/ 43 w 44"/>
                    <a:gd name="T125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4" h="52">
                      <a:moveTo>
                        <a:pt x="28" y="51"/>
                      </a:move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moveTo>
                        <a:pt x="29" y="51"/>
                      </a:move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moveTo>
                        <a:pt x="15" y="51"/>
                      </a:move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moveTo>
                        <a:pt x="30" y="51"/>
                      </a:move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moveTo>
                        <a:pt x="28" y="50"/>
                      </a:move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moveTo>
                        <a:pt x="27" y="50"/>
                      </a:move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moveTo>
                        <a:pt x="16" y="51"/>
                      </a:move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0"/>
                        <a:pt x="17" y="51"/>
                        <a:pt x="16" y="51"/>
                      </a:cubicBezTo>
                      <a:moveTo>
                        <a:pt x="14" y="50"/>
                      </a:move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moveTo>
                        <a:pt x="30" y="50"/>
                      </a:move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moveTo>
                        <a:pt x="27" y="50"/>
                      </a:move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moveTo>
                        <a:pt x="14" y="50"/>
                      </a:move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moveTo>
                        <a:pt x="18" y="50"/>
                      </a:move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moveTo>
                        <a:pt x="13" y="50"/>
                      </a:move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moveTo>
                        <a:pt x="13" y="50"/>
                      </a:move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moveTo>
                        <a:pt x="31" y="50"/>
                      </a:move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moveTo>
                        <a:pt x="32" y="50"/>
                      </a:move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moveTo>
                        <a:pt x="27" y="51"/>
                      </a:moveTo>
                      <a:cubicBezTo>
                        <a:pt x="26" y="51"/>
                        <a:pt x="25" y="50"/>
                        <a:pt x="24" y="50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moveTo>
                        <a:pt x="18" y="50"/>
                      </a:move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19" y="50"/>
                        <a:pt x="18" y="50"/>
                      </a:cubicBezTo>
                      <a:moveTo>
                        <a:pt x="12" y="49"/>
                      </a:move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moveTo>
                        <a:pt x="12" y="49"/>
                      </a:move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moveTo>
                        <a:pt x="32" y="49"/>
                      </a:move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moveTo>
                        <a:pt x="12" y="48"/>
                      </a:move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moveTo>
                        <a:pt x="24" y="49"/>
                      </a:move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4" y="48"/>
                        <a:pt x="24" y="49"/>
                        <a:pt x="24" y="49"/>
                      </a:cubicBezTo>
                      <a:moveTo>
                        <a:pt x="11" y="48"/>
                      </a:move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moveTo>
                        <a:pt x="20" y="48"/>
                      </a:move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0" y="48"/>
                        <a:pt x="21" y="48"/>
                        <a:pt x="21" y="47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moveTo>
                        <a:pt x="10" y="47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moveTo>
                        <a:pt x="10" y="47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moveTo>
                        <a:pt x="23" y="47"/>
                      </a:move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moveTo>
                        <a:pt x="21" y="48"/>
                      </a:moveTo>
                      <a:cubicBezTo>
                        <a:pt x="21" y="47"/>
                        <a:pt x="22" y="47"/>
                        <a:pt x="22" y="46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moveTo>
                        <a:pt x="9" y="47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moveTo>
                        <a:pt x="11" y="46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moveTo>
                        <a:pt x="34" y="46"/>
                      </a:move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moveTo>
                        <a:pt x="8" y="46"/>
                      </a:move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moveTo>
                        <a:pt x="19" y="48"/>
                      </a:move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20" y="47"/>
                        <a:pt x="20" y="46"/>
                        <a:pt x="21" y="45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0" y="47"/>
                        <a:pt x="20" y="47"/>
                        <a:pt x="19" y="48"/>
                      </a:cubicBezTo>
                      <a:moveTo>
                        <a:pt x="24" y="47"/>
                      </a:move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6"/>
                        <a:pt x="24" y="47"/>
                        <a:pt x="25" y="47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moveTo>
                        <a:pt x="12" y="45"/>
                      </a:move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moveTo>
                        <a:pt x="32" y="45"/>
                      </a:move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moveTo>
                        <a:pt x="8" y="45"/>
                      </a:move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moveTo>
                        <a:pt x="8" y="44"/>
                      </a:move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moveTo>
                        <a:pt x="7" y="44"/>
                      </a:move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7" y="44"/>
                      </a:cubicBezTo>
                      <a:moveTo>
                        <a:pt x="8" y="44"/>
                      </a:move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moveTo>
                        <a:pt x="6" y="43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6" y="43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6" y="43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7" y="42"/>
                      </a:move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moveTo>
                        <a:pt x="38" y="42"/>
                      </a:move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moveTo>
                        <a:pt x="8" y="43"/>
                      </a:move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3"/>
                        <a:pt x="8" y="43"/>
                        <a:pt x="8" y="43"/>
                      </a:cubicBezTo>
                      <a:moveTo>
                        <a:pt x="36" y="43"/>
                      </a:move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moveTo>
                        <a:pt x="36" y="43"/>
                      </a:move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moveTo>
                        <a:pt x="8" y="43"/>
                      </a:move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moveTo>
                        <a:pt x="22" y="46"/>
                      </a:moveTo>
                      <a:cubicBezTo>
                        <a:pt x="22" y="46"/>
                        <a:pt x="22" y="45"/>
                        <a:pt x="22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43"/>
                        <a:pt x="22" y="43"/>
                        <a:pt x="22" y="42"/>
                      </a:cubicBezTo>
                      <a:cubicBezTo>
                        <a:pt x="22" y="41"/>
                        <a:pt x="22" y="41"/>
                        <a:pt x="22" y="40"/>
                      </a:cubicBezTo>
                      <a:cubicBezTo>
                        <a:pt x="22" y="41"/>
                        <a:pt x="22" y="41"/>
                        <a:pt x="22" y="42"/>
                      </a:cubicBezTo>
                      <a:cubicBezTo>
                        <a:pt x="22" y="43"/>
                        <a:pt x="22" y="45"/>
                        <a:pt x="23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moveTo>
                        <a:pt x="5" y="42"/>
                      </a:moveTo>
                      <a:cubicBezTo>
                        <a:pt x="4" y="41"/>
                        <a:pt x="4" y="40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1"/>
                        <a:pt x="4" y="41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moveTo>
                        <a:pt x="33" y="47"/>
                      </a:move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4" y="47"/>
                        <a:pt x="35" y="46"/>
                        <a:pt x="35" y="46"/>
                      </a:cubicBezTo>
                      <a:cubicBezTo>
                        <a:pt x="36" y="45"/>
                        <a:pt x="36" y="45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8" y="43"/>
                        <a:pt x="40" y="42"/>
                        <a:pt x="40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39"/>
                        <a:pt x="40" y="39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9"/>
                        <a:pt x="41" y="39"/>
                        <a:pt x="41" y="39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1"/>
                        <a:pt x="40" y="41"/>
                        <a:pt x="40" y="42"/>
                      </a:cubicBezTo>
                      <a:cubicBezTo>
                        <a:pt x="40" y="42"/>
                        <a:pt x="40" y="42"/>
                        <a:pt x="40" y="43"/>
                      </a:cubicBezTo>
                      <a:cubicBezTo>
                        <a:pt x="40" y="43"/>
                        <a:pt x="39" y="43"/>
                        <a:pt x="39" y="44"/>
                      </a:cubicBezTo>
                      <a:cubicBezTo>
                        <a:pt x="38" y="44"/>
                        <a:pt x="38" y="44"/>
                        <a:pt x="37" y="45"/>
                      </a:cubicBezTo>
                      <a:cubicBezTo>
                        <a:pt x="37" y="45"/>
                        <a:pt x="37" y="45"/>
                        <a:pt x="36" y="46"/>
                      </a:cubicBezTo>
                      <a:cubicBezTo>
                        <a:pt x="36" y="46"/>
                        <a:pt x="36" y="47"/>
                        <a:pt x="35" y="47"/>
                      </a:cubicBezTo>
                      <a:cubicBezTo>
                        <a:pt x="35" y="47"/>
                        <a:pt x="35" y="47"/>
                        <a:pt x="35" y="47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moveTo>
                        <a:pt x="4" y="38"/>
                      </a:move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8"/>
                        <a:pt x="4" y="38"/>
                      </a:cubicBezTo>
                      <a:moveTo>
                        <a:pt x="40" y="38"/>
                      </a:moveTo>
                      <a:cubicBezTo>
                        <a:pt x="40" y="38"/>
                        <a:pt x="39" y="37"/>
                        <a:pt x="39" y="37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9" y="37"/>
                        <a:pt x="40" y="37"/>
                        <a:pt x="40" y="37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moveTo>
                        <a:pt x="10" y="37"/>
                      </a:moveTo>
                      <a:cubicBezTo>
                        <a:pt x="10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moveTo>
                        <a:pt x="35" y="37"/>
                      </a:move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moveTo>
                        <a:pt x="21" y="38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7"/>
                        <a:pt x="21" y="37"/>
                        <a:pt x="21" y="38"/>
                      </a:cubicBezTo>
                      <a:moveTo>
                        <a:pt x="23" y="38"/>
                      </a:moveTo>
                      <a:cubicBezTo>
                        <a:pt x="23" y="37"/>
                        <a:pt x="23" y="37"/>
                        <a:pt x="23" y="36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7"/>
                        <a:pt x="4" y="37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40" y="37"/>
                      </a:moveTo>
                      <a:cubicBezTo>
                        <a:pt x="40" y="37"/>
                        <a:pt x="39" y="36"/>
                        <a:pt x="39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moveTo>
                        <a:pt x="3" y="37"/>
                      </a:move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6"/>
                        <a:pt x="3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moveTo>
                        <a:pt x="41" y="37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1" y="37"/>
                        <a:pt x="41" y="37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moveTo>
                        <a:pt x="21" y="37"/>
                      </a:move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6"/>
                        <a:pt x="21" y="36"/>
                        <a:pt x="21" y="35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moveTo>
                        <a:pt x="24" y="37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6"/>
                        <a:pt x="23" y="36"/>
                        <a:pt x="24" y="36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moveTo>
                        <a:pt x="3" y="37"/>
                      </a:move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6"/>
                        <a:pt x="2" y="36"/>
                        <a:pt x="3" y="35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7"/>
                        <a:pt x="3" y="37"/>
                        <a:pt x="3" y="37"/>
                      </a:cubicBezTo>
                      <a:moveTo>
                        <a:pt x="41" y="37"/>
                      </a:moveTo>
                      <a:cubicBezTo>
                        <a:pt x="41" y="36"/>
                        <a:pt x="42" y="36"/>
                        <a:pt x="41" y="36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6"/>
                        <a:pt x="42" y="36"/>
                        <a:pt x="41" y="37"/>
                      </a:cubicBezTo>
                      <a:moveTo>
                        <a:pt x="14" y="34"/>
                      </a:move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moveTo>
                        <a:pt x="31" y="34"/>
                      </a:move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moveTo>
                        <a:pt x="21" y="33"/>
                      </a:move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moveTo>
                        <a:pt x="23" y="33"/>
                      </a:move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moveTo>
                        <a:pt x="31" y="33"/>
                      </a:moveTo>
                      <a:cubicBezTo>
                        <a:pt x="32" y="33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3"/>
                        <a:pt x="31" y="33"/>
                        <a:pt x="31" y="33"/>
                      </a:cubicBezTo>
                      <a:moveTo>
                        <a:pt x="13" y="33"/>
                      </a:moveTo>
                      <a:cubicBezTo>
                        <a:pt x="13" y="33"/>
                        <a:pt x="12" y="33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3" y="33"/>
                        <a:pt x="13" y="33"/>
                      </a:cubicBezTo>
                      <a:moveTo>
                        <a:pt x="11" y="32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moveTo>
                        <a:pt x="32" y="31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moveTo>
                        <a:pt x="11" y="32"/>
                      </a:move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moveTo>
                        <a:pt x="34" y="32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moveTo>
                        <a:pt x="21" y="32"/>
                      </a:move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moveTo>
                        <a:pt x="24" y="32"/>
                      </a:move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moveTo>
                        <a:pt x="10" y="32"/>
                      </a:move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moveTo>
                        <a:pt x="35" y="32"/>
                      </a:move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moveTo>
                        <a:pt x="20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moveTo>
                        <a:pt x="24" y="31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moveTo>
                        <a:pt x="3" y="32"/>
                      </a:moveTo>
                      <a:cubicBezTo>
                        <a:pt x="3" y="31"/>
                        <a:pt x="3" y="31"/>
                        <a:pt x="3" y="30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3" y="32"/>
                        <a:pt x="3" y="32"/>
                        <a:pt x="3" y="32"/>
                      </a:cubicBezTo>
                      <a:moveTo>
                        <a:pt x="41" y="32"/>
                      </a:move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1"/>
                        <a:pt x="41" y="31"/>
                        <a:pt x="41" y="32"/>
                      </a:cubicBezTo>
                      <a:moveTo>
                        <a:pt x="5" y="31"/>
                      </a:move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5" y="31"/>
                        <a:pt x="5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moveTo>
                        <a:pt x="40" y="31"/>
                      </a:move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39" y="31"/>
                        <a:pt x="39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moveTo>
                        <a:pt x="20" y="32"/>
                      </a:move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1"/>
                        <a:pt x="21" y="31"/>
                        <a:pt x="20" y="32"/>
                      </a:cubicBezTo>
                      <a:moveTo>
                        <a:pt x="24" y="32"/>
                      </a:moveTo>
                      <a:cubicBezTo>
                        <a:pt x="24" y="31"/>
                        <a:pt x="23" y="31"/>
                        <a:pt x="23" y="30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moveTo>
                        <a:pt x="9" y="31"/>
                      </a:move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moveTo>
                        <a:pt x="36" y="31"/>
                      </a:move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moveTo>
                        <a:pt x="40" y="30"/>
                      </a:move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moveTo>
                        <a:pt x="5" y="30"/>
                      </a:move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moveTo>
                        <a:pt x="4" y="30"/>
                      </a:move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moveTo>
                        <a:pt x="40" y="30"/>
                      </a:move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moveTo>
                        <a:pt x="39" y="30"/>
                      </a:move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39" y="29"/>
                      </a:cubicBezTo>
                      <a:cubicBezTo>
                        <a:pt x="39" y="29"/>
                        <a:pt x="39" y="30"/>
                        <a:pt x="39" y="30"/>
                      </a:cubicBezTo>
                      <a:moveTo>
                        <a:pt x="5" y="30"/>
                      </a:moveTo>
                      <a:cubicBezTo>
                        <a:pt x="5" y="30"/>
                        <a:pt x="5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moveTo>
                        <a:pt x="3" y="29"/>
                      </a:move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moveTo>
                        <a:pt x="19" y="29"/>
                      </a:move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moveTo>
                        <a:pt x="42" y="29"/>
                      </a:move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moveTo>
                        <a:pt x="26" y="29"/>
                      </a:move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moveTo>
                        <a:pt x="6" y="29"/>
                      </a:moveTo>
                      <a:cubicBezTo>
                        <a:pt x="6" y="29"/>
                        <a:pt x="6" y="29"/>
                        <a:pt x="7" y="28"/>
                      </a:cubicBezTo>
                      <a:cubicBezTo>
                        <a:pt x="7" y="29"/>
                        <a:pt x="7" y="29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7" y="30"/>
                        <a:pt x="7" y="30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moveTo>
                        <a:pt x="37" y="30"/>
                      </a:move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7" y="29"/>
                        <a:pt x="37" y="29"/>
                        <a:pt x="38" y="2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moveTo>
                        <a:pt x="21" y="27"/>
                      </a:move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moveTo>
                        <a:pt x="23" y="27"/>
                      </a:move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moveTo>
                        <a:pt x="15" y="28"/>
                      </a:move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7"/>
                        <a:pt x="16" y="28"/>
                        <a:pt x="15" y="28"/>
                      </a:cubicBezTo>
                      <a:moveTo>
                        <a:pt x="29" y="28"/>
                      </a:moveTo>
                      <a:cubicBezTo>
                        <a:pt x="29" y="28"/>
                        <a:pt x="29" y="27"/>
                        <a:pt x="28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moveTo>
                        <a:pt x="16" y="28"/>
                      </a:moveTo>
                      <a:cubicBezTo>
                        <a:pt x="16" y="28"/>
                        <a:pt x="16" y="27"/>
                        <a:pt x="16" y="27"/>
                      </a:cubicBezTo>
                      <a:cubicBezTo>
                        <a:pt x="17" y="27"/>
                        <a:pt x="17" y="27"/>
                        <a:pt x="18" y="26"/>
                      </a:cubicBezTo>
                      <a:cubicBezTo>
                        <a:pt x="18" y="27"/>
                        <a:pt x="18" y="27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moveTo>
                        <a:pt x="27" y="28"/>
                      </a:move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7"/>
                        <a:pt x="27" y="27"/>
                        <a:pt x="27" y="26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9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moveTo>
                        <a:pt x="14" y="28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moveTo>
                        <a:pt x="30" y="28"/>
                      </a:move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7"/>
                        <a:pt x="30" y="27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moveTo>
                        <a:pt x="20" y="27"/>
                      </a:move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7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moveTo>
                        <a:pt x="24" y="27"/>
                      </a:move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4" y="27"/>
                        <a:pt x="24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moveTo>
                        <a:pt x="9" y="25"/>
                      </a:move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moveTo>
                        <a:pt x="35" y="25"/>
                      </a:move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7" y="25"/>
                      </a:move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moveTo>
                        <a:pt x="13" y="26"/>
                      </a:move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moveTo>
                        <a:pt x="31" y="26"/>
                      </a:move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14" y="27"/>
                      </a:move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31" y="27"/>
                      </a:move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moveTo>
                        <a:pt x="32" y="25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moveTo>
                        <a:pt x="12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39" y="25"/>
                      </a:move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33" y="25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moveTo>
                        <a:pt x="7" y="25"/>
                      </a:move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moveTo>
                        <a:pt x="37" y="25"/>
                      </a:move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38" y="25"/>
                      </a:move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moveTo>
                        <a:pt x="6" y="25"/>
                      </a:move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39" y="25"/>
                      </a:move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moveTo>
                        <a:pt x="5" y="25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4"/>
                        <a:pt x="5" y="24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39" y="25"/>
                      </a:move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9" y="24"/>
                        <a:pt x="39" y="24"/>
                        <a:pt x="39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moveTo>
                        <a:pt x="21" y="23"/>
                      </a:move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moveTo>
                        <a:pt x="23" y="23"/>
                      </a:moveTo>
                      <a:cubicBezTo>
                        <a:pt x="23" y="23"/>
                        <a:pt x="23" y="23"/>
                        <a:pt x="23" y="22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moveTo>
                        <a:pt x="40" y="24"/>
                      </a:move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40" y="22"/>
                        <a:pt x="40" y="23"/>
                        <a:pt x="40" y="23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moveTo>
                        <a:pt x="4" y="24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2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4" y="24"/>
                        <a:pt x="4" y="24"/>
                        <a:pt x="4" y="24"/>
                      </a:cubicBezTo>
                      <a:moveTo>
                        <a:pt x="3" y="24"/>
                      </a:moveTo>
                      <a:cubicBezTo>
                        <a:pt x="3" y="23"/>
                        <a:pt x="3" y="23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4"/>
                        <a:pt x="3" y="24"/>
                        <a:pt x="3" y="24"/>
                      </a:cubicBezTo>
                      <a:moveTo>
                        <a:pt x="42" y="24"/>
                      </a:move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0" y="22"/>
                        <a:pt x="40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3"/>
                        <a:pt x="42" y="23"/>
                        <a:pt x="42" y="24"/>
                      </a:cubicBezTo>
                      <a:moveTo>
                        <a:pt x="20" y="22"/>
                      </a:move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moveTo>
                        <a:pt x="24" y="22"/>
                      </a:move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moveTo>
                        <a:pt x="5" y="21"/>
                      </a:move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5" y="21"/>
                        <a:pt x="5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moveTo>
                        <a:pt x="38" y="22"/>
                      </a:move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39" y="22"/>
                        <a:pt x="38" y="22"/>
                      </a:cubicBezTo>
                      <a:moveTo>
                        <a:pt x="22" y="32"/>
                      </a:moveTo>
                      <a:cubicBezTo>
                        <a:pt x="22" y="32"/>
                        <a:pt x="22" y="31"/>
                        <a:pt x="22" y="31"/>
                      </a:cubicBezTo>
                      <a:cubicBezTo>
                        <a:pt x="22" y="27"/>
                        <a:pt x="22" y="23"/>
                        <a:pt x="22" y="19"/>
                      </a:cubicBezTo>
                      <a:cubicBezTo>
                        <a:pt x="22" y="18"/>
                        <a:pt x="22" y="18"/>
                        <a:pt x="22" y="17"/>
                      </a:cubicBezTo>
                      <a:cubicBezTo>
                        <a:pt x="22" y="18"/>
                        <a:pt x="22" y="18"/>
                        <a:pt x="22" y="19"/>
                      </a:cubicBezTo>
                      <a:cubicBezTo>
                        <a:pt x="23" y="23"/>
                        <a:pt x="22" y="27"/>
                        <a:pt x="22" y="31"/>
                      </a:cubicBezTo>
                      <a:cubicBezTo>
                        <a:pt x="22" y="31"/>
                        <a:pt x="22" y="32"/>
                        <a:pt x="22" y="32"/>
                      </a:cubicBezTo>
                      <a:moveTo>
                        <a:pt x="7" y="13"/>
                      </a:move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moveTo>
                        <a:pt x="37" y="14"/>
                      </a:move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moveTo>
                        <a:pt x="6" y="13"/>
                      </a:move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moveTo>
                        <a:pt x="38" y="13"/>
                      </a:move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moveTo>
                        <a:pt x="12" y="14"/>
                      </a:move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moveTo>
                        <a:pt x="33" y="13"/>
                      </a:move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moveTo>
                        <a:pt x="8" y="14"/>
                      </a:move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moveTo>
                        <a:pt x="36" y="14"/>
                      </a:move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moveTo>
                        <a:pt x="12" y="14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moveTo>
                        <a:pt x="32" y="14"/>
                      </a:move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moveTo>
                        <a:pt x="23" y="14"/>
                      </a:moveTo>
                      <a:cubicBezTo>
                        <a:pt x="23" y="13"/>
                        <a:pt x="23" y="13"/>
                        <a:pt x="23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moveTo>
                        <a:pt x="21" y="14"/>
                      </a:move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1" y="13"/>
                        <a:pt x="21" y="14"/>
                      </a:cubicBezTo>
                      <a:moveTo>
                        <a:pt x="15" y="13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moveTo>
                        <a:pt x="29" y="13"/>
                      </a:move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moveTo>
                        <a:pt x="14" y="12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moveTo>
                        <a:pt x="30" y="13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moveTo>
                        <a:pt x="11" y="13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moveTo>
                        <a:pt x="34" y="13"/>
                      </a:move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moveTo>
                        <a:pt x="35" y="13"/>
                      </a:move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moveTo>
                        <a:pt x="9" y="13"/>
                      </a:move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moveTo>
                        <a:pt x="16" y="13"/>
                      </a:move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29" y="13"/>
                      </a:move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0" y="13"/>
                      </a:cubicBezTo>
                      <a:moveTo>
                        <a:pt x="24" y="13"/>
                      </a:move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moveTo>
                        <a:pt x="20" y="12"/>
                      </a:move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0" y="12"/>
                        <a:pt x="21" y="11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1"/>
                        <a:pt x="20" y="12"/>
                        <a:pt x="20" y="12"/>
                      </a:cubicBezTo>
                      <a:moveTo>
                        <a:pt x="25" y="12"/>
                      </a:move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4" y="11"/>
                        <a:pt x="24" y="12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moveTo>
                        <a:pt x="22" y="12"/>
                      </a:moveTo>
                      <a:cubicBezTo>
                        <a:pt x="22" y="11"/>
                        <a:pt x="22" y="10"/>
                        <a:pt x="22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2" y="11"/>
                        <a:pt x="22" y="12"/>
                      </a:cubicBezTo>
                      <a:moveTo>
                        <a:pt x="21" y="7"/>
                      </a:move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moveTo>
                        <a:pt x="23" y="7"/>
                      </a:move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24" y="6"/>
                      </a:move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moveTo>
                        <a:pt x="17" y="6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moveTo>
                        <a:pt x="27" y="6"/>
                      </a:move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moveTo>
                        <a:pt x="23" y="7"/>
                      </a:moveTo>
                      <a:cubicBezTo>
                        <a:pt x="23" y="6"/>
                        <a:pt x="23" y="5"/>
                        <a:pt x="23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3" y="7"/>
                        <a:pt x="23" y="7"/>
                        <a:pt x="23" y="7"/>
                      </a:cubicBezTo>
                      <a:moveTo>
                        <a:pt x="21" y="7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5"/>
                        <a:pt x="21" y="6"/>
                        <a:pt x="21" y="7"/>
                      </a:cubicBezTo>
                      <a:moveTo>
                        <a:pt x="16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moveTo>
                        <a:pt x="29" y="4"/>
                      </a:move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moveTo>
                        <a:pt x="12" y="7"/>
                      </a:moveTo>
                      <a:cubicBezTo>
                        <a:pt x="12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4"/>
                        <a:pt x="12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20" y="7"/>
                        <a:pt x="20" y="7"/>
                      </a:cubicBezTo>
                      <a:cubicBezTo>
                        <a:pt x="21" y="7"/>
                        <a:pt x="21" y="8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10"/>
                        <a:pt x="20" y="11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7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20"/>
                        <a:pt x="21" y="21"/>
                        <a:pt x="20" y="21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8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4"/>
                        <a:pt x="21" y="24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6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7"/>
                        <a:pt x="21" y="28"/>
                        <a:pt x="21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30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19" y="30"/>
                        <a:pt x="19" y="30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8" y="29"/>
                        <a:pt x="18" y="28"/>
                        <a:pt x="18" y="28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7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3" y="25"/>
                      </a:cubicBezTo>
                      <a:cubicBezTo>
                        <a:pt x="13" y="25"/>
                        <a:pt x="12" y="25"/>
                        <a:pt x="12" y="25"/>
                      </a:cubicBezTo>
                      <a:cubicBezTo>
                        <a:pt x="12" y="24"/>
                        <a:pt x="11" y="24"/>
                        <a:pt x="11" y="24"/>
                      </a:cubicBezTo>
                      <a:cubicBezTo>
                        <a:pt x="11" y="23"/>
                        <a:pt x="11" y="23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0" y="22"/>
                        <a:pt x="10" y="23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4"/>
                        <a:pt x="10" y="23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9" y="23"/>
                        <a:pt x="9" y="25"/>
                        <a:pt x="10" y="25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6" y="29"/>
                        <a:pt x="16" y="29"/>
                        <a:pt x="17" y="29"/>
                      </a:cubicBezTo>
                      <a:cubicBezTo>
                        <a:pt x="17" y="29"/>
                        <a:pt x="18" y="30"/>
                        <a:pt x="18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21" y="35"/>
                        <a:pt x="20" y="36"/>
                      </a:cubicBezTo>
                      <a:cubicBezTo>
                        <a:pt x="20" y="36"/>
                        <a:pt x="20" y="36"/>
                        <a:pt x="19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0" y="37"/>
                        <a:pt x="20" y="37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1" y="41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3"/>
                        <a:pt x="21" y="44"/>
                        <a:pt x="21" y="44"/>
                      </a:cubicBezTo>
                      <a:cubicBezTo>
                        <a:pt x="21" y="44"/>
                        <a:pt x="21" y="44"/>
                        <a:pt x="21" y="44"/>
                      </a:cubicBezTo>
                      <a:cubicBezTo>
                        <a:pt x="20" y="45"/>
                        <a:pt x="20" y="46"/>
                        <a:pt x="20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5"/>
                        <a:pt x="21" y="44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4"/>
                        <a:pt x="20" y="44"/>
                        <a:pt x="20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2"/>
                        <a:pt x="20" y="41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9" y="42"/>
                        <a:pt x="19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44"/>
                        <a:pt x="18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7"/>
                        <a:pt x="18" y="48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5" y="49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4"/>
                        <a:pt x="15" y="44"/>
                        <a:pt x="15" y="44"/>
                      </a:cubicBezTo>
                      <a:cubicBezTo>
                        <a:pt x="15" y="44"/>
                        <a:pt x="16" y="43"/>
                        <a:pt x="16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1"/>
                        <a:pt x="15" y="41"/>
                        <a:pt x="15" y="42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2" y="40"/>
                        <a:pt x="13" y="42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3"/>
                        <a:pt x="14" y="44"/>
                        <a:pt x="14" y="44"/>
                      </a:cubicBezTo>
                      <a:cubicBezTo>
                        <a:pt x="14" y="44"/>
                        <a:pt x="14" y="43"/>
                        <a:pt x="13" y="4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1" y="43"/>
                        <a:pt x="12" y="43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0" y="42"/>
                        <a:pt x="10" y="42"/>
                        <a:pt x="1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39"/>
                        <a:pt x="8" y="38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9" y="40"/>
                        <a:pt x="9" y="40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6" y="38"/>
                        <a:pt x="6" y="38"/>
                      </a:cubicBezTo>
                      <a:cubicBezTo>
                        <a:pt x="6" y="37"/>
                        <a:pt x="6" y="36"/>
                        <a:pt x="6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8" y="37"/>
                        <a:pt x="8" y="37"/>
                      </a:cubicBezTo>
                      <a:cubicBezTo>
                        <a:pt x="9" y="38"/>
                        <a:pt x="9" y="38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1" y="38"/>
                        <a:pt x="11" y="38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36"/>
                        <a:pt x="13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1" y="36"/>
                        <a:pt x="11" y="36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9" y="36"/>
                        <a:pt x="9" y="36"/>
                        <a:pt x="8" y="36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4"/>
                        <a:pt x="8" y="34"/>
                        <a:pt x="7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5" y="36"/>
                        <a:pt x="5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2"/>
                        <a:pt x="9" y="32"/>
                        <a:pt x="10" y="3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3"/>
                        <a:pt x="12" y="34"/>
                        <a:pt x="13" y="34"/>
                      </a:cubicBezTo>
                      <a:cubicBezTo>
                        <a:pt x="14" y="35"/>
                        <a:pt x="14" y="35"/>
                        <a:pt x="15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4" y="34"/>
                        <a:pt x="14" y="34"/>
                        <a:pt x="14" y="33"/>
                      </a:cubicBezTo>
                      <a:cubicBezTo>
                        <a:pt x="13" y="33"/>
                        <a:pt x="13" y="32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0"/>
                        <a:pt x="9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9"/>
                        <a:pt x="7" y="29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2" y="26"/>
                        <a:pt x="2" y="24"/>
                      </a:cubicBezTo>
                      <a:cubicBezTo>
                        <a:pt x="2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1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9"/>
                        <a:pt x="7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9"/>
                        <a:pt x="6" y="20"/>
                        <a:pt x="6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18"/>
                        <a:pt x="3" y="17"/>
                        <a:pt x="4" y="16"/>
                      </a:cubicBezTo>
                      <a:cubicBezTo>
                        <a:pt x="4" y="15"/>
                        <a:pt x="5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5"/>
                        <a:pt x="9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3" y="14"/>
                      </a:cubicBezTo>
                      <a:cubicBezTo>
                        <a:pt x="13" y="14"/>
                        <a:pt x="14" y="14"/>
                        <a:pt x="14" y="14"/>
                      </a:cubicBezTo>
                      <a:cubicBezTo>
                        <a:pt x="14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4"/>
                        <a:pt x="16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1"/>
                        <a:pt x="16" y="11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5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3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0"/>
                        <a:pt x="6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3" y="8"/>
                        <a:pt x="13" y="8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8"/>
                        <a:pt x="15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29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4"/>
                        <a:pt x="29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3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0" y="6"/>
                        <a:pt x="30" y="6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30" y="8"/>
                        <a:pt x="30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3" y="8"/>
                        <a:pt x="33" y="8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5" y="7"/>
                        <a:pt x="35" y="7"/>
                      </a:cubicBezTo>
                      <a:cubicBezTo>
                        <a:pt x="36" y="7"/>
                        <a:pt x="37" y="8"/>
                        <a:pt x="38" y="9"/>
                      </a:cubicBezTo>
                      <a:cubicBezTo>
                        <a:pt x="39" y="10"/>
                        <a:pt x="39" y="11"/>
                        <a:pt x="38" y="12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6" y="13"/>
                        <a:pt x="36" y="13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3" y="13"/>
                        <a:pt x="33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2" y="13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0" y="12"/>
                        <a:pt x="30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1"/>
                        <a:pt x="27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8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4"/>
                        <a:pt x="31" y="14"/>
                        <a:pt x="32" y="14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3" y="15"/>
                        <a:pt x="33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5" y="14"/>
                        <a:pt x="36" y="15"/>
                        <a:pt x="36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40" y="15"/>
                        <a:pt x="41" y="16"/>
                      </a:cubicBezTo>
                      <a:cubicBezTo>
                        <a:pt x="41" y="17"/>
                        <a:pt x="41" y="18"/>
                        <a:pt x="41" y="19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8" y="20"/>
                        <a:pt x="38" y="19"/>
                        <a:pt x="38" y="19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9"/>
                        <a:pt x="36" y="19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1"/>
                        <a:pt x="37" y="21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6"/>
                        <a:pt x="43" y="27"/>
                        <a:pt x="42" y="28"/>
                      </a:cubicBezTo>
                      <a:cubicBezTo>
                        <a:pt x="42" y="28"/>
                        <a:pt x="42" y="28"/>
                        <a:pt x="41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9" y="28"/>
                        <a:pt x="38" y="28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7" y="29"/>
                        <a:pt x="37" y="29"/>
                        <a:pt x="36" y="29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5" y="30"/>
                        <a:pt x="35" y="30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2"/>
                        <a:pt x="31" y="33"/>
                        <a:pt x="31" y="33"/>
                      </a:cubicBezTo>
                      <a:cubicBezTo>
                        <a:pt x="30" y="34"/>
                        <a:pt x="30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5"/>
                        <a:pt x="31" y="35"/>
                        <a:pt x="31" y="34"/>
                      </a:cubicBezTo>
                      <a:cubicBezTo>
                        <a:pt x="32" y="34"/>
                        <a:pt x="32" y="33"/>
                        <a:pt x="33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4" y="33"/>
                        <a:pt x="34" y="33"/>
                        <a:pt x="35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6" y="32"/>
                        <a:pt x="37" y="32"/>
                        <a:pt x="37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1"/>
                        <a:pt x="40" y="31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41" y="33"/>
                        <a:pt x="41" y="33"/>
                        <a:pt x="42" y="33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6"/>
                        <a:pt x="39" y="36"/>
                        <a:pt x="39" y="35"/>
                      </a:cubicBezTo>
                      <a:cubicBezTo>
                        <a:pt x="39" y="35"/>
                        <a:pt x="39" y="35"/>
                        <a:pt x="39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4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7" y="34"/>
                        <a:pt x="37" y="34"/>
                        <a:pt x="36" y="35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36"/>
                        <a:pt x="35" y="36"/>
                        <a:pt x="35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4" y="36"/>
                        <a:pt x="33" y="36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2" y="36"/>
                        <a:pt x="31" y="36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8"/>
                        <a:pt x="34" y="38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38"/>
                        <a:pt x="36" y="38"/>
                        <a:pt x="36" y="37"/>
                      </a:cubicBezTo>
                      <a:cubicBezTo>
                        <a:pt x="36" y="37"/>
                        <a:pt x="37" y="36"/>
                        <a:pt x="37" y="36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6"/>
                        <a:pt x="38" y="37"/>
                        <a:pt x="39" y="38"/>
                      </a:cubicBezTo>
                      <a:cubicBezTo>
                        <a:pt x="39" y="38"/>
                        <a:pt x="39" y="38"/>
                        <a:pt x="40" y="38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6" y="40"/>
                        <a:pt x="36" y="39"/>
                        <a:pt x="36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9"/>
                        <a:pt x="35" y="40"/>
                        <a:pt x="35" y="40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2"/>
                        <a:pt x="34" y="42"/>
                        <a:pt x="34" y="42"/>
                      </a:cubicBezTo>
                      <a:cubicBezTo>
                        <a:pt x="34" y="42"/>
                        <a:pt x="34" y="42"/>
                        <a:pt x="33" y="42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5" y="44"/>
                        <a:pt x="35" y="45"/>
                        <a:pt x="35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1" y="43"/>
                        <a:pt x="31" y="44"/>
                        <a:pt x="30" y="44"/>
                      </a:cubicBezTo>
                      <a:cubicBezTo>
                        <a:pt x="30" y="44"/>
                        <a:pt x="30" y="43"/>
                        <a:pt x="30" y="43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1" y="42"/>
                        <a:pt x="32" y="40"/>
                        <a:pt x="32" y="39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30" y="41"/>
                        <a:pt x="29" y="41"/>
                        <a:pt x="29" y="4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8" y="43"/>
                        <a:pt x="29" y="44"/>
                        <a:pt x="30" y="44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2" y="48"/>
                        <a:pt x="30" y="49"/>
                        <a:pt x="28" y="49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7" y="49"/>
                        <a:pt x="27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6" y="48"/>
                        <a:pt x="26" y="47"/>
                        <a:pt x="25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4"/>
                        <a:pt x="26" y="44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5" y="42"/>
                        <a:pt x="25" y="41"/>
                        <a:pt x="26" y="41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41"/>
                        <a:pt x="24" y="42"/>
                        <a:pt x="24" y="43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4" y="44"/>
                        <a:pt x="24" y="44"/>
                        <a:pt x="24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4" y="44"/>
                        <a:pt x="24" y="45"/>
                        <a:pt x="25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4" y="46"/>
                        <a:pt x="24" y="45"/>
                        <a:pt x="24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1"/>
                        <a:pt x="23" y="39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4" y="36"/>
                        <a:pt x="24" y="36"/>
                      </a:cubicBezTo>
                      <a:cubicBezTo>
                        <a:pt x="24" y="35"/>
                        <a:pt x="23" y="34"/>
                        <a:pt x="23" y="34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30"/>
                        <a:pt x="27" y="29"/>
                        <a:pt x="27" y="29"/>
                      </a:cubicBezTo>
                      <a:cubicBezTo>
                        <a:pt x="28" y="29"/>
                        <a:pt x="28" y="29"/>
                        <a:pt x="29" y="29"/>
                      </a:cubicBezTo>
                      <a:cubicBezTo>
                        <a:pt x="29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7"/>
                        <a:pt x="32" y="27"/>
                        <a:pt x="31" y="26"/>
                      </a:cubicBezTo>
                      <a:cubicBezTo>
                        <a:pt x="32" y="26"/>
                        <a:pt x="32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4" y="26"/>
                        <a:pt x="34" y="25"/>
                      </a:cubicBezTo>
                      <a:cubicBezTo>
                        <a:pt x="35" y="25"/>
                        <a:pt x="35" y="23"/>
                        <a:pt x="35" y="2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4" y="23"/>
                        <a:pt x="34" y="24"/>
                        <a:pt x="34" y="25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3"/>
                        <a:pt x="34" y="22"/>
                        <a:pt x="34" y="22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4"/>
                      </a:cubicBezTo>
                      <a:cubicBezTo>
                        <a:pt x="33" y="24"/>
                        <a:pt x="33" y="24"/>
                        <a:pt x="32" y="25"/>
                      </a:cubicBezTo>
                      <a:cubicBezTo>
                        <a:pt x="32" y="25"/>
                        <a:pt x="31" y="25"/>
                        <a:pt x="31" y="25"/>
                      </a:cubicBezTo>
                      <a:cubicBezTo>
                        <a:pt x="31" y="25"/>
                        <a:pt x="30" y="25"/>
                        <a:pt x="30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7"/>
                        <a:pt x="26" y="27"/>
                        <a:pt x="26" y="28"/>
                      </a:cubicBezTo>
                      <a:cubicBezTo>
                        <a:pt x="26" y="28"/>
                        <a:pt x="26" y="29"/>
                        <a:pt x="26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0"/>
                        <a:pt x="25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3" y="29"/>
                        <a:pt x="23" y="29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4" y="27"/>
                        <a:pt x="24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4" y="27"/>
                        <a:pt x="24" y="26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5" y="23"/>
                        <a:pt x="26" y="23"/>
                        <a:pt x="26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2"/>
                        <a:pt x="26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3" y="21"/>
                        <a:pt x="23" y="20"/>
                        <a:pt x="23" y="19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6"/>
                        <a:pt x="23" y="16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4"/>
                        <a:pt x="24" y="14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1"/>
                        <a:pt x="24" y="10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8"/>
                        <a:pt x="24" y="7"/>
                        <a:pt x="24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moveTo>
                        <a:pt x="21" y="7"/>
                      </a:move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4"/>
                        <a:pt x="22" y="5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moveTo>
                        <a:pt x="23" y="7"/>
                      </a:move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5"/>
                        <a:pt x="23" y="4"/>
                        <a:pt x="23" y="3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5"/>
                        <a:pt x="23" y="6"/>
                        <a:pt x="23" y="7"/>
                      </a:cubicBezTo>
                      <a:moveTo>
                        <a:pt x="17" y="4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3"/>
                        <a:pt x="17" y="3"/>
                        <a:pt x="18" y="2"/>
                      </a:cubicBezTo>
                      <a:cubicBezTo>
                        <a:pt x="18" y="2"/>
                        <a:pt x="19" y="1"/>
                        <a:pt x="19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19" y="6"/>
                        <a:pt x="19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5"/>
                        <a:pt x="18" y="5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moveTo>
                        <a:pt x="24" y="1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1"/>
                        <a:pt x="26" y="2"/>
                        <a:pt x="27" y="2"/>
                      </a:cubicBezTo>
                      <a:cubicBezTo>
                        <a:pt x="27" y="3"/>
                        <a:pt x="27" y="3"/>
                        <a:pt x="27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5"/>
                        <a:pt x="28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5"/>
                        <a:pt x="26" y="5"/>
                        <a:pt x="26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3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1"/>
                        <a:pt x="22" y="2"/>
                      </a:cubicBezTo>
                      <a:cubicBezTo>
                        <a:pt x="22" y="1"/>
                        <a:pt x="21" y="0"/>
                        <a:pt x="2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8" y="1"/>
                        <a:pt x="17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5" y="3"/>
                        <a:pt x="15" y="2"/>
                        <a:pt x="14" y="2"/>
                      </a:cubicBezTo>
                      <a:cubicBezTo>
                        <a:pt x="13" y="2"/>
                        <a:pt x="13" y="3"/>
                        <a:pt x="12" y="3"/>
                      </a:cubicBezTo>
                      <a:cubicBezTo>
                        <a:pt x="11" y="4"/>
                        <a:pt x="10" y="5"/>
                        <a:pt x="10" y="7"/>
                      </a:cubicBezTo>
                      <a:cubicBezTo>
                        <a:pt x="10" y="7"/>
                        <a:pt x="10" y="6"/>
                        <a:pt x="9" y="6"/>
                      </a:cubicBezTo>
                      <a:cubicBezTo>
                        <a:pt x="8" y="6"/>
                        <a:pt x="7" y="7"/>
                        <a:pt x="6" y="8"/>
                      </a:cubicBezTo>
                      <a:cubicBezTo>
                        <a:pt x="5" y="9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4" y="14"/>
                        <a:pt x="4" y="14"/>
                        <a:pt x="3" y="15"/>
                      </a:cubicBezTo>
                      <a:cubicBezTo>
                        <a:pt x="2" y="17"/>
                        <a:pt x="2" y="18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2"/>
                        <a:pt x="3" y="22"/>
                      </a:cubicBezTo>
                      <a:cubicBezTo>
                        <a:pt x="2" y="23"/>
                        <a:pt x="0" y="26"/>
                        <a:pt x="1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31"/>
                        <a:pt x="2" y="32"/>
                        <a:pt x="2" y="33"/>
                      </a:cubicBezTo>
                      <a:cubicBezTo>
                        <a:pt x="2" y="35"/>
                        <a:pt x="1" y="36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42"/>
                        <a:pt x="5" y="44"/>
                        <a:pt x="7" y="45"/>
                      </a:cubicBezTo>
                      <a:cubicBezTo>
                        <a:pt x="7" y="46"/>
                        <a:pt x="7" y="47"/>
                        <a:pt x="8" y="47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48"/>
                        <a:pt x="10" y="48"/>
                        <a:pt x="10" y="49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1" y="50"/>
                        <a:pt x="11" y="50"/>
                        <a:pt x="11" y="51"/>
                      </a:cubicBezTo>
                      <a:cubicBezTo>
                        <a:pt x="13" y="51"/>
                        <a:pt x="14" y="52"/>
                        <a:pt x="15" y="52"/>
                      </a:cubicBezTo>
                      <a:cubicBezTo>
                        <a:pt x="18" y="52"/>
                        <a:pt x="20" y="51"/>
                        <a:pt x="22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4" y="52"/>
                        <a:pt x="26" y="52"/>
                        <a:pt x="28" y="52"/>
                      </a:cubicBezTo>
                      <a:cubicBezTo>
                        <a:pt x="29" y="52"/>
                        <a:pt x="30" y="52"/>
                        <a:pt x="30" y="52"/>
                      </a:cubicBezTo>
                      <a:cubicBezTo>
                        <a:pt x="31" y="52"/>
                        <a:pt x="32" y="51"/>
                        <a:pt x="33" y="50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6" y="48"/>
                        <a:pt x="37" y="47"/>
                        <a:pt x="37" y="46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5"/>
                        <a:pt x="39" y="45"/>
                        <a:pt x="39" y="45"/>
                      </a:cubicBezTo>
                      <a:cubicBezTo>
                        <a:pt x="40" y="44"/>
                        <a:pt x="41" y="44"/>
                        <a:pt x="41" y="43"/>
                      </a:cubicBezTo>
                      <a:cubicBezTo>
                        <a:pt x="41" y="43"/>
                        <a:pt x="41" y="42"/>
                        <a:pt x="41" y="42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6"/>
                        <a:pt x="43" y="34"/>
                        <a:pt x="42" y="33"/>
                      </a:cubicBezTo>
                      <a:cubicBezTo>
                        <a:pt x="42" y="32"/>
                        <a:pt x="42" y="31"/>
                        <a:pt x="42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4" y="26"/>
                        <a:pt x="42" y="23"/>
                        <a:pt x="42" y="22"/>
                      </a:cubicBezTo>
                      <a:cubicBezTo>
                        <a:pt x="41" y="22"/>
                        <a:pt x="41" y="21"/>
                        <a:pt x="41" y="21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18"/>
                        <a:pt x="42" y="17"/>
                        <a:pt x="41" y="15"/>
                      </a:cubicBezTo>
                      <a:cubicBezTo>
                        <a:pt x="41" y="14"/>
                        <a:pt x="40" y="14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9"/>
                        <a:pt x="39" y="8"/>
                      </a:cubicBezTo>
                      <a:cubicBezTo>
                        <a:pt x="38" y="7"/>
                        <a:pt x="36" y="6"/>
                        <a:pt x="35" y="6"/>
                      </a:cubicBezTo>
                      <a:cubicBezTo>
                        <a:pt x="35" y="6"/>
                        <a:pt x="35" y="7"/>
                        <a:pt x="34" y="7"/>
                      </a:cubicBezTo>
                      <a:cubicBezTo>
                        <a:pt x="34" y="5"/>
                        <a:pt x="33" y="4"/>
                        <a:pt x="32" y="3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30" y="2"/>
                        <a:pt x="29" y="3"/>
                        <a:pt x="28" y="3"/>
                      </a:cubicBezTo>
                      <a:cubicBezTo>
                        <a:pt x="28" y="3"/>
                        <a:pt x="28" y="2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3" name="ísľîdê"/>
                <p:cNvSpPr/>
                <p:nvPr/>
              </p:nvSpPr>
              <p:spPr bwMode="auto">
                <a:xfrm>
                  <a:off x="4205" y="2003"/>
                  <a:ext cx="83" cy="55"/>
                </a:xfrm>
                <a:custGeom>
                  <a:avLst/>
                  <a:gdLst>
                    <a:gd name="T0" fmla="*/ 6 w 35"/>
                    <a:gd name="T1" fmla="*/ 16 h 23"/>
                    <a:gd name="T2" fmla="*/ 8 w 35"/>
                    <a:gd name="T3" fmla="*/ 21 h 23"/>
                    <a:gd name="T4" fmla="*/ 15 w 35"/>
                    <a:gd name="T5" fmla="*/ 13 h 23"/>
                    <a:gd name="T6" fmla="*/ 13 w 35"/>
                    <a:gd name="T7" fmla="*/ 21 h 23"/>
                    <a:gd name="T8" fmla="*/ 8 w 35"/>
                    <a:gd name="T9" fmla="*/ 22 h 23"/>
                    <a:gd name="T10" fmla="*/ 11 w 35"/>
                    <a:gd name="T11" fmla="*/ 14 h 23"/>
                    <a:gd name="T12" fmla="*/ 14 w 35"/>
                    <a:gd name="T13" fmla="*/ 13 h 23"/>
                    <a:gd name="T14" fmla="*/ 15 w 35"/>
                    <a:gd name="T15" fmla="*/ 13 h 23"/>
                    <a:gd name="T16" fmla="*/ 9 w 35"/>
                    <a:gd name="T17" fmla="*/ 22 h 23"/>
                    <a:gd name="T18" fmla="*/ 27 w 35"/>
                    <a:gd name="T19" fmla="*/ 7 h 23"/>
                    <a:gd name="T20" fmla="*/ 29 w 35"/>
                    <a:gd name="T21" fmla="*/ 6 h 23"/>
                    <a:gd name="T22" fmla="*/ 28 w 35"/>
                    <a:gd name="T23" fmla="*/ 14 h 23"/>
                    <a:gd name="T24" fmla="*/ 30 w 35"/>
                    <a:gd name="T25" fmla="*/ 6 h 23"/>
                    <a:gd name="T26" fmla="*/ 24 w 35"/>
                    <a:gd name="T27" fmla="*/ 15 h 23"/>
                    <a:gd name="T28" fmla="*/ 21 w 35"/>
                    <a:gd name="T29" fmla="*/ 10 h 23"/>
                    <a:gd name="T30" fmla="*/ 25 w 35"/>
                    <a:gd name="T31" fmla="*/ 15 h 23"/>
                    <a:gd name="T32" fmla="*/ 23 w 35"/>
                    <a:gd name="T33" fmla="*/ 0 h 23"/>
                    <a:gd name="T34" fmla="*/ 23 w 35"/>
                    <a:gd name="T35" fmla="*/ 5 h 23"/>
                    <a:gd name="T36" fmla="*/ 23 w 35"/>
                    <a:gd name="T37" fmla="*/ 3 h 23"/>
                    <a:gd name="T38" fmla="*/ 25 w 35"/>
                    <a:gd name="T39" fmla="*/ 2 h 23"/>
                    <a:gd name="T40" fmla="*/ 30 w 35"/>
                    <a:gd name="T41" fmla="*/ 5 h 23"/>
                    <a:gd name="T42" fmla="*/ 20 w 35"/>
                    <a:gd name="T43" fmla="*/ 8 h 23"/>
                    <a:gd name="T44" fmla="*/ 17 w 35"/>
                    <a:gd name="T45" fmla="*/ 11 h 23"/>
                    <a:gd name="T46" fmla="*/ 14 w 35"/>
                    <a:gd name="T47" fmla="*/ 11 h 23"/>
                    <a:gd name="T48" fmla="*/ 9 w 35"/>
                    <a:gd name="T49" fmla="*/ 13 h 23"/>
                    <a:gd name="T50" fmla="*/ 6 w 35"/>
                    <a:gd name="T51" fmla="*/ 9 h 23"/>
                    <a:gd name="T52" fmla="*/ 7 w 35"/>
                    <a:gd name="T53" fmla="*/ 10 h 23"/>
                    <a:gd name="T54" fmla="*/ 9 w 35"/>
                    <a:gd name="T55" fmla="*/ 11 h 23"/>
                    <a:gd name="T56" fmla="*/ 5 w 35"/>
                    <a:gd name="T57" fmla="*/ 8 h 23"/>
                    <a:gd name="T58" fmla="*/ 2 w 35"/>
                    <a:gd name="T59" fmla="*/ 17 h 23"/>
                    <a:gd name="T60" fmla="*/ 2 w 35"/>
                    <a:gd name="T61" fmla="*/ 19 h 23"/>
                    <a:gd name="T62" fmla="*/ 3 w 35"/>
                    <a:gd name="T63" fmla="*/ 19 h 23"/>
                    <a:gd name="T64" fmla="*/ 5 w 35"/>
                    <a:gd name="T65" fmla="*/ 22 h 23"/>
                    <a:gd name="T66" fmla="*/ 16 w 35"/>
                    <a:gd name="T67" fmla="*/ 21 h 23"/>
                    <a:gd name="T68" fmla="*/ 18 w 35"/>
                    <a:gd name="T69" fmla="*/ 12 h 23"/>
                    <a:gd name="T70" fmla="*/ 21 w 35"/>
                    <a:gd name="T71" fmla="*/ 15 h 23"/>
                    <a:gd name="T72" fmla="*/ 31 w 35"/>
                    <a:gd name="T73" fmla="*/ 14 h 23"/>
                    <a:gd name="T74" fmla="*/ 33 w 35"/>
                    <a:gd name="T75" fmla="*/ 6 h 23"/>
                    <a:gd name="T76" fmla="*/ 27 w 35"/>
                    <a:gd name="T7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" h="23">
                      <a:moveTo>
                        <a:pt x="8" y="21"/>
                      </a:moveTo>
                      <a:cubicBezTo>
                        <a:pt x="6" y="21"/>
                        <a:pt x="3" y="17"/>
                        <a:pt x="6" y="16"/>
                      </a:cubicBezTo>
                      <a:cubicBezTo>
                        <a:pt x="7" y="15"/>
                        <a:pt x="9" y="15"/>
                        <a:pt x="10" y="14"/>
                      </a:cubicBezTo>
                      <a:cubicBezTo>
                        <a:pt x="8" y="21"/>
                        <a:pt x="8" y="21"/>
                        <a:pt x="8" y="21"/>
                      </a:cubicBezTo>
                      <a:moveTo>
                        <a:pt x="13" y="21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7" y="14"/>
                        <a:pt x="17" y="18"/>
                        <a:pt x="16" y="19"/>
                      </a:cubicBezTo>
                      <a:cubicBezTo>
                        <a:pt x="15" y="19"/>
                        <a:pt x="14" y="20"/>
                        <a:pt x="13" y="21"/>
                      </a:cubicBezTo>
                      <a:moveTo>
                        <a:pt x="9" y="22"/>
                      </a:moveTo>
                      <a:cubicBezTo>
                        <a:pt x="9" y="22"/>
                        <a:pt x="9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4"/>
                        <a:pt x="13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5" y="13"/>
                        <a:pt x="15" y="13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1" y="21"/>
                        <a:pt x="10" y="22"/>
                        <a:pt x="9" y="22"/>
                      </a:cubicBezTo>
                      <a:moveTo>
                        <a:pt x="25" y="1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8" y="7"/>
                        <a:pt x="28" y="6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30" y="6"/>
                        <a:pt x="30" y="6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2" y="7"/>
                        <a:pt x="32" y="11"/>
                        <a:pt x="31" y="12"/>
                      </a:cubicBezTo>
                      <a:cubicBezTo>
                        <a:pt x="30" y="14"/>
                        <a:pt x="26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2" y="15"/>
                        <a:pt x="18" y="11"/>
                        <a:pt x="21" y="10"/>
                      </a:cubicBezTo>
                      <a:cubicBezTo>
                        <a:pt x="23" y="9"/>
                        <a:pt x="25" y="8"/>
                        <a:pt x="27" y="7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moveTo>
                        <a:pt x="23" y="0"/>
                      </a:moveTo>
                      <a:cubicBezTo>
                        <a:pt x="22" y="0"/>
                        <a:pt x="21" y="1"/>
                        <a:pt x="22" y="3"/>
                      </a:cubicBezTo>
                      <a:cubicBezTo>
                        <a:pt x="22" y="4"/>
                        <a:pt x="22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4"/>
                        <a:pt x="24" y="3"/>
                        <a:pt x="23" y="3"/>
                      </a:cubicBezTo>
                      <a:cubicBezTo>
                        <a:pt x="23" y="2"/>
                        <a:pt x="23" y="1"/>
                        <a:pt x="24" y="1"/>
                      </a:cubicBezTo>
                      <a:cubicBezTo>
                        <a:pt x="24" y="1"/>
                        <a:pt x="24" y="1"/>
                        <a:pt x="25" y="2"/>
                      </a:cubicBezTo>
                      <a:cubicBezTo>
                        <a:pt x="27" y="3"/>
                        <a:pt x="29" y="4"/>
                        <a:pt x="32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28" y="5"/>
                        <a:pt x="26" y="6"/>
                        <a:pt x="24" y="6"/>
                      </a:cubicBezTo>
                      <a:cubicBezTo>
                        <a:pt x="23" y="7"/>
                        <a:pt x="22" y="7"/>
                        <a:pt x="20" y="8"/>
                      </a:cubicBezTo>
                      <a:cubicBezTo>
                        <a:pt x="19" y="9"/>
                        <a:pt x="19" y="11"/>
                        <a:pt x="18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2" y="12"/>
                        <a:pt x="11" y="12"/>
                        <a:pt x="9" y="13"/>
                      </a:cubicBezTo>
                      <a:cubicBezTo>
                        <a:pt x="7" y="14"/>
                        <a:pt x="4" y="14"/>
                        <a:pt x="3" y="17"/>
                      </a:cubicBezTo>
                      <a:cubicBezTo>
                        <a:pt x="4" y="15"/>
                        <a:pt x="5" y="12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7" y="9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10" y="11"/>
                        <a:pt x="8" y="7"/>
                        <a:pt x="6" y="7"/>
                      </a:cubicBezTo>
                      <a:cubicBezTo>
                        <a:pt x="5" y="7"/>
                        <a:pt x="5" y="7"/>
                        <a:pt x="5" y="8"/>
                      </a:cubicBezTo>
                      <a:cubicBezTo>
                        <a:pt x="4" y="8"/>
                        <a:pt x="4" y="10"/>
                        <a:pt x="3" y="11"/>
                      </a:cubicBezTo>
                      <a:cubicBezTo>
                        <a:pt x="3" y="13"/>
                        <a:pt x="2" y="15"/>
                        <a:pt x="2" y="17"/>
                      </a:cubicBezTo>
                      <a:cubicBezTo>
                        <a:pt x="1" y="17"/>
                        <a:pt x="0" y="19"/>
                        <a:pt x="1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7" y="23"/>
                        <a:pt x="8" y="23"/>
                        <a:pt x="9" y="23"/>
                      </a:cubicBezTo>
                      <a:cubicBezTo>
                        <a:pt x="11" y="23"/>
                        <a:pt x="14" y="22"/>
                        <a:pt x="16" y="21"/>
                      </a:cubicBezTo>
                      <a:cubicBezTo>
                        <a:pt x="18" y="19"/>
                        <a:pt x="18" y="17"/>
                        <a:pt x="18" y="14"/>
                      </a:cubicBezTo>
                      <a:cubicBezTo>
                        <a:pt x="17" y="13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9" y="12"/>
                        <a:pt x="20" y="15"/>
                        <a:pt x="21" y="15"/>
                      </a:cubicBezTo>
                      <a:cubicBezTo>
                        <a:pt x="22" y="16"/>
                        <a:pt x="23" y="17"/>
                        <a:pt x="24" y="17"/>
                      </a:cubicBezTo>
                      <a:cubicBezTo>
                        <a:pt x="27" y="17"/>
                        <a:pt x="29" y="16"/>
                        <a:pt x="31" y="14"/>
                      </a:cubicBezTo>
                      <a:cubicBezTo>
                        <a:pt x="33" y="13"/>
                        <a:pt x="33" y="11"/>
                        <a:pt x="33" y="8"/>
                      </a:cubicBezTo>
                      <a:cubicBezTo>
                        <a:pt x="33" y="7"/>
                        <a:pt x="32" y="7"/>
                        <a:pt x="33" y="6"/>
                      </a:cubicBezTo>
                      <a:cubicBezTo>
                        <a:pt x="34" y="6"/>
                        <a:pt x="35" y="5"/>
                        <a:pt x="34" y="4"/>
                      </a:cubicBezTo>
                      <a:cubicBezTo>
                        <a:pt x="33" y="3"/>
                        <a:pt x="29" y="2"/>
                        <a:pt x="27" y="1"/>
                      </a:cubicBezTo>
                      <a:cubicBezTo>
                        <a:pt x="26" y="1"/>
                        <a:pt x="24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4" name="íṡļîďé"/>
                <p:cNvSpPr/>
                <p:nvPr/>
              </p:nvSpPr>
              <p:spPr bwMode="auto">
                <a:xfrm>
                  <a:off x="3977" y="1927"/>
                  <a:ext cx="14" cy="17"/>
                </a:xfrm>
                <a:custGeom>
                  <a:avLst/>
                  <a:gdLst>
                    <a:gd name="T0" fmla="*/ 12 w 14"/>
                    <a:gd name="T1" fmla="*/ 0 h 17"/>
                    <a:gd name="T2" fmla="*/ 0 w 14"/>
                    <a:gd name="T3" fmla="*/ 17 h 17"/>
                    <a:gd name="T4" fmla="*/ 2 w 14"/>
                    <a:gd name="T5" fmla="*/ 17 h 17"/>
                    <a:gd name="T6" fmla="*/ 14 w 14"/>
                    <a:gd name="T7" fmla="*/ 0 h 17"/>
                    <a:gd name="T8" fmla="*/ 12 w 1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14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5" name="ïṥliďe"/>
                <p:cNvSpPr/>
                <p:nvPr/>
              </p:nvSpPr>
              <p:spPr bwMode="auto">
                <a:xfrm>
                  <a:off x="3977" y="1927"/>
                  <a:ext cx="14" cy="17"/>
                </a:xfrm>
                <a:custGeom>
                  <a:avLst/>
                  <a:gdLst>
                    <a:gd name="T0" fmla="*/ 12 w 14"/>
                    <a:gd name="T1" fmla="*/ 0 h 17"/>
                    <a:gd name="T2" fmla="*/ 0 w 14"/>
                    <a:gd name="T3" fmla="*/ 17 h 17"/>
                    <a:gd name="T4" fmla="*/ 2 w 14"/>
                    <a:gd name="T5" fmla="*/ 17 h 17"/>
                    <a:gd name="T6" fmla="*/ 14 w 14"/>
                    <a:gd name="T7" fmla="*/ 0 h 17"/>
                    <a:gd name="T8" fmla="*/ 12 w 1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14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6" name="îṩḻïḋé"/>
                <p:cNvSpPr/>
                <p:nvPr/>
              </p:nvSpPr>
              <p:spPr bwMode="auto">
                <a:xfrm>
                  <a:off x="3979" y="1934"/>
                  <a:ext cx="12" cy="12"/>
                </a:xfrm>
                <a:custGeom>
                  <a:avLst/>
                  <a:gdLst>
                    <a:gd name="T0" fmla="*/ 10 w 12"/>
                    <a:gd name="T1" fmla="*/ 0 h 12"/>
                    <a:gd name="T2" fmla="*/ 0 w 12"/>
                    <a:gd name="T3" fmla="*/ 12 h 12"/>
                    <a:gd name="T4" fmla="*/ 3 w 12"/>
                    <a:gd name="T5" fmla="*/ 12 h 12"/>
                    <a:gd name="T6" fmla="*/ 12 w 12"/>
                    <a:gd name="T7" fmla="*/ 0 h 12"/>
                    <a:gd name="T8" fmla="*/ 10 w 12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0" y="0"/>
                      </a:move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1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7" name="îSļïḑé"/>
                <p:cNvSpPr/>
                <p:nvPr/>
              </p:nvSpPr>
              <p:spPr bwMode="auto">
                <a:xfrm>
                  <a:off x="3979" y="1934"/>
                  <a:ext cx="12" cy="12"/>
                </a:xfrm>
                <a:custGeom>
                  <a:avLst/>
                  <a:gdLst>
                    <a:gd name="T0" fmla="*/ 10 w 12"/>
                    <a:gd name="T1" fmla="*/ 0 h 12"/>
                    <a:gd name="T2" fmla="*/ 0 w 12"/>
                    <a:gd name="T3" fmla="*/ 12 h 12"/>
                    <a:gd name="T4" fmla="*/ 3 w 12"/>
                    <a:gd name="T5" fmla="*/ 12 h 12"/>
                    <a:gd name="T6" fmla="*/ 12 w 12"/>
                    <a:gd name="T7" fmla="*/ 0 h 12"/>
                    <a:gd name="T8" fmla="*/ 10 w 12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0" y="0"/>
                      </a:move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12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8" name="ïşlïḍè"/>
                <p:cNvSpPr/>
                <p:nvPr/>
              </p:nvSpPr>
              <p:spPr bwMode="auto">
                <a:xfrm>
                  <a:off x="3982" y="1939"/>
                  <a:ext cx="7" cy="9"/>
                </a:xfrm>
                <a:custGeom>
                  <a:avLst/>
                  <a:gdLst>
                    <a:gd name="T0" fmla="*/ 3 w 3"/>
                    <a:gd name="T1" fmla="*/ 0 h 4"/>
                    <a:gd name="T2" fmla="*/ 1 w 3"/>
                    <a:gd name="T3" fmla="*/ 3 h 4"/>
                    <a:gd name="T4" fmla="*/ 0 w 3"/>
                    <a:gd name="T5" fmla="*/ 4 h 4"/>
                    <a:gd name="T6" fmla="*/ 1 w 3"/>
                    <a:gd name="T7" fmla="*/ 4 h 4"/>
                    <a:gd name="T8" fmla="*/ 1 w 3"/>
                    <a:gd name="T9" fmla="*/ 4 h 4"/>
                    <a:gd name="T10" fmla="*/ 1 w 3"/>
                    <a:gd name="T11" fmla="*/ 4 h 4"/>
                    <a:gd name="T12" fmla="*/ 1 w 3"/>
                    <a:gd name="T13" fmla="*/ 3 h 4"/>
                    <a:gd name="T14" fmla="*/ 3 w 3"/>
                    <a:gd name="T15" fmla="*/ 0 h 4"/>
                    <a:gd name="T16" fmla="*/ 3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9" name="íṣľïḑe"/>
                <p:cNvSpPr/>
                <p:nvPr/>
              </p:nvSpPr>
              <p:spPr bwMode="auto">
                <a:xfrm>
                  <a:off x="3941" y="2075"/>
                  <a:ext cx="107" cy="99"/>
                </a:xfrm>
                <a:custGeom>
                  <a:avLst/>
                  <a:gdLst>
                    <a:gd name="T0" fmla="*/ 27 w 45"/>
                    <a:gd name="T1" fmla="*/ 31 h 42"/>
                    <a:gd name="T2" fmla="*/ 34 w 45"/>
                    <a:gd name="T3" fmla="*/ 32 h 42"/>
                    <a:gd name="T4" fmla="*/ 24 w 45"/>
                    <a:gd name="T5" fmla="*/ 28 h 42"/>
                    <a:gd name="T6" fmla="*/ 32 w 45"/>
                    <a:gd name="T7" fmla="*/ 32 h 42"/>
                    <a:gd name="T8" fmla="*/ 38 w 45"/>
                    <a:gd name="T9" fmla="*/ 28 h 42"/>
                    <a:gd name="T10" fmla="*/ 31 w 45"/>
                    <a:gd name="T11" fmla="*/ 33 h 42"/>
                    <a:gd name="T12" fmla="*/ 20 w 45"/>
                    <a:gd name="T13" fmla="*/ 29 h 42"/>
                    <a:gd name="T14" fmla="*/ 14 w 45"/>
                    <a:gd name="T15" fmla="*/ 33 h 42"/>
                    <a:gd name="T16" fmla="*/ 14 w 45"/>
                    <a:gd name="T17" fmla="*/ 27 h 42"/>
                    <a:gd name="T18" fmla="*/ 15 w 45"/>
                    <a:gd name="T19" fmla="*/ 26 h 42"/>
                    <a:gd name="T20" fmla="*/ 30 w 45"/>
                    <a:gd name="T21" fmla="*/ 22 h 42"/>
                    <a:gd name="T22" fmla="*/ 27 w 45"/>
                    <a:gd name="T23" fmla="*/ 20 h 42"/>
                    <a:gd name="T24" fmla="*/ 28 w 45"/>
                    <a:gd name="T25" fmla="*/ 18 h 42"/>
                    <a:gd name="T26" fmla="*/ 24 w 45"/>
                    <a:gd name="T27" fmla="*/ 19 h 42"/>
                    <a:gd name="T28" fmla="*/ 13 w 45"/>
                    <a:gd name="T29" fmla="*/ 23 h 42"/>
                    <a:gd name="T30" fmla="*/ 19 w 45"/>
                    <a:gd name="T31" fmla="*/ 20 h 42"/>
                    <a:gd name="T32" fmla="*/ 33 w 45"/>
                    <a:gd name="T33" fmla="*/ 23 h 42"/>
                    <a:gd name="T34" fmla="*/ 21 w 45"/>
                    <a:gd name="T35" fmla="*/ 20 h 42"/>
                    <a:gd name="T36" fmla="*/ 16 w 45"/>
                    <a:gd name="T37" fmla="*/ 16 h 42"/>
                    <a:gd name="T38" fmla="*/ 14 w 45"/>
                    <a:gd name="T39" fmla="*/ 15 h 42"/>
                    <a:gd name="T40" fmla="*/ 9 w 45"/>
                    <a:gd name="T41" fmla="*/ 16 h 42"/>
                    <a:gd name="T42" fmla="*/ 7 w 45"/>
                    <a:gd name="T43" fmla="*/ 15 h 42"/>
                    <a:gd name="T44" fmla="*/ 7 w 45"/>
                    <a:gd name="T45" fmla="*/ 14 h 42"/>
                    <a:gd name="T46" fmla="*/ 6 w 45"/>
                    <a:gd name="T47" fmla="*/ 14 h 42"/>
                    <a:gd name="T48" fmla="*/ 22 w 45"/>
                    <a:gd name="T49" fmla="*/ 12 h 42"/>
                    <a:gd name="T50" fmla="*/ 28 w 45"/>
                    <a:gd name="T51" fmla="*/ 10 h 42"/>
                    <a:gd name="T52" fmla="*/ 34 w 45"/>
                    <a:gd name="T53" fmla="*/ 10 h 42"/>
                    <a:gd name="T54" fmla="*/ 28 w 45"/>
                    <a:gd name="T55" fmla="*/ 9 h 42"/>
                    <a:gd name="T56" fmla="*/ 29 w 45"/>
                    <a:gd name="T57" fmla="*/ 7 h 42"/>
                    <a:gd name="T58" fmla="*/ 14 w 45"/>
                    <a:gd name="T59" fmla="*/ 3 h 42"/>
                    <a:gd name="T60" fmla="*/ 28 w 45"/>
                    <a:gd name="T61" fmla="*/ 6 h 42"/>
                    <a:gd name="T62" fmla="*/ 10 w 45"/>
                    <a:gd name="T63" fmla="*/ 7 h 42"/>
                    <a:gd name="T64" fmla="*/ 15 w 45"/>
                    <a:gd name="T65" fmla="*/ 6 h 42"/>
                    <a:gd name="T66" fmla="*/ 11 w 45"/>
                    <a:gd name="T67" fmla="*/ 6 h 42"/>
                    <a:gd name="T68" fmla="*/ 44 w 45"/>
                    <a:gd name="T69" fmla="*/ 1 h 42"/>
                    <a:gd name="T70" fmla="*/ 37 w 45"/>
                    <a:gd name="T71" fmla="*/ 11 h 42"/>
                    <a:gd name="T72" fmla="*/ 15 w 45"/>
                    <a:gd name="T73" fmla="*/ 2 h 42"/>
                    <a:gd name="T74" fmla="*/ 11 w 45"/>
                    <a:gd name="T75" fmla="*/ 9 h 42"/>
                    <a:gd name="T76" fmla="*/ 16 w 45"/>
                    <a:gd name="T77" fmla="*/ 10 h 42"/>
                    <a:gd name="T78" fmla="*/ 21 w 45"/>
                    <a:gd name="T79" fmla="*/ 11 h 42"/>
                    <a:gd name="T80" fmla="*/ 23 w 45"/>
                    <a:gd name="T81" fmla="*/ 0 h 42"/>
                    <a:gd name="T82" fmla="*/ 3 w 45"/>
                    <a:gd name="T83" fmla="*/ 9 h 42"/>
                    <a:gd name="T84" fmla="*/ 3 w 45"/>
                    <a:gd name="T85" fmla="*/ 12 h 42"/>
                    <a:gd name="T86" fmla="*/ 0 w 45"/>
                    <a:gd name="T87" fmla="*/ 15 h 42"/>
                    <a:gd name="T88" fmla="*/ 0 w 45"/>
                    <a:gd name="T89" fmla="*/ 18 h 42"/>
                    <a:gd name="T90" fmla="*/ 12 w 45"/>
                    <a:gd name="T91" fmla="*/ 23 h 42"/>
                    <a:gd name="T92" fmla="*/ 14 w 45"/>
                    <a:gd name="T93" fmla="*/ 28 h 42"/>
                    <a:gd name="T94" fmla="*/ 2 w 45"/>
                    <a:gd name="T95" fmla="*/ 25 h 42"/>
                    <a:gd name="T96" fmla="*/ 12 w 45"/>
                    <a:gd name="T97" fmla="*/ 32 h 42"/>
                    <a:gd name="T98" fmla="*/ 33 w 45"/>
                    <a:gd name="T99" fmla="*/ 41 h 42"/>
                    <a:gd name="T100" fmla="*/ 37 w 45"/>
                    <a:gd name="T101" fmla="*/ 38 h 42"/>
                    <a:gd name="T102" fmla="*/ 33 w 45"/>
                    <a:gd name="T103" fmla="*/ 38 h 42"/>
                    <a:gd name="T104" fmla="*/ 34 w 45"/>
                    <a:gd name="T105" fmla="*/ 37 h 42"/>
                    <a:gd name="T106" fmla="*/ 39 w 45"/>
                    <a:gd name="T107" fmla="*/ 26 h 42"/>
                    <a:gd name="T108" fmla="*/ 44 w 45"/>
                    <a:gd name="T109" fmla="*/ 21 h 42"/>
                    <a:gd name="T110" fmla="*/ 27 w 45"/>
                    <a:gd name="T111" fmla="*/ 25 h 42"/>
                    <a:gd name="T112" fmla="*/ 24 w 45"/>
                    <a:gd name="T113" fmla="*/ 23 h 42"/>
                    <a:gd name="T114" fmla="*/ 45 w 45"/>
                    <a:gd name="T115" fmla="*/ 7 h 42"/>
                    <a:gd name="T116" fmla="*/ 34 w 45"/>
                    <a:gd name="T117" fmla="*/ 16 h 42"/>
                    <a:gd name="T118" fmla="*/ 37 w 45"/>
                    <a:gd name="T119" fmla="*/ 15 h 42"/>
                    <a:gd name="T120" fmla="*/ 24 w 45"/>
                    <a:gd name="T1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5" h="42">
                      <a:moveTo>
                        <a:pt x="30" y="32"/>
                      </a:moveTo>
                      <a:cubicBezTo>
                        <a:pt x="30" y="32"/>
                        <a:pt x="30" y="32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0" y="31"/>
                        <a:pt x="30" y="31"/>
                        <a:pt x="31" y="30"/>
                      </a:cubicBezTo>
                      <a:cubicBezTo>
                        <a:pt x="31" y="31"/>
                        <a:pt x="32" y="31"/>
                        <a:pt x="32" y="31"/>
                      </a:cubicBezTo>
                      <a:cubicBezTo>
                        <a:pt x="31" y="31"/>
                        <a:pt x="31" y="31"/>
                        <a:pt x="30" y="32"/>
                      </a:cubicBezTo>
                      <a:moveTo>
                        <a:pt x="35" y="32"/>
                      </a:move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6" y="31"/>
                        <a:pt x="37" y="31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moveTo>
                        <a:pt x="29" y="31"/>
                      </a:moveTo>
                      <a:cubicBezTo>
                        <a:pt x="28" y="31"/>
                        <a:pt x="28" y="31"/>
                        <a:pt x="27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30" y="30"/>
                        <a:pt x="30" y="30"/>
                      </a:cubicBezTo>
                      <a:cubicBezTo>
                        <a:pt x="30" y="31"/>
                        <a:pt x="29" y="31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moveTo>
                        <a:pt x="27" y="30"/>
                      </a:move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8" y="29"/>
                        <a:pt x="28" y="30"/>
                        <a:pt x="28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34" y="32"/>
                      </a:moveTo>
                      <a:cubicBezTo>
                        <a:pt x="34" y="32"/>
                        <a:pt x="33" y="32"/>
                        <a:pt x="33" y="32"/>
                      </a:cubicBezTo>
                      <a:cubicBezTo>
                        <a:pt x="35" y="31"/>
                        <a:pt x="36" y="30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7" y="30"/>
                        <a:pt x="35" y="31"/>
                        <a:pt x="34" y="32"/>
                      </a:cubicBezTo>
                      <a:moveTo>
                        <a:pt x="26" y="30"/>
                      </a:move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6" y="29"/>
                        <a:pt x="26" y="30"/>
                        <a:pt x="26" y="30"/>
                      </a:cubicBezTo>
                      <a:moveTo>
                        <a:pt x="24" y="29"/>
                      </a:moveTo>
                      <a:cubicBezTo>
                        <a:pt x="24" y="29"/>
                        <a:pt x="24" y="29"/>
                        <a:pt x="23" y="29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moveTo>
                        <a:pt x="33" y="31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4" y="30"/>
                        <a:pt x="35" y="29"/>
                        <a:pt x="36" y="28"/>
                      </a:cubicBezTo>
                      <a:cubicBezTo>
                        <a:pt x="36" y="28"/>
                        <a:pt x="36" y="28"/>
                        <a:pt x="36" y="28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6" y="30"/>
                        <a:pt x="34" y="31"/>
                        <a:pt x="33" y="31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1" y="32"/>
                        <a:pt x="31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1" y="32"/>
                        <a:pt x="32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moveTo>
                        <a:pt x="35" y="33"/>
                      </a:move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44" y="29"/>
                        <a:pt x="44" y="29"/>
                        <a:pt x="44" y="29"/>
                      </a:cubicBezTo>
                      <a:cubicBezTo>
                        <a:pt x="43" y="30"/>
                        <a:pt x="41" y="31"/>
                        <a:pt x="39" y="32"/>
                      </a:cubicBezTo>
                      <a:cubicBezTo>
                        <a:pt x="36" y="34"/>
                        <a:pt x="35" y="35"/>
                        <a:pt x="34" y="36"/>
                      </a:cubicBezTo>
                      <a:cubicBezTo>
                        <a:pt x="31" y="34"/>
                        <a:pt x="29" y="33"/>
                        <a:pt x="26" y="32"/>
                      </a:cubicBezTo>
                      <a:cubicBezTo>
                        <a:pt x="24" y="31"/>
                        <a:pt x="22" y="31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3" y="30"/>
                        <a:pt x="29" y="32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2" y="33"/>
                        <a:pt x="32" y="32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2"/>
                        <a:pt x="34" y="33"/>
                        <a:pt x="34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moveTo>
                        <a:pt x="19" y="27"/>
                      </a:move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7"/>
                        <a:pt x="22" y="28"/>
                        <a:pt x="23" y="28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19" y="31"/>
                        <a:pt x="19" y="31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3"/>
                        <a:pt x="19" y="34"/>
                        <a:pt x="18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5"/>
                        <a:pt x="16" y="34"/>
                        <a:pt x="15" y="34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0"/>
                        <a:pt x="14" y="30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6"/>
                        <a:pt x="10" y="25"/>
                        <a:pt x="8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2"/>
                        <a:pt x="9" y="23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5"/>
                        <a:pt x="12" y="25"/>
                      </a:cubicBezTo>
                      <a:cubicBezTo>
                        <a:pt x="13" y="25"/>
                        <a:pt x="13" y="25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24" y="20"/>
                      </a:moveTo>
                      <a:cubicBezTo>
                        <a:pt x="23" y="20"/>
                        <a:pt x="23" y="20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3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moveTo>
                        <a:pt x="30" y="22"/>
                      </a:moveTo>
                      <a:cubicBezTo>
                        <a:pt x="31" y="21"/>
                        <a:pt x="33" y="20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4" y="20"/>
                        <a:pt x="33" y="20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1" y="21"/>
                        <a:pt x="31" y="21"/>
                      </a:cubicBezTo>
                      <a:cubicBezTo>
                        <a:pt x="31" y="21"/>
                        <a:pt x="30" y="21"/>
                        <a:pt x="30" y="22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8" y="21"/>
                        <a:pt x="27" y="21"/>
                        <a:pt x="26" y="20"/>
                      </a:cubicBezTo>
                      <a:cubicBezTo>
                        <a:pt x="27" y="20"/>
                        <a:pt x="29" y="19"/>
                        <a:pt x="30" y="18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2" y="20"/>
                        <a:pt x="31" y="21"/>
                        <a:pt x="29" y="22"/>
                      </a:cubicBezTo>
                      <a:moveTo>
                        <a:pt x="25" y="20"/>
                      </a:moveTo>
                      <a:cubicBezTo>
                        <a:pt x="25" y="20"/>
                        <a:pt x="25" y="20"/>
                        <a:pt x="24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7" y="19"/>
                        <a:pt x="27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9" y="18"/>
                        <a:pt x="30" y="18"/>
                      </a:cubicBezTo>
                      <a:cubicBezTo>
                        <a:pt x="28" y="19"/>
                        <a:pt x="27" y="20"/>
                        <a:pt x="25" y="20"/>
                      </a:cubicBezTo>
                      <a:moveTo>
                        <a:pt x="37" y="19"/>
                      </a:move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7" y="18"/>
                        <a:pt x="38" y="18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9"/>
                        <a:pt x="35" y="20"/>
                        <a:pt x="33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3" y="21"/>
                        <a:pt x="34" y="20"/>
                        <a:pt x="36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moveTo>
                        <a:pt x="24" y="19"/>
                      </a:moveTo>
                      <a:cubicBezTo>
                        <a:pt x="24" y="19"/>
                        <a:pt x="23" y="19"/>
                        <a:pt x="23" y="19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6" y="18"/>
                        <a:pt x="26" y="18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9"/>
                        <a:pt x="25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moveTo>
                        <a:pt x="18" y="26"/>
                      </a:moveTo>
                      <a:cubicBezTo>
                        <a:pt x="17" y="26"/>
                        <a:pt x="16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2"/>
                        <a:pt x="13" y="22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9" y="17"/>
                        <a:pt x="20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2"/>
                        <a:pt x="18" y="22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4"/>
                        <a:pt x="18" y="25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moveTo>
                        <a:pt x="33" y="23"/>
                      </a:move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6" y="21"/>
                        <a:pt x="38" y="19"/>
                        <a:pt x="4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2" y="18"/>
                        <a:pt x="40" y="20"/>
                        <a:pt x="38" y="21"/>
                      </a:cubicBezTo>
                      <a:cubicBezTo>
                        <a:pt x="35" y="23"/>
                        <a:pt x="34" y="24"/>
                        <a:pt x="33" y="25"/>
                      </a:cubicBezTo>
                      <a:cubicBezTo>
                        <a:pt x="31" y="24"/>
                        <a:pt x="28" y="23"/>
                        <a:pt x="25" y="22"/>
                      </a:cubicBezTo>
                      <a:cubicBezTo>
                        <a:pt x="23" y="22"/>
                        <a:pt x="21" y="21"/>
                        <a:pt x="19" y="21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20"/>
                        <a:pt x="24" y="21"/>
                        <a:pt x="25" y="21"/>
                      </a:cubicBezTo>
                      <a:cubicBezTo>
                        <a:pt x="26" y="21"/>
                        <a:pt x="28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22"/>
                        <a:pt x="31" y="22"/>
                        <a:pt x="31" y="22"/>
                      </a:cubicBezTo>
                      <a:cubicBezTo>
                        <a:pt x="32" y="22"/>
                        <a:pt x="32" y="22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moveTo>
                        <a:pt x="15" y="17"/>
                      </a:move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moveTo>
                        <a:pt x="14" y="17"/>
                      </a:move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moveTo>
                        <a:pt x="12" y="17"/>
                      </a:move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moveTo>
                        <a:pt x="11" y="16"/>
                      </a:move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5"/>
                        <a:pt x="12" y="15"/>
                        <a:pt x="13" y="15"/>
                      </a:cubicBezTo>
                      <a:cubicBezTo>
                        <a:pt x="12" y="15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moveTo>
                        <a:pt x="10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moveTo>
                        <a:pt x="9" y="16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9" y="15"/>
                        <a:pt x="9" y="15"/>
                        <a:pt x="9" y="16"/>
                      </a:cubicBezTo>
                      <a:moveTo>
                        <a:pt x="8" y="15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8" y="15"/>
                        <a:pt x="8" y="15"/>
                      </a:cubicBezTo>
                      <a:moveTo>
                        <a:pt x="7" y="15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7" y="15"/>
                        <a:pt x="7" y="15"/>
                      </a:cubicBezTo>
                      <a:moveTo>
                        <a:pt x="7" y="14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moveTo>
                        <a:pt x="13" y="19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18"/>
                        <a:pt x="8" y="17"/>
                        <a:pt x="6" y="16"/>
                      </a:cubicBezTo>
                      <a:cubicBezTo>
                        <a:pt x="6" y="16"/>
                        <a:pt x="5" y="16"/>
                        <a:pt x="5" y="16"/>
                      </a:cubicBezTo>
                      <a:cubicBezTo>
                        <a:pt x="4" y="16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16"/>
                        <a:pt x="8" y="16"/>
                        <a:pt x="9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2" y="17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moveTo>
                        <a:pt x="36" y="15"/>
                      </a:moveTo>
                      <a:cubicBezTo>
                        <a:pt x="34" y="14"/>
                        <a:pt x="31" y="14"/>
                        <a:pt x="27" y="13"/>
                      </a:cubicBezTo>
                      <a:cubicBezTo>
                        <a:pt x="26" y="13"/>
                        <a:pt x="24" y="13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4" y="12"/>
                        <a:pt x="26" y="13"/>
                        <a:pt x="28" y="13"/>
                      </a:cubicBezTo>
                      <a:cubicBezTo>
                        <a:pt x="31" y="13"/>
                        <a:pt x="34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moveTo>
                        <a:pt x="16" y="9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31" y="10"/>
                      </a:move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8" y="7"/>
                        <a:pt x="37" y="8"/>
                        <a:pt x="36" y="10"/>
                      </a:cubicBezTo>
                      <a:cubicBezTo>
                        <a:pt x="36" y="10"/>
                        <a:pt x="36" y="10"/>
                        <a:pt x="35" y="10"/>
                      </a:cubicBezTo>
                      <a:cubicBezTo>
                        <a:pt x="35" y="10"/>
                        <a:pt x="35" y="10"/>
                        <a:pt x="34" y="10"/>
                      </a:cubicBezTo>
                      <a:cubicBezTo>
                        <a:pt x="35" y="9"/>
                        <a:pt x="36" y="9"/>
                        <a:pt x="36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5" y="9"/>
                        <a:pt x="34" y="9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4" y="9"/>
                        <a:pt x="36" y="7"/>
                        <a:pt x="38" y="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6" y="7"/>
                        <a:pt x="33" y="8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moveTo>
                        <a:pt x="28" y="9"/>
                      </a:move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31" y="7"/>
                        <a:pt x="33" y="5"/>
                        <a:pt x="36" y="4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7" y="9"/>
                        <a:pt x="28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moveTo>
                        <a:pt x="29" y="8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6"/>
                        <a:pt x="30" y="6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5" y="4"/>
                        <a:pt x="36" y="4"/>
                      </a:cubicBezTo>
                      <a:cubicBezTo>
                        <a:pt x="33" y="5"/>
                        <a:pt x="31" y="6"/>
                        <a:pt x="29" y="8"/>
                      </a:cubicBezTo>
                      <a:moveTo>
                        <a:pt x="30" y="5"/>
                      </a:move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1" y="3"/>
                      </a:cubicBezTo>
                      <a:cubicBezTo>
                        <a:pt x="32" y="3"/>
                        <a:pt x="32" y="4"/>
                        <a:pt x="33" y="4"/>
                      </a:cubicBezTo>
                      <a:cubicBezTo>
                        <a:pt x="30" y="5"/>
                        <a:pt x="30" y="5"/>
                        <a:pt x="30" y="5"/>
                      </a:cubicBezTo>
                      <a:moveTo>
                        <a:pt x="11" y="5"/>
                      </a:moveTo>
                      <a:cubicBezTo>
                        <a:pt x="12" y="4"/>
                        <a:pt x="12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2" y="4"/>
                        <a:pt x="11" y="5"/>
                      </a:cubicBezTo>
                      <a:moveTo>
                        <a:pt x="29" y="4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4"/>
                        <a:pt x="30" y="4"/>
                        <a:pt x="29" y="4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5" y="8"/>
                        <a:pt x="26" y="6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4"/>
                        <a:pt x="29" y="5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7" y="8"/>
                        <a:pt x="26" y="9"/>
                        <a:pt x="24" y="9"/>
                      </a:cubicBezTo>
                      <a:moveTo>
                        <a:pt x="17" y="8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6"/>
                        <a:pt x="17" y="5"/>
                        <a:pt x="18" y="5"/>
                      </a:cubicBezTo>
                      <a:cubicBezTo>
                        <a:pt x="19" y="4"/>
                        <a:pt x="20" y="3"/>
                        <a:pt x="20" y="3"/>
                      </a:cubicBezTo>
                      <a:cubicBezTo>
                        <a:pt x="19" y="5"/>
                        <a:pt x="18" y="6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moveTo>
                        <a:pt x="12" y="8"/>
                      </a:move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6"/>
                        <a:pt x="15" y="4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4"/>
                        <a:pt x="17" y="4"/>
                      </a:cubicBezTo>
                      <a:cubicBezTo>
                        <a:pt x="17" y="5"/>
                        <a:pt x="16" y="5"/>
                        <a:pt x="16" y="6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moveTo>
                        <a:pt x="11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2" y="5"/>
                        <a:pt x="13" y="4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5" y="4"/>
                        <a:pt x="13" y="5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moveTo>
                        <a:pt x="37" y="11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8" y="9"/>
                        <a:pt x="39" y="7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6" y="3"/>
                        <a:pt x="35" y="3"/>
                        <a:pt x="33" y="3"/>
                      </a:cubicBezTo>
                      <a:cubicBezTo>
                        <a:pt x="32" y="3"/>
                        <a:pt x="30" y="3"/>
                        <a:pt x="29" y="2"/>
                      </a:cubicBezTo>
                      <a:cubicBezTo>
                        <a:pt x="29" y="2"/>
                        <a:pt x="29" y="2"/>
                        <a:pt x="29" y="1"/>
                      </a:cubicBezTo>
                      <a:cubicBezTo>
                        <a:pt x="34" y="1"/>
                        <a:pt x="39" y="1"/>
                        <a:pt x="43" y="1"/>
                      </a:cubicBezTo>
                      <a:cubicBezTo>
                        <a:pt x="43" y="1"/>
                        <a:pt x="44" y="1"/>
                        <a:pt x="44" y="1"/>
                      </a:cubicBezTo>
                      <a:cubicBezTo>
                        <a:pt x="42" y="6"/>
                        <a:pt x="39" y="10"/>
                        <a:pt x="36" y="13"/>
                      </a:cubicBezTo>
                      <a:cubicBezTo>
                        <a:pt x="34" y="13"/>
                        <a:pt x="31" y="12"/>
                        <a:pt x="28" y="12"/>
                      </a:cubicBezTo>
                      <a:cubicBezTo>
                        <a:pt x="26" y="12"/>
                        <a:pt x="24" y="11"/>
                        <a:pt x="22" y="11"/>
                      </a:cubicBezTo>
                      <a:cubicBezTo>
                        <a:pt x="22" y="11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0"/>
                        <a:pt x="35" y="10"/>
                      </a:cubicBezTo>
                      <a:cubicBezTo>
                        <a:pt x="36" y="10"/>
                        <a:pt x="36" y="10"/>
                        <a:pt x="36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moveTo>
                        <a:pt x="15" y="10"/>
                      </a:move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2" y="10"/>
                        <a:pt x="10" y="9"/>
                        <a:pt x="8" y="9"/>
                      </a:cubicBezTo>
                      <a:cubicBezTo>
                        <a:pt x="8" y="9"/>
                        <a:pt x="8" y="9"/>
                        <a:pt x="7" y="9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7" y="6"/>
                        <a:pt x="10" y="3"/>
                        <a:pt x="13" y="1"/>
                      </a:cubicBezTo>
                      <a:cubicBezTo>
                        <a:pt x="15" y="1"/>
                        <a:pt x="17" y="1"/>
                        <a:pt x="19" y="1"/>
                      </a:cubicBezTo>
                      <a:cubicBezTo>
                        <a:pt x="20" y="1"/>
                        <a:pt x="21" y="1"/>
                        <a:pt x="22" y="1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7"/>
                        <a:pt x="10" y="7"/>
                        <a:pt x="9" y="7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8"/>
                        <a:pt x="11" y="9"/>
                        <a:pt x="11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moveTo>
                        <a:pt x="21" y="17"/>
                      </a:moveTo>
                      <a:cubicBezTo>
                        <a:pt x="20" y="17"/>
                        <a:pt x="19" y="17"/>
                        <a:pt x="18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6"/>
                        <a:pt x="16" y="16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20" y="5"/>
                        <a:pt x="22" y="3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6" y="0"/>
                        <a:pt x="27" y="1"/>
                      </a:cubicBezTo>
                      <a:cubicBezTo>
                        <a:pt x="28" y="1"/>
                        <a:pt x="28" y="1"/>
                        <a:pt x="29" y="1"/>
                      </a:cubicBezTo>
                      <a:cubicBezTo>
                        <a:pt x="26" y="5"/>
                        <a:pt x="24" y="7"/>
                        <a:pt x="22" y="9"/>
                      </a:cubicBezTo>
                      <a:cubicBezTo>
                        <a:pt x="22" y="10"/>
                        <a:pt x="22" y="10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5"/>
                        <a:pt x="21" y="16"/>
                        <a:pt x="21" y="16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moveTo>
                        <a:pt x="24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0"/>
                        <a:pt x="19" y="0"/>
                      </a:cubicBezTo>
                      <a:cubicBezTo>
                        <a:pt x="17" y="0"/>
                        <a:pt x="15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9"/>
                        <a:pt x="5" y="9"/>
                        <a:pt x="7" y="10"/>
                      </a:cubicBezTo>
                      <a:cubicBezTo>
                        <a:pt x="7" y="10"/>
                        <a:pt x="8" y="10"/>
                        <a:pt x="8" y="10"/>
                      </a:cubicBezTo>
                      <a:cubicBezTo>
                        <a:pt x="10" y="10"/>
                        <a:pt x="12" y="10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9" y="10"/>
                        <a:pt x="5" y="10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5" y="10"/>
                        <a:pt x="9" y="11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9" y="11"/>
                        <a:pt x="4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9" y="12"/>
                        <a:pt x="15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" y="13"/>
                        <a:pt x="8" y="12"/>
                        <a:pt x="8" y="12"/>
                      </a:cubicBezTo>
                      <a:cubicBezTo>
                        <a:pt x="6" y="12"/>
                        <a:pt x="5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5" y="13"/>
                        <a:pt x="6" y="13"/>
                        <a:pt x="8" y="13"/>
                      </a:cubicBezTo>
                      <a:cubicBezTo>
                        <a:pt x="8" y="13"/>
                        <a:pt x="9" y="13"/>
                        <a:pt x="13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0" y="14"/>
                        <a:pt x="7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4"/>
                        <a:pt x="2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6"/>
                        <a:pt x="3" y="16"/>
                        <a:pt x="5" y="17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8" y="18"/>
                        <a:pt x="10" y="18"/>
                        <a:pt x="12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7" y="18"/>
                        <a:pt x="3" y="17"/>
                        <a:pt x="1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3" y="17"/>
                        <a:pt x="7" y="19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6" y="19"/>
                        <a:pt x="2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6" y="20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8" y="20"/>
                        <a:pt x="6" y="20"/>
                        <a:pt x="5" y="20"/>
                      </a:cubicBezTo>
                      <a:cubicBezTo>
                        <a:pt x="4" y="19"/>
                        <a:pt x="2" y="19"/>
                        <a:pt x="1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4" y="20"/>
                        <a:pt x="5" y="21"/>
                      </a:cubicBezTo>
                      <a:cubicBezTo>
                        <a:pt x="5" y="21"/>
                        <a:pt x="7" y="21"/>
                        <a:pt x="10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2"/>
                        <a:pt x="4" y="21"/>
                        <a:pt x="1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3" y="21"/>
                        <a:pt x="4" y="21"/>
                      </a:cubicBezTo>
                      <a:cubicBezTo>
                        <a:pt x="3" y="21"/>
                        <a:pt x="3" y="22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4" y="23"/>
                        <a:pt x="5" y="23"/>
                        <a:pt x="7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10" y="26"/>
                        <a:pt x="11" y="26"/>
                        <a:pt x="13" y="27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9" y="25"/>
                        <a:pt x="5" y="24"/>
                        <a:pt x="3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5" y="25"/>
                        <a:pt x="8" y="26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8" y="26"/>
                        <a:pt x="4" y="25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7" y="27"/>
                        <a:pt x="14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9" y="28"/>
                        <a:pt x="7" y="27"/>
                        <a:pt x="7" y="27"/>
                      </a:cubicBezTo>
                      <a:cubicBezTo>
                        <a:pt x="5" y="26"/>
                        <a:pt x="4" y="26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26"/>
                        <a:pt x="5" y="27"/>
                        <a:pt x="6" y="28"/>
                      </a:cubicBezTo>
                      <a:cubicBezTo>
                        <a:pt x="7" y="28"/>
                        <a:pt x="8" y="29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9" y="29"/>
                        <a:pt x="5" y="28"/>
                        <a:pt x="2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5" y="29"/>
                        <a:pt x="8" y="30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4"/>
                        <a:pt x="14" y="34"/>
                        <a:pt x="14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6" y="35"/>
                        <a:pt x="17" y="36"/>
                        <a:pt x="18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4" y="38"/>
                        <a:pt x="30" y="41"/>
                        <a:pt x="32" y="42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3" y="41"/>
                        <a:pt x="33" y="41"/>
                        <a:pt x="33" y="41"/>
                      </a:cubicBezTo>
                      <a:cubicBezTo>
                        <a:pt x="34" y="41"/>
                        <a:pt x="37" y="39"/>
                        <a:pt x="39" y="38"/>
                      </a:cubicBezTo>
                      <a:cubicBezTo>
                        <a:pt x="42" y="36"/>
                        <a:pt x="44" y="35"/>
                        <a:pt x="45" y="35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4" y="35"/>
                        <a:pt x="41" y="36"/>
                        <a:pt x="39" y="37"/>
                      </a:cubicBezTo>
                      <a:cubicBezTo>
                        <a:pt x="36" y="38"/>
                        <a:pt x="34" y="40"/>
                        <a:pt x="33" y="41"/>
                      </a:cubicBezTo>
                      <a:cubicBezTo>
                        <a:pt x="30" y="40"/>
                        <a:pt x="23" y="37"/>
                        <a:pt x="19" y="35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24" y="36"/>
                        <a:pt x="28" y="38"/>
                        <a:pt x="30" y="39"/>
                      </a:cubicBezTo>
                      <a:cubicBezTo>
                        <a:pt x="32" y="40"/>
                        <a:pt x="33" y="40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4" y="39"/>
                        <a:pt x="35" y="39"/>
                        <a:pt x="37" y="38"/>
                      </a:cubicBezTo>
                      <a:cubicBezTo>
                        <a:pt x="39" y="37"/>
                        <a:pt x="42" y="35"/>
                        <a:pt x="45" y="33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2" y="34"/>
                        <a:pt x="39" y="36"/>
                        <a:pt x="36" y="37"/>
                      </a:cubicBezTo>
                      <a:cubicBezTo>
                        <a:pt x="35" y="38"/>
                        <a:pt x="34" y="39"/>
                        <a:pt x="33" y="39"/>
                      </a:cubicBezTo>
                      <a:cubicBezTo>
                        <a:pt x="32" y="39"/>
                        <a:pt x="32" y="39"/>
                        <a:pt x="31" y="38"/>
                      </a:cubicBezTo>
                      <a:cubicBezTo>
                        <a:pt x="28" y="37"/>
                        <a:pt x="24" y="35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2" y="34"/>
                        <a:pt x="25" y="35"/>
                        <a:pt x="27" y="36"/>
                      </a:cubicBezTo>
                      <a:cubicBezTo>
                        <a:pt x="30" y="38"/>
                        <a:pt x="32" y="39"/>
                        <a:pt x="33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0" y="37"/>
                        <a:pt x="27" y="35"/>
                      </a:cubicBezTo>
                      <a:cubicBezTo>
                        <a:pt x="25" y="34"/>
                        <a:pt x="22" y="33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2" y="32"/>
                        <a:pt x="23" y="33"/>
                        <a:pt x="25" y="34"/>
                      </a:cubicBezTo>
                      <a:cubicBezTo>
                        <a:pt x="28" y="35"/>
                        <a:pt x="31" y="37"/>
                        <a:pt x="33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9" y="35"/>
                        <a:pt x="42" y="34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1" y="33"/>
                        <a:pt x="39" y="34"/>
                        <a:pt x="36" y="36"/>
                      </a:cubicBezTo>
                      <a:cubicBezTo>
                        <a:pt x="35" y="36"/>
                        <a:pt x="34" y="37"/>
                        <a:pt x="34" y="37"/>
                      </a:cubicBezTo>
                      <a:cubicBezTo>
                        <a:pt x="31" y="36"/>
                        <a:pt x="28" y="35"/>
                        <a:pt x="25" y="33"/>
                      </a:cubicBezTo>
                      <a:cubicBezTo>
                        <a:pt x="24" y="32"/>
                        <a:pt x="22" y="32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2" y="31"/>
                        <a:pt x="24" y="32"/>
                        <a:pt x="26" y="33"/>
                      </a:cubicBezTo>
                      <a:cubicBezTo>
                        <a:pt x="28" y="34"/>
                        <a:pt x="31" y="35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4" y="36"/>
                        <a:pt x="37" y="35"/>
                        <a:pt x="40" y="33"/>
                      </a:cubicBezTo>
                      <a:cubicBezTo>
                        <a:pt x="43" y="31"/>
                        <a:pt x="45" y="30"/>
                        <a:pt x="45" y="30"/>
                      </a:cubicBezTo>
                      <a:cubicBezTo>
                        <a:pt x="45" y="29"/>
                        <a:pt x="45" y="29"/>
                        <a:pt x="45" y="29"/>
                      </a:cubicBezTo>
                      <a:cubicBezTo>
                        <a:pt x="45" y="29"/>
                        <a:pt x="45" y="29"/>
                        <a:pt x="45" y="29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41" y="25"/>
                        <a:pt x="43" y="23"/>
                        <a:pt x="44" y="23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3" y="23"/>
                        <a:pt x="41" y="24"/>
                        <a:pt x="39" y="26"/>
                      </a:cubicBezTo>
                      <a:cubicBezTo>
                        <a:pt x="36" y="27"/>
                        <a:pt x="34" y="29"/>
                        <a:pt x="33" y="30"/>
                      </a:cubicBezTo>
                      <a:cubicBezTo>
                        <a:pt x="30" y="30"/>
                        <a:pt x="23" y="27"/>
                        <a:pt x="19" y="2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3" y="26"/>
                        <a:pt x="27" y="28"/>
                        <a:pt x="30" y="29"/>
                      </a:cubicBezTo>
                      <a:cubicBezTo>
                        <a:pt x="32" y="29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4" y="28"/>
                        <a:pt x="35" y="28"/>
                        <a:pt x="36" y="27"/>
                      </a:cubicBezTo>
                      <a:cubicBezTo>
                        <a:pt x="39" y="25"/>
                        <a:pt x="42" y="23"/>
                        <a:pt x="44" y="21"/>
                      </a:cubicBezTo>
                      <a:cubicBezTo>
                        <a:pt x="44" y="20"/>
                        <a:pt x="44" y="20"/>
                        <a:pt x="44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1" y="22"/>
                        <a:pt x="38" y="24"/>
                        <a:pt x="36" y="26"/>
                      </a:cubicBezTo>
                      <a:cubicBezTo>
                        <a:pt x="35" y="27"/>
                        <a:pt x="34" y="28"/>
                        <a:pt x="33" y="28"/>
                      </a:cubicBezTo>
                      <a:cubicBezTo>
                        <a:pt x="32" y="28"/>
                        <a:pt x="32" y="28"/>
                        <a:pt x="30" y="28"/>
                      </a:cubicBezTo>
                      <a:cubicBezTo>
                        <a:pt x="28" y="27"/>
                        <a:pt x="23" y="26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25"/>
                        <a:pt x="24" y="25"/>
                        <a:pt x="26" y="26"/>
                      </a:cubicBezTo>
                      <a:cubicBezTo>
                        <a:pt x="30" y="27"/>
                        <a:pt x="32" y="28"/>
                        <a:pt x="33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2" y="27"/>
                        <a:pt x="30" y="26"/>
                        <a:pt x="27" y="25"/>
                      </a:cubicBezTo>
                      <a:cubicBezTo>
                        <a:pt x="24" y="25"/>
                        <a:pt x="22" y="24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1" y="23"/>
                        <a:pt x="22" y="24"/>
                        <a:pt x="24" y="24"/>
                      </a:cubicBezTo>
                      <a:cubicBezTo>
                        <a:pt x="27" y="25"/>
                        <a:pt x="31" y="26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7"/>
                        <a:pt x="35" y="26"/>
                        <a:pt x="36" y="25"/>
                      </a:cubicBezTo>
                      <a:cubicBezTo>
                        <a:pt x="38" y="24"/>
                        <a:pt x="41" y="22"/>
                        <a:pt x="44" y="19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0" y="21"/>
                        <a:pt x="38" y="23"/>
                        <a:pt x="35" y="25"/>
                      </a:cubicBezTo>
                      <a:cubicBezTo>
                        <a:pt x="35" y="25"/>
                        <a:pt x="34" y="26"/>
                        <a:pt x="33" y="26"/>
                      </a:cubicBezTo>
                      <a:cubicBezTo>
                        <a:pt x="31" y="26"/>
                        <a:pt x="28" y="25"/>
                        <a:pt x="24" y="23"/>
                      </a:cubicBezTo>
                      <a:cubicBezTo>
                        <a:pt x="23" y="23"/>
                        <a:pt x="21" y="22"/>
                        <a:pt x="19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2"/>
                        <a:pt x="23" y="23"/>
                        <a:pt x="25" y="23"/>
                      </a:cubicBezTo>
                      <a:cubicBezTo>
                        <a:pt x="28" y="24"/>
                        <a:pt x="30" y="25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25"/>
                        <a:pt x="36" y="23"/>
                        <a:pt x="39" y="22"/>
                      </a:cubicBezTo>
                      <a:cubicBezTo>
                        <a:pt x="42" y="19"/>
                        <a:pt x="44" y="18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42" y="13"/>
                        <a:pt x="45" y="9"/>
                        <a:pt x="45" y="8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4" y="9"/>
                        <a:pt x="38" y="16"/>
                        <a:pt x="36" y="18"/>
                      </a:cubicBezTo>
                      <a:cubicBezTo>
                        <a:pt x="34" y="18"/>
                        <a:pt x="27" y="17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6" y="16"/>
                        <a:pt x="31" y="17"/>
                        <a:pt x="34" y="17"/>
                      </a:cubicBezTo>
                      <a:cubicBezTo>
                        <a:pt x="35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9" y="15"/>
                        <a:pt x="43" y="10"/>
                        <a:pt x="45" y="6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2" y="9"/>
                        <a:pt x="38" y="14"/>
                        <a:pt x="36" y="17"/>
                      </a:cubicBezTo>
                      <a:cubicBezTo>
                        <a:pt x="36" y="17"/>
                        <a:pt x="35" y="17"/>
                        <a:pt x="34" y="16"/>
                      </a:cubicBezTo>
                      <a:cubicBezTo>
                        <a:pt x="31" y="16"/>
                        <a:pt x="26" y="15"/>
                        <a:pt x="22" y="15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5" y="15"/>
                        <a:pt x="27" y="15"/>
                        <a:pt x="30" y="16"/>
                      </a:cubicBezTo>
                      <a:cubicBezTo>
                        <a:pt x="34" y="16"/>
                        <a:pt x="36" y="17"/>
                        <a:pt x="36" y="17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16"/>
                        <a:pt x="33" y="15"/>
                        <a:pt x="30" y="15"/>
                      </a:cubicBezTo>
                      <a:cubicBezTo>
                        <a:pt x="28" y="14"/>
                        <a:pt x="25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4" y="13"/>
                        <a:pt x="25" y="14"/>
                        <a:pt x="27" y="14"/>
                      </a:cubicBezTo>
                      <a:cubicBezTo>
                        <a:pt x="31" y="15"/>
                        <a:pt x="34" y="15"/>
                        <a:pt x="36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9" y="12"/>
                        <a:pt x="42" y="9"/>
                        <a:pt x="45" y="4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1" y="8"/>
                        <a:pt x="39" y="11"/>
                        <a:pt x="37" y="14"/>
                      </a:cubicBezTo>
                      <a:cubicBezTo>
                        <a:pt x="40" y="10"/>
                        <a:pt x="43" y="6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1"/>
                        <a:pt x="44" y="1"/>
                        <a:pt x="43" y="1"/>
                      </a:cubicBezTo>
                      <a:cubicBezTo>
                        <a:pt x="39" y="1"/>
                        <a:pt x="35" y="1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5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0" name="iś1iďé"/>
                <p:cNvSpPr/>
                <p:nvPr/>
              </p:nvSpPr>
              <p:spPr bwMode="auto">
                <a:xfrm>
                  <a:off x="3979" y="2101"/>
                  <a:ext cx="12" cy="2"/>
                </a:xfrm>
                <a:custGeom>
                  <a:avLst/>
                  <a:gdLst>
                    <a:gd name="T0" fmla="*/ 3 w 12"/>
                    <a:gd name="T1" fmla="*/ 0 h 2"/>
                    <a:gd name="T2" fmla="*/ 0 w 12"/>
                    <a:gd name="T3" fmla="*/ 0 h 2"/>
                    <a:gd name="T4" fmla="*/ 3 w 12"/>
                    <a:gd name="T5" fmla="*/ 0 h 2"/>
                    <a:gd name="T6" fmla="*/ 10 w 12"/>
                    <a:gd name="T7" fmla="*/ 2 h 2"/>
                    <a:gd name="T8" fmla="*/ 12 w 12"/>
                    <a:gd name="T9" fmla="*/ 2 h 2"/>
                    <a:gd name="T10" fmla="*/ 10 w 12"/>
                    <a:gd name="T11" fmla="*/ 0 h 2"/>
                    <a:gd name="T12" fmla="*/ 3 w 1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1" name="íš1îde"/>
                <p:cNvSpPr/>
                <p:nvPr/>
              </p:nvSpPr>
              <p:spPr bwMode="auto">
                <a:xfrm>
                  <a:off x="3979" y="2101"/>
                  <a:ext cx="12" cy="2"/>
                </a:xfrm>
                <a:custGeom>
                  <a:avLst/>
                  <a:gdLst>
                    <a:gd name="T0" fmla="*/ 3 w 12"/>
                    <a:gd name="T1" fmla="*/ 0 h 2"/>
                    <a:gd name="T2" fmla="*/ 0 w 12"/>
                    <a:gd name="T3" fmla="*/ 0 h 2"/>
                    <a:gd name="T4" fmla="*/ 3 w 12"/>
                    <a:gd name="T5" fmla="*/ 0 h 2"/>
                    <a:gd name="T6" fmla="*/ 10 w 12"/>
                    <a:gd name="T7" fmla="*/ 2 h 2"/>
                    <a:gd name="T8" fmla="*/ 12 w 12"/>
                    <a:gd name="T9" fmla="*/ 2 h 2"/>
                    <a:gd name="T10" fmla="*/ 10 w 12"/>
                    <a:gd name="T11" fmla="*/ 0 h 2"/>
                    <a:gd name="T12" fmla="*/ 3 w 1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2" name="iṡḻïďe"/>
                <p:cNvSpPr/>
                <p:nvPr/>
              </p:nvSpPr>
              <p:spPr bwMode="auto">
                <a:xfrm>
                  <a:off x="3974" y="2120"/>
                  <a:ext cx="10" cy="5"/>
                </a:xfrm>
                <a:custGeom>
                  <a:avLst/>
                  <a:gdLst>
                    <a:gd name="T0" fmla="*/ 0 w 10"/>
                    <a:gd name="T1" fmla="*/ 0 h 5"/>
                    <a:gd name="T2" fmla="*/ 0 w 10"/>
                    <a:gd name="T3" fmla="*/ 2 h 5"/>
                    <a:gd name="T4" fmla="*/ 0 w 10"/>
                    <a:gd name="T5" fmla="*/ 2 h 5"/>
                    <a:gd name="T6" fmla="*/ 10 w 10"/>
                    <a:gd name="T7" fmla="*/ 5 h 5"/>
                    <a:gd name="T8" fmla="*/ 10 w 10"/>
                    <a:gd name="T9" fmla="*/ 5 h 5"/>
                    <a:gd name="T10" fmla="*/ 10 w 10"/>
                    <a:gd name="T11" fmla="*/ 5 h 5"/>
                    <a:gd name="T12" fmla="*/ 10 w 10"/>
                    <a:gd name="T13" fmla="*/ 5 h 5"/>
                    <a:gd name="T14" fmla="*/ 0 w 10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3" name="íṥḷïḑê"/>
                <p:cNvSpPr/>
                <p:nvPr/>
              </p:nvSpPr>
              <p:spPr bwMode="auto">
                <a:xfrm>
                  <a:off x="3974" y="2120"/>
                  <a:ext cx="10" cy="5"/>
                </a:xfrm>
                <a:custGeom>
                  <a:avLst/>
                  <a:gdLst>
                    <a:gd name="T0" fmla="*/ 0 w 10"/>
                    <a:gd name="T1" fmla="*/ 0 h 5"/>
                    <a:gd name="T2" fmla="*/ 0 w 10"/>
                    <a:gd name="T3" fmla="*/ 2 h 5"/>
                    <a:gd name="T4" fmla="*/ 0 w 10"/>
                    <a:gd name="T5" fmla="*/ 2 h 5"/>
                    <a:gd name="T6" fmla="*/ 10 w 10"/>
                    <a:gd name="T7" fmla="*/ 5 h 5"/>
                    <a:gd name="T8" fmla="*/ 10 w 10"/>
                    <a:gd name="T9" fmla="*/ 5 h 5"/>
                    <a:gd name="T10" fmla="*/ 10 w 10"/>
                    <a:gd name="T11" fmla="*/ 5 h 5"/>
                    <a:gd name="T12" fmla="*/ 10 w 10"/>
                    <a:gd name="T13" fmla="*/ 5 h 5"/>
                    <a:gd name="T14" fmla="*/ 0 w 10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4" name="ís1ïḓe"/>
                <p:cNvSpPr/>
                <p:nvPr/>
              </p:nvSpPr>
              <p:spPr bwMode="auto">
                <a:xfrm>
                  <a:off x="3977" y="2141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0 w 9"/>
                    <a:gd name="T5" fmla="*/ 0 h 5"/>
                    <a:gd name="T6" fmla="*/ 9 w 9"/>
                    <a:gd name="T7" fmla="*/ 5 h 5"/>
                    <a:gd name="T8" fmla="*/ 9 w 9"/>
                    <a:gd name="T9" fmla="*/ 5 h 5"/>
                    <a:gd name="T10" fmla="*/ 9 w 9"/>
                    <a:gd name="T11" fmla="*/ 5 h 5"/>
                    <a:gd name="T12" fmla="*/ 9 w 9"/>
                    <a:gd name="T13" fmla="*/ 5 h 5"/>
                    <a:gd name="T14" fmla="*/ 0 w 9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5" name="ïṧḻîḓê"/>
                <p:cNvSpPr/>
                <p:nvPr/>
              </p:nvSpPr>
              <p:spPr bwMode="auto">
                <a:xfrm>
                  <a:off x="3977" y="2141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0 w 9"/>
                    <a:gd name="T5" fmla="*/ 0 h 5"/>
                    <a:gd name="T6" fmla="*/ 9 w 9"/>
                    <a:gd name="T7" fmla="*/ 5 h 5"/>
                    <a:gd name="T8" fmla="*/ 9 w 9"/>
                    <a:gd name="T9" fmla="*/ 5 h 5"/>
                    <a:gd name="T10" fmla="*/ 9 w 9"/>
                    <a:gd name="T11" fmla="*/ 5 h 5"/>
                    <a:gd name="T12" fmla="*/ 9 w 9"/>
                    <a:gd name="T13" fmla="*/ 5 h 5"/>
                    <a:gd name="T14" fmla="*/ 0 w 9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6" name="íṣ1ïḑé"/>
                <p:cNvSpPr/>
                <p:nvPr/>
              </p:nvSpPr>
              <p:spPr bwMode="auto">
                <a:xfrm>
                  <a:off x="3579" y="2310"/>
                  <a:ext cx="89" cy="114"/>
                </a:xfrm>
                <a:custGeom>
                  <a:avLst/>
                  <a:gdLst>
                    <a:gd name="T0" fmla="*/ 30 w 37"/>
                    <a:gd name="T1" fmla="*/ 41 h 48"/>
                    <a:gd name="T2" fmla="*/ 26 w 37"/>
                    <a:gd name="T3" fmla="*/ 46 h 48"/>
                    <a:gd name="T4" fmla="*/ 28 w 37"/>
                    <a:gd name="T5" fmla="*/ 41 h 48"/>
                    <a:gd name="T6" fmla="*/ 14 w 37"/>
                    <a:gd name="T7" fmla="*/ 41 h 48"/>
                    <a:gd name="T8" fmla="*/ 15 w 37"/>
                    <a:gd name="T9" fmla="*/ 41 h 48"/>
                    <a:gd name="T10" fmla="*/ 17 w 37"/>
                    <a:gd name="T11" fmla="*/ 40 h 48"/>
                    <a:gd name="T12" fmla="*/ 19 w 37"/>
                    <a:gd name="T13" fmla="*/ 39 h 48"/>
                    <a:gd name="T14" fmla="*/ 22 w 37"/>
                    <a:gd name="T15" fmla="*/ 39 h 48"/>
                    <a:gd name="T16" fmla="*/ 29 w 37"/>
                    <a:gd name="T17" fmla="*/ 36 h 48"/>
                    <a:gd name="T18" fmla="*/ 30 w 37"/>
                    <a:gd name="T19" fmla="*/ 35 h 48"/>
                    <a:gd name="T20" fmla="*/ 32 w 37"/>
                    <a:gd name="T21" fmla="*/ 35 h 48"/>
                    <a:gd name="T22" fmla="*/ 8 w 37"/>
                    <a:gd name="T23" fmla="*/ 29 h 48"/>
                    <a:gd name="T24" fmla="*/ 9 w 37"/>
                    <a:gd name="T25" fmla="*/ 30 h 48"/>
                    <a:gd name="T26" fmla="*/ 11 w 37"/>
                    <a:gd name="T27" fmla="*/ 30 h 48"/>
                    <a:gd name="T28" fmla="*/ 18 w 37"/>
                    <a:gd name="T29" fmla="*/ 29 h 48"/>
                    <a:gd name="T30" fmla="*/ 14 w 37"/>
                    <a:gd name="T31" fmla="*/ 29 h 48"/>
                    <a:gd name="T32" fmla="*/ 16 w 37"/>
                    <a:gd name="T33" fmla="*/ 27 h 48"/>
                    <a:gd name="T34" fmla="*/ 25 w 37"/>
                    <a:gd name="T35" fmla="*/ 23 h 48"/>
                    <a:gd name="T36" fmla="*/ 26 w 37"/>
                    <a:gd name="T37" fmla="*/ 24 h 48"/>
                    <a:gd name="T38" fmla="*/ 11 w 37"/>
                    <a:gd name="T39" fmla="*/ 22 h 48"/>
                    <a:gd name="T40" fmla="*/ 28 w 37"/>
                    <a:gd name="T41" fmla="*/ 24 h 48"/>
                    <a:gd name="T42" fmla="*/ 31 w 37"/>
                    <a:gd name="T43" fmla="*/ 23 h 48"/>
                    <a:gd name="T44" fmla="*/ 10 w 37"/>
                    <a:gd name="T45" fmla="*/ 20 h 48"/>
                    <a:gd name="T46" fmla="*/ 8 w 37"/>
                    <a:gd name="T47" fmla="*/ 18 h 48"/>
                    <a:gd name="T48" fmla="*/ 6 w 37"/>
                    <a:gd name="T49" fmla="*/ 17 h 48"/>
                    <a:gd name="T50" fmla="*/ 5 w 37"/>
                    <a:gd name="T51" fmla="*/ 16 h 48"/>
                    <a:gd name="T52" fmla="*/ 3 w 37"/>
                    <a:gd name="T53" fmla="*/ 16 h 48"/>
                    <a:gd name="T54" fmla="*/ 27 w 37"/>
                    <a:gd name="T55" fmla="*/ 13 h 48"/>
                    <a:gd name="T56" fmla="*/ 29 w 37"/>
                    <a:gd name="T57" fmla="*/ 6 h 48"/>
                    <a:gd name="T58" fmla="*/ 29 w 37"/>
                    <a:gd name="T59" fmla="*/ 7 h 48"/>
                    <a:gd name="T60" fmla="*/ 25 w 37"/>
                    <a:gd name="T61" fmla="*/ 17 h 48"/>
                    <a:gd name="T62" fmla="*/ 26 w 37"/>
                    <a:gd name="T63" fmla="*/ 17 h 48"/>
                    <a:gd name="T64" fmla="*/ 24 w 37"/>
                    <a:gd name="T65" fmla="*/ 22 h 48"/>
                    <a:gd name="T66" fmla="*/ 25 w 37"/>
                    <a:gd name="T67" fmla="*/ 27 h 48"/>
                    <a:gd name="T68" fmla="*/ 25 w 37"/>
                    <a:gd name="T69" fmla="*/ 27 h 48"/>
                    <a:gd name="T70" fmla="*/ 27 w 37"/>
                    <a:gd name="T71" fmla="*/ 33 h 48"/>
                    <a:gd name="T72" fmla="*/ 21 w 37"/>
                    <a:gd name="T73" fmla="*/ 35 h 48"/>
                    <a:gd name="T74" fmla="*/ 19 w 37"/>
                    <a:gd name="T75" fmla="*/ 30 h 48"/>
                    <a:gd name="T76" fmla="*/ 17 w 37"/>
                    <a:gd name="T77" fmla="*/ 26 h 48"/>
                    <a:gd name="T78" fmla="*/ 7 w 37"/>
                    <a:gd name="T79" fmla="*/ 24 h 48"/>
                    <a:gd name="T80" fmla="*/ 13 w 37"/>
                    <a:gd name="T81" fmla="*/ 23 h 48"/>
                    <a:gd name="T82" fmla="*/ 19 w 37"/>
                    <a:gd name="T83" fmla="*/ 20 h 48"/>
                    <a:gd name="T84" fmla="*/ 1 w 37"/>
                    <a:gd name="T85" fmla="*/ 11 h 48"/>
                    <a:gd name="T86" fmla="*/ 7 w 37"/>
                    <a:gd name="T87" fmla="*/ 21 h 48"/>
                    <a:gd name="T88" fmla="*/ 7 w 37"/>
                    <a:gd name="T89" fmla="*/ 29 h 48"/>
                    <a:gd name="T90" fmla="*/ 14 w 37"/>
                    <a:gd name="T91" fmla="*/ 30 h 48"/>
                    <a:gd name="T92" fmla="*/ 11 w 37"/>
                    <a:gd name="T93" fmla="*/ 38 h 48"/>
                    <a:gd name="T94" fmla="*/ 24 w 37"/>
                    <a:gd name="T95" fmla="*/ 45 h 48"/>
                    <a:gd name="T96" fmla="*/ 26 w 37"/>
                    <a:gd name="T97" fmla="*/ 48 h 48"/>
                    <a:gd name="T98" fmla="*/ 30 w 37"/>
                    <a:gd name="T99" fmla="*/ 46 h 48"/>
                    <a:gd name="T100" fmla="*/ 31 w 37"/>
                    <a:gd name="T101" fmla="*/ 40 h 48"/>
                    <a:gd name="T102" fmla="*/ 36 w 37"/>
                    <a:gd name="T103" fmla="*/ 30 h 48"/>
                    <a:gd name="T104" fmla="*/ 26 w 37"/>
                    <a:gd name="T105" fmla="*/ 25 h 48"/>
                    <a:gd name="T106" fmla="*/ 31 w 37"/>
                    <a:gd name="T107" fmla="*/ 24 h 48"/>
                    <a:gd name="T108" fmla="*/ 31 w 37"/>
                    <a:gd name="T109" fmla="*/ 14 h 48"/>
                    <a:gd name="T110" fmla="*/ 30 w 37"/>
                    <a:gd name="T11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" h="48">
                      <a:moveTo>
                        <a:pt x="26" y="47"/>
                      </a:move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5" y="42"/>
                        <a:pt x="25" y="42"/>
                        <a:pt x="26" y="42"/>
                      </a:cubicBezTo>
                      <a:cubicBezTo>
                        <a:pt x="26" y="43"/>
                        <a:pt x="26" y="45"/>
                        <a:pt x="26" y="46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moveTo>
                        <a:pt x="30" y="45"/>
                      </a:moveTo>
                      <a:cubicBezTo>
                        <a:pt x="30" y="44"/>
                        <a:pt x="30" y="42"/>
                        <a:pt x="30" y="41"/>
                      </a:cubicBezTo>
                      <a:cubicBezTo>
                        <a:pt x="30" y="42"/>
                        <a:pt x="30" y="43"/>
                        <a:pt x="31" y="44"/>
                      </a:cubicBezTo>
                      <a:cubicBezTo>
                        <a:pt x="31" y="44"/>
                        <a:pt x="30" y="45"/>
                        <a:pt x="30" y="45"/>
                      </a:cubicBezTo>
                      <a:moveTo>
                        <a:pt x="14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moveTo>
                        <a:pt x="26" y="46"/>
                      </a:moveTo>
                      <a:cubicBezTo>
                        <a:pt x="26" y="45"/>
                        <a:pt x="26" y="43"/>
                        <a:pt x="26" y="41"/>
                      </a:cubicBezTo>
                      <a:cubicBezTo>
                        <a:pt x="27" y="41"/>
                        <a:pt x="28" y="41"/>
                        <a:pt x="29" y="4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2"/>
                        <a:pt x="29" y="43"/>
                        <a:pt x="29" y="45"/>
                      </a:cubicBezTo>
                      <a:cubicBezTo>
                        <a:pt x="29" y="45"/>
                        <a:pt x="28" y="45"/>
                        <a:pt x="28" y="46"/>
                      </a:cubicBezTo>
                      <a:cubicBezTo>
                        <a:pt x="28" y="44"/>
                        <a:pt x="28" y="43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43"/>
                        <a:pt x="27" y="44"/>
                        <a:pt x="27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moveTo>
                        <a:pt x="14" y="41"/>
                      </a:moveTo>
                      <a:cubicBezTo>
                        <a:pt x="14" y="40"/>
                        <a:pt x="13" y="39"/>
                        <a:pt x="12" y="39"/>
                      </a:cubicBezTo>
                      <a:cubicBezTo>
                        <a:pt x="13" y="39"/>
                        <a:pt x="13" y="38"/>
                        <a:pt x="14" y="38"/>
                      </a:cubicBezTo>
                      <a:cubicBezTo>
                        <a:pt x="14" y="39"/>
                        <a:pt x="14" y="40"/>
                        <a:pt x="14" y="41"/>
                      </a:cubicBezTo>
                      <a:moveTo>
                        <a:pt x="14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0"/>
                        <a:pt x="14" y="39"/>
                        <a:pt x="14" y="38"/>
                      </a:cubicBezTo>
                      <a:cubicBezTo>
                        <a:pt x="14" y="38"/>
                        <a:pt x="15" y="38"/>
                        <a:pt x="15" y="38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moveTo>
                        <a:pt x="16" y="40"/>
                      </a:move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7" y="37"/>
                        <a:pt x="17" y="37"/>
                      </a:cubicBezTo>
                      <a:cubicBezTo>
                        <a:pt x="17" y="38"/>
                        <a:pt x="17" y="39"/>
                        <a:pt x="17" y="40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7" y="40"/>
                        <a:pt x="16" y="40"/>
                        <a:pt x="16" y="40"/>
                      </a:cubicBezTo>
                      <a:moveTo>
                        <a:pt x="18" y="39"/>
                      </a:moveTo>
                      <a:cubicBezTo>
                        <a:pt x="18" y="39"/>
                        <a:pt x="18" y="38"/>
                        <a:pt x="1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7"/>
                        <a:pt x="19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39"/>
                        <a:pt x="18" y="39"/>
                        <a:pt x="18" y="39"/>
                      </a:cubicBezTo>
                      <a:moveTo>
                        <a:pt x="20" y="39"/>
                      </a:move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2" y="37"/>
                        <a:pt x="22" y="39"/>
                        <a:pt x="23" y="40"/>
                      </a:cubicBezTo>
                      <a:cubicBezTo>
                        <a:pt x="22" y="40"/>
                        <a:pt x="22" y="39"/>
                        <a:pt x="22" y="39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0" y="39"/>
                        <a:pt x="20" y="39"/>
                      </a:cubicBezTo>
                      <a:moveTo>
                        <a:pt x="29" y="36"/>
                      </a:moveTo>
                      <a:cubicBezTo>
                        <a:pt x="29" y="35"/>
                        <a:pt x="28" y="34"/>
                        <a:pt x="28" y="33"/>
                      </a:cubicBezTo>
                      <a:cubicBezTo>
                        <a:pt x="28" y="33"/>
                        <a:pt x="29" y="33"/>
                        <a:pt x="29" y="33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moveTo>
                        <a:pt x="30" y="35"/>
                      </a:move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2"/>
                        <a:pt x="31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1" y="35"/>
                        <a:pt x="30" y="35"/>
                        <a:pt x="30" y="35"/>
                      </a:cubicBezTo>
                      <a:moveTo>
                        <a:pt x="32" y="35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3" y="31"/>
                        <a:pt x="33" y="31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3" y="32"/>
                        <a:pt x="33" y="33"/>
                        <a:pt x="33" y="34"/>
                      </a:cubicBezTo>
                      <a:cubicBezTo>
                        <a:pt x="33" y="34"/>
                        <a:pt x="32" y="34"/>
                        <a:pt x="32" y="35"/>
                      </a:cubicBezTo>
                      <a:moveTo>
                        <a:pt x="34" y="34"/>
                      </a:moveTo>
                      <a:cubicBezTo>
                        <a:pt x="34" y="33"/>
                        <a:pt x="34" y="32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1"/>
                        <a:pt x="35" y="31"/>
                        <a:pt x="35" y="31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5" y="33"/>
                        <a:pt x="35" y="34"/>
                        <a:pt x="34" y="34"/>
                      </a:cubicBezTo>
                      <a:moveTo>
                        <a:pt x="8" y="29"/>
                      </a:move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30"/>
                        <a:pt x="9" y="30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8" y="30"/>
                        <a:pt x="8" y="30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moveTo>
                        <a:pt x="9" y="30"/>
                      </a:moveTo>
                      <a:cubicBezTo>
                        <a:pt x="9" y="30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9"/>
                        <a:pt x="10" y="29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moveTo>
                        <a:pt x="11" y="30"/>
                      </a:moveTo>
                      <a:cubicBezTo>
                        <a:pt x="11" y="29"/>
                        <a:pt x="11" y="29"/>
                        <a:pt x="11" y="28"/>
                      </a:cubicBezTo>
                      <a:cubicBezTo>
                        <a:pt x="11" y="28"/>
                        <a:pt x="12" y="28"/>
                        <a:pt x="13" y="28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2" y="29"/>
                        <a:pt x="11" y="30"/>
                        <a:pt x="11" y="30"/>
                      </a:cubicBezTo>
                      <a:moveTo>
                        <a:pt x="17" y="29"/>
                      </a:move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8" y="28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7" y="29"/>
                        <a:pt x="17" y="29"/>
                      </a:cubicBezTo>
                      <a:moveTo>
                        <a:pt x="13" y="29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5" y="27"/>
                        <a:pt x="15" y="28"/>
                        <a:pt x="15" y="28"/>
                      </a:cubicBezTo>
                      <a:cubicBezTo>
                        <a:pt x="15" y="28"/>
                        <a:pt x="14" y="29"/>
                        <a:pt x="14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moveTo>
                        <a:pt x="17" y="29"/>
                      </a:move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moveTo>
                        <a:pt x="25" y="26"/>
                      </a:moveTo>
                      <a:cubicBezTo>
                        <a:pt x="25" y="26"/>
                        <a:pt x="25" y="25"/>
                        <a:pt x="25" y="24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moveTo>
                        <a:pt x="26" y="24"/>
                      </a:move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3"/>
                        <a:pt x="27" y="23"/>
                        <a:pt x="2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moveTo>
                        <a:pt x="11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moveTo>
                        <a:pt x="28" y="24"/>
                      </a:moveTo>
                      <a:cubicBezTo>
                        <a:pt x="28" y="23"/>
                        <a:pt x="28" y="22"/>
                        <a:pt x="28" y="22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2"/>
                        <a:pt x="29" y="23"/>
                        <a:pt x="29" y="23"/>
                      </a:cubicBezTo>
                      <a:cubicBezTo>
                        <a:pt x="29" y="23"/>
                        <a:pt x="28" y="24"/>
                        <a:pt x="28" y="24"/>
                      </a:cubicBezTo>
                      <a:moveTo>
                        <a:pt x="30" y="23"/>
                      </a:move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moveTo>
                        <a:pt x="31" y="23"/>
                      </a:move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1"/>
                        <a:pt x="32" y="22"/>
                        <a:pt x="32" y="22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moveTo>
                        <a:pt x="10" y="23"/>
                      </a:move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moveTo>
                        <a:pt x="9" y="22"/>
                      </a:moveTo>
                      <a:cubicBezTo>
                        <a:pt x="9" y="22"/>
                        <a:pt x="8" y="21"/>
                        <a:pt x="8" y="21"/>
                      </a:cubicBezTo>
                      <a:cubicBezTo>
                        <a:pt x="8" y="20"/>
                        <a:pt x="8" y="19"/>
                        <a:pt x="8" y="18"/>
                      </a:cubicBezTo>
                      <a:cubicBezTo>
                        <a:pt x="8" y="19"/>
                        <a:pt x="9" y="19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2"/>
                        <a:pt x="9" y="22"/>
                        <a:pt x="9" y="22"/>
                      </a:cubicBezTo>
                      <a:moveTo>
                        <a:pt x="7" y="20"/>
                      </a:moveTo>
                      <a:cubicBezTo>
                        <a:pt x="7" y="20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9"/>
                        <a:pt x="7" y="19"/>
                        <a:pt x="7" y="20"/>
                      </a:cubicBezTo>
                      <a:moveTo>
                        <a:pt x="5" y="18"/>
                      </a:moveTo>
                      <a:cubicBezTo>
                        <a:pt x="5" y="18"/>
                        <a:pt x="5" y="17"/>
                        <a:pt x="4" y="17"/>
                      </a:cubicBezTo>
                      <a:cubicBezTo>
                        <a:pt x="4" y="16"/>
                        <a:pt x="4" y="16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8"/>
                        <a:pt x="5" y="18"/>
                        <a:pt x="5" y="18"/>
                      </a:cubicBezTo>
                      <a:moveTo>
                        <a:pt x="26" y="16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5"/>
                        <a:pt x="27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moveTo>
                        <a:pt x="4" y="17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2" y="14"/>
                        <a:pt x="2" y="14"/>
                        <a:pt x="2" y="12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5"/>
                        <a:pt x="4" y="16"/>
                        <a:pt x="4" y="17"/>
                      </a:cubicBezTo>
                      <a:moveTo>
                        <a:pt x="28" y="15"/>
                      </a:moveTo>
                      <a:cubicBezTo>
                        <a:pt x="27" y="14"/>
                        <a:pt x="27" y="13"/>
                        <a:pt x="27" y="13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moveTo>
                        <a:pt x="28" y="11"/>
                      </a:move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7"/>
                        <a:pt x="29" y="8"/>
                        <a:pt x="29" y="9"/>
                      </a:cubicBezTo>
                      <a:cubicBezTo>
                        <a:pt x="29" y="10"/>
                        <a:pt x="29" y="11"/>
                        <a:pt x="28" y="11"/>
                      </a:cubicBezTo>
                      <a:moveTo>
                        <a:pt x="29" y="7"/>
                      </a:moveTo>
                      <a:cubicBezTo>
                        <a:pt x="29" y="7"/>
                        <a:pt x="29" y="6"/>
                        <a:pt x="29" y="5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4"/>
                        <a:pt x="29" y="5"/>
                        <a:pt x="30" y="6"/>
                      </a:cubicBezTo>
                      <a:cubicBezTo>
                        <a:pt x="30" y="6"/>
                        <a:pt x="29" y="7"/>
                        <a:pt x="29" y="7"/>
                      </a:cubicBezTo>
                      <a:moveTo>
                        <a:pt x="19" y="20"/>
                      </a:move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5"/>
                        <a:pt x="19" y="10"/>
                        <a:pt x="20" y="5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8" y="16"/>
                        <a:pt x="30" y="16"/>
                        <a:pt x="31" y="15"/>
                      </a:cubicBezTo>
                      <a:cubicBezTo>
                        <a:pt x="31" y="16"/>
                        <a:pt x="32" y="18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3"/>
                        <a:pt x="24" y="24"/>
                        <a:pt x="24" y="24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8" y="26"/>
                        <a:pt x="30" y="26"/>
                        <a:pt x="31" y="25"/>
                      </a:cubicBezTo>
                      <a:cubicBezTo>
                        <a:pt x="32" y="25"/>
                        <a:pt x="33" y="25"/>
                        <a:pt x="33" y="25"/>
                      </a:cubicBezTo>
                      <a:cubicBezTo>
                        <a:pt x="34" y="26"/>
                        <a:pt x="35" y="29"/>
                        <a:pt x="35" y="30"/>
                      </a:cubicBezTo>
                      <a:cubicBezTo>
                        <a:pt x="34" y="30"/>
                        <a:pt x="32" y="31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8" y="35"/>
                        <a:pt x="28" y="36"/>
                        <a:pt x="28" y="37"/>
                      </a:cubicBezTo>
                      <a:cubicBezTo>
                        <a:pt x="29" y="38"/>
                        <a:pt x="29" y="38"/>
                        <a:pt x="30" y="40"/>
                      </a:cubicBezTo>
                      <a:cubicBezTo>
                        <a:pt x="28" y="40"/>
                        <a:pt x="26" y="40"/>
                        <a:pt x="24" y="42"/>
                      </a:cubicBezTo>
                      <a:cubicBezTo>
                        <a:pt x="23" y="39"/>
                        <a:pt x="23" y="38"/>
                        <a:pt x="22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16" y="36"/>
                        <a:pt x="13" y="37"/>
                        <a:pt x="12" y="38"/>
                      </a:cubicBezTo>
                      <a:cubicBezTo>
                        <a:pt x="12" y="36"/>
                        <a:pt x="11" y="34"/>
                        <a:pt x="11" y="33"/>
                      </a:cubicBezTo>
                      <a:cubicBezTo>
                        <a:pt x="12" y="32"/>
                        <a:pt x="16" y="31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7"/>
                        <a:pt x="18" y="26"/>
                        <a:pt x="18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7"/>
                        <a:pt x="10" y="27"/>
                        <a:pt x="8" y="28"/>
                      </a:cubicBezTo>
                      <a:cubicBezTo>
                        <a:pt x="7" y="27"/>
                        <a:pt x="7" y="26"/>
                        <a:pt x="7" y="24"/>
                      </a:cubicBezTo>
                      <a:cubicBezTo>
                        <a:pt x="8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3"/>
                        <a:pt x="12" y="23"/>
                        <a:pt x="12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0" y="19"/>
                        <a:pt x="5" y="15"/>
                        <a:pt x="2" y="11"/>
                      </a:cubicBezTo>
                      <a:cubicBezTo>
                        <a:pt x="3" y="10"/>
                        <a:pt x="7" y="9"/>
                        <a:pt x="8" y="9"/>
                      </a:cubicBezTo>
                      <a:cubicBezTo>
                        <a:pt x="9" y="10"/>
                        <a:pt x="16" y="17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moveTo>
                        <a:pt x="29" y="0"/>
                      </a:move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9"/>
                        <a:pt x="18" y="14"/>
                        <a:pt x="18" y="18"/>
                      </a:cubicBezTo>
                      <a:cubicBezTo>
                        <a:pt x="15" y="15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2" y="9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9"/>
                        <a:pt x="6" y="20"/>
                        <a:pt x="7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8" y="23"/>
                        <a:pt x="7" y="23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6"/>
                        <a:pt x="6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30"/>
                        <a:pt x="7" y="31"/>
                        <a:pt x="8" y="31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1"/>
                        <a:pt x="10" y="31"/>
                        <a:pt x="11" y="31"/>
                      </a:cubicBezTo>
                      <a:cubicBezTo>
                        <a:pt x="11" y="31"/>
                        <a:pt x="12" y="30"/>
                        <a:pt x="14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2" y="31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4"/>
                        <a:pt x="11" y="36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2" y="40"/>
                        <a:pt x="13" y="41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7" y="41"/>
                        <a:pt x="19" y="40"/>
                        <a:pt x="21" y="39"/>
                      </a:cubicBezTo>
                      <a:cubicBezTo>
                        <a:pt x="22" y="41"/>
                        <a:pt x="23" y="43"/>
                        <a:pt x="24" y="45"/>
                      </a:cubicBezTo>
                      <a:cubicBezTo>
                        <a:pt x="24" y="46"/>
                        <a:pt x="25" y="47"/>
                        <a:pt x="25" y="47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27" y="47"/>
                        <a:pt x="28" y="46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5"/>
                        <a:pt x="31" y="45"/>
                        <a:pt x="32" y="45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1" y="43"/>
                        <a:pt x="31" y="42"/>
                        <a:pt x="30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0" y="39"/>
                        <a:pt x="30" y="38"/>
                        <a:pt x="29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6"/>
                        <a:pt x="35" y="34"/>
                        <a:pt x="36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5" y="25"/>
                        <a:pt x="34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24"/>
                        <a:pt x="32" y="24"/>
                        <a:pt x="31" y="24"/>
                      </a:cubicBezTo>
                      <a:cubicBezTo>
                        <a:pt x="30" y="25"/>
                        <a:pt x="28" y="25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8" y="25"/>
                        <a:pt x="29" y="24"/>
                        <a:pt x="30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2" y="23"/>
                        <a:pt x="32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18"/>
                        <a:pt x="32" y="16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0" y="14"/>
                        <a:pt x="29" y="15"/>
                        <a:pt x="28" y="15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1"/>
                        <a:pt x="30" y="10"/>
                        <a:pt x="30" y="8"/>
                      </a:cubicBezTo>
                      <a:cubicBezTo>
                        <a:pt x="30" y="8"/>
                        <a:pt x="31" y="7"/>
                        <a:pt x="30" y="6"/>
                      </a:cubicBezTo>
                      <a:cubicBezTo>
                        <a:pt x="30" y="4"/>
                        <a:pt x="30" y="2"/>
                        <a:pt x="30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7" name="îsḻiḓe"/>
                <p:cNvSpPr/>
                <p:nvPr/>
              </p:nvSpPr>
              <p:spPr bwMode="auto">
                <a:xfrm>
                  <a:off x="4210" y="2070"/>
                  <a:ext cx="76" cy="121"/>
                </a:xfrm>
                <a:custGeom>
                  <a:avLst/>
                  <a:gdLst>
                    <a:gd name="T0" fmla="*/ 24 w 32"/>
                    <a:gd name="T1" fmla="*/ 50 h 51"/>
                    <a:gd name="T2" fmla="*/ 22 w 32"/>
                    <a:gd name="T3" fmla="*/ 49 h 51"/>
                    <a:gd name="T4" fmla="*/ 20 w 32"/>
                    <a:gd name="T5" fmla="*/ 49 h 51"/>
                    <a:gd name="T6" fmla="*/ 28 w 32"/>
                    <a:gd name="T7" fmla="*/ 46 h 51"/>
                    <a:gd name="T8" fmla="*/ 16 w 32"/>
                    <a:gd name="T9" fmla="*/ 48 h 51"/>
                    <a:gd name="T10" fmla="*/ 27 w 32"/>
                    <a:gd name="T11" fmla="*/ 49 h 51"/>
                    <a:gd name="T12" fmla="*/ 29 w 32"/>
                    <a:gd name="T13" fmla="*/ 49 h 51"/>
                    <a:gd name="T14" fmla="*/ 16 w 32"/>
                    <a:gd name="T15" fmla="*/ 48 h 51"/>
                    <a:gd name="T16" fmla="*/ 3 w 32"/>
                    <a:gd name="T17" fmla="*/ 46 h 51"/>
                    <a:gd name="T18" fmla="*/ 12 w 32"/>
                    <a:gd name="T19" fmla="*/ 47 h 51"/>
                    <a:gd name="T20" fmla="*/ 5 w 32"/>
                    <a:gd name="T21" fmla="*/ 45 h 51"/>
                    <a:gd name="T22" fmla="*/ 11 w 32"/>
                    <a:gd name="T23" fmla="*/ 44 h 51"/>
                    <a:gd name="T24" fmla="*/ 9 w 32"/>
                    <a:gd name="T25" fmla="*/ 43 h 51"/>
                    <a:gd name="T26" fmla="*/ 9 w 32"/>
                    <a:gd name="T27" fmla="*/ 47 h 51"/>
                    <a:gd name="T28" fmla="*/ 4 w 32"/>
                    <a:gd name="T29" fmla="*/ 43 h 51"/>
                    <a:gd name="T30" fmla="*/ 2 w 32"/>
                    <a:gd name="T31" fmla="*/ 41 h 51"/>
                    <a:gd name="T32" fmla="*/ 1 w 32"/>
                    <a:gd name="T33" fmla="*/ 39 h 51"/>
                    <a:gd name="T34" fmla="*/ 23 w 32"/>
                    <a:gd name="T35" fmla="*/ 29 h 51"/>
                    <a:gd name="T36" fmla="*/ 22 w 32"/>
                    <a:gd name="T37" fmla="*/ 31 h 51"/>
                    <a:gd name="T38" fmla="*/ 20 w 32"/>
                    <a:gd name="T39" fmla="*/ 31 h 51"/>
                    <a:gd name="T40" fmla="*/ 18 w 32"/>
                    <a:gd name="T41" fmla="*/ 31 h 51"/>
                    <a:gd name="T42" fmla="*/ 16 w 32"/>
                    <a:gd name="T43" fmla="*/ 30 h 51"/>
                    <a:gd name="T44" fmla="*/ 4 w 32"/>
                    <a:gd name="T45" fmla="*/ 28 h 51"/>
                    <a:gd name="T46" fmla="*/ 5 w 32"/>
                    <a:gd name="T47" fmla="*/ 31 h 51"/>
                    <a:gd name="T48" fmla="*/ 7 w 32"/>
                    <a:gd name="T49" fmla="*/ 31 h 51"/>
                    <a:gd name="T50" fmla="*/ 28 w 32"/>
                    <a:gd name="T51" fmla="*/ 15 h 51"/>
                    <a:gd name="T52" fmla="*/ 22 w 32"/>
                    <a:gd name="T53" fmla="*/ 18 h 51"/>
                    <a:gd name="T54" fmla="*/ 20 w 32"/>
                    <a:gd name="T55" fmla="*/ 14 h 51"/>
                    <a:gd name="T56" fmla="*/ 28 w 32"/>
                    <a:gd name="T57" fmla="*/ 14 h 51"/>
                    <a:gd name="T58" fmla="*/ 24 w 32"/>
                    <a:gd name="T59" fmla="*/ 17 h 51"/>
                    <a:gd name="T60" fmla="*/ 26 w 32"/>
                    <a:gd name="T61" fmla="*/ 14 h 51"/>
                    <a:gd name="T62" fmla="*/ 21 w 32"/>
                    <a:gd name="T63" fmla="*/ 11 h 51"/>
                    <a:gd name="T64" fmla="*/ 14 w 32"/>
                    <a:gd name="T65" fmla="*/ 14 h 51"/>
                    <a:gd name="T66" fmla="*/ 21 w 32"/>
                    <a:gd name="T67" fmla="*/ 11 h 51"/>
                    <a:gd name="T68" fmla="*/ 16 w 32"/>
                    <a:gd name="T69" fmla="*/ 11 h 51"/>
                    <a:gd name="T70" fmla="*/ 18 w 32"/>
                    <a:gd name="T71" fmla="*/ 10 h 51"/>
                    <a:gd name="T72" fmla="*/ 7 w 32"/>
                    <a:gd name="T73" fmla="*/ 8 h 51"/>
                    <a:gd name="T74" fmla="*/ 19 w 32"/>
                    <a:gd name="T75" fmla="*/ 9 h 51"/>
                    <a:gd name="T76" fmla="*/ 14 w 32"/>
                    <a:gd name="T77" fmla="*/ 17 h 51"/>
                    <a:gd name="T78" fmla="*/ 16 w 32"/>
                    <a:gd name="T79" fmla="*/ 27 h 51"/>
                    <a:gd name="T80" fmla="*/ 29 w 32"/>
                    <a:gd name="T81" fmla="*/ 38 h 51"/>
                    <a:gd name="T82" fmla="*/ 3 w 32"/>
                    <a:gd name="T83" fmla="*/ 40 h 51"/>
                    <a:gd name="T84" fmla="*/ 9 w 32"/>
                    <a:gd name="T85" fmla="*/ 27 h 51"/>
                    <a:gd name="T86" fmla="*/ 8 w 32"/>
                    <a:gd name="T87" fmla="*/ 27 h 51"/>
                    <a:gd name="T88" fmla="*/ 12 w 32"/>
                    <a:gd name="T89" fmla="*/ 1 h 51"/>
                    <a:gd name="T90" fmla="*/ 1 w 32"/>
                    <a:gd name="T91" fmla="*/ 27 h 51"/>
                    <a:gd name="T92" fmla="*/ 5 w 32"/>
                    <a:gd name="T93" fmla="*/ 32 h 51"/>
                    <a:gd name="T94" fmla="*/ 0 w 32"/>
                    <a:gd name="T95" fmla="*/ 41 h 51"/>
                    <a:gd name="T96" fmla="*/ 4 w 32"/>
                    <a:gd name="T97" fmla="*/ 50 h 51"/>
                    <a:gd name="T98" fmla="*/ 30 w 32"/>
                    <a:gd name="T99" fmla="*/ 50 h 51"/>
                    <a:gd name="T100" fmla="*/ 32 w 32"/>
                    <a:gd name="T101" fmla="*/ 44 h 51"/>
                    <a:gd name="T102" fmla="*/ 30 w 32"/>
                    <a:gd name="T103" fmla="*/ 37 h 51"/>
                    <a:gd name="T104" fmla="*/ 24 w 32"/>
                    <a:gd name="T105" fmla="*/ 32 h 51"/>
                    <a:gd name="T106" fmla="*/ 16 w 32"/>
                    <a:gd name="T107" fmla="*/ 21 h 51"/>
                    <a:gd name="T108" fmla="*/ 20 w 32"/>
                    <a:gd name="T109" fmla="*/ 17 h 51"/>
                    <a:gd name="T110" fmla="*/ 29 w 32"/>
                    <a:gd name="T111" fmla="*/ 1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" h="51">
                      <a:moveTo>
                        <a:pt x="21" y="49"/>
                      </a:moveTo>
                      <a:cubicBezTo>
                        <a:pt x="21" y="49"/>
                        <a:pt x="21" y="49"/>
                        <a:pt x="20" y="49"/>
                      </a:cubicBezTo>
                      <a:cubicBezTo>
                        <a:pt x="20" y="49"/>
                        <a:pt x="21" y="46"/>
                        <a:pt x="22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6"/>
                        <a:pt x="23" y="46"/>
                        <a:pt x="23" y="46"/>
                      </a:cubicBezTo>
                      <a:cubicBezTo>
                        <a:pt x="22" y="47"/>
                        <a:pt x="22" y="48"/>
                        <a:pt x="21" y="49"/>
                      </a:cubicBezTo>
                      <a:moveTo>
                        <a:pt x="24" y="50"/>
                      </a:move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8"/>
                        <a:pt x="25" y="47"/>
                        <a:pt x="26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6" y="46"/>
                        <a:pt x="27" y="46"/>
                        <a:pt x="27" y="46"/>
                      </a:cubicBezTo>
                      <a:cubicBezTo>
                        <a:pt x="26" y="47"/>
                        <a:pt x="26" y="48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4" y="50"/>
                        <a:pt x="23" y="50"/>
                        <a:pt x="22" y="49"/>
                      </a:cubicBezTo>
                      <a:cubicBezTo>
                        <a:pt x="22" y="48"/>
                        <a:pt x="23" y="47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6"/>
                        <a:pt x="25" y="46"/>
                        <a:pt x="25" y="46"/>
                      </a:cubicBezTo>
                      <a:cubicBezTo>
                        <a:pt x="25" y="47"/>
                        <a:pt x="24" y="48"/>
                        <a:pt x="23" y="49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moveTo>
                        <a:pt x="20" y="49"/>
                      </a:moveTo>
                      <a:cubicBezTo>
                        <a:pt x="19" y="49"/>
                        <a:pt x="18" y="49"/>
                        <a:pt x="18" y="48"/>
                      </a:cubicBezTo>
                      <a:cubicBezTo>
                        <a:pt x="18" y="47"/>
                        <a:pt x="19" y="47"/>
                        <a:pt x="20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6"/>
                        <a:pt x="21" y="46"/>
                        <a:pt x="21" y="46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moveTo>
                        <a:pt x="26" y="50"/>
                      </a:moveTo>
                      <a:cubicBezTo>
                        <a:pt x="26" y="48"/>
                        <a:pt x="27" y="47"/>
                        <a:pt x="28" y="46"/>
                      </a:cubicBezTo>
                      <a:cubicBezTo>
                        <a:pt x="28" y="45"/>
                        <a:pt x="29" y="45"/>
                        <a:pt x="29" y="45"/>
                      </a:cubicBezTo>
                      <a:cubicBezTo>
                        <a:pt x="28" y="47"/>
                        <a:pt x="28" y="48"/>
                        <a:pt x="27" y="49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6" y="50"/>
                        <a:pt x="26" y="50"/>
                      </a:cubicBezTo>
                      <a:moveTo>
                        <a:pt x="17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7"/>
                        <a:pt x="17" y="46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6"/>
                        <a:pt x="18" y="47"/>
                        <a:pt x="17" y="48"/>
                      </a:cubicBezTo>
                      <a:moveTo>
                        <a:pt x="27" y="49"/>
                      </a:move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8" y="48"/>
                        <a:pt x="29" y="46"/>
                        <a:pt x="30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0" y="45"/>
                        <a:pt x="30" y="45"/>
                        <a:pt x="31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0" y="48"/>
                        <a:pt x="30" y="48"/>
                        <a:pt x="30" y="48"/>
                      </a:cubicBezTo>
                      <a:cubicBezTo>
                        <a:pt x="30" y="48"/>
                        <a:pt x="30" y="49"/>
                        <a:pt x="30" y="49"/>
                      </a:cubicBezTo>
                      <a:cubicBezTo>
                        <a:pt x="29" y="49"/>
                        <a:pt x="28" y="49"/>
                        <a:pt x="27" y="49"/>
                      </a:cubicBezTo>
                      <a:moveTo>
                        <a:pt x="16" y="48"/>
                      </a:moveTo>
                      <a:cubicBezTo>
                        <a:pt x="15" y="47"/>
                        <a:pt x="14" y="47"/>
                        <a:pt x="13" y="47"/>
                      </a:cubicBezTo>
                      <a:cubicBezTo>
                        <a:pt x="14" y="46"/>
                        <a:pt x="14" y="45"/>
                        <a:pt x="15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6" y="44"/>
                        <a:pt x="16" y="45"/>
                        <a:pt x="17" y="45"/>
                      </a:cubicBezTo>
                      <a:cubicBezTo>
                        <a:pt x="17" y="46"/>
                        <a:pt x="16" y="47"/>
                        <a:pt x="16" y="48"/>
                      </a:cubicBezTo>
                      <a:moveTo>
                        <a:pt x="3" y="48"/>
                      </a:moveTo>
                      <a:cubicBezTo>
                        <a:pt x="3" y="47"/>
                        <a:pt x="3" y="47"/>
                        <a:pt x="3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3" y="45"/>
                        <a:pt x="3" y="44"/>
                        <a:pt x="4" y="44"/>
                      </a:cubicBezTo>
                      <a:cubicBezTo>
                        <a:pt x="4" y="45"/>
                        <a:pt x="4" y="46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moveTo>
                        <a:pt x="13" y="47"/>
                      </a:move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6"/>
                        <a:pt x="13" y="45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3" y="46"/>
                        <a:pt x="13" y="47"/>
                      </a:cubicBezTo>
                      <a:moveTo>
                        <a:pt x="4" y="48"/>
                      </a:moveTo>
                      <a:cubicBezTo>
                        <a:pt x="4" y="48"/>
                        <a:pt x="4" y="47"/>
                        <a:pt x="5" y="47"/>
                      </a:cubicBezTo>
                      <a:cubicBezTo>
                        <a:pt x="5" y="46"/>
                        <a:pt x="5" y="46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6" y="45"/>
                        <a:pt x="6" y="44"/>
                        <a:pt x="7" y="44"/>
                      </a:cubicBezTo>
                      <a:cubicBezTo>
                        <a:pt x="6" y="45"/>
                        <a:pt x="5" y="47"/>
                        <a:pt x="4" y="48"/>
                      </a:cubicBezTo>
                      <a:moveTo>
                        <a:pt x="9" y="47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2" y="44"/>
                        <a:pt x="12" y="44"/>
                        <a:pt x="13" y="44"/>
                      </a:cubicBezTo>
                      <a:cubicBezTo>
                        <a:pt x="12" y="45"/>
                        <a:pt x="12" y="46"/>
                        <a:pt x="11" y="47"/>
                      </a:cubicBezTo>
                      <a:cubicBezTo>
                        <a:pt x="11" y="47"/>
                        <a:pt x="10" y="47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moveTo>
                        <a:pt x="5" y="48"/>
                      </a:moveTo>
                      <a:cubicBezTo>
                        <a:pt x="6" y="47"/>
                        <a:pt x="7" y="45"/>
                        <a:pt x="7" y="44"/>
                      </a:cubicBezTo>
                      <a:cubicBezTo>
                        <a:pt x="8" y="44"/>
                        <a:pt x="8" y="44"/>
                        <a:pt x="9" y="43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6" y="48"/>
                        <a:pt x="6" y="48"/>
                        <a:pt x="5" y="48"/>
                      </a:cubicBezTo>
                      <a:moveTo>
                        <a:pt x="7" y="47"/>
                      </a:move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10" y="43"/>
                        <a:pt x="10" y="44"/>
                        <a:pt x="10" y="44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7"/>
                        <a:pt x="8" y="47"/>
                        <a:pt x="7" y="47"/>
                      </a:cubicBezTo>
                      <a:moveTo>
                        <a:pt x="2" y="46"/>
                      </a:move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2" y="44"/>
                        <a:pt x="2" y="43"/>
                        <a:pt x="3" y="42"/>
                      </a:cubicBezTo>
                      <a:cubicBezTo>
                        <a:pt x="3" y="42"/>
                        <a:pt x="3" y="43"/>
                        <a:pt x="4" y="43"/>
                      </a:cubicBezTo>
                      <a:cubicBezTo>
                        <a:pt x="3" y="44"/>
                        <a:pt x="3" y="45"/>
                        <a:pt x="2" y="46"/>
                      </a:cubicBezTo>
                      <a:moveTo>
                        <a:pt x="1" y="44"/>
                      </a:move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2"/>
                        <a:pt x="2" y="41"/>
                        <a:pt x="2" y="41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2" y="42"/>
                        <a:pt x="2" y="43"/>
                        <a:pt x="1" y="44"/>
                      </a:cubicBezTo>
                      <a:moveTo>
                        <a:pt x="1" y="42"/>
                      </a:moveTo>
                      <a:cubicBezTo>
                        <a:pt x="1" y="42"/>
                        <a:pt x="1" y="41"/>
                        <a:pt x="1" y="41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1" y="40"/>
                        <a:pt x="1" y="40"/>
                        <a:pt x="1" y="39"/>
                      </a:cubicBezTo>
                      <a:cubicBezTo>
                        <a:pt x="1" y="40"/>
                        <a:pt x="2" y="40"/>
                        <a:pt x="2" y="40"/>
                      </a:cubicBezTo>
                      <a:cubicBezTo>
                        <a:pt x="1" y="41"/>
                        <a:pt x="1" y="42"/>
                        <a:pt x="1" y="42"/>
                      </a:cubicBezTo>
                      <a:moveTo>
                        <a:pt x="23" y="31"/>
                      </a:move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3" y="30"/>
                        <a:pt x="23" y="29"/>
                        <a:pt x="23" y="29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3" y="30"/>
                        <a:pt x="23" y="30"/>
                        <a:pt x="23" y="31"/>
                      </a:cubicBezTo>
                      <a:moveTo>
                        <a:pt x="22" y="31"/>
                      </a:move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0"/>
                        <a:pt x="22" y="29"/>
                        <a:pt x="22" y="29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3" y="29"/>
                        <a:pt x="22" y="30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moveTo>
                        <a:pt x="20" y="31"/>
                      </a:moveTo>
                      <a:cubicBezTo>
                        <a:pt x="19" y="31"/>
                        <a:pt x="19" y="31"/>
                        <a:pt x="18" y="31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20" y="29"/>
                        <a:pt x="20" y="28"/>
                      </a:cubicBezTo>
                      <a:cubicBezTo>
                        <a:pt x="20" y="28"/>
                        <a:pt x="21" y="28"/>
                        <a:pt x="22" y="29"/>
                      </a:cubicBezTo>
                      <a:cubicBezTo>
                        <a:pt x="21" y="29"/>
                        <a:pt x="20" y="30"/>
                        <a:pt x="20" y="31"/>
                      </a:cubicBezTo>
                      <a:moveTo>
                        <a:pt x="18" y="31"/>
                      </a:moveTo>
                      <a:cubicBezTo>
                        <a:pt x="17" y="31"/>
                        <a:pt x="17" y="31"/>
                        <a:pt x="16" y="31"/>
                      </a:cubicBezTo>
                      <a:cubicBezTo>
                        <a:pt x="17" y="30"/>
                        <a:pt x="17" y="29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19" y="29"/>
                        <a:pt x="19" y="29"/>
                        <a:pt x="18" y="30"/>
                      </a:cubicBezTo>
                      <a:cubicBezTo>
                        <a:pt x="18" y="30"/>
                        <a:pt x="18" y="31"/>
                        <a:pt x="18" y="31"/>
                      </a:cubicBezTo>
                      <a:moveTo>
                        <a:pt x="2" y="30"/>
                      </a:moveTo>
                      <a:cubicBezTo>
                        <a:pt x="2" y="29"/>
                        <a:pt x="2" y="29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6" y="30"/>
                      </a:moveTo>
                      <a:cubicBezTo>
                        <a:pt x="16" y="30"/>
                        <a:pt x="16" y="29"/>
                        <a:pt x="16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0"/>
                      </a:cubicBezTo>
                      <a:moveTo>
                        <a:pt x="3" y="31"/>
                      </a:move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0"/>
                        <a:pt x="3" y="29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moveTo>
                        <a:pt x="4" y="31"/>
                      </a:move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6" y="29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moveTo>
                        <a:pt x="5" y="31"/>
                      </a:moveTo>
                      <a:cubicBezTo>
                        <a:pt x="6" y="30"/>
                        <a:pt x="7" y="29"/>
                        <a:pt x="7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9"/>
                        <a:pt x="7" y="30"/>
                        <a:pt x="7" y="31"/>
                      </a:cubicBezTo>
                      <a:cubicBezTo>
                        <a:pt x="6" y="31"/>
                        <a:pt x="6" y="31"/>
                        <a:pt x="5" y="31"/>
                      </a:cubicBezTo>
                      <a:moveTo>
                        <a:pt x="7" y="21"/>
                      </a:moveTo>
                      <a:cubicBezTo>
                        <a:pt x="7" y="20"/>
                        <a:pt x="7" y="19"/>
                        <a:pt x="7" y="18"/>
                      </a:cubicBezTo>
                      <a:cubicBezTo>
                        <a:pt x="7" y="19"/>
                        <a:pt x="7" y="20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moveTo>
                        <a:pt x="28" y="16"/>
                      </a:move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moveTo>
                        <a:pt x="22" y="17"/>
                      </a:moveTo>
                      <a:cubicBezTo>
                        <a:pt x="22" y="16"/>
                        <a:pt x="22" y="15"/>
                        <a:pt x="22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moveTo>
                        <a:pt x="22" y="18"/>
                      </a:moveTo>
                      <a:cubicBezTo>
                        <a:pt x="22" y="17"/>
                        <a:pt x="23" y="15"/>
                        <a:pt x="24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4" y="15"/>
                        <a:pt x="23" y="16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moveTo>
                        <a:pt x="21" y="15"/>
                      </a:move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moveTo>
                        <a:pt x="27" y="16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moveTo>
                        <a:pt x="24" y="17"/>
                      </a:moveTo>
                      <a:cubicBezTo>
                        <a:pt x="24" y="16"/>
                        <a:pt x="25" y="15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6" y="16"/>
                        <a:pt x="26" y="15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5" y="16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0" y="14"/>
                      </a:move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0" y="13"/>
                        <a:pt x="20" y="14"/>
                      </a:cubicBezTo>
                      <a:moveTo>
                        <a:pt x="14" y="14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2"/>
                        <a:pt x="15" y="12"/>
                        <a:pt x="15" y="11"/>
                      </a:cubicBezTo>
                      <a:cubicBezTo>
                        <a:pt x="15" y="12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moveTo>
                        <a:pt x="19" y="13"/>
                      </a:move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moveTo>
                        <a:pt x="14" y="15"/>
                      </a:move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3"/>
                        <a:pt x="16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7" y="10"/>
                        <a:pt x="17" y="10"/>
                      </a:cubicBezTo>
                      <a:cubicBezTo>
                        <a:pt x="16" y="11"/>
                        <a:pt x="16" y="13"/>
                        <a:pt x="15" y="14"/>
                      </a:cubicBezTo>
                      <a:cubicBezTo>
                        <a:pt x="15" y="14"/>
                        <a:pt x="15" y="15"/>
                        <a:pt x="14" y="15"/>
                      </a:cubicBezTo>
                      <a:moveTo>
                        <a:pt x="16" y="13"/>
                      </a:moveTo>
                      <a:cubicBezTo>
                        <a:pt x="17" y="12"/>
                        <a:pt x="17" y="11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8" y="22"/>
                      </a:move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9"/>
                        <a:pt x="6" y="12"/>
                        <a:pt x="7" y="8"/>
                      </a:cubicBezTo>
                      <a:cubicBezTo>
                        <a:pt x="7" y="6"/>
                        <a:pt x="10" y="3"/>
                        <a:pt x="12" y="2"/>
                      </a:cubicBezTo>
                      <a:cubicBezTo>
                        <a:pt x="13" y="2"/>
                        <a:pt x="15" y="1"/>
                        <a:pt x="17" y="1"/>
                      </a:cubicBezTo>
                      <a:cubicBezTo>
                        <a:pt x="19" y="1"/>
                        <a:pt x="22" y="2"/>
                        <a:pt x="24" y="3"/>
                      </a:cubicBezTo>
                      <a:cubicBezTo>
                        <a:pt x="27" y="5"/>
                        <a:pt x="28" y="8"/>
                        <a:pt x="29" y="12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2"/>
                        <a:pt x="22" y="10"/>
                        <a:pt x="21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6" y="9"/>
                        <a:pt x="14" y="10"/>
                        <a:pt x="13" y="12"/>
                      </a:cubicBezTo>
                      <a:cubicBezTo>
                        <a:pt x="13" y="13"/>
                        <a:pt x="13" y="14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4" y="17"/>
                      </a:cubicBezTo>
                      <a:cubicBezTo>
                        <a:pt x="14" y="19"/>
                        <a:pt x="14" y="21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2" y="27"/>
                        <a:pt x="20" y="27"/>
                        <a:pt x="18" y="27"/>
                      </a:cubicBezTo>
                      <a:cubicBezTo>
                        <a:pt x="17" y="27"/>
                        <a:pt x="16" y="27"/>
                        <a:pt x="16" y="27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31"/>
                        <a:pt x="14" y="34"/>
                        <a:pt x="12" y="36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3" y="37"/>
                        <a:pt x="17" y="39"/>
                        <a:pt x="23" y="39"/>
                      </a:cubicBezTo>
                      <a:cubicBezTo>
                        <a:pt x="25" y="39"/>
                        <a:pt x="27" y="39"/>
                        <a:pt x="29" y="38"/>
                      </a:cubicBezTo>
                      <a:cubicBezTo>
                        <a:pt x="30" y="40"/>
                        <a:pt x="30" y="41"/>
                        <a:pt x="31" y="43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29" y="44"/>
                        <a:pt x="27" y="45"/>
                        <a:pt x="24" y="45"/>
                      </a:cubicBezTo>
                      <a:cubicBezTo>
                        <a:pt x="22" y="45"/>
                        <a:pt x="20" y="45"/>
                        <a:pt x="18" y="44"/>
                      </a:cubicBezTo>
                      <a:cubicBezTo>
                        <a:pt x="14" y="43"/>
                        <a:pt x="11" y="42"/>
                        <a:pt x="9" y="42"/>
                      </a:cubicBezTo>
                      <a:cubicBezTo>
                        <a:pt x="7" y="42"/>
                        <a:pt x="6" y="43"/>
                        <a:pt x="5" y="44"/>
                      </a:cubicBezTo>
                      <a:cubicBezTo>
                        <a:pt x="5" y="42"/>
                        <a:pt x="4" y="41"/>
                        <a:pt x="3" y="40"/>
                      </a:cubicBezTo>
                      <a:cubicBezTo>
                        <a:pt x="3" y="40"/>
                        <a:pt x="2" y="39"/>
                        <a:pt x="2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4" y="36"/>
                        <a:pt x="6" y="34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8" y="31"/>
                        <a:pt x="9" y="29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7"/>
                        <a:pt x="5" y="27"/>
                        <a:pt x="2" y="27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moveTo>
                        <a:pt x="17" y="0"/>
                      </a:moveTo>
                      <a:cubicBezTo>
                        <a:pt x="15" y="0"/>
                        <a:pt x="13" y="0"/>
                        <a:pt x="12" y="1"/>
                      </a:cubicBezTo>
                      <a:cubicBezTo>
                        <a:pt x="9" y="2"/>
                        <a:pt x="6" y="5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2"/>
                        <a:pt x="5" y="17"/>
                        <a:pt x="6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30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2"/>
                        <a:pt x="4" y="32"/>
                        <a:pt x="5" y="32"/>
                      </a:cubicBezTo>
                      <a:cubicBezTo>
                        <a:pt x="5" y="32"/>
                        <a:pt x="5" y="32"/>
                        <a:pt x="6" y="32"/>
                      </a:cubicBezTo>
                      <a:cubicBezTo>
                        <a:pt x="5" y="34"/>
                        <a:pt x="3" y="35"/>
                        <a:pt x="1" y="36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40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1"/>
                        <a:pt x="0" y="42"/>
                        <a:pt x="0" y="43"/>
                      </a:cubicBezTo>
                      <a:cubicBezTo>
                        <a:pt x="0" y="43"/>
                        <a:pt x="0" y="44"/>
                        <a:pt x="0" y="44"/>
                      </a:cubicBezTo>
                      <a:cubicBezTo>
                        <a:pt x="1" y="45"/>
                        <a:pt x="1" y="46"/>
                        <a:pt x="2" y="47"/>
                      </a:cubicBezTo>
                      <a:cubicBezTo>
                        <a:pt x="2" y="48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5" y="49"/>
                        <a:pt x="8" y="48"/>
                        <a:pt x="10" y="48"/>
                      </a:cubicBezTo>
                      <a:cubicBezTo>
                        <a:pt x="10" y="48"/>
                        <a:pt x="11" y="48"/>
                        <a:pt x="12" y="48"/>
                      </a:cubicBezTo>
                      <a:cubicBezTo>
                        <a:pt x="12" y="48"/>
                        <a:pt x="12" y="48"/>
                        <a:pt x="13" y="48"/>
                      </a:cubicBezTo>
                      <a:cubicBezTo>
                        <a:pt x="14" y="48"/>
                        <a:pt x="15" y="49"/>
                        <a:pt x="16" y="49"/>
                      </a:cubicBezTo>
                      <a:cubicBezTo>
                        <a:pt x="16" y="49"/>
                        <a:pt x="17" y="49"/>
                        <a:pt x="17" y="49"/>
                      </a:cubicBezTo>
                      <a:cubicBezTo>
                        <a:pt x="19" y="50"/>
                        <a:pt x="22" y="51"/>
                        <a:pt x="25" y="51"/>
                      </a:cubicBezTo>
                      <a:cubicBezTo>
                        <a:pt x="27" y="51"/>
                        <a:pt x="28" y="51"/>
                        <a:pt x="30" y="50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2" y="47"/>
                        <a:pt x="32" y="46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1" y="41"/>
                        <a:pt x="31" y="40"/>
                        <a:pt x="31" y="38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7" y="38"/>
                        <a:pt x="25" y="38"/>
                        <a:pt x="23" y="38"/>
                      </a:cubicBezTo>
                      <a:cubicBezTo>
                        <a:pt x="18" y="38"/>
                        <a:pt x="15" y="37"/>
                        <a:pt x="13" y="36"/>
                      </a:cubicBezTo>
                      <a:cubicBezTo>
                        <a:pt x="14" y="35"/>
                        <a:pt x="15" y="34"/>
                        <a:pt x="16" y="32"/>
                      </a:cubicBezTo>
                      <a:cubicBezTo>
                        <a:pt x="19" y="32"/>
                        <a:pt x="21" y="32"/>
                        <a:pt x="2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1"/>
                        <a:pt x="25" y="30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6"/>
                        <a:pt x="25" y="24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5" y="21"/>
                        <a:pt x="15" y="19"/>
                        <a:pt x="15" y="18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4"/>
                        <a:pt x="19" y="14"/>
                        <a:pt x="19" y="15"/>
                      </a:cubicBezTo>
                      <a:cubicBezTo>
                        <a:pt x="20" y="15"/>
                        <a:pt x="20" y="16"/>
                        <a:pt x="20" y="17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4" y="18"/>
                        <a:pt x="26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30" y="15"/>
                        <a:pt x="30" y="13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9" y="7"/>
                        <a:pt x="27" y="4"/>
                        <a:pt x="24" y="2"/>
                      </a:cubicBezTo>
                      <a:cubicBezTo>
                        <a:pt x="22" y="1"/>
                        <a:pt x="19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8" name="îṩḷíḍê"/>
                <p:cNvSpPr/>
                <p:nvPr/>
              </p:nvSpPr>
              <p:spPr bwMode="auto">
                <a:xfrm>
                  <a:off x="3546" y="2115"/>
                  <a:ext cx="105" cy="64"/>
                </a:xfrm>
                <a:custGeom>
                  <a:avLst/>
                  <a:gdLst>
                    <a:gd name="T0" fmla="*/ 35 w 44"/>
                    <a:gd name="T1" fmla="*/ 26 h 27"/>
                    <a:gd name="T2" fmla="*/ 43 w 44"/>
                    <a:gd name="T3" fmla="*/ 14 h 27"/>
                    <a:gd name="T4" fmla="*/ 43 w 44"/>
                    <a:gd name="T5" fmla="*/ 26 h 27"/>
                    <a:gd name="T6" fmla="*/ 35 w 44"/>
                    <a:gd name="T7" fmla="*/ 26 h 27"/>
                    <a:gd name="T8" fmla="*/ 5 w 44"/>
                    <a:gd name="T9" fmla="*/ 26 h 27"/>
                    <a:gd name="T10" fmla="*/ 2 w 44"/>
                    <a:gd name="T11" fmla="*/ 26 h 27"/>
                    <a:gd name="T12" fmla="*/ 2 w 44"/>
                    <a:gd name="T13" fmla="*/ 10 h 27"/>
                    <a:gd name="T14" fmla="*/ 1 w 44"/>
                    <a:gd name="T15" fmla="*/ 8 h 27"/>
                    <a:gd name="T16" fmla="*/ 2 w 44"/>
                    <a:gd name="T17" fmla="*/ 2 h 27"/>
                    <a:gd name="T18" fmla="*/ 2 w 44"/>
                    <a:gd name="T19" fmla="*/ 1 h 27"/>
                    <a:gd name="T20" fmla="*/ 21 w 44"/>
                    <a:gd name="T21" fmla="*/ 1 h 27"/>
                    <a:gd name="T22" fmla="*/ 4 w 44"/>
                    <a:gd name="T23" fmla="*/ 25 h 27"/>
                    <a:gd name="T24" fmla="*/ 5 w 44"/>
                    <a:gd name="T25" fmla="*/ 26 h 27"/>
                    <a:gd name="T26" fmla="*/ 5 w 44"/>
                    <a:gd name="T27" fmla="*/ 26 h 27"/>
                    <a:gd name="T28" fmla="*/ 22 w 44"/>
                    <a:gd name="T29" fmla="*/ 1 h 27"/>
                    <a:gd name="T30" fmla="*/ 30 w 44"/>
                    <a:gd name="T31" fmla="*/ 1 h 27"/>
                    <a:gd name="T32" fmla="*/ 13 w 44"/>
                    <a:gd name="T33" fmla="*/ 25 h 27"/>
                    <a:gd name="T34" fmla="*/ 13 w 44"/>
                    <a:gd name="T35" fmla="*/ 26 h 27"/>
                    <a:gd name="T36" fmla="*/ 11 w 44"/>
                    <a:gd name="T37" fmla="*/ 26 h 27"/>
                    <a:gd name="T38" fmla="*/ 10 w 44"/>
                    <a:gd name="T39" fmla="*/ 26 h 27"/>
                    <a:gd name="T40" fmla="*/ 6 w 44"/>
                    <a:gd name="T41" fmla="*/ 26 h 27"/>
                    <a:gd name="T42" fmla="*/ 5 w 44"/>
                    <a:gd name="T43" fmla="*/ 26 h 27"/>
                    <a:gd name="T44" fmla="*/ 14 w 44"/>
                    <a:gd name="T45" fmla="*/ 26 h 27"/>
                    <a:gd name="T46" fmla="*/ 31 w 44"/>
                    <a:gd name="T47" fmla="*/ 1 h 27"/>
                    <a:gd name="T48" fmla="*/ 38 w 44"/>
                    <a:gd name="T49" fmla="*/ 1 h 27"/>
                    <a:gd name="T50" fmla="*/ 43 w 44"/>
                    <a:gd name="T51" fmla="*/ 1 h 27"/>
                    <a:gd name="T52" fmla="*/ 43 w 44"/>
                    <a:gd name="T53" fmla="*/ 3 h 27"/>
                    <a:gd name="T54" fmla="*/ 43 w 44"/>
                    <a:gd name="T55" fmla="*/ 3 h 27"/>
                    <a:gd name="T56" fmla="*/ 43 w 44"/>
                    <a:gd name="T57" fmla="*/ 13 h 27"/>
                    <a:gd name="T58" fmla="*/ 43 w 44"/>
                    <a:gd name="T59" fmla="*/ 13 h 27"/>
                    <a:gd name="T60" fmla="*/ 34 w 44"/>
                    <a:gd name="T61" fmla="*/ 25 h 27"/>
                    <a:gd name="T62" fmla="*/ 35 w 44"/>
                    <a:gd name="T63" fmla="*/ 26 h 27"/>
                    <a:gd name="T64" fmla="*/ 14 w 44"/>
                    <a:gd name="T65" fmla="*/ 26 h 27"/>
                    <a:gd name="T66" fmla="*/ 22 w 44"/>
                    <a:gd name="T67" fmla="*/ 0 h 27"/>
                    <a:gd name="T68" fmla="*/ 22 w 44"/>
                    <a:gd name="T69" fmla="*/ 0 h 27"/>
                    <a:gd name="T70" fmla="*/ 2 w 44"/>
                    <a:gd name="T71" fmla="*/ 0 h 27"/>
                    <a:gd name="T72" fmla="*/ 1 w 44"/>
                    <a:gd name="T73" fmla="*/ 1 h 27"/>
                    <a:gd name="T74" fmla="*/ 0 w 44"/>
                    <a:gd name="T75" fmla="*/ 8 h 27"/>
                    <a:gd name="T76" fmla="*/ 1 w 44"/>
                    <a:gd name="T77" fmla="*/ 10 h 27"/>
                    <a:gd name="T78" fmla="*/ 1 w 44"/>
                    <a:gd name="T79" fmla="*/ 26 h 27"/>
                    <a:gd name="T80" fmla="*/ 2 w 44"/>
                    <a:gd name="T81" fmla="*/ 27 h 27"/>
                    <a:gd name="T82" fmla="*/ 6 w 44"/>
                    <a:gd name="T83" fmla="*/ 27 h 27"/>
                    <a:gd name="T84" fmla="*/ 10 w 44"/>
                    <a:gd name="T85" fmla="*/ 27 h 27"/>
                    <a:gd name="T86" fmla="*/ 43 w 44"/>
                    <a:gd name="T87" fmla="*/ 27 h 27"/>
                    <a:gd name="T88" fmla="*/ 44 w 44"/>
                    <a:gd name="T89" fmla="*/ 26 h 27"/>
                    <a:gd name="T90" fmla="*/ 44 w 44"/>
                    <a:gd name="T91" fmla="*/ 3 h 27"/>
                    <a:gd name="T92" fmla="*/ 44 w 44"/>
                    <a:gd name="T93" fmla="*/ 3 h 27"/>
                    <a:gd name="T94" fmla="*/ 44 w 44"/>
                    <a:gd name="T95" fmla="*/ 1 h 27"/>
                    <a:gd name="T96" fmla="*/ 43 w 44"/>
                    <a:gd name="T97" fmla="*/ 0 h 27"/>
                    <a:gd name="T98" fmla="*/ 22 w 44"/>
                    <a:gd name="T99" fmla="*/ 0 h 27"/>
                    <a:gd name="T100" fmla="*/ 22 w 44"/>
                    <a:gd name="T10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4" h="27">
                      <a:moveTo>
                        <a:pt x="35" y="26"/>
                      </a:moveTo>
                      <a:cubicBezTo>
                        <a:pt x="38" y="22"/>
                        <a:pt x="40" y="18"/>
                        <a:pt x="43" y="14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moveTo>
                        <a:pt x="5" y="26"/>
                      </a:moveTo>
                      <a:cubicBezTo>
                        <a:pt x="3" y="26"/>
                        <a:pt x="2" y="26"/>
                        <a:pt x="2" y="26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9"/>
                        <a:pt x="1" y="8"/>
                      </a:cubicBezTo>
                      <a:cubicBezTo>
                        <a:pt x="1" y="6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5" y="9"/>
                        <a:pt x="9" y="17"/>
                        <a:pt x="4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moveTo>
                        <a:pt x="5" y="26"/>
                      </a:moveTo>
                      <a:cubicBezTo>
                        <a:pt x="10" y="17"/>
                        <a:pt x="16" y="9"/>
                        <a:pt x="22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4" y="9"/>
                        <a:pt x="18" y="17"/>
                        <a:pt x="13" y="25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9" y="26"/>
                        <a:pt x="7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moveTo>
                        <a:pt x="14" y="26"/>
                      </a:moveTo>
                      <a:cubicBezTo>
                        <a:pt x="20" y="17"/>
                        <a:pt x="25" y="9"/>
                        <a:pt x="31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3" y="2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0" y="17"/>
                        <a:pt x="37" y="21"/>
                        <a:pt x="34" y="25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2"/>
                        <a:pt x="0" y="5"/>
                        <a:pt x="0" y="8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7"/>
                        <a:pt x="2" y="27"/>
                      </a:cubicBezTo>
                      <a:cubicBezTo>
                        <a:pt x="3" y="27"/>
                        <a:pt x="4" y="27"/>
                        <a:pt x="6" y="27"/>
                      </a:cubicBezTo>
                      <a:cubicBezTo>
                        <a:pt x="7" y="27"/>
                        <a:pt x="9" y="27"/>
                        <a:pt x="10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4" y="2"/>
                        <a:pt x="44" y="1"/>
                        <a:pt x="44" y="1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9" name="íśļiḓê"/>
                <p:cNvSpPr/>
                <p:nvPr/>
              </p:nvSpPr>
              <p:spPr bwMode="auto">
                <a:xfrm>
                  <a:off x="3499" y="2267"/>
                  <a:ext cx="104" cy="95"/>
                </a:xfrm>
                <a:custGeom>
                  <a:avLst/>
                  <a:gdLst>
                    <a:gd name="T0" fmla="*/ 4 w 44"/>
                    <a:gd name="T1" fmla="*/ 36 h 40"/>
                    <a:gd name="T2" fmla="*/ 16 w 44"/>
                    <a:gd name="T3" fmla="*/ 39 h 40"/>
                    <a:gd name="T4" fmla="*/ 16 w 44"/>
                    <a:gd name="T5" fmla="*/ 39 h 40"/>
                    <a:gd name="T6" fmla="*/ 28 w 44"/>
                    <a:gd name="T7" fmla="*/ 34 h 40"/>
                    <a:gd name="T8" fmla="*/ 30 w 44"/>
                    <a:gd name="T9" fmla="*/ 15 h 40"/>
                    <a:gd name="T10" fmla="*/ 35 w 44"/>
                    <a:gd name="T11" fmla="*/ 12 h 40"/>
                    <a:gd name="T12" fmla="*/ 37 w 44"/>
                    <a:gd name="T13" fmla="*/ 20 h 40"/>
                    <a:gd name="T14" fmla="*/ 30 w 44"/>
                    <a:gd name="T15" fmla="*/ 20 h 40"/>
                    <a:gd name="T16" fmla="*/ 35 w 44"/>
                    <a:gd name="T17" fmla="*/ 8 h 40"/>
                    <a:gd name="T18" fmla="*/ 33 w 44"/>
                    <a:gd name="T19" fmla="*/ 26 h 40"/>
                    <a:gd name="T20" fmla="*/ 30 w 44"/>
                    <a:gd name="T21" fmla="*/ 22 h 40"/>
                    <a:gd name="T22" fmla="*/ 39 w 44"/>
                    <a:gd name="T23" fmla="*/ 13 h 40"/>
                    <a:gd name="T24" fmla="*/ 31 w 44"/>
                    <a:gd name="T25" fmla="*/ 12 h 40"/>
                    <a:gd name="T26" fmla="*/ 30 w 44"/>
                    <a:gd name="T27" fmla="*/ 11 h 40"/>
                    <a:gd name="T28" fmla="*/ 29 w 44"/>
                    <a:gd name="T29" fmla="*/ 8 h 40"/>
                    <a:gd name="T30" fmla="*/ 24 w 44"/>
                    <a:gd name="T31" fmla="*/ 15 h 40"/>
                    <a:gd name="T32" fmla="*/ 24 w 44"/>
                    <a:gd name="T33" fmla="*/ 15 h 40"/>
                    <a:gd name="T34" fmla="*/ 29 w 44"/>
                    <a:gd name="T35" fmla="*/ 10 h 40"/>
                    <a:gd name="T36" fmla="*/ 25 w 44"/>
                    <a:gd name="T37" fmla="*/ 22 h 40"/>
                    <a:gd name="T38" fmla="*/ 25 w 44"/>
                    <a:gd name="T39" fmla="*/ 22 h 40"/>
                    <a:gd name="T40" fmla="*/ 28 w 44"/>
                    <a:gd name="T41" fmla="*/ 20 h 40"/>
                    <a:gd name="T42" fmla="*/ 25 w 44"/>
                    <a:gd name="T43" fmla="*/ 26 h 40"/>
                    <a:gd name="T44" fmla="*/ 28 w 44"/>
                    <a:gd name="T45" fmla="*/ 31 h 40"/>
                    <a:gd name="T46" fmla="*/ 24 w 44"/>
                    <a:gd name="T47" fmla="*/ 36 h 40"/>
                    <a:gd name="T48" fmla="*/ 3 w 44"/>
                    <a:gd name="T49" fmla="*/ 32 h 40"/>
                    <a:gd name="T50" fmla="*/ 5 w 44"/>
                    <a:gd name="T51" fmla="*/ 9 h 40"/>
                    <a:gd name="T52" fmla="*/ 27 w 44"/>
                    <a:gd name="T53" fmla="*/ 9 h 40"/>
                    <a:gd name="T54" fmla="*/ 24 w 44"/>
                    <a:gd name="T55" fmla="*/ 12 h 40"/>
                    <a:gd name="T56" fmla="*/ 8 w 44"/>
                    <a:gd name="T57" fmla="*/ 8 h 40"/>
                    <a:gd name="T58" fmla="*/ 16 w 44"/>
                    <a:gd name="T59" fmla="*/ 5 h 40"/>
                    <a:gd name="T60" fmla="*/ 24 w 44"/>
                    <a:gd name="T61" fmla="*/ 7 h 40"/>
                    <a:gd name="T62" fmla="*/ 23 w 44"/>
                    <a:gd name="T63" fmla="*/ 7 h 40"/>
                    <a:gd name="T64" fmla="*/ 9 w 44"/>
                    <a:gd name="T65" fmla="*/ 7 h 40"/>
                    <a:gd name="T66" fmla="*/ 9 w 44"/>
                    <a:gd name="T67" fmla="*/ 8 h 40"/>
                    <a:gd name="T68" fmla="*/ 22 w 44"/>
                    <a:gd name="T69" fmla="*/ 8 h 40"/>
                    <a:gd name="T70" fmla="*/ 13 w 44"/>
                    <a:gd name="T71" fmla="*/ 7 h 40"/>
                    <a:gd name="T72" fmla="*/ 16 w 44"/>
                    <a:gd name="T73" fmla="*/ 8 h 40"/>
                    <a:gd name="T74" fmla="*/ 15 w 44"/>
                    <a:gd name="T75" fmla="*/ 7 h 40"/>
                    <a:gd name="T76" fmla="*/ 18 w 44"/>
                    <a:gd name="T77" fmla="*/ 8 h 40"/>
                    <a:gd name="T78" fmla="*/ 15 w 44"/>
                    <a:gd name="T79" fmla="*/ 6 h 40"/>
                    <a:gd name="T80" fmla="*/ 21 w 44"/>
                    <a:gd name="T81" fmla="*/ 9 h 40"/>
                    <a:gd name="T82" fmla="*/ 2 w 44"/>
                    <a:gd name="T83" fmla="*/ 6 h 40"/>
                    <a:gd name="T84" fmla="*/ 16 w 44"/>
                    <a:gd name="T85" fmla="*/ 1 h 40"/>
                    <a:gd name="T86" fmla="*/ 27 w 44"/>
                    <a:gd name="T87" fmla="*/ 8 h 40"/>
                    <a:gd name="T88" fmla="*/ 4 w 44"/>
                    <a:gd name="T89" fmla="*/ 8 h 40"/>
                    <a:gd name="T90" fmla="*/ 1 w 44"/>
                    <a:gd name="T91" fmla="*/ 5 h 40"/>
                    <a:gd name="T92" fmla="*/ 1 w 44"/>
                    <a:gd name="T93" fmla="*/ 23 h 40"/>
                    <a:gd name="T94" fmla="*/ 3 w 44"/>
                    <a:gd name="T95" fmla="*/ 34 h 40"/>
                    <a:gd name="T96" fmla="*/ 3 w 44"/>
                    <a:gd name="T97" fmla="*/ 36 h 40"/>
                    <a:gd name="T98" fmla="*/ 3 w 44"/>
                    <a:gd name="T99" fmla="*/ 37 h 40"/>
                    <a:gd name="T100" fmla="*/ 28 w 44"/>
                    <a:gd name="T101" fmla="*/ 37 h 40"/>
                    <a:gd name="T102" fmla="*/ 28 w 44"/>
                    <a:gd name="T103" fmla="*/ 35 h 40"/>
                    <a:gd name="T104" fmla="*/ 29 w 44"/>
                    <a:gd name="T105" fmla="*/ 34 h 40"/>
                    <a:gd name="T106" fmla="*/ 29 w 44"/>
                    <a:gd name="T107" fmla="*/ 25 h 40"/>
                    <a:gd name="T108" fmla="*/ 42 w 44"/>
                    <a:gd name="T109" fmla="*/ 11 h 40"/>
                    <a:gd name="T110" fmla="*/ 30 w 44"/>
                    <a:gd name="T111" fmla="*/ 9 h 40"/>
                    <a:gd name="T112" fmla="*/ 30 w 44"/>
                    <a:gd name="T113" fmla="*/ 5 h 40"/>
                    <a:gd name="T114" fmla="*/ 16 w 44"/>
                    <a:gd name="T11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4" h="40">
                      <a:moveTo>
                        <a:pt x="16" y="39"/>
                      </a:moveTo>
                      <a:cubicBezTo>
                        <a:pt x="15" y="39"/>
                        <a:pt x="14" y="39"/>
                        <a:pt x="12" y="39"/>
                      </a:cubicBezTo>
                      <a:cubicBezTo>
                        <a:pt x="9" y="39"/>
                        <a:pt x="5" y="37"/>
                        <a:pt x="4" y="36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6" y="37"/>
                        <a:pt x="9" y="38"/>
                        <a:pt x="14" y="39"/>
                      </a:cubicBezTo>
                      <a:cubicBezTo>
                        <a:pt x="15" y="39"/>
                        <a:pt x="15" y="39"/>
                        <a:pt x="16" y="39"/>
                      </a:cubicBezTo>
                      <a:cubicBezTo>
                        <a:pt x="20" y="39"/>
                        <a:pt x="24" y="38"/>
                        <a:pt x="27" y="36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6" y="37"/>
                        <a:pt x="23" y="39"/>
                        <a:pt x="16" y="39"/>
                      </a:cubicBezTo>
                      <a:moveTo>
                        <a:pt x="24" y="36"/>
                      </a:moveTo>
                      <a:cubicBezTo>
                        <a:pt x="26" y="34"/>
                        <a:pt x="27" y="33"/>
                        <a:pt x="28" y="32"/>
                      </a:cubicBezTo>
                      <a:cubicBezTo>
                        <a:pt x="28" y="32"/>
                        <a:pt x="28" y="33"/>
                        <a:pt x="28" y="34"/>
                      </a:cubicBezTo>
                      <a:cubicBezTo>
                        <a:pt x="27" y="34"/>
                        <a:pt x="26" y="35"/>
                        <a:pt x="24" y="36"/>
                      </a:cubicBezTo>
                      <a:moveTo>
                        <a:pt x="30" y="20"/>
                      </a:moveTo>
                      <a:cubicBezTo>
                        <a:pt x="30" y="19"/>
                        <a:pt x="30" y="17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4"/>
                        <a:pt x="31" y="13"/>
                      </a:cubicBezTo>
                      <a:cubicBezTo>
                        <a:pt x="32" y="12"/>
                        <a:pt x="33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8" y="12"/>
                        <a:pt x="38" y="13"/>
                      </a:cubicBezTo>
                      <a:cubicBezTo>
                        <a:pt x="39" y="16"/>
                        <a:pt x="39" y="18"/>
                        <a:pt x="37" y="20"/>
                      </a:cubicBezTo>
                      <a:cubicBezTo>
                        <a:pt x="36" y="21"/>
                        <a:pt x="35" y="22"/>
                        <a:pt x="33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moveTo>
                        <a:pt x="30" y="11"/>
                      </a:moveTo>
                      <a:cubicBezTo>
                        <a:pt x="31" y="9"/>
                        <a:pt x="33" y="8"/>
                        <a:pt x="35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8" y="8"/>
                        <a:pt x="40" y="9"/>
                        <a:pt x="41" y="11"/>
                      </a:cubicBezTo>
                      <a:cubicBezTo>
                        <a:pt x="43" y="16"/>
                        <a:pt x="41" y="21"/>
                        <a:pt x="39" y="23"/>
                      </a:cubicBezTo>
                      <a:cubicBezTo>
                        <a:pt x="37" y="25"/>
                        <a:pt x="35" y="26"/>
                        <a:pt x="33" y="26"/>
                      </a:cubicBezTo>
                      <a:cubicBezTo>
                        <a:pt x="32" y="26"/>
                        <a:pt x="31" y="25"/>
                        <a:pt x="30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4"/>
                        <a:pt x="29" y="23"/>
                        <a:pt x="30" y="22"/>
                      </a:cubicBezTo>
                      <a:cubicBezTo>
                        <a:pt x="31" y="22"/>
                        <a:pt x="32" y="23"/>
                        <a:pt x="33" y="23"/>
                      </a:cubicBezTo>
                      <a:cubicBezTo>
                        <a:pt x="35" y="23"/>
                        <a:pt x="36" y="22"/>
                        <a:pt x="37" y="21"/>
                      </a:cubicBezTo>
                      <a:cubicBezTo>
                        <a:pt x="40" y="19"/>
                        <a:pt x="40" y="16"/>
                        <a:pt x="39" y="13"/>
                      </a:cubicBezTo>
                      <a:cubicBezTo>
                        <a:pt x="38" y="11"/>
                        <a:pt x="37" y="11"/>
                        <a:pt x="35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3" y="11"/>
                        <a:pt x="31" y="12"/>
                        <a:pt x="31" y="12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2"/>
                        <a:pt x="30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1"/>
                        <a:pt x="28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9" y="9"/>
                        <a:pt x="29" y="10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2"/>
                        <a:pt x="29" y="14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8"/>
                        <a:pt x="29" y="19"/>
                        <a:pt x="29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8" y="24"/>
                        <a:pt x="28" y="28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6" y="33"/>
                        <a:pt x="25" y="34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1" y="37"/>
                        <a:pt x="19" y="38"/>
                        <a:pt x="16" y="38"/>
                      </a:cubicBezTo>
                      <a:cubicBezTo>
                        <a:pt x="15" y="38"/>
                        <a:pt x="15" y="38"/>
                        <a:pt x="14" y="38"/>
                      </a:cubicBezTo>
                      <a:cubicBezTo>
                        <a:pt x="6" y="37"/>
                        <a:pt x="3" y="33"/>
                        <a:pt x="3" y="32"/>
                      </a:cubicBezTo>
                      <a:cubicBezTo>
                        <a:pt x="2" y="29"/>
                        <a:pt x="2" y="26"/>
                        <a:pt x="2" y="23"/>
                      </a:cubicBezTo>
                      <a:cubicBezTo>
                        <a:pt x="2" y="18"/>
                        <a:pt x="2" y="12"/>
                        <a:pt x="1" y="8"/>
                      </a:cubicBezTo>
                      <a:cubicBezTo>
                        <a:pt x="2" y="8"/>
                        <a:pt x="3" y="9"/>
                        <a:pt x="5" y="9"/>
                      </a:cubicBezTo>
                      <a:cubicBezTo>
                        <a:pt x="8" y="10"/>
                        <a:pt x="12" y="10"/>
                        <a:pt x="16" y="10"/>
                      </a:cubicBezTo>
                      <a:cubicBezTo>
                        <a:pt x="18" y="10"/>
                        <a:pt x="20" y="10"/>
                        <a:pt x="23" y="10"/>
                      </a:cubicBezTo>
                      <a:cubicBezTo>
                        <a:pt x="24" y="10"/>
                        <a:pt x="26" y="9"/>
                        <a:pt x="27" y="9"/>
                      </a:cubicBezTo>
                      <a:cubicBezTo>
                        <a:pt x="26" y="10"/>
                        <a:pt x="25" y="11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moveTo>
                        <a:pt x="15" y="9"/>
                      </a:moveTo>
                      <a:cubicBezTo>
                        <a:pt x="13" y="9"/>
                        <a:pt x="11" y="9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1" y="6"/>
                        <a:pt x="13" y="5"/>
                        <a:pt x="16" y="5"/>
                      </a:cubicBezTo>
                      <a:cubicBezTo>
                        <a:pt x="16" y="5"/>
                        <a:pt x="17" y="5"/>
                        <a:pt x="17" y="5"/>
                      </a:cubicBezTo>
                      <a:cubicBezTo>
                        <a:pt x="20" y="5"/>
                        <a:pt x="21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1" y="6"/>
                        <a:pt x="20" y="6"/>
                        <a:pt x="17" y="6"/>
                      </a:cubicBezTo>
                      <a:cubicBezTo>
                        <a:pt x="17" y="6"/>
                        <a:pt x="16" y="6"/>
                        <a:pt x="16" y="6"/>
                      </a:cubicBezTo>
                      <a:cubicBezTo>
                        <a:pt x="13" y="6"/>
                        <a:pt x="11" y="6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1" y="8"/>
                        <a:pt x="13" y="9"/>
                        <a:pt x="15" y="9"/>
                      </a:cubicBezTo>
                      <a:cubicBezTo>
                        <a:pt x="17" y="9"/>
                        <a:pt x="19" y="8"/>
                        <a:pt x="21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19" y="7"/>
                        <a:pt x="16" y="7"/>
                      </a:cubicBezTo>
                      <a:cubicBezTo>
                        <a:pt x="16" y="7"/>
                        <a:pt x="15" y="7"/>
                        <a:pt x="15" y="7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7"/>
                        <a:pt x="14" y="8"/>
                        <a:pt x="15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6" y="8"/>
                        <a:pt x="16" y="8"/>
                        <a:pt x="15" y="8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7"/>
                        <a:pt x="18" y="7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8"/>
                        <a:pt x="15" y="8"/>
                      </a:cubicBezTo>
                      <a:cubicBezTo>
                        <a:pt x="13" y="8"/>
                        <a:pt x="12" y="8"/>
                        <a:pt x="12" y="7"/>
                      </a:cubicBezTo>
                      <a:cubicBezTo>
                        <a:pt x="12" y="7"/>
                        <a:pt x="15" y="6"/>
                        <a:pt x="15" y="6"/>
                      </a:cubicBezTo>
                      <a:cubicBezTo>
                        <a:pt x="15" y="6"/>
                        <a:pt x="16" y="6"/>
                        <a:pt x="16" y="6"/>
                      </a:cubicBezTo>
                      <a:cubicBezTo>
                        <a:pt x="19" y="6"/>
                        <a:pt x="22" y="7"/>
                        <a:pt x="22" y="8"/>
                      </a:cubicBezTo>
                      <a:cubicBezTo>
                        <a:pt x="22" y="8"/>
                        <a:pt x="21" y="9"/>
                        <a:pt x="21" y="9"/>
                      </a:cubicBezTo>
                      <a:cubicBezTo>
                        <a:pt x="19" y="9"/>
                        <a:pt x="17" y="9"/>
                        <a:pt x="15" y="9"/>
                      </a:cubicBezTo>
                      <a:moveTo>
                        <a:pt x="4" y="8"/>
                      </a:moveTo>
                      <a:cubicBezTo>
                        <a:pt x="2" y="7"/>
                        <a:pt x="2" y="7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7" y="2"/>
                        <a:pt x="9" y="1"/>
                      </a:cubicBezTo>
                      <a:cubicBezTo>
                        <a:pt x="11" y="1"/>
                        <a:pt x="13" y="1"/>
                        <a:pt x="16" y="1"/>
                      </a:cubicBezTo>
                      <a:cubicBezTo>
                        <a:pt x="20" y="1"/>
                        <a:pt x="25" y="1"/>
                        <a:pt x="26" y="2"/>
                      </a:cubicBezTo>
                      <a:cubicBezTo>
                        <a:pt x="28" y="3"/>
                        <a:pt x="29" y="4"/>
                        <a:pt x="29" y="5"/>
                      </a:cubicBezTo>
                      <a:cubicBezTo>
                        <a:pt x="29" y="6"/>
                        <a:pt x="28" y="7"/>
                        <a:pt x="27" y="8"/>
                      </a:cubicBezTo>
                      <a:cubicBezTo>
                        <a:pt x="26" y="5"/>
                        <a:pt x="22" y="4"/>
                        <a:pt x="16" y="4"/>
                      </a:cubicBezTo>
                      <a:cubicBezTo>
                        <a:pt x="15" y="4"/>
                        <a:pt x="14" y="5"/>
                        <a:pt x="13" y="5"/>
                      </a:cubicBezTo>
                      <a:cubicBezTo>
                        <a:pt x="8" y="5"/>
                        <a:pt x="4" y="7"/>
                        <a:pt x="4" y="8"/>
                      </a:cubicBezTo>
                      <a:moveTo>
                        <a:pt x="16" y="0"/>
                      </a:moveTo>
                      <a:cubicBezTo>
                        <a:pt x="13" y="0"/>
                        <a:pt x="11" y="0"/>
                        <a:pt x="9" y="0"/>
                      </a:cubicBezTo>
                      <a:cubicBezTo>
                        <a:pt x="7" y="1"/>
                        <a:pt x="2" y="3"/>
                        <a:pt x="1" y="5"/>
                      </a:cubicBezTo>
                      <a:cubicBezTo>
                        <a:pt x="1" y="5"/>
                        <a:pt x="0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11"/>
                        <a:pt x="1" y="17"/>
                        <a:pt x="1" y="23"/>
                      </a:cubicBezTo>
                      <a:cubicBezTo>
                        <a:pt x="1" y="27"/>
                        <a:pt x="1" y="30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3"/>
                        <a:pt x="2" y="34"/>
                        <a:pt x="3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5"/>
                        <a:pt x="3" y="36"/>
                        <a:pt x="3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5" y="38"/>
                        <a:pt x="9" y="40"/>
                        <a:pt x="12" y="40"/>
                      </a:cubicBezTo>
                      <a:cubicBezTo>
                        <a:pt x="14" y="40"/>
                        <a:pt x="15" y="40"/>
                        <a:pt x="16" y="40"/>
                      </a:cubicBezTo>
                      <a:cubicBezTo>
                        <a:pt x="23" y="40"/>
                        <a:pt x="27" y="38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9" y="35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1"/>
                        <a:pt x="29" y="28"/>
                        <a:pt x="29" y="25"/>
                      </a:cubicBezTo>
                      <a:cubicBezTo>
                        <a:pt x="31" y="26"/>
                        <a:pt x="32" y="27"/>
                        <a:pt x="33" y="27"/>
                      </a:cubicBezTo>
                      <a:cubicBezTo>
                        <a:pt x="35" y="27"/>
                        <a:pt x="38" y="26"/>
                        <a:pt x="39" y="24"/>
                      </a:cubicBezTo>
                      <a:cubicBezTo>
                        <a:pt x="42" y="22"/>
                        <a:pt x="44" y="17"/>
                        <a:pt x="42" y="11"/>
                      </a:cubicBezTo>
                      <a:cubicBezTo>
                        <a:pt x="40" y="8"/>
                        <a:pt x="38" y="7"/>
                        <a:pt x="35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3" y="7"/>
                        <a:pt x="31" y="7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8"/>
                        <a:pt x="30" y="6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4"/>
                        <a:pt x="30" y="2"/>
                        <a:pt x="26" y="1"/>
                      </a:cubicBezTo>
                      <a:cubicBezTo>
                        <a:pt x="25" y="0"/>
                        <a:pt x="21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0" name="îṩ1ïďè"/>
                <p:cNvSpPr/>
                <p:nvPr/>
              </p:nvSpPr>
              <p:spPr bwMode="auto">
                <a:xfrm>
                  <a:off x="3396" y="2220"/>
                  <a:ext cx="112" cy="78"/>
                </a:xfrm>
                <a:custGeom>
                  <a:avLst/>
                  <a:gdLst>
                    <a:gd name="T0" fmla="*/ 18 w 47"/>
                    <a:gd name="T1" fmla="*/ 22 h 33"/>
                    <a:gd name="T2" fmla="*/ 17 w 47"/>
                    <a:gd name="T3" fmla="*/ 22 h 33"/>
                    <a:gd name="T4" fmla="*/ 3 w 47"/>
                    <a:gd name="T5" fmla="*/ 19 h 33"/>
                    <a:gd name="T6" fmla="*/ 1 w 47"/>
                    <a:gd name="T7" fmla="*/ 11 h 33"/>
                    <a:gd name="T8" fmla="*/ 16 w 47"/>
                    <a:gd name="T9" fmla="*/ 2 h 33"/>
                    <a:gd name="T10" fmla="*/ 19 w 47"/>
                    <a:gd name="T11" fmla="*/ 2 h 33"/>
                    <a:gd name="T12" fmla="*/ 24 w 47"/>
                    <a:gd name="T13" fmla="*/ 1 h 33"/>
                    <a:gd name="T14" fmla="*/ 32 w 47"/>
                    <a:gd name="T15" fmla="*/ 1 h 33"/>
                    <a:gd name="T16" fmla="*/ 44 w 47"/>
                    <a:gd name="T17" fmla="*/ 7 h 33"/>
                    <a:gd name="T18" fmla="*/ 44 w 47"/>
                    <a:gd name="T19" fmla="*/ 7 h 33"/>
                    <a:gd name="T20" fmla="*/ 41 w 47"/>
                    <a:gd name="T21" fmla="*/ 20 h 33"/>
                    <a:gd name="T22" fmla="*/ 35 w 47"/>
                    <a:gd name="T23" fmla="*/ 27 h 33"/>
                    <a:gd name="T24" fmla="*/ 33 w 47"/>
                    <a:gd name="T25" fmla="*/ 31 h 33"/>
                    <a:gd name="T26" fmla="*/ 34 w 47"/>
                    <a:gd name="T27" fmla="*/ 27 h 33"/>
                    <a:gd name="T28" fmla="*/ 35 w 47"/>
                    <a:gd name="T29" fmla="*/ 22 h 33"/>
                    <a:gd name="T30" fmla="*/ 33 w 47"/>
                    <a:gd name="T31" fmla="*/ 21 h 33"/>
                    <a:gd name="T32" fmla="*/ 31 w 47"/>
                    <a:gd name="T33" fmla="*/ 21 h 33"/>
                    <a:gd name="T34" fmla="*/ 25 w 47"/>
                    <a:gd name="T35" fmla="*/ 22 h 33"/>
                    <a:gd name="T36" fmla="*/ 18 w 47"/>
                    <a:gd name="T37" fmla="*/ 22 h 33"/>
                    <a:gd name="T38" fmla="*/ 32 w 47"/>
                    <a:gd name="T39" fmla="*/ 0 h 33"/>
                    <a:gd name="T40" fmla="*/ 24 w 47"/>
                    <a:gd name="T41" fmla="*/ 0 h 33"/>
                    <a:gd name="T42" fmla="*/ 19 w 47"/>
                    <a:gd name="T43" fmla="*/ 1 h 33"/>
                    <a:gd name="T44" fmla="*/ 16 w 47"/>
                    <a:gd name="T45" fmla="*/ 1 h 33"/>
                    <a:gd name="T46" fmla="*/ 0 w 47"/>
                    <a:gd name="T47" fmla="*/ 11 h 33"/>
                    <a:gd name="T48" fmla="*/ 3 w 47"/>
                    <a:gd name="T49" fmla="*/ 19 h 33"/>
                    <a:gd name="T50" fmla="*/ 17 w 47"/>
                    <a:gd name="T51" fmla="*/ 23 h 33"/>
                    <a:gd name="T52" fmla="*/ 18 w 47"/>
                    <a:gd name="T53" fmla="*/ 23 h 33"/>
                    <a:gd name="T54" fmla="*/ 25 w 47"/>
                    <a:gd name="T55" fmla="*/ 22 h 33"/>
                    <a:gd name="T56" fmla="*/ 31 w 47"/>
                    <a:gd name="T57" fmla="*/ 22 h 33"/>
                    <a:gd name="T58" fmla="*/ 33 w 47"/>
                    <a:gd name="T59" fmla="*/ 22 h 33"/>
                    <a:gd name="T60" fmla="*/ 34 w 47"/>
                    <a:gd name="T61" fmla="*/ 22 h 33"/>
                    <a:gd name="T62" fmla="*/ 33 w 47"/>
                    <a:gd name="T63" fmla="*/ 27 h 33"/>
                    <a:gd name="T64" fmla="*/ 31 w 47"/>
                    <a:gd name="T65" fmla="*/ 32 h 33"/>
                    <a:gd name="T66" fmla="*/ 31 w 47"/>
                    <a:gd name="T67" fmla="*/ 33 h 33"/>
                    <a:gd name="T68" fmla="*/ 32 w 47"/>
                    <a:gd name="T69" fmla="*/ 33 h 33"/>
                    <a:gd name="T70" fmla="*/ 32 w 47"/>
                    <a:gd name="T71" fmla="*/ 33 h 33"/>
                    <a:gd name="T72" fmla="*/ 36 w 47"/>
                    <a:gd name="T73" fmla="*/ 28 h 33"/>
                    <a:gd name="T74" fmla="*/ 41 w 47"/>
                    <a:gd name="T75" fmla="*/ 21 h 33"/>
                    <a:gd name="T76" fmla="*/ 45 w 47"/>
                    <a:gd name="T77" fmla="*/ 7 h 33"/>
                    <a:gd name="T78" fmla="*/ 45 w 47"/>
                    <a:gd name="T79" fmla="*/ 6 h 33"/>
                    <a:gd name="T80" fmla="*/ 45 w 47"/>
                    <a:gd name="T81" fmla="*/ 6 h 33"/>
                    <a:gd name="T82" fmla="*/ 44 w 47"/>
                    <a:gd name="T83" fmla="*/ 5 h 33"/>
                    <a:gd name="T84" fmla="*/ 44 w 47"/>
                    <a:gd name="T85" fmla="*/ 5 h 33"/>
                    <a:gd name="T86" fmla="*/ 32 w 47"/>
                    <a:gd name="T8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" h="33">
                      <a:moveTo>
                        <a:pt x="18" y="22"/>
                      </a:move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2" y="22"/>
                        <a:pt x="6" y="22"/>
                        <a:pt x="3" y="19"/>
                      </a:cubicBezTo>
                      <a:cubicBezTo>
                        <a:pt x="2" y="17"/>
                        <a:pt x="1" y="14"/>
                        <a:pt x="1" y="11"/>
                      </a:cubicBezTo>
                      <a:cubicBezTo>
                        <a:pt x="2" y="2"/>
                        <a:pt x="9" y="2"/>
                        <a:pt x="16" y="2"/>
                      </a:cubicBezTo>
                      <a:cubicBezTo>
                        <a:pt x="17" y="2"/>
                        <a:pt x="18" y="2"/>
                        <a:pt x="19" y="2"/>
                      </a:cubicBezTo>
                      <a:cubicBezTo>
                        <a:pt x="21" y="2"/>
                        <a:pt x="22" y="2"/>
                        <a:pt x="24" y="1"/>
                      </a:cubicBezTo>
                      <a:cubicBezTo>
                        <a:pt x="27" y="1"/>
                        <a:pt x="29" y="1"/>
                        <a:pt x="32" y="1"/>
                      </a:cubicBezTo>
                      <a:cubicBezTo>
                        <a:pt x="38" y="1"/>
                        <a:pt x="42" y="3"/>
                        <a:pt x="44" y="7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6" y="12"/>
                        <a:pt x="45" y="17"/>
                        <a:pt x="41" y="20"/>
                      </a:cubicBezTo>
                      <a:cubicBezTo>
                        <a:pt x="40" y="20"/>
                        <a:pt x="39" y="22"/>
                        <a:pt x="35" y="27"/>
                      </a:cubicBezTo>
                      <a:cubicBezTo>
                        <a:pt x="35" y="28"/>
                        <a:pt x="34" y="30"/>
                        <a:pt x="33" y="31"/>
                      </a:cubicBezTo>
                      <a:cubicBezTo>
                        <a:pt x="33" y="29"/>
                        <a:pt x="34" y="28"/>
                        <a:pt x="34" y="27"/>
                      </a:cubicBezTo>
                      <a:cubicBezTo>
                        <a:pt x="35" y="25"/>
                        <a:pt x="35" y="23"/>
                        <a:pt x="35" y="22"/>
                      </a:cubicBezTo>
                      <a:cubicBezTo>
                        <a:pt x="35" y="21"/>
                        <a:pt x="34" y="21"/>
                        <a:pt x="33" y="21"/>
                      </a:cubicBezTo>
                      <a:cubicBezTo>
                        <a:pt x="32" y="21"/>
                        <a:pt x="32" y="21"/>
                        <a:pt x="31" y="21"/>
                      </a:cubicBezTo>
                      <a:cubicBezTo>
                        <a:pt x="29" y="21"/>
                        <a:pt x="27" y="21"/>
                        <a:pt x="25" y="22"/>
                      </a:cubicBezTo>
                      <a:cubicBezTo>
                        <a:pt x="22" y="22"/>
                        <a:pt x="20" y="22"/>
                        <a:pt x="18" y="22"/>
                      </a:cubicBezTo>
                      <a:moveTo>
                        <a:pt x="32" y="0"/>
                      </a:moveTo>
                      <a:cubicBezTo>
                        <a:pt x="29" y="0"/>
                        <a:pt x="27" y="0"/>
                        <a:pt x="24" y="0"/>
                      </a:cubicBezTo>
                      <a:cubicBezTo>
                        <a:pt x="22" y="1"/>
                        <a:pt x="21" y="1"/>
                        <a:pt x="19" y="1"/>
                      </a:cubicBezTo>
                      <a:cubicBezTo>
                        <a:pt x="18" y="1"/>
                        <a:pt x="17" y="1"/>
                        <a:pt x="16" y="1"/>
                      </a:cubicBezTo>
                      <a:cubicBezTo>
                        <a:pt x="9" y="1"/>
                        <a:pt x="1" y="1"/>
                        <a:pt x="0" y="11"/>
                      </a:cubicBezTo>
                      <a:cubicBezTo>
                        <a:pt x="0" y="15"/>
                        <a:pt x="1" y="17"/>
                        <a:pt x="3" y="19"/>
                      </a:cubicBezTo>
                      <a:cubicBezTo>
                        <a:pt x="6" y="23"/>
                        <a:pt x="12" y="23"/>
                        <a:pt x="17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20" y="23"/>
                        <a:pt x="23" y="23"/>
                        <a:pt x="25" y="22"/>
                      </a:cubicBezTo>
                      <a:cubicBezTo>
                        <a:pt x="27" y="22"/>
                        <a:pt x="29" y="22"/>
                        <a:pt x="31" y="22"/>
                      </a:cubicBezTo>
                      <a:cubicBezTo>
                        <a:pt x="32" y="22"/>
                        <a:pt x="32" y="22"/>
                        <a:pt x="33" y="2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5" y="23"/>
                        <a:pt x="34" y="25"/>
                        <a:pt x="33" y="27"/>
                      </a:cubicBezTo>
                      <a:cubicBezTo>
                        <a:pt x="33" y="28"/>
                        <a:pt x="32" y="30"/>
                        <a:pt x="31" y="32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3"/>
                        <a:pt x="36" y="28"/>
                      </a:cubicBezTo>
                      <a:cubicBezTo>
                        <a:pt x="38" y="25"/>
                        <a:pt x="41" y="21"/>
                        <a:pt x="41" y="21"/>
                      </a:cubicBezTo>
                      <a:cubicBezTo>
                        <a:pt x="46" y="18"/>
                        <a:pt x="47" y="12"/>
                        <a:pt x="45" y="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1" y="0"/>
                        <a:pt x="36" y="0"/>
                        <a:pt x="3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1" name="iṩļïḑe"/>
                <p:cNvSpPr/>
                <p:nvPr/>
              </p:nvSpPr>
              <p:spPr bwMode="auto">
                <a:xfrm>
                  <a:off x="3439" y="2239"/>
                  <a:ext cx="12" cy="14"/>
                </a:xfrm>
                <a:custGeom>
                  <a:avLst/>
                  <a:gdLst>
                    <a:gd name="T0" fmla="*/ 3 w 5"/>
                    <a:gd name="T1" fmla="*/ 5 h 6"/>
                    <a:gd name="T2" fmla="*/ 2 w 5"/>
                    <a:gd name="T3" fmla="*/ 4 h 6"/>
                    <a:gd name="T4" fmla="*/ 2 w 5"/>
                    <a:gd name="T5" fmla="*/ 1 h 6"/>
                    <a:gd name="T6" fmla="*/ 3 w 5"/>
                    <a:gd name="T7" fmla="*/ 1 h 6"/>
                    <a:gd name="T8" fmla="*/ 4 w 5"/>
                    <a:gd name="T9" fmla="*/ 1 h 6"/>
                    <a:gd name="T10" fmla="*/ 4 w 5"/>
                    <a:gd name="T11" fmla="*/ 2 h 6"/>
                    <a:gd name="T12" fmla="*/ 4 w 5"/>
                    <a:gd name="T13" fmla="*/ 3 h 6"/>
                    <a:gd name="T14" fmla="*/ 4 w 5"/>
                    <a:gd name="T15" fmla="*/ 4 h 6"/>
                    <a:gd name="T16" fmla="*/ 3 w 5"/>
                    <a:gd name="T17" fmla="*/ 5 h 6"/>
                    <a:gd name="T18" fmla="*/ 3 w 5"/>
                    <a:gd name="T19" fmla="*/ 0 h 6"/>
                    <a:gd name="T20" fmla="*/ 1 w 5"/>
                    <a:gd name="T21" fmla="*/ 1 h 6"/>
                    <a:gd name="T22" fmla="*/ 1 w 5"/>
                    <a:gd name="T23" fmla="*/ 4 h 6"/>
                    <a:gd name="T24" fmla="*/ 3 w 5"/>
                    <a:gd name="T25" fmla="*/ 6 h 6"/>
                    <a:gd name="T26" fmla="*/ 4 w 5"/>
                    <a:gd name="T27" fmla="*/ 5 h 6"/>
                    <a:gd name="T28" fmla="*/ 5 w 5"/>
                    <a:gd name="T29" fmla="*/ 4 h 6"/>
                    <a:gd name="T30" fmla="*/ 5 w 5"/>
                    <a:gd name="T31" fmla="*/ 2 h 6"/>
                    <a:gd name="T32" fmla="*/ 5 w 5"/>
                    <a:gd name="T33" fmla="*/ 1 h 6"/>
                    <a:gd name="T34" fmla="*/ 3 w 5"/>
                    <a:gd name="T3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6">
                      <a:moveTo>
                        <a:pt x="3" y="5"/>
                      </a:move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3" y="5"/>
                        <a:pt x="3" y="5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6"/>
                        <a:pt x="4" y="5"/>
                        <a:pt x="4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2" name="ïṩḻiḋé"/>
                <p:cNvSpPr/>
                <p:nvPr/>
              </p:nvSpPr>
              <p:spPr bwMode="auto">
                <a:xfrm>
                  <a:off x="3461" y="2239"/>
                  <a:ext cx="16" cy="21"/>
                </a:xfrm>
                <a:custGeom>
                  <a:avLst/>
                  <a:gdLst>
                    <a:gd name="T0" fmla="*/ 1 w 7"/>
                    <a:gd name="T1" fmla="*/ 8 h 9"/>
                    <a:gd name="T2" fmla="*/ 1 w 7"/>
                    <a:gd name="T3" fmla="*/ 2 h 9"/>
                    <a:gd name="T4" fmla="*/ 1 w 7"/>
                    <a:gd name="T5" fmla="*/ 2 h 9"/>
                    <a:gd name="T6" fmla="*/ 1 w 7"/>
                    <a:gd name="T7" fmla="*/ 1 h 9"/>
                    <a:gd name="T8" fmla="*/ 6 w 7"/>
                    <a:gd name="T9" fmla="*/ 7 h 9"/>
                    <a:gd name="T10" fmla="*/ 1 w 7"/>
                    <a:gd name="T11" fmla="*/ 8 h 9"/>
                    <a:gd name="T12" fmla="*/ 1 w 7"/>
                    <a:gd name="T13" fmla="*/ 0 h 9"/>
                    <a:gd name="T14" fmla="*/ 1 w 7"/>
                    <a:gd name="T15" fmla="*/ 1 h 9"/>
                    <a:gd name="T16" fmla="*/ 0 w 7"/>
                    <a:gd name="T17" fmla="*/ 1 h 9"/>
                    <a:gd name="T18" fmla="*/ 0 w 7"/>
                    <a:gd name="T19" fmla="*/ 2 h 9"/>
                    <a:gd name="T20" fmla="*/ 0 w 7"/>
                    <a:gd name="T21" fmla="*/ 9 h 9"/>
                    <a:gd name="T22" fmla="*/ 1 w 7"/>
                    <a:gd name="T23" fmla="*/ 9 h 9"/>
                    <a:gd name="T24" fmla="*/ 7 w 7"/>
                    <a:gd name="T25" fmla="*/ 7 h 9"/>
                    <a:gd name="T26" fmla="*/ 7 w 7"/>
                    <a:gd name="T27" fmla="*/ 7 h 9"/>
                    <a:gd name="T28" fmla="*/ 1 w 7"/>
                    <a:gd name="T29" fmla="*/ 0 h 9"/>
                    <a:gd name="T30" fmla="*/ 1 w 7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" h="9">
                      <a:moveTo>
                        <a:pt x="1" y="8"/>
                      </a:moveTo>
                      <a:cubicBezTo>
                        <a:pt x="1" y="6"/>
                        <a:pt x="1" y="4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3"/>
                        <a:pt x="5" y="5"/>
                        <a:pt x="6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4"/>
                        <a:pt x="4" y="2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3" name="iśliḋè"/>
                <p:cNvSpPr/>
                <p:nvPr/>
              </p:nvSpPr>
              <p:spPr bwMode="auto">
                <a:xfrm>
                  <a:off x="3670" y="2550"/>
                  <a:ext cx="88" cy="79"/>
                </a:xfrm>
                <a:custGeom>
                  <a:avLst/>
                  <a:gdLst>
                    <a:gd name="T0" fmla="*/ 29 w 37"/>
                    <a:gd name="T1" fmla="*/ 29 h 33"/>
                    <a:gd name="T2" fmla="*/ 27 w 37"/>
                    <a:gd name="T3" fmla="*/ 30 h 33"/>
                    <a:gd name="T4" fmla="*/ 27 w 37"/>
                    <a:gd name="T5" fmla="*/ 29 h 33"/>
                    <a:gd name="T6" fmla="*/ 9 w 37"/>
                    <a:gd name="T7" fmla="*/ 27 h 33"/>
                    <a:gd name="T8" fmla="*/ 11 w 37"/>
                    <a:gd name="T9" fmla="*/ 26 h 33"/>
                    <a:gd name="T10" fmla="*/ 7 w 37"/>
                    <a:gd name="T11" fmla="*/ 26 h 33"/>
                    <a:gd name="T12" fmla="*/ 33 w 37"/>
                    <a:gd name="T13" fmla="*/ 19 h 33"/>
                    <a:gd name="T14" fmla="*/ 11 w 37"/>
                    <a:gd name="T15" fmla="*/ 19 h 33"/>
                    <a:gd name="T16" fmla="*/ 8 w 37"/>
                    <a:gd name="T17" fmla="*/ 20 h 33"/>
                    <a:gd name="T18" fmla="*/ 13 w 37"/>
                    <a:gd name="T19" fmla="*/ 24 h 33"/>
                    <a:gd name="T20" fmla="*/ 16 w 37"/>
                    <a:gd name="T21" fmla="*/ 31 h 33"/>
                    <a:gd name="T22" fmla="*/ 15 w 37"/>
                    <a:gd name="T23" fmla="*/ 22 h 33"/>
                    <a:gd name="T24" fmla="*/ 14 w 37"/>
                    <a:gd name="T25" fmla="*/ 19 h 33"/>
                    <a:gd name="T26" fmla="*/ 22 w 37"/>
                    <a:gd name="T27" fmla="*/ 28 h 33"/>
                    <a:gd name="T28" fmla="*/ 13 w 37"/>
                    <a:gd name="T29" fmla="*/ 28 h 33"/>
                    <a:gd name="T30" fmla="*/ 12 w 37"/>
                    <a:gd name="T31" fmla="*/ 18 h 33"/>
                    <a:gd name="T32" fmla="*/ 11 w 37"/>
                    <a:gd name="T33" fmla="*/ 17 h 33"/>
                    <a:gd name="T34" fmla="*/ 7 w 37"/>
                    <a:gd name="T35" fmla="*/ 17 h 33"/>
                    <a:gd name="T36" fmla="*/ 9 w 37"/>
                    <a:gd name="T37" fmla="*/ 19 h 33"/>
                    <a:gd name="T38" fmla="*/ 12 w 37"/>
                    <a:gd name="T39" fmla="*/ 17 h 33"/>
                    <a:gd name="T40" fmla="*/ 6 w 37"/>
                    <a:gd name="T41" fmla="*/ 17 h 33"/>
                    <a:gd name="T42" fmla="*/ 33 w 37"/>
                    <a:gd name="T43" fmla="*/ 19 h 33"/>
                    <a:gd name="T44" fmla="*/ 29 w 37"/>
                    <a:gd name="T45" fmla="*/ 15 h 33"/>
                    <a:gd name="T46" fmla="*/ 30 w 37"/>
                    <a:gd name="T47" fmla="*/ 17 h 33"/>
                    <a:gd name="T48" fmla="*/ 31 w 37"/>
                    <a:gd name="T49" fmla="*/ 15 h 33"/>
                    <a:gd name="T50" fmla="*/ 33 w 37"/>
                    <a:gd name="T51" fmla="*/ 15 h 33"/>
                    <a:gd name="T52" fmla="*/ 33 w 37"/>
                    <a:gd name="T53" fmla="*/ 19 h 33"/>
                    <a:gd name="T54" fmla="*/ 18 w 37"/>
                    <a:gd name="T55" fmla="*/ 12 h 33"/>
                    <a:gd name="T56" fmla="*/ 17 w 37"/>
                    <a:gd name="T57" fmla="*/ 11 h 33"/>
                    <a:gd name="T58" fmla="*/ 15 w 37"/>
                    <a:gd name="T59" fmla="*/ 12 h 33"/>
                    <a:gd name="T60" fmla="*/ 22 w 37"/>
                    <a:gd name="T61" fmla="*/ 9 h 33"/>
                    <a:gd name="T62" fmla="*/ 10 w 37"/>
                    <a:gd name="T63" fmla="*/ 9 h 33"/>
                    <a:gd name="T64" fmla="*/ 11 w 37"/>
                    <a:gd name="T65" fmla="*/ 4 h 33"/>
                    <a:gd name="T66" fmla="*/ 19 w 37"/>
                    <a:gd name="T67" fmla="*/ 7 h 33"/>
                    <a:gd name="T68" fmla="*/ 18 w 37"/>
                    <a:gd name="T69" fmla="*/ 7 h 33"/>
                    <a:gd name="T70" fmla="*/ 18 w 37"/>
                    <a:gd name="T71" fmla="*/ 10 h 33"/>
                    <a:gd name="T72" fmla="*/ 13 w 37"/>
                    <a:gd name="T73" fmla="*/ 7 h 33"/>
                    <a:gd name="T74" fmla="*/ 26 w 37"/>
                    <a:gd name="T75" fmla="*/ 12 h 33"/>
                    <a:gd name="T76" fmla="*/ 32 w 37"/>
                    <a:gd name="T77" fmla="*/ 8 h 33"/>
                    <a:gd name="T78" fmla="*/ 22 w 37"/>
                    <a:gd name="T79" fmla="*/ 24 h 33"/>
                    <a:gd name="T80" fmla="*/ 19 w 37"/>
                    <a:gd name="T81" fmla="*/ 16 h 33"/>
                    <a:gd name="T82" fmla="*/ 22 w 37"/>
                    <a:gd name="T83" fmla="*/ 2 h 33"/>
                    <a:gd name="T84" fmla="*/ 27 w 37"/>
                    <a:gd name="T85" fmla="*/ 16 h 33"/>
                    <a:gd name="T86" fmla="*/ 33 w 37"/>
                    <a:gd name="T87" fmla="*/ 21 h 33"/>
                    <a:gd name="T88" fmla="*/ 23 w 37"/>
                    <a:gd name="T89" fmla="*/ 28 h 33"/>
                    <a:gd name="T90" fmla="*/ 13 w 37"/>
                    <a:gd name="T91" fmla="*/ 16 h 33"/>
                    <a:gd name="T92" fmla="*/ 6 w 37"/>
                    <a:gd name="T93" fmla="*/ 12 h 33"/>
                    <a:gd name="T94" fmla="*/ 14 w 37"/>
                    <a:gd name="T95" fmla="*/ 13 h 33"/>
                    <a:gd name="T96" fmla="*/ 19 w 37"/>
                    <a:gd name="T97" fmla="*/ 18 h 33"/>
                    <a:gd name="T98" fmla="*/ 22 w 37"/>
                    <a:gd name="T99" fmla="*/ 1 h 33"/>
                    <a:gd name="T100" fmla="*/ 7 w 37"/>
                    <a:gd name="T101" fmla="*/ 8 h 33"/>
                    <a:gd name="T102" fmla="*/ 6 w 37"/>
                    <a:gd name="T103" fmla="*/ 25 h 33"/>
                    <a:gd name="T104" fmla="*/ 15 w 37"/>
                    <a:gd name="T105" fmla="*/ 33 h 33"/>
                    <a:gd name="T106" fmla="*/ 26 w 37"/>
                    <a:gd name="T107" fmla="*/ 31 h 33"/>
                    <a:gd name="T108" fmla="*/ 29 w 37"/>
                    <a:gd name="T109" fmla="*/ 30 h 33"/>
                    <a:gd name="T110" fmla="*/ 36 w 37"/>
                    <a:gd name="T111" fmla="*/ 22 h 33"/>
                    <a:gd name="T112" fmla="*/ 33 w 37"/>
                    <a:gd name="T113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7" h="33">
                      <a:moveTo>
                        <a:pt x="25" y="30"/>
                      </a:moveTo>
                      <a:cubicBezTo>
                        <a:pt x="25" y="30"/>
                        <a:pt x="24" y="30"/>
                        <a:pt x="24" y="30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moveTo>
                        <a:pt x="29" y="29"/>
                      </a:move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moveTo>
                        <a:pt x="27" y="30"/>
                      </a:move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28" y="29"/>
                      </a:move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moveTo>
                        <a:pt x="27" y="30"/>
                      </a:move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10" y="30"/>
                      </a:moveTo>
                      <a:cubicBezTo>
                        <a:pt x="9" y="29"/>
                        <a:pt x="8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8" y="27"/>
                        <a:pt x="8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1" y="29"/>
                        <a:pt x="11" y="29"/>
                        <a:pt x="10" y="30"/>
                      </a:cubicBezTo>
                      <a:moveTo>
                        <a:pt x="11" y="26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moveTo>
                        <a:pt x="7" y="26"/>
                      </a:move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moveTo>
                        <a:pt x="10" y="26"/>
                      </a:move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moveTo>
                        <a:pt x="33" y="19"/>
                      </a:move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moveTo>
                        <a:pt x="16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5" y="19"/>
                        <a:pt x="15" y="20"/>
                        <a:pt x="16" y="20"/>
                      </a:cubicBezTo>
                      <a:moveTo>
                        <a:pt x="11" y="19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moveTo>
                        <a:pt x="7" y="24"/>
                      </a:moveTo>
                      <a:cubicBezTo>
                        <a:pt x="5" y="23"/>
                        <a:pt x="3" y="21"/>
                        <a:pt x="2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20"/>
                        <a:pt x="7" y="20"/>
                        <a:pt x="8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0"/>
                        <a:pt x="11" y="20"/>
                        <a:pt x="11" y="20"/>
                      </a:cubicBezTo>
                      <a:cubicBezTo>
                        <a:pt x="12" y="21"/>
                        <a:pt x="13" y="22"/>
                        <a:pt x="13" y="22"/>
                      </a:cubicBezTo>
                      <a:cubicBezTo>
                        <a:pt x="13" y="23"/>
                        <a:pt x="13" y="24"/>
                        <a:pt x="13" y="24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8"/>
                      </a:cubicBezTo>
                      <a:cubicBezTo>
                        <a:pt x="14" y="28"/>
                        <a:pt x="14" y="29"/>
                        <a:pt x="14" y="29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3"/>
                        <a:pt x="15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1"/>
                        <a:pt x="13" y="20"/>
                        <a:pt x="12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1" y="28"/>
                        <a:pt x="22" y="28"/>
                      </a:cubicBezTo>
                      <a:cubicBezTo>
                        <a:pt x="22" y="29"/>
                        <a:pt x="22" y="30"/>
                        <a:pt x="23" y="30"/>
                      </a:cubicBezTo>
                      <a:cubicBezTo>
                        <a:pt x="22" y="31"/>
                        <a:pt x="20" y="32"/>
                        <a:pt x="19" y="32"/>
                      </a:cubicBezTo>
                      <a:cubicBezTo>
                        <a:pt x="18" y="32"/>
                        <a:pt x="18" y="32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6" y="32"/>
                        <a:pt x="16" y="31"/>
                        <a:pt x="15" y="31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5"/>
                        <a:pt x="11" y="25"/>
                      </a:cubicBezTo>
                      <a:cubicBezTo>
                        <a:pt x="11" y="24"/>
                        <a:pt x="10" y="24"/>
                        <a:pt x="1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4"/>
                        <a:pt x="8" y="24"/>
                        <a:pt x="7" y="24"/>
                      </a:cubicBezTo>
                      <a:moveTo>
                        <a:pt x="12" y="18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moveTo>
                        <a:pt x="6" y="18"/>
                      </a:move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moveTo>
                        <a:pt x="11" y="19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moveTo>
                        <a:pt x="9" y="19"/>
                      </a:move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8"/>
                        <a:pt x="8" y="18"/>
                        <a:pt x="7" y="17"/>
                      </a:cubicBezTo>
                      <a:cubicBezTo>
                        <a:pt x="8" y="17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8"/>
                        <a:pt x="10" y="18"/>
                        <a:pt x="10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moveTo>
                        <a:pt x="12" y="18"/>
                      </a:move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moveTo>
                        <a:pt x="13" y="18"/>
                      </a:move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7" y="19"/>
                      </a:move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8"/>
                        <a:pt x="7" y="18"/>
                        <a:pt x="7" y="19"/>
                      </a:cubicBezTo>
                      <a:moveTo>
                        <a:pt x="33" y="19"/>
                      </a:move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8"/>
                        <a:pt x="32" y="17"/>
                        <a:pt x="32" y="16"/>
                      </a:cubicBezTo>
                      <a:cubicBezTo>
                        <a:pt x="32" y="17"/>
                        <a:pt x="32" y="18"/>
                        <a:pt x="33" y="19"/>
                      </a:cubicBezTo>
                      <a:moveTo>
                        <a:pt x="28" y="16"/>
                      </a:move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moveTo>
                        <a:pt x="30" y="17"/>
                      </a:move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6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6"/>
                        <a:pt x="29" y="16"/>
                        <a:pt x="30" y="17"/>
                      </a:cubicBezTo>
                      <a:moveTo>
                        <a:pt x="34" y="16"/>
                      </a:moveTo>
                      <a:cubicBezTo>
                        <a:pt x="34" y="16"/>
                        <a:pt x="34" y="15"/>
                        <a:pt x="33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1" y="17"/>
                      </a:move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6"/>
                        <a:pt x="2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moveTo>
                        <a:pt x="32" y="18"/>
                      </a:move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6"/>
                        <a:pt x="31" y="17"/>
                        <a:pt x="32" y="18"/>
                      </a:cubicBezTo>
                      <a:moveTo>
                        <a:pt x="33" y="19"/>
                      </a:moveTo>
                      <a:cubicBezTo>
                        <a:pt x="33" y="17"/>
                        <a:pt x="32" y="16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6"/>
                        <a:pt x="33" y="16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moveTo>
                        <a:pt x="10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8" y="17"/>
                        <a:pt x="7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5"/>
                        <a:pt x="6" y="14"/>
                        <a:pt x="7" y="14"/>
                      </a:cubicBezTo>
                      <a:cubicBezTo>
                        <a:pt x="8" y="15"/>
                        <a:pt x="9" y="16"/>
                        <a:pt x="10" y="17"/>
                      </a:cubicBezTo>
                      <a:moveTo>
                        <a:pt x="18" y="14"/>
                      </a:move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moveTo>
                        <a:pt x="18" y="14"/>
                      </a:move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moveTo>
                        <a:pt x="16" y="13"/>
                      </a:move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moveTo>
                        <a:pt x="22" y="9"/>
                      </a:move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moveTo>
                        <a:pt x="11" y="9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moveTo>
                        <a:pt x="10" y="9"/>
                      </a:moveTo>
                      <a:cubicBezTo>
                        <a:pt x="9" y="8"/>
                        <a:pt x="9" y="8"/>
                        <a:pt x="8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10" y="7"/>
                        <a:pt x="10" y="8"/>
                        <a:pt x="10" y="9"/>
                      </a:cubicBezTo>
                      <a:moveTo>
                        <a:pt x="12" y="7"/>
                      </a:move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1" y="4"/>
                        <a:pt x="11" y="4"/>
                      </a:cubicBezTo>
                      <a:cubicBezTo>
                        <a:pt x="11" y="4"/>
                        <a:pt x="13" y="4"/>
                        <a:pt x="15" y="4"/>
                      </a:cubicBezTo>
                      <a:cubicBezTo>
                        <a:pt x="18" y="4"/>
                        <a:pt x="19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9"/>
                        <a:pt x="18" y="8"/>
                        <a:pt x="19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8"/>
                        <a:pt x="18" y="10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28" y="14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3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6"/>
                        <a:pt x="25" y="6"/>
                      </a:cubicBezTo>
                      <a:cubicBezTo>
                        <a:pt x="25" y="5"/>
                        <a:pt x="25" y="5"/>
                        <a:pt x="24" y="4"/>
                      </a:cubicBezTo>
                      <a:cubicBezTo>
                        <a:pt x="24" y="3"/>
                        <a:pt x="23" y="2"/>
                        <a:pt x="23" y="2"/>
                      </a:cubicBezTo>
                      <a:cubicBezTo>
                        <a:pt x="25" y="3"/>
                        <a:pt x="30" y="5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8"/>
                        <a:pt x="31" y="8"/>
                        <a:pt x="32" y="8"/>
                      </a:cubicBezTo>
                      <a:cubicBezTo>
                        <a:pt x="32" y="9"/>
                        <a:pt x="32" y="9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4" y="14"/>
                      </a:cubicBezTo>
                      <a:cubicBezTo>
                        <a:pt x="34" y="14"/>
                        <a:pt x="33" y="14"/>
                        <a:pt x="33" y="14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1"/>
                        <a:pt x="20" y="20"/>
                        <a:pt x="20" y="20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0" y="17"/>
                        <a:pt x="20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5"/>
                        <a:pt x="19" y="14"/>
                        <a:pt x="20" y="1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3" y="8"/>
                        <a:pt x="23" y="8"/>
                      </a:cubicBezTo>
                      <a:cubicBezTo>
                        <a:pt x="22" y="7"/>
                        <a:pt x="21" y="5"/>
                        <a:pt x="21" y="4"/>
                      </a:cubicBezTo>
                      <a:cubicBezTo>
                        <a:pt x="21" y="3"/>
                        <a:pt x="22" y="2"/>
                        <a:pt x="22" y="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3" y="3"/>
                        <a:pt x="23" y="4"/>
                        <a:pt x="24" y="4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6"/>
                        <a:pt x="25" y="7"/>
                        <a:pt x="25" y="7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1"/>
                        <a:pt x="25" y="11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4"/>
                        <a:pt x="26" y="15"/>
                        <a:pt x="27" y="16"/>
                      </a:cubicBezTo>
                      <a:cubicBezTo>
                        <a:pt x="27" y="17"/>
                        <a:pt x="28" y="17"/>
                        <a:pt x="29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9"/>
                        <a:pt x="32" y="20"/>
                        <a:pt x="33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3" y="24"/>
                        <a:pt x="32" y="26"/>
                        <a:pt x="31" y="28"/>
                      </a:cubicBezTo>
                      <a:cubicBezTo>
                        <a:pt x="30" y="28"/>
                        <a:pt x="28" y="27"/>
                        <a:pt x="27" y="27"/>
                      </a:cubicBezTo>
                      <a:cubicBezTo>
                        <a:pt x="26" y="27"/>
                        <a:pt x="26" y="27"/>
                        <a:pt x="25" y="28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6" y="19"/>
                        <a:pt x="15" y="18"/>
                        <a:pt x="14" y="17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0" y="16"/>
                        <a:pt x="8" y="14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7" y="10"/>
                        <a:pt x="8" y="9"/>
                      </a:cubicBezTo>
                      <a:cubicBezTo>
                        <a:pt x="9" y="9"/>
                        <a:pt x="9" y="10"/>
                        <a:pt x="10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2"/>
                        <a:pt x="14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1"/>
                        <a:pt x="19" y="21"/>
                        <a:pt x="19" y="22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0" y="2"/>
                        <a:pt x="20" y="3"/>
                      </a:cubicBezTo>
                      <a:cubicBezTo>
                        <a:pt x="19" y="3"/>
                        <a:pt x="17" y="3"/>
                        <a:pt x="15" y="3"/>
                      </a:cubicBezTo>
                      <a:cubicBezTo>
                        <a:pt x="13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6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9"/>
                        <a:pt x="5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5"/>
                        <a:pt x="5" y="16"/>
                      </a:cubicBezTo>
                      <a:cubicBezTo>
                        <a:pt x="5" y="16"/>
                        <a:pt x="4" y="17"/>
                        <a:pt x="4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21"/>
                        <a:pt x="4" y="23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7" y="28"/>
                        <a:pt x="9" y="29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0"/>
                        <a:pt x="12" y="30"/>
                        <a:pt x="13" y="29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3"/>
                        <a:pt x="16" y="33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8" y="33"/>
                        <a:pt x="19" y="33"/>
                      </a:cubicBezTo>
                      <a:cubicBezTo>
                        <a:pt x="21" y="33"/>
                        <a:pt x="23" y="32"/>
                        <a:pt x="24" y="30"/>
                      </a:cubicBezTo>
                      <a:cubicBezTo>
                        <a:pt x="25" y="30"/>
                        <a:pt x="25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3" y="27"/>
                        <a:pt x="34" y="25"/>
                        <a:pt x="36" y="23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4" y="18"/>
                        <a:pt x="35" y="16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0" y="3"/>
                        <a:pt x="23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4" name="íṡľïḋè"/>
                <p:cNvSpPr/>
                <p:nvPr/>
              </p:nvSpPr>
              <p:spPr bwMode="auto">
                <a:xfrm>
                  <a:off x="3993" y="2512"/>
                  <a:ext cx="96" cy="105"/>
                </a:xfrm>
                <a:custGeom>
                  <a:avLst/>
                  <a:gdLst>
                    <a:gd name="T0" fmla="*/ 26 w 40"/>
                    <a:gd name="T1" fmla="*/ 40 h 44"/>
                    <a:gd name="T2" fmla="*/ 22 w 40"/>
                    <a:gd name="T3" fmla="*/ 38 h 44"/>
                    <a:gd name="T4" fmla="*/ 26 w 40"/>
                    <a:gd name="T5" fmla="*/ 38 h 44"/>
                    <a:gd name="T6" fmla="*/ 23 w 40"/>
                    <a:gd name="T7" fmla="*/ 39 h 44"/>
                    <a:gd name="T8" fmla="*/ 22 w 40"/>
                    <a:gd name="T9" fmla="*/ 36 h 44"/>
                    <a:gd name="T10" fmla="*/ 7 w 40"/>
                    <a:gd name="T11" fmla="*/ 35 h 44"/>
                    <a:gd name="T12" fmla="*/ 25 w 40"/>
                    <a:gd name="T13" fmla="*/ 34 h 44"/>
                    <a:gd name="T14" fmla="*/ 8 w 40"/>
                    <a:gd name="T15" fmla="*/ 33 h 44"/>
                    <a:gd name="T16" fmla="*/ 23 w 40"/>
                    <a:gd name="T17" fmla="*/ 33 h 44"/>
                    <a:gd name="T18" fmla="*/ 7 w 40"/>
                    <a:gd name="T19" fmla="*/ 32 h 44"/>
                    <a:gd name="T20" fmla="*/ 28 w 40"/>
                    <a:gd name="T21" fmla="*/ 37 h 44"/>
                    <a:gd name="T22" fmla="*/ 30 w 40"/>
                    <a:gd name="T23" fmla="*/ 27 h 44"/>
                    <a:gd name="T24" fmla="*/ 33 w 40"/>
                    <a:gd name="T25" fmla="*/ 36 h 44"/>
                    <a:gd name="T26" fmla="*/ 25 w 40"/>
                    <a:gd name="T27" fmla="*/ 19 h 44"/>
                    <a:gd name="T28" fmla="*/ 26 w 40"/>
                    <a:gd name="T29" fmla="*/ 18 h 44"/>
                    <a:gd name="T30" fmla="*/ 15 w 40"/>
                    <a:gd name="T31" fmla="*/ 19 h 44"/>
                    <a:gd name="T32" fmla="*/ 16 w 40"/>
                    <a:gd name="T33" fmla="*/ 15 h 44"/>
                    <a:gd name="T34" fmla="*/ 18 w 40"/>
                    <a:gd name="T35" fmla="*/ 15 h 44"/>
                    <a:gd name="T36" fmla="*/ 24 w 40"/>
                    <a:gd name="T37" fmla="*/ 15 h 44"/>
                    <a:gd name="T38" fmla="*/ 7 w 40"/>
                    <a:gd name="T39" fmla="*/ 15 h 44"/>
                    <a:gd name="T40" fmla="*/ 17 w 40"/>
                    <a:gd name="T41" fmla="*/ 14 h 44"/>
                    <a:gd name="T42" fmla="*/ 16 w 40"/>
                    <a:gd name="T43" fmla="*/ 12 h 44"/>
                    <a:gd name="T44" fmla="*/ 17 w 40"/>
                    <a:gd name="T45" fmla="*/ 12 h 44"/>
                    <a:gd name="T46" fmla="*/ 5 w 40"/>
                    <a:gd name="T47" fmla="*/ 11 h 44"/>
                    <a:gd name="T48" fmla="*/ 6 w 40"/>
                    <a:gd name="T49" fmla="*/ 11 h 44"/>
                    <a:gd name="T50" fmla="*/ 27 w 40"/>
                    <a:gd name="T51" fmla="*/ 10 h 44"/>
                    <a:gd name="T52" fmla="*/ 17 w 40"/>
                    <a:gd name="T53" fmla="*/ 11 h 44"/>
                    <a:gd name="T54" fmla="*/ 14 w 40"/>
                    <a:gd name="T55" fmla="*/ 11 h 44"/>
                    <a:gd name="T56" fmla="*/ 29 w 40"/>
                    <a:gd name="T57" fmla="*/ 13 h 44"/>
                    <a:gd name="T58" fmla="*/ 29 w 40"/>
                    <a:gd name="T59" fmla="*/ 11 h 44"/>
                    <a:gd name="T60" fmla="*/ 33 w 40"/>
                    <a:gd name="T61" fmla="*/ 20 h 44"/>
                    <a:gd name="T62" fmla="*/ 26 w 40"/>
                    <a:gd name="T63" fmla="*/ 21 h 44"/>
                    <a:gd name="T64" fmla="*/ 27 w 40"/>
                    <a:gd name="T65" fmla="*/ 20 h 44"/>
                    <a:gd name="T66" fmla="*/ 27 w 40"/>
                    <a:gd name="T67" fmla="*/ 9 h 44"/>
                    <a:gd name="T68" fmla="*/ 16 w 40"/>
                    <a:gd name="T69" fmla="*/ 7 h 44"/>
                    <a:gd name="T70" fmla="*/ 17 w 40"/>
                    <a:gd name="T71" fmla="*/ 7 h 44"/>
                    <a:gd name="T72" fmla="*/ 21 w 40"/>
                    <a:gd name="T73" fmla="*/ 8 h 44"/>
                    <a:gd name="T74" fmla="*/ 25 w 40"/>
                    <a:gd name="T75" fmla="*/ 13 h 44"/>
                    <a:gd name="T76" fmla="*/ 22 w 40"/>
                    <a:gd name="T77" fmla="*/ 18 h 44"/>
                    <a:gd name="T78" fmla="*/ 14 w 40"/>
                    <a:gd name="T79" fmla="*/ 24 h 44"/>
                    <a:gd name="T80" fmla="*/ 18 w 40"/>
                    <a:gd name="T81" fmla="*/ 24 h 44"/>
                    <a:gd name="T82" fmla="*/ 25 w 40"/>
                    <a:gd name="T83" fmla="*/ 22 h 44"/>
                    <a:gd name="T84" fmla="*/ 34 w 40"/>
                    <a:gd name="T85" fmla="*/ 25 h 44"/>
                    <a:gd name="T86" fmla="*/ 21 w 40"/>
                    <a:gd name="T87" fmla="*/ 33 h 44"/>
                    <a:gd name="T88" fmla="*/ 19 w 40"/>
                    <a:gd name="T89" fmla="*/ 40 h 44"/>
                    <a:gd name="T90" fmla="*/ 14 w 40"/>
                    <a:gd name="T91" fmla="*/ 23 h 44"/>
                    <a:gd name="T92" fmla="*/ 18 w 40"/>
                    <a:gd name="T93" fmla="*/ 13 h 44"/>
                    <a:gd name="T94" fmla="*/ 2 w 40"/>
                    <a:gd name="T95" fmla="*/ 21 h 44"/>
                    <a:gd name="T96" fmla="*/ 13 w 40"/>
                    <a:gd name="T97" fmla="*/ 2 h 44"/>
                    <a:gd name="T98" fmla="*/ 13 w 40"/>
                    <a:gd name="T99" fmla="*/ 11 h 44"/>
                    <a:gd name="T100" fmla="*/ 6 w 40"/>
                    <a:gd name="T101" fmla="*/ 19 h 44"/>
                    <a:gd name="T102" fmla="*/ 6 w 40"/>
                    <a:gd name="T103" fmla="*/ 20 h 44"/>
                    <a:gd name="T104" fmla="*/ 13 w 40"/>
                    <a:gd name="T105" fmla="*/ 18 h 44"/>
                    <a:gd name="T106" fmla="*/ 16 w 40"/>
                    <a:gd name="T107" fmla="*/ 16 h 44"/>
                    <a:gd name="T108" fmla="*/ 7 w 40"/>
                    <a:gd name="T109" fmla="*/ 29 h 44"/>
                    <a:gd name="T110" fmla="*/ 1 w 40"/>
                    <a:gd name="T111" fmla="*/ 16 h 44"/>
                    <a:gd name="T112" fmla="*/ 6 w 40"/>
                    <a:gd name="T113" fmla="*/ 32 h 44"/>
                    <a:gd name="T114" fmla="*/ 8 w 40"/>
                    <a:gd name="T115" fmla="*/ 37 h 44"/>
                    <a:gd name="T116" fmla="*/ 9 w 40"/>
                    <a:gd name="T117" fmla="*/ 40 h 44"/>
                    <a:gd name="T118" fmla="*/ 27 w 40"/>
                    <a:gd name="T119" fmla="*/ 41 h 44"/>
                    <a:gd name="T120" fmla="*/ 34 w 40"/>
                    <a:gd name="T121" fmla="*/ 35 h 44"/>
                    <a:gd name="T122" fmla="*/ 33 w 40"/>
                    <a:gd name="T123" fmla="*/ 8 h 44"/>
                    <a:gd name="T124" fmla="*/ 17 w 40"/>
                    <a:gd name="T125" fmla="*/ 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0" h="44">
                      <a:moveTo>
                        <a:pt x="21" y="38"/>
                      </a:move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moveTo>
                        <a:pt x="26" y="40"/>
                      </a:moveTo>
                      <a:cubicBezTo>
                        <a:pt x="26" y="39"/>
                        <a:pt x="25" y="39"/>
                        <a:pt x="25" y="39"/>
                      </a:cubicBezTo>
                      <a:cubicBezTo>
                        <a:pt x="25" y="39"/>
                        <a:pt x="26" y="39"/>
                        <a:pt x="26" y="38"/>
                      </a:cubicBezTo>
                      <a:cubicBezTo>
                        <a:pt x="26" y="39"/>
                        <a:pt x="26" y="39"/>
                        <a:pt x="26" y="40"/>
                      </a:cubicBezTo>
                      <a:moveTo>
                        <a:pt x="9" y="38"/>
                      </a:move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8"/>
                        <a:pt x="9" y="38"/>
                        <a:pt x="9" y="38"/>
                      </a:cubicBezTo>
                      <a:moveTo>
                        <a:pt x="22" y="38"/>
                      </a:move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3" y="37"/>
                        <a:pt x="23" y="37"/>
                        <a:pt x="24" y="36"/>
                      </a:cubicBezTo>
                      <a:cubicBezTo>
                        <a:pt x="23" y="37"/>
                        <a:pt x="23" y="38"/>
                        <a:pt x="22" y="38"/>
                      </a:cubicBezTo>
                      <a:moveTo>
                        <a:pt x="23" y="39"/>
                      </a:moveTo>
                      <a:cubicBezTo>
                        <a:pt x="23" y="39"/>
                        <a:pt x="22" y="39"/>
                        <a:pt x="22" y="39"/>
                      </a:cubicBezTo>
                      <a:cubicBezTo>
                        <a:pt x="23" y="38"/>
                        <a:pt x="25" y="37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5" y="38"/>
                        <a:pt x="25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moveTo>
                        <a:pt x="8" y="37"/>
                      </a:move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8" y="37"/>
                        <a:pt x="8" y="37"/>
                        <a:pt x="8" y="37"/>
                      </a:cubicBezTo>
                      <a:moveTo>
                        <a:pt x="22" y="37"/>
                      </a:move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4" y="36"/>
                        <a:pt x="23" y="36"/>
                        <a:pt x="22" y="37"/>
                      </a:cubicBezTo>
                      <a:moveTo>
                        <a:pt x="8" y="36"/>
                      </a:move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8" y="36"/>
                        <a:pt x="8" y="36"/>
                        <a:pt x="8" y="36"/>
                      </a:cubicBezTo>
                      <a:moveTo>
                        <a:pt x="23" y="35"/>
                      </a:move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5"/>
                        <a:pt x="24" y="34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moveTo>
                        <a:pt x="7" y="35"/>
                      </a:move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7" y="35"/>
                        <a:pt x="7" y="35"/>
                        <a:pt x="7" y="35"/>
                      </a:cubicBezTo>
                      <a:moveTo>
                        <a:pt x="23" y="34"/>
                      </a:move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3"/>
                        <a:pt x="24" y="33"/>
                        <a:pt x="24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4" y="33"/>
                        <a:pt x="23" y="34"/>
                        <a:pt x="23" y="34"/>
                      </a:cubicBezTo>
                      <a:moveTo>
                        <a:pt x="23" y="33"/>
                      </a:moveTo>
                      <a:cubicBezTo>
                        <a:pt x="23" y="32"/>
                        <a:pt x="24" y="32"/>
                        <a:pt x="24" y="32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moveTo>
                        <a:pt x="7" y="33"/>
                      </a:moveTo>
                      <a:cubicBezTo>
                        <a:pt x="6" y="33"/>
                        <a:pt x="6" y="32"/>
                        <a:pt x="6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2"/>
                        <a:pt x="7" y="32"/>
                      </a:cubicBezTo>
                      <a:cubicBezTo>
                        <a:pt x="7" y="32"/>
                        <a:pt x="7" y="33"/>
                        <a:pt x="7" y="33"/>
                      </a:cubicBezTo>
                      <a:moveTo>
                        <a:pt x="30" y="23"/>
                      </a:move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moveTo>
                        <a:pt x="28" y="40"/>
                      </a:moveTo>
                      <a:cubicBezTo>
                        <a:pt x="27" y="39"/>
                        <a:pt x="27" y="38"/>
                        <a:pt x="28" y="37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7" y="30"/>
                        <a:pt x="27" y="29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9" y="27"/>
                        <a:pt x="29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4" y="26"/>
                        <a:pt x="34" y="26"/>
                      </a:cubicBezTo>
                      <a:cubicBezTo>
                        <a:pt x="35" y="26"/>
                        <a:pt x="36" y="25"/>
                        <a:pt x="36" y="25"/>
                      </a:cubicBezTo>
                      <a:cubicBezTo>
                        <a:pt x="37" y="24"/>
                        <a:pt x="38" y="23"/>
                        <a:pt x="39" y="22"/>
                      </a:cubicBezTo>
                      <a:cubicBezTo>
                        <a:pt x="38" y="25"/>
                        <a:pt x="37" y="31"/>
                        <a:pt x="35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33"/>
                        <a:pt x="33" y="34"/>
                        <a:pt x="33" y="34"/>
                      </a:cubicBezTo>
                      <a:cubicBezTo>
                        <a:pt x="33" y="35"/>
                        <a:pt x="33" y="35"/>
                        <a:pt x="33" y="36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moveTo>
                        <a:pt x="39" y="21"/>
                      </a:move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moveTo>
                        <a:pt x="24" y="20"/>
                      </a:move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moveTo>
                        <a:pt x="22" y="20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20"/>
                        <a:pt x="23" y="19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moveTo>
                        <a:pt x="15" y="20"/>
                      </a:move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6" y="18"/>
                        <a:pt x="16" y="19"/>
                        <a:pt x="15" y="20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6"/>
                        <a:pt x="25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16" y="15"/>
                      </a:move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moveTo>
                        <a:pt x="17" y="16"/>
                      </a:move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moveTo>
                        <a:pt x="24" y="16"/>
                      </a:move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5" y="15"/>
                        <a:pt x="25" y="15"/>
                        <a:pt x="25" y="14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4" y="16"/>
                        <a:pt x="24" y="16"/>
                      </a:cubicBezTo>
                      <a:moveTo>
                        <a:pt x="7" y="16"/>
                      </a:move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17" y="14"/>
                      </a:move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moveTo>
                        <a:pt x="6" y="14"/>
                      </a:move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moveTo>
                        <a:pt x="15" y="13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moveTo>
                        <a:pt x="16" y="14"/>
                      </a:move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2"/>
                        <a:pt x="17" y="12"/>
                        <a:pt x="17" y="12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moveTo>
                        <a:pt x="4" y="17"/>
                      </a:moveTo>
                      <a:cubicBezTo>
                        <a:pt x="4" y="17"/>
                        <a:pt x="3" y="16"/>
                        <a:pt x="3" y="16"/>
                      </a:cubicBezTo>
                      <a:cubicBezTo>
                        <a:pt x="4" y="14"/>
                        <a:pt x="4" y="13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2"/>
                        <a:pt x="5" y="13"/>
                        <a:pt x="6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moveTo>
                        <a:pt x="6" y="12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27" y="10"/>
                      </a:move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0"/>
                        <a:pt x="28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moveTo>
                        <a:pt x="28" y="9"/>
                      </a:move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moveTo>
                        <a:pt x="14" y="11"/>
                      </a:move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6" y="10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6" y="11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moveTo>
                        <a:pt x="27" y="19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30" y="8"/>
                      </a:cubicBezTo>
                      <a:cubicBezTo>
                        <a:pt x="31" y="9"/>
                        <a:pt x="32" y="9"/>
                        <a:pt x="32" y="9"/>
                      </a:cubicBezTo>
                      <a:cubicBezTo>
                        <a:pt x="33" y="12"/>
                        <a:pt x="35" y="18"/>
                        <a:pt x="34" y="1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8" y="20"/>
                        <a:pt x="29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29" y="18"/>
                        <a:pt x="28" y="19"/>
                        <a:pt x="27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moveTo>
                        <a:pt x="27" y="9"/>
                      </a:moveTo>
                      <a:cubicBezTo>
                        <a:pt x="27" y="8"/>
                        <a:pt x="27" y="8"/>
                        <a:pt x="27" y="7"/>
                      </a:cubicBezTo>
                      <a:cubicBezTo>
                        <a:pt x="28" y="8"/>
                        <a:pt x="28" y="8"/>
                        <a:pt x="29" y="8"/>
                      </a:cubicBezTo>
                      <a:cubicBezTo>
                        <a:pt x="28" y="8"/>
                        <a:pt x="27" y="9"/>
                        <a:pt x="27" y="9"/>
                      </a:cubicBezTo>
                      <a:moveTo>
                        <a:pt x="14" y="9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9"/>
                        <a:pt x="14" y="9"/>
                      </a:cubicBezTo>
                      <a:moveTo>
                        <a:pt x="17" y="12"/>
                      </a:move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8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20" y="7"/>
                      </a:cubicBezTo>
                      <a:cubicBezTo>
                        <a:pt x="19" y="9"/>
                        <a:pt x="18" y="10"/>
                        <a:pt x="17" y="12"/>
                      </a:cubicBezTo>
                      <a:moveTo>
                        <a:pt x="14" y="7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21" y="8"/>
                      </a:move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6"/>
                        <a:pt x="26" y="7"/>
                      </a:cubicBezTo>
                      <a:cubicBezTo>
                        <a:pt x="26" y="8"/>
                        <a:pt x="25" y="9"/>
                        <a:pt x="25" y="10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4" y="14"/>
                        <a:pt x="24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3"/>
                        <a:pt x="15" y="23"/>
                        <a:pt x="14" y="24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4"/>
                        <a:pt x="20" y="23"/>
                        <a:pt x="20" y="23"/>
                      </a:cubicBezTo>
                      <a:cubicBezTo>
                        <a:pt x="20" y="22"/>
                        <a:pt x="21" y="22"/>
                        <a:pt x="21" y="22"/>
                      </a:cubicBezTo>
                      <a:cubicBezTo>
                        <a:pt x="22" y="21"/>
                        <a:pt x="22" y="21"/>
                        <a:pt x="23" y="21"/>
                      </a:cubicBezTo>
                      <a:cubicBezTo>
                        <a:pt x="23" y="21"/>
                        <a:pt x="24" y="21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1" y="24"/>
                        <a:pt x="31" y="24"/>
                      </a:cubicBezTo>
                      <a:cubicBezTo>
                        <a:pt x="32" y="23"/>
                        <a:pt x="34" y="22"/>
                        <a:pt x="35" y="20"/>
                      </a:cubicBezTo>
                      <a:cubicBezTo>
                        <a:pt x="36" y="20"/>
                        <a:pt x="38" y="21"/>
                        <a:pt x="39" y="21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7" y="22"/>
                        <a:pt x="37" y="23"/>
                        <a:pt x="36" y="24"/>
                      </a:cubicBezTo>
                      <a:cubicBezTo>
                        <a:pt x="35" y="25"/>
                        <a:pt x="35" y="25"/>
                        <a:pt x="34" y="25"/>
                      </a:cubicBezTo>
                      <a:cubicBezTo>
                        <a:pt x="34" y="26"/>
                        <a:pt x="33" y="26"/>
                        <a:pt x="33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8" y="27"/>
                        <a:pt x="28" y="27"/>
                        <a:pt x="28" y="28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5" y="28"/>
                        <a:pt x="24" y="29"/>
                        <a:pt x="23" y="31"/>
                      </a:cubicBezTo>
                      <a:cubicBezTo>
                        <a:pt x="22" y="31"/>
                        <a:pt x="22" y="32"/>
                        <a:pt x="21" y="33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7"/>
                        <a:pt x="20" y="38"/>
                        <a:pt x="19" y="39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5" y="41"/>
                        <a:pt x="13" y="40"/>
                        <a:pt x="10" y="39"/>
                      </a:cubicBezTo>
                      <a:cubicBezTo>
                        <a:pt x="11" y="37"/>
                        <a:pt x="10" y="34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8" y="31"/>
                        <a:pt x="8" y="31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29"/>
                        <a:pt x="10" y="27"/>
                        <a:pt x="11" y="2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5" y="23"/>
                        <a:pt x="15" y="22"/>
                        <a:pt x="15" y="22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19"/>
                        <a:pt x="17" y="18"/>
                        <a:pt x="18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1"/>
                        <a:pt x="20" y="9"/>
                        <a:pt x="20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6" y="30"/>
                      </a:moveTo>
                      <a:cubicBezTo>
                        <a:pt x="3" y="29"/>
                        <a:pt x="2" y="27"/>
                        <a:pt x="2" y="25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3"/>
                        <a:pt x="2" y="22"/>
                        <a:pt x="2" y="21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7"/>
                        <a:pt x="8" y="16"/>
                        <a:pt x="8" y="15"/>
                      </a:cubicBezTo>
                      <a:cubicBezTo>
                        <a:pt x="9" y="15"/>
                        <a:pt x="9" y="14"/>
                        <a:pt x="9" y="14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9" y="7"/>
                        <a:pt x="11" y="5"/>
                        <a:pt x="13" y="2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2"/>
                        <a:pt x="14" y="13"/>
                        <a:pt x="14" y="14"/>
                      </a:cubicBezTo>
                      <a:cubicBezTo>
                        <a:pt x="13" y="15"/>
                        <a:pt x="12" y="16"/>
                        <a:pt x="12" y="17"/>
                      </a:cubicBezTo>
                      <a:cubicBezTo>
                        <a:pt x="11" y="17"/>
                        <a:pt x="10" y="17"/>
                        <a:pt x="10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19"/>
                        <a:pt x="5" y="20"/>
                        <a:pt x="4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19"/>
                        <a:pt x="11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4" y="16"/>
                        <a:pt x="15" y="1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5" y="17"/>
                        <a:pt x="14" y="18"/>
                        <a:pt x="14" y="19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9" y="26"/>
                        <a:pt x="8" y="27"/>
                        <a:pt x="7" y="29"/>
                      </a:cubicBezTo>
                      <a:cubicBezTo>
                        <a:pt x="7" y="29"/>
                        <a:pt x="6" y="30"/>
                        <a:pt x="6" y="30"/>
                      </a:cubicBezTo>
                      <a:moveTo>
                        <a:pt x="14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0" y="3"/>
                        <a:pt x="8" y="6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2"/>
                        <a:pt x="2" y="14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7"/>
                        <a:pt x="3" y="18"/>
                        <a:pt x="3" y="18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2"/>
                        <a:pt x="1" y="23"/>
                        <a:pt x="1" y="24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8"/>
                        <a:pt x="3" y="31"/>
                        <a:pt x="6" y="32"/>
                      </a:cubicBezTo>
                      <a:cubicBezTo>
                        <a:pt x="6" y="33"/>
                        <a:pt x="6" y="34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12" y="41"/>
                        <a:pt x="15" y="42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3" y="40"/>
                        <a:pt x="25" y="41"/>
                        <a:pt x="27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9" y="31"/>
                        <a:pt x="40" y="21"/>
                        <a:pt x="40" y="2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37" y="19"/>
                        <a:pt x="36" y="19"/>
                      </a:cubicBezTo>
                      <a:cubicBezTo>
                        <a:pt x="36" y="16"/>
                        <a:pt x="34" y="9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29" y="7"/>
                        <a:pt x="27" y="6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5" y="5"/>
                        <a:pt x="23" y="4"/>
                        <a:pt x="22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8" y="5"/>
                        <a:pt x="17" y="5"/>
                        <a:pt x="17" y="6"/>
                      </a:cubicBezTo>
                      <a:cubicBezTo>
                        <a:pt x="16" y="5"/>
                        <a:pt x="15" y="5"/>
                        <a:pt x="15" y="5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5" name="í$ḻíḍe"/>
                <p:cNvSpPr/>
                <p:nvPr/>
              </p:nvSpPr>
              <p:spPr bwMode="auto">
                <a:xfrm>
                  <a:off x="4274" y="2091"/>
                  <a:ext cx="53" cy="60"/>
                </a:xfrm>
                <a:custGeom>
                  <a:avLst/>
                  <a:gdLst>
                    <a:gd name="T0" fmla="*/ 16 w 22"/>
                    <a:gd name="T1" fmla="*/ 15 h 25"/>
                    <a:gd name="T2" fmla="*/ 14 w 22"/>
                    <a:gd name="T3" fmla="*/ 16 h 25"/>
                    <a:gd name="T4" fmla="*/ 8 w 22"/>
                    <a:gd name="T5" fmla="*/ 14 h 25"/>
                    <a:gd name="T6" fmla="*/ 1 w 22"/>
                    <a:gd name="T7" fmla="*/ 24 h 25"/>
                    <a:gd name="T8" fmla="*/ 18 w 22"/>
                    <a:gd name="T9" fmla="*/ 11 h 25"/>
                    <a:gd name="T10" fmla="*/ 17 w 22"/>
                    <a:gd name="T11" fmla="*/ 11 h 25"/>
                    <a:gd name="T12" fmla="*/ 17 w 22"/>
                    <a:gd name="T13" fmla="*/ 11 h 25"/>
                    <a:gd name="T14" fmla="*/ 8 w 22"/>
                    <a:gd name="T15" fmla="*/ 13 h 25"/>
                    <a:gd name="T16" fmla="*/ 10 w 22"/>
                    <a:gd name="T17" fmla="*/ 5 h 25"/>
                    <a:gd name="T18" fmla="*/ 10 w 22"/>
                    <a:gd name="T19" fmla="*/ 6 h 25"/>
                    <a:gd name="T20" fmla="*/ 10 w 22"/>
                    <a:gd name="T21" fmla="*/ 7 h 25"/>
                    <a:gd name="T22" fmla="*/ 15 w 22"/>
                    <a:gd name="T23" fmla="*/ 13 h 25"/>
                    <a:gd name="T24" fmla="*/ 16 w 22"/>
                    <a:gd name="T25" fmla="*/ 13 h 25"/>
                    <a:gd name="T26" fmla="*/ 18 w 22"/>
                    <a:gd name="T27" fmla="*/ 12 h 25"/>
                    <a:gd name="T28" fmla="*/ 15 w 22"/>
                    <a:gd name="T29" fmla="*/ 14 h 25"/>
                    <a:gd name="T30" fmla="*/ 18 w 22"/>
                    <a:gd name="T31" fmla="*/ 14 h 25"/>
                    <a:gd name="T32" fmla="*/ 14 w 22"/>
                    <a:gd name="T33" fmla="*/ 14 h 25"/>
                    <a:gd name="T34" fmla="*/ 17 w 22"/>
                    <a:gd name="T35" fmla="*/ 15 h 25"/>
                    <a:gd name="T36" fmla="*/ 16 w 22"/>
                    <a:gd name="T37" fmla="*/ 15 h 25"/>
                    <a:gd name="T38" fmla="*/ 13 w 22"/>
                    <a:gd name="T39" fmla="*/ 16 h 25"/>
                    <a:gd name="T40" fmla="*/ 11 w 22"/>
                    <a:gd name="T41" fmla="*/ 11 h 25"/>
                    <a:gd name="T42" fmla="*/ 14 w 22"/>
                    <a:gd name="T43" fmla="*/ 3 h 25"/>
                    <a:gd name="T44" fmla="*/ 19 w 22"/>
                    <a:gd name="T45" fmla="*/ 6 h 25"/>
                    <a:gd name="T46" fmla="*/ 19 w 22"/>
                    <a:gd name="T47" fmla="*/ 7 h 25"/>
                    <a:gd name="T48" fmla="*/ 17 w 22"/>
                    <a:gd name="T49" fmla="*/ 7 h 25"/>
                    <a:gd name="T50" fmla="*/ 19 w 22"/>
                    <a:gd name="T51" fmla="*/ 7 h 25"/>
                    <a:gd name="T52" fmla="*/ 16 w 22"/>
                    <a:gd name="T53" fmla="*/ 7 h 25"/>
                    <a:gd name="T54" fmla="*/ 18 w 22"/>
                    <a:gd name="T55" fmla="*/ 9 h 25"/>
                    <a:gd name="T56" fmla="*/ 16 w 22"/>
                    <a:gd name="T57" fmla="*/ 8 h 25"/>
                    <a:gd name="T58" fmla="*/ 17 w 22"/>
                    <a:gd name="T59" fmla="*/ 9 h 25"/>
                    <a:gd name="T60" fmla="*/ 15 w 22"/>
                    <a:gd name="T61" fmla="*/ 9 h 25"/>
                    <a:gd name="T62" fmla="*/ 17 w 22"/>
                    <a:gd name="T63" fmla="*/ 10 h 25"/>
                    <a:gd name="T64" fmla="*/ 15 w 22"/>
                    <a:gd name="T65" fmla="*/ 10 h 25"/>
                    <a:gd name="T66" fmla="*/ 14 w 22"/>
                    <a:gd name="T67" fmla="*/ 11 h 25"/>
                    <a:gd name="T68" fmla="*/ 16 w 22"/>
                    <a:gd name="T69" fmla="*/ 11 h 25"/>
                    <a:gd name="T70" fmla="*/ 14 w 22"/>
                    <a:gd name="T71" fmla="*/ 11 h 25"/>
                    <a:gd name="T72" fmla="*/ 14 w 22"/>
                    <a:gd name="T73" fmla="*/ 12 h 25"/>
                    <a:gd name="T74" fmla="*/ 15 w 22"/>
                    <a:gd name="T75" fmla="*/ 3 h 25"/>
                    <a:gd name="T76" fmla="*/ 20 w 22"/>
                    <a:gd name="T77" fmla="*/ 2 h 25"/>
                    <a:gd name="T78" fmla="*/ 19 w 22"/>
                    <a:gd name="T79" fmla="*/ 5 h 25"/>
                    <a:gd name="T80" fmla="*/ 14 w 22"/>
                    <a:gd name="T81" fmla="*/ 0 h 25"/>
                    <a:gd name="T82" fmla="*/ 11 w 22"/>
                    <a:gd name="T83" fmla="*/ 4 h 25"/>
                    <a:gd name="T84" fmla="*/ 6 w 22"/>
                    <a:gd name="T85" fmla="*/ 9 h 25"/>
                    <a:gd name="T86" fmla="*/ 1 w 22"/>
                    <a:gd name="T87" fmla="*/ 21 h 25"/>
                    <a:gd name="T88" fmla="*/ 0 w 22"/>
                    <a:gd name="T89" fmla="*/ 25 h 25"/>
                    <a:gd name="T90" fmla="*/ 4 w 22"/>
                    <a:gd name="T91" fmla="*/ 23 h 25"/>
                    <a:gd name="T92" fmla="*/ 12 w 22"/>
                    <a:gd name="T93" fmla="*/ 17 h 25"/>
                    <a:gd name="T94" fmla="*/ 19 w 22"/>
                    <a:gd name="T95" fmla="*/ 9 h 25"/>
                    <a:gd name="T96" fmla="*/ 21 w 22"/>
                    <a:gd name="T97" fmla="*/ 5 h 25"/>
                    <a:gd name="T98" fmla="*/ 16 w 22"/>
                    <a:gd name="T9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" h="25">
                      <a:moveTo>
                        <a:pt x="14" y="16"/>
                      </a:move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6" y="15"/>
                        <a:pt x="16" y="15"/>
                      </a:cubicBezTo>
                      <a:cubicBezTo>
                        <a:pt x="16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moveTo>
                        <a:pt x="1" y="24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2" y="21"/>
                        <a:pt x="6" y="17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4"/>
                        <a:pt x="1" y="24"/>
                        <a:pt x="1" y="24"/>
                      </a:cubicBezTo>
                      <a:moveTo>
                        <a:pt x="18" y="11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moveTo>
                        <a:pt x="17" y="11"/>
                      </a:move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moveTo>
                        <a:pt x="13" y="16"/>
                      </a:move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1" y="15"/>
                        <a:pt x="9" y="14"/>
                        <a:pt x="8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ubicBezTo>
                        <a:pt x="7" y="8"/>
                        <a:pt x="7" y="7"/>
                        <a:pt x="8" y="6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8"/>
                        <a:pt x="9" y="10"/>
                        <a:pt x="11" y="12"/>
                      </a:cubicBezTo>
                      <a:cubicBezTo>
                        <a:pt x="11" y="12"/>
                        <a:pt x="13" y="13"/>
                        <a:pt x="14" y="13"/>
                      </a:cubicBezTo>
                      <a:cubicBezTo>
                        <a:pt x="14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2"/>
                        <a:pt x="17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3"/>
                        <a:pt x="17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6" y="14"/>
                        <a:pt x="15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5" y="15"/>
                        <a:pt x="17" y="14"/>
                        <a:pt x="18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moveTo>
                        <a:pt x="14" y="12"/>
                      </a:moveTo>
                      <a:cubicBezTo>
                        <a:pt x="13" y="12"/>
                        <a:pt x="12" y="12"/>
                        <a:pt x="11" y="11"/>
                      </a:cubicBezTo>
                      <a:cubicBezTo>
                        <a:pt x="10" y="10"/>
                        <a:pt x="10" y="8"/>
                        <a:pt x="11" y="7"/>
                      </a:cubicBezTo>
                      <a:cubicBezTo>
                        <a:pt x="11" y="6"/>
                        <a:pt x="12" y="6"/>
                        <a:pt x="12" y="5"/>
                      </a:cubicBezTo>
                      <a:cubicBezTo>
                        <a:pt x="13" y="4"/>
                        <a:pt x="13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4"/>
                        <a:pt x="14" y="5"/>
                        <a:pt x="15" y="5"/>
                      </a:cubicBezTo>
                      <a:cubicBezTo>
                        <a:pt x="17" y="6"/>
                        <a:pt x="18" y="6"/>
                        <a:pt x="19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8" y="7"/>
                      </a:cubicBezTo>
                      <a:cubicBezTo>
                        <a:pt x="18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7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8"/>
                        <a:pt x="17" y="8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6" y="10"/>
                        <a:pt x="16" y="10"/>
                        <a:pt x="15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10"/>
                        <a:pt x="16" y="10"/>
                        <a:pt x="17" y="1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5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moveTo>
                        <a:pt x="19" y="5"/>
                      </a:moveTo>
                      <a:cubicBezTo>
                        <a:pt x="18" y="5"/>
                        <a:pt x="17" y="5"/>
                        <a:pt x="16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5" y="2"/>
                        <a:pt x="15" y="1"/>
                      </a:cubicBezTo>
                      <a:cubicBezTo>
                        <a:pt x="15" y="1"/>
                        <a:pt x="16" y="1"/>
                        <a:pt x="16" y="1"/>
                      </a:cubicBezTo>
                      <a:cubicBezTo>
                        <a:pt x="17" y="1"/>
                        <a:pt x="19" y="1"/>
                        <a:pt x="20" y="2"/>
                      </a:cubicBezTo>
                      <a:cubicBezTo>
                        <a:pt x="20" y="3"/>
                        <a:pt x="21" y="4"/>
                        <a:pt x="21" y="4"/>
                      </a:cubicBezTo>
                      <a:cubicBezTo>
                        <a:pt x="21" y="5"/>
                        <a:pt x="20" y="5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moveTo>
                        <a:pt x="16" y="0"/>
                      </a:moveTo>
                      <a:cubicBezTo>
                        <a:pt x="16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2" y="3"/>
                        <a:pt x="11" y="4"/>
                      </a:cubicBezTo>
                      <a:cubicBezTo>
                        <a:pt x="11" y="4"/>
                        <a:pt x="11" y="4"/>
                        <a:pt x="10" y="4"/>
                      </a:cubicBezTo>
                      <a:cubicBezTo>
                        <a:pt x="9" y="4"/>
                        <a:pt x="8" y="4"/>
                        <a:pt x="8" y="5"/>
                      </a:cubicBezTo>
                      <a:cubicBezTo>
                        <a:pt x="6" y="6"/>
                        <a:pt x="6" y="8"/>
                        <a:pt x="6" y="9"/>
                      </a:cubicBezTo>
                      <a:cubicBezTo>
                        <a:pt x="6" y="11"/>
                        <a:pt x="6" y="12"/>
                        <a:pt x="7" y="14"/>
                      </a:cubicBezTo>
                      <a:cubicBezTo>
                        <a:pt x="5" y="17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2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6"/>
                        <a:pt x="12" y="17"/>
                        <a:pt x="12" y="17"/>
                      </a:cubicBezTo>
                      <a:cubicBezTo>
                        <a:pt x="13" y="17"/>
                        <a:pt x="13" y="17"/>
                        <a:pt x="14" y="17"/>
                      </a:cubicBezTo>
                      <a:cubicBezTo>
                        <a:pt x="15" y="17"/>
                        <a:pt x="17" y="16"/>
                        <a:pt x="18" y="15"/>
                      </a:cubicBezTo>
                      <a:cubicBezTo>
                        <a:pt x="20" y="14"/>
                        <a:pt x="20" y="11"/>
                        <a:pt x="19" y="9"/>
                      </a:cubicBezTo>
                      <a:cubicBezTo>
                        <a:pt x="19" y="9"/>
                        <a:pt x="19" y="8"/>
                        <a:pt x="20" y="8"/>
                      </a:cubicBezTo>
                      <a:cubicBezTo>
                        <a:pt x="20" y="7"/>
                        <a:pt x="21" y="6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1" y="2"/>
                        <a:pt x="20" y="1"/>
                      </a:cubicBezTo>
                      <a:cubicBezTo>
                        <a:pt x="19" y="0"/>
                        <a:pt x="18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6" name="îŝ1îḓè"/>
                <p:cNvSpPr/>
                <p:nvPr/>
              </p:nvSpPr>
              <p:spPr bwMode="auto">
                <a:xfrm>
                  <a:off x="3432" y="2091"/>
                  <a:ext cx="83" cy="117"/>
                </a:xfrm>
                <a:custGeom>
                  <a:avLst/>
                  <a:gdLst>
                    <a:gd name="T0" fmla="*/ 27 w 35"/>
                    <a:gd name="T1" fmla="*/ 48 h 49"/>
                    <a:gd name="T2" fmla="*/ 24 w 35"/>
                    <a:gd name="T3" fmla="*/ 44 h 49"/>
                    <a:gd name="T4" fmla="*/ 29 w 35"/>
                    <a:gd name="T5" fmla="*/ 48 h 49"/>
                    <a:gd name="T6" fmla="*/ 22 w 35"/>
                    <a:gd name="T7" fmla="*/ 47 h 49"/>
                    <a:gd name="T8" fmla="*/ 30 w 35"/>
                    <a:gd name="T9" fmla="*/ 48 h 49"/>
                    <a:gd name="T10" fmla="*/ 17 w 35"/>
                    <a:gd name="T11" fmla="*/ 46 h 49"/>
                    <a:gd name="T12" fmla="*/ 14 w 35"/>
                    <a:gd name="T13" fmla="*/ 44 h 49"/>
                    <a:gd name="T14" fmla="*/ 13 w 35"/>
                    <a:gd name="T15" fmla="*/ 40 h 49"/>
                    <a:gd name="T16" fmla="*/ 15 w 35"/>
                    <a:gd name="T17" fmla="*/ 41 h 49"/>
                    <a:gd name="T18" fmla="*/ 12 w 35"/>
                    <a:gd name="T19" fmla="*/ 39 h 49"/>
                    <a:gd name="T20" fmla="*/ 11 w 35"/>
                    <a:gd name="T21" fmla="*/ 38 h 49"/>
                    <a:gd name="T22" fmla="*/ 8 w 35"/>
                    <a:gd name="T23" fmla="*/ 36 h 49"/>
                    <a:gd name="T24" fmla="*/ 7 w 35"/>
                    <a:gd name="T25" fmla="*/ 33 h 49"/>
                    <a:gd name="T26" fmla="*/ 3 w 35"/>
                    <a:gd name="T27" fmla="*/ 29 h 49"/>
                    <a:gd name="T28" fmla="*/ 4 w 35"/>
                    <a:gd name="T29" fmla="*/ 29 h 49"/>
                    <a:gd name="T30" fmla="*/ 5 w 35"/>
                    <a:gd name="T31" fmla="*/ 29 h 49"/>
                    <a:gd name="T32" fmla="*/ 20 w 35"/>
                    <a:gd name="T33" fmla="*/ 29 h 49"/>
                    <a:gd name="T34" fmla="*/ 18 w 35"/>
                    <a:gd name="T35" fmla="*/ 29 h 49"/>
                    <a:gd name="T36" fmla="*/ 24 w 35"/>
                    <a:gd name="T37" fmla="*/ 29 h 49"/>
                    <a:gd name="T38" fmla="*/ 23 w 35"/>
                    <a:gd name="T39" fmla="*/ 32 h 49"/>
                    <a:gd name="T40" fmla="*/ 27 w 35"/>
                    <a:gd name="T41" fmla="*/ 29 h 49"/>
                    <a:gd name="T42" fmla="*/ 29 w 35"/>
                    <a:gd name="T43" fmla="*/ 29 h 49"/>
                    <a:gd name="T44" fmla="*/ 1 w 35"/>
                    <a:gd name="T45" fmla="*/ 29 h 49"/>
                    <a:gd name="T46" fmla="*/ 1 w 35"/>
                    <a:gd name="T47" fmla="*/ 23 h 49"/>
                    <a:gd name="T48" fmla="*/ 3 w 35"/>
                    <a:gd name="T49" fmla="*/ 23 h 49"/>
                    <a:gd name="T50" fmla="*/ 22 w 35"/>
                    <a:gd name="T51" fmla="*/ 21 h 49"/>
                    <a:gd name="T52" fmla="*/ 20 w 35"/>
                    <a:gd name="T53" fmla="*/ 23 h 49"/>
                    <a:gd name="T54" fmla="*/ 23 w 35"/>
                    <a:gd name="T55" fmla="*/ 23 h 49"/>
                    <a:gd name="T56" fmla="*/ 16 w 35"/>
                    <a:gd name="T57" fmla="*/ 23 h 49"/>
                    <a:gd name="T58" fmla="*/ 18 w 35"/>
                    <a:gd name="T59" fmla="*/ 23 h 49"/>
                    <a:gd name="T60" fmla="*/ 26 w 35"/>
                    <a:gd name="T61" fmla="*/ 21 h 49"/>
                    <a:gd name="T62" fmla="*/ 28 w 35"/>
                    <a:gd name="T63" fmla="*/ 21 h 49"/>
                    <a:gd name="T64" fmla="*/ 5 w 35"/>
                    <a:gd name="T65" fmla="*/ 21 h 49"/>
                    <a:gd name="T66" fmla="*/ 1 w 35"/>
                    <a:gd name="T67" fmla="*/ 21 h 49"/>
                    <a:gd name="T68" fmla="*/ 18 w 35"/>
                    <a:gd name="T69" fmla="*/ 15 h 49"/>
                    <a:gd name="T70" fmla="*/ 18 w 35"/>
                    <a:gd name="T71" fmla="*/ 14 h 49"/>
                    <a:gd name="T72" fmla="*/ 30 w 35"/>
                    <a:gd name="T73" fmla="*/ 12 h 49"/>
                    <a:gd name="T74" fmla="*/ 22 w 35"/>
                    <a:gd name="T75" fmla="*/ 10 h 49"/>
                    <a:gd name="T76" fmla="*/ 30 w 35"/>
                    <a:gd name="T77" fmla="*/ 10 h 49"/>
                    <a:gd name="T78" fmla="*/ 23 w 35"/>
                    <a:gd name="T79" fmla="*/ 11 h 49"/>
                    <a:gd name="T80" fmla="*/ 28 w 35"/>
                    <a:gd name="T81" fmla="*/ 9 h 49"/>
                    <a:gd name="T82" fmla="*/ 24 w 35"/>
                    <a:gd name="T83" fmla="*/ 11 h 49"/>
                    <a:gd name="T84" fmla="*/ 33 w 35"/>
                    <a:gd name="T85" fmla="*/ 10 h 49"/>
                    <a:gd name="T86" fmla="*/ 16 w 35"/>
                    <a:gd name="T87" fmla="*/ 15 h 49"/>
                    <a:gd name="T88" fmla="*/ 18 w 35"/>
                    <a:gd name="T89" fmla="*/ 20 h 49"/>
                    <a:gd name="T90" fmla="*/ 14 w 35"/>
                    <a:gd name="T91" fmla="*/ 24 h 49"/>
                    <a:gd name="T92" fmla="*/ 19 w 35"/>
                    <a:gd name="T93" fmla="*/ 28 h 49"/>
                    <a:gd name="T94" fmla="*/ 17 w 35"/>
                    <a:gd name="T95" fmla="*/ 32 h 49"/>
                    <a:gd name="T96" fmla="*/ 8 w 35"/>
                    <a:gd name="T97" fmla="*/ 28 h 49"/>
                    <a:gd name="T98" fmla="*/ 3 w 35"/>
                    <a:gd name="T99" fmla="*/ 25 h 49"/>
                    <a:gd name="T100" fmla="*/ 4 w 35"/>
                    <a:gd name="T101" fmla="*/ 20 h 49"/>
                    <a:gd name="T102" fmla="*/ 26 w 35"/>
                    <a:gd name="T103" fmla="*/ 0 h 49"/>
                    <a:gd name="T104" fmla="*/ 2 w 35"/>
                    <a:gd name="T105" fmla="*/ 15 h 49"/>
                    <a:gd name="T106" fmla="*/ 0 w 35"/>
                    <a:gd name="T107" fmla="*/ 24 h 49"/>
                    <a:gd name="T108" fmla="*/ 2 w 35"/>
                    <a:gd name="T109" fmla="*/ 24 h 49"/>
                    <a:gd name="T110" fmla="*/ 1 w 35"/>
                    <a:gd name="T111" fmla="*/ 34 h 49"/>
                    <a:gd name="T112" fmla="*/ 28 w 35"/>
                    <a:gd name="T113" fmla="*/ 49 h 49"/>
                    <a:gd name="T114" fmla="*/ 35 w 35"/>
                    <a:gd name="T115" fmla="*/ 43 h 49"/>
                    <a:gd name="T116" fmla="*/ 28 w 35"/>
                    <a:gd name="T117" fmla="*/ 33 h 49"/>
                    <a:gd name="T118" fmla="*/ 29 w 35"/>
                    <a:gd name="T119" fmla="*/ 23 h 49"/>
                    <a:gd name="T120" fmla="*/ 21 w 35"/>
                    <a:gd name="T121" fmla="*/ 15 h 49"/>
                    <a:gd name="T122" fmla="*/ 34 w 35"/>
                    <a:gd name="T123" fmla="*/ 1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5" h="49">
                      <a:moveTo>
                        <a:pt x="32" y="48"/>
                      </a:moveTo>
                      <a:cubicBezTo>
                        <a:pt x="32" y="47"/>
                        <a:pt x="33" y="46"/>
                        <a:pt x="33" y="45"/>
                      </a:cubicBezTo>
                      <a:cubicBezTo>
                        <a:pt x="33" y="46"/>
                        <a:pt x="33" y="47"/>
                        <a:pt x="33" y="47"/>
                      </a:cubicBezTo>
                      <a:cubicBezTo>
                        <a:pt x="33" y="48"/>
                        <a:pt x="32" y="48"/>
                        <a:pt x="32" y="48"/>
                      </a:cubicBezTo>
                      <a:moveTo>
                        <a:pt x="27" y="45"/>
                      </a:moveTo>
                      <a:cubicBezTo>
                        <a:pt x="27" y="45"/>
                        <a:pt x="28" y="45"/>
                        <a:pt x="28" y="44"/>
                      </a:cubicBezTo>
                      <a:cubicBezTo>
                        <a:pt x="28" y="46"/>
                        <a:pt x="27" y="47"/>
                        <a:pt x="27" y="48"/>
                      </a:cubicBezTo>
                      <a:cubicBezTo>
                        <a:pt x="26" y="48"/>
                        <a:pt x="25" y="48"/>
                        <a:pt x="25" y="48"/>
                      </a:cubicBezTo>
                      <a:cubicBezTo>
                        <a:pt x="25" y="47"/>
                        <a:pt x="26" y="45"/>
                        <a:pt x="27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moveTo>
                        <a:pt x="24" y="48"/>
                      </a:moveTo>
                      <a:cubicBezTo>
                        <a:pt x="24" y="48"/>
                        <a:pt x="23" y="47"/>
                        <a:pt x="23" y="47"/>
                      </a:cubicBezTo>
                      <a:cubicBezTo>
                        <a:pt x="23" y="46"/>
                        <a:pt x="23" y="45"/>
                        <a:pt x="2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5" y="45"/>
                        <a:pt x="25" y="46"/>
                        <a:pt x="24" y="48"/>
                      </a:cubicBezTo>
                      <a:moveTo>
                        <a:pt x="28" y="48"/>
                      </a:moveTo>
                      <a:cubicBezTo>
                        <a:pt x="28" y="48"/>
                        <a:pt x="27" y="48"/>
                        <a:pt x="27" y="48"/>
                      </a:cubicBezTo>
                      <a:cubicBezTo>
                        <a:pt x="28" y="47"/>
                        <a:pt x="28" y="45"/>
                        <a:pt x="29" y="44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0" y="45"/>
                        <a:pt x="30" y="46"/>
                        <a:pt x="29" y="48"/>
                      </a:cubicBezTo>
                      <a:cubicBezTo>
                        <a:pt x="29" y="48"/>
                        <a:pt x="28" y="48"/>
                        <a:pt x="28" y="48"/>
                      </a:cubicBezTo>
                      <a:moveTo>
                        <a:pt x="22" y="47"/>
                      </a:moveTo>
                      <a:cubicBezTo>
                        <a:pt x="21" y="47"/>
                        <a:pt x="21" y="47"/>
                        <a:pt x="20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44"/>
                        <a:pt x="23" y="44"/>
                        <a:pt x="24" y="44"/>
                      </a:cubicBezTo>
                      <a:cubicBezTo>
                        <a:pt x="23" y="45"/>
                        <a:pt x="22" y="46"/>
                        <a:pt x="22" y="47"/>
                      </a:cubicBezTo>
                      <a:moveTo>
                        <a:pt x="20" y="47"/>
                      </a:moveTo>
                      <a:cubicBezTo>
                        <a:pt x="19" y="46"/>
                        <a:pt x="18" y="46"/>
                        <a:pt x="18" y="46"/>
                      </a:cubicBezTo>
                      <a:cubicBezTo>
                        <a:pt x="18" y="45"/>
                        <a:pt x="19" y="44"/>
                        <a:pt x="19" y="43"/>
                      </a:cubicBezTo>
                      <a:cubicBezTo>
                        <a:pt x="20" y="43"/>
                        <a:pt x="21" y="44"/>
                        <a:pt x="21" y="44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moveTo>
                        <a:pt x="30" y="48"/>
                      </a:moveTo>
                      <a:cubicBezTo>
                        <a:pt x="30" y="46"/>
                        <a:pt x="31" y="45"/>
                        <a:pt x="32" y="44"/>
                      </a:cubicBezTo>
                      <a:cubicBezTo>
                        <a:pt x="33" y="44"/>
                        <a:pt x="33" y="43"/>
                        <a:pt x="33" y="43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5"/>
                        <a:pt x="32" y="46"/>
                        <a:pt x="31" y="48"/>
                      </a:cubicBezTo>
                      <a:cubicBezTo>
                        <a:pt x="31" y="48"/>
                        <a:pt x="30" y="48"/>
                        <a:pt x="30" y="48"/>
                      </a:cubicBezTo>
                      <a:moveTo>
                        <a:pt x="17" y="46"/>
                      </a:moveTo>
                      <a:cubicBezTo>
                        <a:pt x="17" y="45"/>
                        <a:pt x="17" y="45"/>
                        <a:pt x="16" y="45"/>
                      </a:cubicBezTo>
                      <a:cubicBezTo>
                        <a:pt x="17" y="44"/>
                        <a:pt x="17" y="43"/>
                        <a:pt x="18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4"/>
                        <a:pt x="18" y="45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moveTo>
                        <a:pt x="16" y="45"/>
                      </a:moveTo>
                      <a:cubicBezTo>
                        <a:pt x="15" y="45"/>
                        <a:pt x="15" y="44"/>
                        <a:pt x="14" y="44"/>
                      </a:cubicBezTo>
                      <a:cubicBezTo>
                        <a:pt x="15" y="43"/>
                        <a:pt x="15" y="43"/>
                        <a:pt x="16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2"/>
                        <a:pt x="17" y="42"/>
                        <a:pt x="17" y="42"/>
                      </a:cubicBezTo>
                      <a:cubicBezTo>
                        <a:pt x="17" y="43"/>
                        <a:pt x="16" y="44"/>
                        <a:pt x="16" y="45"/>
                      </a:cubicBezTo>
                      <a:moveTo>
                        <a:pt x="14" y="44"/>
                      </a:moveTo>
                      <a:cubicBezTo>
                        <a:pt x="13" y="43"/>
                        <a:pt x="12" y="42"/>
                        <a:pt x="12" y="42"/>
                      </a:cubicBezTo>
                      <a:cubicBezTo>
                        <a:pt x="12" y="41"/>
                        <a:pt x="12" y="40"/>
                        <a:pt x="13" y="40"/>
                      </a:cubicBezTo>
                      <a:cubicBezTo>
                        <a:pt x="13" y="40"/>
                        <a:pt x="14" y="40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3" y="42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2"/>
                        <a:pt x="14" y="42"/>
                        <a:pt x="15" y="41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4" y="43"/>
                        <a:pt x="14" y="44"/>
                      </a:cubicBezTo>
                      <a:moveTo>
                        <a:pt x="11" y="41"/>
                      </a:moveTo>
                      <a:cubicBezTo>
                        <a:pt x="11" y="41"/>
                        <a:pt x="11" y="41"/>
                        <a:pt x="10" y="40"/>
                      </a:cubicBezTo>
                      <a:cubicBezTo>
                        <a:pt x="11" y="40"/>
                        <a:pt x="11" y="39"/>
                        <a:pt x="11" y="38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40"/>
                        <a:pt x="12" y="41"/>
                        <a:pt x="11" y="41"/>
                      </a:cubicBezTo>
                      <a:moveTo>
                        <a:pt x="10" y="40"/>
                      </a:moveTo>
                      <a:cubicBezTo>
                        <a:pt x="10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1" y="37"/>
                        <a:pt x="11" y="37"/>
                        <a:pt x="11" y="38"/>
                      </a:cubicBezTo>
                      <a:cubicBezTo>
                        <a:pt x="11" y="39"/>
                        <a:pt x="10" y="39"/>
                        <a:pt x="10" y="40"/>
                      </a:cubicBezTo>
                      <a:moveTo>
                        <a:pt x="9" y="38"/>
                      </a:moveTo>
                      <a:cubicBezTo>
                        <a:pt x="9" y="38"/>
                        <a:pt x="8" y="37"/>
                        <a:pt x="8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0" y="36"/>
                        <a:pt x="10" y="36"/>
                      </a:cubicBezTo>
                      <a:cubicBezTo>
                        <a:pt x="9" y="38"/>
                        <a:pt x="9" y="38"/>
                        <a:pt x="9" y="38"/>
                      </a:cubicBezTo>
                      <a:moveTo>
                        <a:pt x="8" y="36"/>
                      </a:move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4"/>
                        <a:pt x="8" y="34"/>
                        <a:pt x="8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6"/>
                        <a:pt x="8" y="36"/>
                        <a:pt x="8" y="36"/>
                      </a:cubicBezTo>
                      <a:moveTo>
                        <a:pt x="7" y="34"/>
                      </a:move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1"/>
                        <a:pt x="7" y="31"/>
                        <a:pt x="7" y="30"/>
                      </a:cubicBezTo>
                      <a:cubicBezTo>
                        <a:pt x="7" y="31"/>
                        <a:pt x="8" y="32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7" y="33"/>
                        <a:pt x="7" y="34"/>
                        <a:pt x="7" y="34"/>
                      </a:cubicBezTo>
                      <a:moveTo>
                        <a:pt x="3" y="29"/>
                      </a:move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1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moveTo>
                        <a:pt x="2" y="33"/>
                      </a:moveTo>
                      <a:cubicBezTo>
                        <a:pt x="3" y="32"/>
                        <a:pt x="3" y="31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4" y="31"/>
                        <a:pt x="4" y="32"/>
                        <a:pt x="3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moveTo>
                        <a:pt x="4" y="33"/>
                      </a:moveTo>
                      <a:cubicBezTo>
                        <a:pt x="4" y="32"/>
                        <a:pt x="5" y="31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0"/>
                        <a:pt x="6" y="31"/>
                        <a:pt x="6" y="32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1"/>
                        <a:pt x="20" y="30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9"/>
                        <a:pt x="21" y="29"/>
                        <a:pt x="22" y="29"/>
                      </a:cubicBezTo>
                      <a:cubicBezTo>
                        <a:pt x="21" y="30"/>
                        <a:pt x="21" y="31"/>
                        <a:pt x="20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18" y="32"/>
                      </a:move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0"/>
                        <a:pt x="18" y="30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20" y="29"/>
                      </a:cubicBezTo>
                      <a:cubicBezTo>
                        <a:pt x="19" y="30"/>
                        <a:pt x="19" y="31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moveTo>
                        <a:pt x="21" y="32"/>
                      </a:moveTo>
                      <a:cubicBezTo>
                        <a:pt x="21" y="31"/>
                        <a:pt x="22" y="30"/>
                        <a:pt x="22" y="29"/>
                      </a:cubicBezTo>
                      <a:cubicBezTo>
                        <a:pt x="23" y="29"/>
                        <a:pt x="24" y="29"/>
                        <a:pt x="24" y="29"/>
                      </a:cubicBezTo>
                      <a:cubicBezTo>
                        <a:pt x="23" y="30"/>
                        <a:pt x="23" y="31"/>
                        <a:pt x="22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moveTo>
                        <a:pt x="17" y="30"/>
                      </a:moveTo>
                      <a:cubicBezTo>
                        <a:pt x="16" y="30"/>
                        <a:pt x="16" y="29"/>
                        <a:pt x="1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9"/>
                        <a:pt x="17" y="30"/>
                        <a:pt x="17" y="30"/>
                      </a:cubicBezTo>
                      <a:moveTo>
                        <a:pt x="23" y="32"/>
                      </a:moveTo>
                      <a:cubicBezTo>
                        <a:pt x="23" y="31"/>
                        <a:pt x="24" y="30"/>
                        <a:pt x="25" y="29"/>
                      </a:cubicBezTo>
                      <a:cubicBezTo>
                        <a:pt x="25" y="29"/>
                        <a:pt x="26" y="29"/>
                        <a:pt x="26" y="29"/>
                      </a:cubicBezTo>
                      <a:cubicBezTo>
                        <a:pt x="25" y="30"/>
                        <a:pt x="25" y="31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moveTo>
                        <a:pt x="25" y="32"/>
                      </a:moveTo>
                      <a:cubicBezTo>
                        <a:pt x="25" y="31"/>
                        <a:pt x="26" y="30"/>
                        <a:pt x="27" y="29"/>
                      </a:cubicBezTo>
                      <a:cubicBezTo>
                        <a:pt x="27" y="29"/>
                        <a:pt x="28" y="29"/>
                        <a:pt x="28" y="29"/>
                      </a:cubicBezTo>
                      <a:cubicBezTo>
                        <a:pt x="28" y="30"/>
                        <a:pt x="27" y="30"/>
                        <a:pt x="27" y="31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moveTo>
                        <a:pt x="27" y="32"/>
                      </a:move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8" y="31"/>
                        <a:pt x="28" y="30"/>
                        <a:pt x="29" y="29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moveTo>
                        <a:pt x="1" y="29"/>
                      </a:move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moveTo>
                        <a:pt x="1" y="23"/>
                      </a:move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moveTo>
                        <a:pt x="3" y="23"/>
                      </a:move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4" y="22"/>
                        <a:pt x="4" y="22"/>
                        <a:pt x="4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moveTo>
                        <a:pt x="22" y="21"/>
                      </a:move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3"/>
                        <a:pt x="20" y="23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moveTo>
                        <a:pt x="18" y="23"/>
                      </a:move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2"/>
                        <a:pt x="19" y="22"/>
                        <a:pt x="20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moveTo>
                        <a:pt x="22" y="23"/>
                      </a:move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5" y="21"/>
                        <a:pt x="25" y="21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3" y="23"/>
                        <a:pt x="23" y="23"/>
                        <a:pt x="22" y="23"/>
                      </a:cubicBezTo>
                      <a:moveTo>
                        <a:pt x="15" y="2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7" y="21"/>
                        <a:pt x="17" y="21"/>
                      </a:cubicBezTo>
                      <a:cubicBezTo>
                        <a:pt x="17" y="22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2"/>
                        <a:pt x="18" y="22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3"/>
                        <a:pt x="16" y="23"/>
                        <a:pt x="15" y="23"/>
                      </a:cubicBezTo>
                      <a:moveTo>
                        <a:pt x="15" y="22"/>
                      </a:move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moveTo>
                        <a:pt x="24" y="23"/>
                      </a:move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8" y="21"/>
                        <a:pt x="28" y="21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23"/>
                        <a:pt x="25" y="23"/>
                        <a:pt x="24" y="23"/>
                      </a:cubicBezTo>
                      <a:moveTo>
                        <a:pt x="4" y="23"/>
                      </a:moveTo>
                      <a:cubicBezTo>
                        <a:pt x="5" y="22"/>
                        <a:pt x="5" y="22"/>
                        <a:pt x="5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2"/>
                        <a:pt x="6" y="22"/>
                        <a:pt x="6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moveTo>
                        <a:pt x="1" y="21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20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moveTo>
                        <a:pt x="17" y="14"/>
                      </a:move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moveTo>
                        <a:pt x="18" y="15"/>
                      </a:move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9" y="12"/>
                        <a:pt x="19" y="12"/>
                        <a:pt x="20" y="11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moveTo>
                        <a:pt x="31" y="13"/>
                      </a:move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moveTo>
                        <a:pt x="30" y="12"/>
                      </a:move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1"/>
                        <a:pt x="31" y="11"/>
                        <a:pt x="31" y="10"/>
                      </a:cubicBezTo>
                      <a:cubicBezTo>
                        <a:pt x="31" y="10"/>
                        <a:pt x="32" y="10"/>
                        <a:pt x="32" y="11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moveTo>
                        <a:pt x="19" y="13"/>
                      </a:moveTo>
                      <a:cubicBezTo>
                        <a:pt x="20" y="12"/>
                        <a:pt x="20" y="11"/>
                        <a:pt x="20" y="11"/>
                      </a:cubicBezTo>
                      <a:cubicBezTo>
                        <a:pt x="21" y="10"/>
                        <a:pt x="21" y="10"/>
                        <a:pt x="22" y="10"/>
                      </a:cubicBezTo>
                      <a:cubicBezTo>
                        <a:pt x="21" y="11"/>
                        <a:pt x="21" y="11"/>
                        <a:pt x="21" y="12"/>
                      </a:cubicBezTo>
                      <a:cubicBezTo>
                        <a:pt x="20" y="12"/>
                        <a:pt x="20" y="13"/>
                        <a:pt x="19" y="13"/>
                      </a:cubicBezTo>
                      <a:moveTo>
                        <a:pt x="29" y="12"/>
                      </a:moveTo>
                      <a:cubicBezTo>
                        <a:pt x="29" y="12"/>
                        <a:pt x="28" y="11"/>
                        <a:pt x="28" y="11"/>
                      </a:cubicBezTo>
                      <a:cubicBezTo>
                        <a:pt x="28" y="11"/>
                        <a:pt x="28" y="10"/>
                        <a:pt x="29" y="1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0" y="9"/>
                        <a:pt x="30" y="10"/>
                        <a:pt x="30" y="10"/>
                      </a:cubicBezTo>
                      <a:cubicBezTo>
                        <a:pt x="30" y="10"/>
                        <a:pt x="29" y="11"/>
                        <a:pt x="29" y="12"/>
                      </a:cubicBezTo>
                      <a:moveTo>
                        <a:pt x="22" y="12"/>
                      </a:moveTo>
                      <a:cubicBezTo>
                        <a:pt x="22" y="11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3" y="10"/>
                        <a:pt x="23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2"/>
                      </a:cubicBezTo>
                      <a:moveTo>
                        <a:pt x="27" y="11"/>
                      </a:move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9"/>
                        <a:pt x="28" y="9"/>
                        <a:pt x="29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10"/>
                        <a:pt x="27" y="11"/>
                        <a:pt x="27" y="11"/>
                      </a:cubicBezTo>
                      <a:moveTo>
                        <a:pt x="24" y="11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6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moveTo>
                        <a:pt x="7" y="16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0"/>
                        <a:pt x="13" y="5"/>
                        <a:pt x="19" y="3"/>
                      </a:cubicBezTo>
                      <a:cubicBezTo>
                        <a:pt x="21" y="2"/>
                        <a:pt x="23" y="1"/>
                        <a:pt x="26" y="1"/>
                      </a:cubicBezTo>
                      <a:cubicBezTo>
                        <a:pt x="28" y="1"/>
                        <a:pt x="31" y="2"/>
                        <a:pt x="33" y="3"/>
                      </a:cubicBezTo>
                      <a:cubicBezTo>
                        <a:pt x="33" y="5"/>
                        <a:pt x="33" y="8"/>
                        <a:pt x="33" y="10"/>
                      </a:cubicBezTo>
                      <a:cubicBezTo>
                        <a:pt x="31" y="9"/>
                        <a:pt x="29" y="8"/>
                        <a:pt x="26" y="8"/>
                      </a:cubicBezTo>
                      <a:cubicBezTo>
                        <a:pt x="25" y="8"/>
                        <a:pt x="24" y="8"/>
                        <a:pt x="23" y="8"/>
                      </a:cubicBezTo>
                      <a:cubicBezTo>
                        <a:pt x="20" y="9"/>
                        <a:pt x="17" y="12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7" y="16"/>
                        <a:pt x="19" y="16"/>
                        <a:pt x="21" y="16"/>
                      </a:cubicBezTo>
                      <a:cubicBezTo>
                        <a:pt x="23" y="16"/>
                        <a:pt x="25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7"/>
                        <a:pt x="29" y="19"/>
                        <a:pt x="29" y="20"/>
                      </a:cubicBezTo>
                      <a:cubicBezTo>
                        <a:pt x="26" y="20"/>
                        <a:pt x="24" y="20"/>
                        <a:pt x="22" y="20"/>
                      </a:cubicBezTo>
                      <a:cubicBezTo>
                        <a:pt x="21" y="20"/>
                        <a:pt x="20" y="20"/>
                        <a:pt x="18" y="20"/>
                      </a:cubicBezTo>
                      <a:cubicBezTo>
                        <a:pt x="17" y="20"/>
                        <a:pt x="16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5" y="24"/>
                        <a:pt x="17" y="24"/>
                        <a:pt x="19" y="24"/>
                      </a:cubicBezTo>
                      <a:cubicBezTo>
                        <a:pt x="20" y="24"/>
                        <a:pt x="20" y="24"/>
                        <a:pt x="21" y="24"/>
                      </a:cubicBezTo>
                      <a:cubicBezTo>
                        <a:pt x="24" y="24"/>
                        <a:pt x="27" y="24"/>
                        <a:pt x="28" y="24"/>
                      </a:cubicBezTo>
                      <a:cubicBezTo>
                        <a:pt x="29" y="25"/>
                        <a:pt x="29" y="26"/>
                        <a:pt x="29" y="28"/>
                      </a:cubicBezTo>
                      <a:cubicBezTo>
                        <a:pt x="26" y="28"/>
                        <a:pt x="24" y="28"/>
                        <a:pt x="22" y="28"/>
                      </a:cubicBezTo>
                      <a:cubicBezTo>
                        <a:pt x="21" y="28"/>
                        <a:pt x="20" y="28"/>
                        <a:pt x="19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30"/>
                        <a:pt x="16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9" y="36"/>
                        <a:pt x="22" y="38"/>
                        <a:pt x="26" y="38"/>
                      </a:cubicBezTo>
                      <a:cubicBezTo>
                        <a:pt x="29" y="38"/>
                        <a:pt x="32" y="37"/>
                        <a:pt x="34" y="36"/>
                      </a:cubicBezTo>
                      <a:cubicBezTo>
                        <a:pt x="34" y="38"/>
                        <a:pt x="34" y="40"/>
                        <a:pt x="34" y="42"/>
                      </a:cubicBezTo>
                      <a:cubicBezTo>
                        <a:pt x="32" y="43"/>
                        <a:pt x="29" y="43"/>
                        <a:pt x="27" y="43"/>
                      </a:cubicBezTo>
                      <a:cubicBezTo>
                        <a:pt x="22" y="43"/>
                        <a:pt x="17" y="42"/>
                        <a:pt x="15" y="40"/>
                      </a:cubicBezTo>
                      <a:cubicBezTo>
                        <a:pt x="11" y="37"/>
                        <a:pt x="9" y="33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4" y="28"/>
                        <a:pt x="3" y="28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4" y="25"/>
                        <a:pt x="5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3"/>
                        <a:pt x="7" y="22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5" y="20"/>
                        <a:pt x="5" y="20"/>
                        <a:pt x="4" y="20"/>
                      </a:cubicBezTo>
                      <a:cubicBezTo>
                        <a:pt x="3" y="20"/>
                        <a:pt x="3" y="20"/>
                        <a:pt x="2" y="20"/>
                      </a:cubicBezTo>
                      <a:cubicBezTo>
                        <a:pt x="2" y="19"/>
                        <a:pt x="2" y="17"/>
                        <a:pt x="3" y="16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26" y="0"/>
                      </a:moveTo>
                      <a:cubicBezTo>
                        <a:pt x="23" y="0"/>
                        <a:pt x="21" y="1"/>
                        <a:pt x="18" y="2"/>
                      </a:cubicBezTo>
                      <a:cubicBezTo>
                        <a:pt x="11" y="5"/>
                        <a:pt x="8" y="11"/>
                        <a:pt x="7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5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4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4"/>
                        <a:pt x="3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3" y="34"/>
                        <a:pt x="5" y="34"/>
                        <a:pt x="6" y="34"/>
                      </a:cubicBezTo>
                      <a:cubicBezTo>
                        <a:pt x="7" y="37"/>
                        <a:pt x="11" y="49"/>
                        <a:pt x="28" y="49"/>
                      </a:cubicBezTo>
                      <a:cubicBezTo>
                        <a:pt x="30" y="49"/>
                        <a:pt x="32" y="49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7"/>
                        <a:pt x="34" y="46"/>
                        <a:pt x="34" y="44"/>
                      </a:cubicBezTo>
                      <a:cubicBezTo>
                        <a:pt x="35" y="44"/>
                        <a:pt x="35" y="43"/>
                        <a:pt x="35" y="43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39"/>
                        <a:pt x="35" y="37"/>
                        <a:pt x="35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2" y="36"/>
                        <a:pt x="30" y="37"/>
                        <a:pt x="26" y="37"/>
                      </a:cubicBezTo>
                      <a:cubicBezTo>
                        <a:pt x="23" y="37"/>
                        <a:pt x="20" y="35"/>
                        <a:pt x="1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0" y="25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19"/>
                        <a:pt x="30" y="17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5" y="15"/>
                        <a:pt x="23" y="15"/>
                        <a:pt x="21" y="15"/>
                      </a:cubicBezTo>
                      <a:cubicBezTo>
                        <a:pt x="20" y="15"/>
                        <a:pt x="20" y="15"/>
                        <a:pt x="19" y="15"/>
                      </a:cubicBezTo>
                      <a:cubicBezTo>
                        <a:pt x="21" y="13"/>
                        <a:pt x="22" y="12"/>
                        <a:pt x="24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7" y="12"/>
                        <a:pt x="29" y="13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9"/>
                        <a:pt x="34" y="5"/>
                        <a:pt x="35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2" y="1"/>
                        <a:pt x="29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7" name="íŝḻîḍê"/>
                <p:cNvSpPr/>
                <p:nvPr/>
              </p:nvSpPr>
              <p:spPr bwMode="auto">
                <a:xfrm>
                  <a:off x="3344" y="2039"/>
                  <a:ext cx="76" cy="169"/>
                </a:xfrm>
                <a:custGeom>
                  <a:avLst/>
                  <a:gdLst>
                    <a:gd name="T0" fmla="*/ 24 w 32"/>
                    <a:gd name="T1" fmla="*/ 69 h 71"/>
                    <a:gd name="T2" fmla="*/ 26 w 32"/>
                    <a:gd name="T3" fmla="*/ 70 h 71"/>
                    <a:gd name="T4" fmla="*/ 27 w 32"/>
                    <a:gd name="T5" fmla="*/ 69 h 71"/>
                    <a:gd name="T6" fmla="*/ 29 w 32"/>
                    <a:gd name="T7" fmla="*/ 67 h 71"/>
                    <a:gd name="T8" fmla="*/ 29 w 32"/>
                    <a:gd name="T9" fmla="*/ 67 h 71"/>
                    <a:gd name="T10" fmla="*/ 27 w 32"/>
                    <a:gd name="T11" fmla="*/ 66 h 71"/>
                    <a:gd name="T12" fmla="*/ 28 w 32"/>
                    <a:gd name="T13" fmla="*/ 68 h 71"/>
                    <a:gd name="T14" fmla="*/ 27 w 32"/>
                    <a:gd name="T15" fmla="*/ 65 h 71"/>
                    <a:gd name="T16" fmla="*/ 25 w 32"/>
                    <a:gd name="T17" fmla="*/ 61 h 71"/>
                    <a:gd name="T18" fmla="*/ 19 w 32"/>
                    <a:gd name="T19" fmla="*/ 52 h 71"/>
                    <a:gd name="T20" fmla="*/ 20 w 32"/>
                    <a:gd name="T21" fmla="*/ 52 h 71"/>
                    <a:gd name="T22" fmla="*/ 20 w 32"/>
                    <a:gd name="T23" fmla="*/ 50 h 71"/>
                    <a:gd name="T24" fmla="*/ 16 w 32"/>
                    <a:gd name="T25" fmla="*/ 40 h 71"/>
                    <a:gd name="T26" fmla="*/ 19 w 32"/>
                    <a:gd name="T27" fmla="*/ 47 h 71"/>
                    <a:gd name="T28" fmla="*/ 18 w 32"/>
                    <a:gd name="T29" fmla="*/ 45 h 71"/>
                    <a:gd name="T30" fmla="*/ 18 w 32"/>
                    <a:gd name="T31" fmla="*/ 40 h 71"/>
                    <a:gd name="T32" fmla="*/ 17 w 32"/>
                    <a:gd name="T33" fmla="*/ 34 h 71"/>
                    <a:gd name="T34" fmla="*/ 18 w 32"/>
                    <a:gd name="T35" fmla="*/ 39 h 71"/>
                    <a:gd name="T36" fmla="*/ 19 w 32"/>
                    <a:gd name="T37" fmla="*/ 26 h 71"/>
                    <a:gd name="T38" fmla="*/ 19 w 32"/>
                    <a:gd name="T39" fmla="*/ 28 h 71"/>
                    <a:gd name="T40" fmla="*/ 20 w 32"/>
                    <a:gd name="T41" fmla="*/ 32 h 71"/>
                    <a:gd name="T42" fmla="*/ 21 w 32"/>
                    <a:gd name="T43" fmla="*/ 28 h 71"/>
                    <a:gd name="T44" fmla="*/ 21 w 32"/>
                    <a:gd name="T45" fmla="*/ 28 h 71"/>
                    <a:gd name="T46" fmla="*/ 20 w 32"/>
                    <a:gd name="T47" fmla="*/ 28 h 71"/>
                    <a:gd name="T48" fmla="*/ 19 w 32"/>
                    <a:gd name="T49" fmla="*/ 25 h 71"/>
                    <a:gd name="T50" fmla="*/ 21 w 32"/>
                    <a:gd name="T51" fmla="*/ 29 h 71"/>
                    <a:gd name="T52" fmla="*/ 21 w 32"/>
                    <a:gd name="T53" fmla="*/ 21 h 71"/>
                    <a:gd name="T54" fmla="*/ 24 w 32"/>
                    <a:gd name="T55" fmla="*/ 25 h 71"/>
                    <a:gd name="T56" fmla="*/ 25 w 32"/>
                    <a:gd name="T57" fmla="*/ 25 h 71"/>
                    <a:gd name="T58" fmla="*/ 25 w 32"/>
                    <a:gd name="T59" fmla="*/ 21 h 71"/>
                    <a:gd name="T60" fmla="*/ 26 w 32"/>
                    <a:gd name="T61" fmla="*/ 25 h 71"/>
                    <a:gd name="T62" fmla="*/ 27 w 32"/>
                    <a:gd name="T63" fmla="*/ 21 h 71"/>
                    <a:gd name="T64" fmla="*/ 29 w 32"/>
                    <a:gd name="T65" fmla="*/ 24 h 71"/>
                    <a:gd name="T66" fmla="*/ 29 w 32"/>
                    <a:gd name="T67" fmla="*/ 21 h 71"/>
                    <a:gd name="T68" fmla="*/ 31 w 32"/>
                    <a:gd name="T69" fmla="*/ 24 h 71"/>
                    <a:gd name="T70" fmla="*/ 8 w 32"/>
                    <a:gd name="T71" fmla="*/ 23 h 71"/>
                    <a:gd name="T72" fmla="*/ 9 w 32"/>
                    <a:gd name="T73" fmla="*/ 23 h 71"/>
                    <a:gd name="T74" fmla="*/ 7 w 32"/>
                    <a:gd name="T75" fmla="*/ 21 h 71"/>
                    <a:gd name="T76" fmla="*/ 7 w 32"/>
                    <a:gd name="T77" fmla="*/ 23 h 71"/>
                    <a:gd name="T78" fmla="*/ 6 w 32"/>
                    <a:gd name="T79" fmla="*/ 20 h 71"/>
                    <a:gd name="T80" fmla="*/ 25 w 32"/>
                    <a:gd name="T81" fmla="*/ 4 h 71"/>
                    <a:gd name="T82" fmla="*/ 23 w 32"/>
                    <a:gd name="T83" fmla="*/ 69 h 71"/>
                    <a:gd name="T84" fmla="*/ 11 w 32"/>
                    <a:gd name="T85" fmla="*/ 20 h 71"/>
                    <a:gd name="T86" fmla="*/ 16 w 32"/>
                    <a:gd name="T87" fmla="*/ 8 h 71"/>
                    <a:gd name="T88" fmla="*/ 25 w 32"/>
                    <a:gd name="T89" fmla="*/ 20 h 71"/>
                    <a:gd name="T90" fmla="*/ 23 w 32"/>
                    <a:gd name="T91" fmla="*/ 69 h 71"/>
                    <a:gd name="T92" fmla="*/ 15 w 32"/>
                    <a:gd name="T93" fmla="*/ 7 h 71"/>
                    <a:gd name="T94" fmla="*/ 3 w 32"/>
                    <a:gd name="T95" fmla="*/ 20 h 71"/>
                    <a:gd name="T96" fmla="*/ 8 w 32"/>
                    <a:gd name="T97" fmla="*/ 24 h 71"/>
                    <a:gd name="T98" fmla="*/ 23 w 32"/>
                    <a:gd name="T99" fmla="*/ 70 h 71"/>
                    <a:gd name="T100" fmla="*/ 26 w 32"/>
                    <a:gd name="T101" fmla="*/ 71 h 71"/>
                    <a:gd name="T102" fmla="*/ 30 w 32"/>
                    <a:gd name="T103" fmla="*/ 66 h 71"/>
                    <a:gd name="T104" fmla="*/ 23 w 32"/>
                    <a:gd name="T105" fmla="*/ 26 h 71"/>
                    <a:gd name="T106" fmla="*/ 32 w 32"/>
                    <a:gd name="T107" fmla="*/ 25 h 71"/>
                    <a:gd name="T108" fmla="*/ 32 w 32"/>
                    <a:gd name="T109" fmla="*/ 25 h 71"/>
                    <a:gd name="T110" fmla="*/ 32 w 32"/>
                    <a:gd name="T111" fmla="*/ 25 h 71"/>
                    <a:gd name="T112" fmla="*/ 27 w 32"/>
                    <a:gd name="T113" fmla="*/ 6 h 71"/>
                    <a:gd name="T114" fmla="*/ 24 w 32"/>
                    <a:gd name="T115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2" h="71">
                      <a:moveTo>
                        <a:pt x="26" y="70"/>
                      </a:move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moveTo>
                        <a:pt x="26" y="70"/>
                      </a:move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7" y="68"/>
                        <a:pt x="27" y="69"/>
                        <a:pt x="27" y="69"/>
                      </a:cubicBezTo>
                      <a:cubicBezTo>
                        <a:pt x="27" y="69"/>
                        <a:pt x="27" y="69"/>
                        <a:pt x="27" y="69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moveTo>
                        <a:pt x="29" y="67"/>
                      </a:move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moveTo>
                        <a:pt x="27" y="69"/>
                      </a:moveTo>
                      <a:cubicBezTo>
                        <a:pt x="27" y="68"/>
                        <a:pt x="27" y="67"/>
                        <a:pt x="27" y="67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7" y="69"/>
                        <a:pt x="27" y="69"/>
                        <a:pt x="27" y="69"/>
                      </a:cubicBezTo>
                      <a:moveTo>
                        <a:pt x="28" y="65"/>
                      </a:move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5" y="62"/>
                        <a:pt x="22" y="59"/>
                        <a:pt x="19" y="54"/>
                      </a:cubicBezTo>
                      <a:cubicBezTo>
                        <a:pt x="21" y="56"/>
                        <a:pt x="23" y="59"/>
                        <a:pt x="25" y="61"/>
                      </a:cubicBezTo>
                      <a:cubicBezTo>
                        <a:pt x="26" y="62"/>
                        <a:pt x="27" y="63"/>
                        <a:pt x="28" y="65"/>
                      </a:cubicBezTo>
                      <a:moveTo>
                        <a:pt x="23" y="58"/>
                      </a:moveTo>
                      <a:cubicBezTo>
                        <a:pt x="21" y="56"/>
                        <a:pt x="20" y="54"/>
                        <a:pt x="19" y="52"/>
                      </a:cubicBezTo>
                      <a:cubicBezTo>
                        <a:pt x="18" y="50"/>
                        <a:pt x="17" y="48"/>
                        <a:pt x="17" y="46"/>
                      </a:cubicBezTo>
                      <a:cubicBezTo>
                        <a:pt x="17" y="47"/>
                        <a:pt x="18" y="48"/>
                        <a:pt x="18" y="49"/>
                      </a:cubicBezTo>
                      <a:cubicBezTo>
                        <a:pt x="19" y="50"/>
                        <a:pt x="20" y="51"/>
                        <a:pt x="20" y="52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1" y="54"/>
                        <a:pt x="22" y="56"/>
                        <a:pt x="23" y="58"/>
                      </a:cubicBezTo>
                      <a:moveTo>
                        <a:pt x="20" y="50"/>
                      </a:moveTo>
                      <a:cubicBezTo>
                        <a:pt x="19" y="49"/>
                        <a:pt x="19" y="49"/>
                        <a:pt x="19" y="48"/>
                      </a:cubicBezTo>
                      <a:cubicBezTo>
                        <a:pt x="18" y="47"/>
                        <a:pt x="17" y="46"/>
                        <a:pt x="17" y="45"/>
                      </a:cubicBezTo>
                      <a:cubicBezTo>
                        <a:pt x="16" y="43"/>
                        <a:pt x="16" y="42"/>
                        <a:pt x="16" y="40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8"/>
                        <a:pt x="19" y="49"/>
                        <a:pt x="20" y="50"/>
                      </a:cubicBezTo>
                      <a:moveTo>
                        <a:pt x="18" y="45"/>
                      </a:move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8"/>
                        <a:pt x="16" y="36"/>
                        <a:pt x="16" y="35"/>
                      </a:cubicBezTo>
                      <a:cubicBezTo>
                        <a:pt x="17" y="37"/>
                        <a:pt x="18" y="39"/>
                        <a:pt x="18" y="40"/>
                      </a:cubicBezTo>
                      <a:cubicBezTo>
                        <a:pt x="18" y="42"/>
                        <a:pt x="18" y="43"/>
                        <a:pt x="18" y="45"/>
                      </a:cubicBezTo>
                      <a:moveTo>
                        <a:pt x="18" y="39"/>
                      </a:moveTo>
                      <a:cubicBezTo>
                        <a:pt x="18" y="37"/>
                        <a:pt x="17" y="36"/>
                        <a:pt x="17" y="34"/>
                      </a:cubicBezTo>
                      <a:cubicBezTo>
                        <a:pt x="17" y="33"/>
                        <a:pt x="17" y="31"/>
                        <a:pt x="17" y="30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7"/>
                        <a:pt x="18" y="38"/>
                        <a:pt x="18" y="39"/>
                      </a:cubicBezTo>
                      <a:moveTo>
                        <a:pt x="19" y="34"/>
                      </a:move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8"/>
                        <a:pt x="18" y="27"/>
                        <a:pt x="19" y="26"/>
                      </a:cubicBezTo>
                      <a:cubicBezTo>
                        <a:pt x="19" y="26"/>
                        <a:pt x="19" y="27"/>
                        <a:pt x="19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9"/>
                        <a:pt x="20" y="30"/>
                        <a:pt x="20" y="3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9" y="33"/>
                        <a:pt x="19" y="34"/>
                        <a:pt x="19" y="34"/>
                      </a:cubicBezTo>
                      <a:moveTo>
                        <a:pt x="21" y="28"/>
                      </a:moveTo>
                      <a:cubicBezTo>
                        <a:pt x="21" y="26"/>
                        <a:pt x="21" y="24"/>
                        <a:pt x="21" y="23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6"/>
                        <a:pt x="22" y="27"/>
                        <a:pt x="21" y="28"/>
                      </a:cubicBezTo>
                      <a:moveTo>
                        <a:pt x="20" y="31"/>
                      </a:moveTo>
                      <a:cubicBezTo>
                        <a:pt x="20" y="30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6"/>
                        <a:pt x="19" y="26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4"/>
                        <a:pt x="20" y="23"/>
                        <a:pt x="20" y="22"/>
                      </a:cubicBezTo>
                      <a:cubicBezTo>
                        <a:pt x="20" y="24"/>
                        <a:pt x="20" y="26"/>
                        <a:pt x="21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0" y="30"/>
                        <a:pt x="20" y="31"/>
                      </a:cubicBezTo>
                      <a:moveTo>
                        <a:pt x="23" y="24"/>
                      </a:move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1"/>
                        <a:pt x="22" y="21"/>
                        <a:pt x="23" y="21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moveTo>
                        <a:pt x="24" y="25"/>
                      </a:move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4" y="21"/>
                        <a:pt x="24" y="21"/>
                        <a:pt x="25" y="21"/>
                      </a:cubicBezTo>
                      <a:cubicBezTo>
                        <a:pt x="25" y="22"/>
                        <a:pt x="25" y="23"/>
                        <a:pt x="25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moveTo>
                        <a:pt x="26" y="25"/>
                      </a:moveTo>
                      <a:cubicBezTo>
                        <a:pt x="25" y="23"/>
                        <a:pt x="25" y="22"/>
                        <a:pt x="25" y="21"/>
                      </a:cubicBezTo>
                      <a:cubicBezTo>
                        <a:pt x="26" y="21"/>
                        <a:pt x="26" y="21"/>
                        <a:pt x="27" y="21"/>
                      </a:cubicBezTo>
                      <a:cubicBezTo>
                        <a:pt x="27" y="22"/>
                        <a:pt x="26" y="23"/>
                        <a:pt x="26" y="24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moveTo>
                        <a:pt x="27" y="25"/>
                      </a:moveTo>
                      <a:cubicBezTo>
                        <a:pt x="27" y="23"/>
                        <a:pt x="27" y="22"/>
                        <a:pt x="27" y="21"/>
                      </a:cubicBezTo>
                      <a:cubicBezTo>
                        <a:pt x="28" y="21"/>
                        <a:pt x="28" y="21"/>
                        <a:pt x="29" y="21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7" y="24"/>
                        <a:pt x="27" y="25"/>
                      </a:cubicBezTo>
                      <a:moveTo>
                        <a:pt x="29" y="24"/>
                      </a:move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30" y="22"/>
                        <a:pt x="30" y="22"/>
                        <a:pt x="30" y="23"/>
                      </a:cubicBezTo>
                      <a:cubicBezTo>
                        <a:pt x="31" y="23"/>
                        <a:pt x="31" y="24"/>
                        <a:pt x="31" y="24"/>
                      </a:cubicBezTo>
                      <a:cubicBezTo>
                        <a:pt x="31" y="24"/>
                        <a:pt x="30" y="24"/>
                        <a:pt x="29" y="24"/>
                      </a:cubicBezTo>
                      <a:moveTo>
                        <a:pt x="9" y="23"/>
                      </a:move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2"/>
                        <a:pt x="9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2"/>
                        <a:pt x="9" y="23"/>
                        <a:pt x="9" y="23"/>
                      </a:cubicBezTo>
                      <a:moveTo>
                        <a:pt x="7" y="23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2"/>
                        <a:pt x="7" y="21"/>
                        <a:pt x="7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2"/>
                        <a:pt x="8" y="22"/>
                        <a:pt x="7" y="23"/>
                      </a:cubicBezTo>
                      <a:moveTo>
                        <a:pt x="6" y="23"/>
                      </a:moveTo>
                      <a:cubicBezTo>
                        <a:pt x="5" y="22"/>
                        <a:pt x="5" y="21"/>
                        <a:pt x="4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6" y="21"/>
                        <a:pt x="6" y="22"/>
                        <a:pt x="6" y="23"/>
                      </a:cubicBezTo>
                      <a:moveTo>
                        <a:pt x="27" y="12"/>
                      </a:moveTo>
                      <a:cubicBezTo>
                        <a:pt x="26" y="9"/>
                        <a:pt x="25" y="7"/>
                        <a:pt x="25" y="4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8"/>
                        <a:pt x="27" y="10"/>
                        <a:pt x="27" y="12"/>
                      </a:cubicBezTo>
                      <a:moveTo>
                        <a:pt x="23" y="69"/>
                      </a:moveTo>
                      <a:cubicBezTo>
                        <a:pt x="16" y="63"/>
                        <a:pt x="0" y="42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7" y="19"/>
                        <a:pt x="6" y="19"/>
                        <a:pt x="5" y="19"/>
                      </a:cubicBezTo>
                      <a:cubicBezTo>
                        <a:pt x="8" y="15"/>
                        <a:pt x="12" y="11"/>
                        <a:pt x="16" y="8"/>
                      </a:cubicBezTo>
                      <a:cubicBezTo>
                        <a:pt x="19" y="5"/>
                        <a:pt x="21" y="3"/>
                        <a:pt x="23" y="1"/>
                      </a:cubicBezTo>
                      <a:cubicBezTo>
                        <a:pt x="24" y="7"/>
                        <a:pt x="26" y="14"/>
                        <a:pt x="29" y="20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1" y="20"/>
                        <a:pt x="20" y="20"/>
                        <a:pt x="20" y="21"/>
                      </a:cubicBezTo>
                      <a:cubicBezTo>
                        <a:pt x="9" y="42"/>
                        <a:pt x="19" y="60"/>
                        <a:pt x="27" y="65"/>
                      </a:cubicBezTo>
                      <a:cubicBezTo>
                        <a:pt x="26" y="66"/>
                        <a:pt x="24" y="68"/>
                        <a:pt x="23" y="69"/>
                      </a:cubicBezTo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2"/>
                        <a:pt x="18" y="4"/>
                        <a:pt x="15" y="7"/>
                      </a:cubicBezTo>
                      <a:cubicBezTo>
                        <a:pt x="11" y="11"/>
                        <a:pt x="7" y="15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21"/>
                        <a:pt x="5" y="23"/>
                        <a:pt x="5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7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2" y="44"/>
                        <a:pt x="14" y="64"/>
                        <a:pt x="23" y="69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4" y="70"/>
                        <a:pt x="24" y="70"/>
                      </a:cubicBezTo>
                      <a:cubicBezTo>
                        <a:pt x="25" y="71"/>
                        <a:pt x="25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7" y="71"/>
                        <a:pt x="29" y="68"/>
                        <a:pt x="30" y="67"/>
                      </a:cubicBezTo>
                      <a:cubicBezTo>
                        <a:pt x="30" y="66"/>
                        <a:pt x="30" y="66"/>
                        <a:pt x="30" y="66"/>
                      </a:cubicBezTo>
                      <a:cubicBezTo>
                        <a:pt x="30" y="66"/>
                        <a:pt x="30" y="66"/>
                        <a:pt x="30" y="66"/>
                      </a:cubicBezTo>
                      <a:cubicBezTo>
                        <a:pt x="29" y="65"/>
                        <a:pt x="29" y="65"/>
                        <a:pt x="29" y="65"/>
                      </a:cubicBezTo>
                      <a:cubicBezTo>
                        <a:pt x="23" y="56"/>
                        <a:pt x="14" y="44"/>
                        <a:pt x="23" y="26"/>
                      </a:cubicBezTo>
                      <a:cubicBezTo>
                        <a:pt x="24" y="26"/>
                        <a:pt x="27" y="26"/>
                        <a:pt x="29" y="25"/>
                      </a:cubicBezTo>
                      <a:cubicBezTo>
                        <a:pt x="30" y="25"/>
                        <a:pt x="31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0" y="18"/>
                        <a:pt x="28" y="12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8" name="iṡ1idè"/>
                <p:cNvSpPr/>
                <p:nvPr/>
              </p:nvSpPr>
              <p:spPr bwMode="auto">
                <a:xfrm>
                  <a:off x="4046" y="2148"/>
                  <a:ext cx="66" cy="67"/>
                </a:xfrm>
                <a:custGeom>
                  <a:avLst/>
                  <a:gdLst>
                    <a:gd name="T0" fmla="*/ 14 w 28"/>
                    <a:gd name="T1" fmla="*/ 27 h 28"/>
                    <a:gd name="T2" fmla="*/ 12 w 28"/>
                    <a:gd name="T3" fmla="*/ 27 h 28"/>
                    <a:gd name="T4" fmla="*/ 11 w 28"/>
                    <a:gd name="T5" fmla="*/ 27 h 28"/>
                    <a:gd name="T6" fmla="*/ 3 w 28"/>
                    <a:gd name="T7" fmla="*/ 24 h 28"/>
                    <a:gd name="T8" fmla="*/ 2 w 28"/>
                    <a:gd name="T9" fmla="*/ 19 h 28"/>
                    <a:gd name="T10" fmla="*/ 2 w 28"/>
                    <a:gd name="T11" fmla="*/ 16 h 28"/>
                    <a:gd name="T12" fmla="*/ 3 w 28"/>
                    <a:gd name="T13" fmla="*/ 7 h 28"/>
                    <a:gd name="T14" fmla="*/ 13 w 28"/>
                    <a:gd name="T15" fmla="*/ 4 h 28"/>
                    <a:gd name="T16" fmla="*/ 16 w 28"/>
                    <a:gd name="T17" fmla="*/ 4 h 28"/>
                    <a:gd name="T18" fmla="*/ 16 w 28"/>
                    <a:gd name="T19" fmla="*/ 4 h 28"/>
                    <a:gd name="T20" fmla="*/ 21 w 28"/>
                    <a:gd name="T21" fmla="*/ 5 h 28"/>
                    <a:gd name="T22" fmla="*/ 16 w 28"/>
                    <a:gd name="T23" fmla="*/ 13 h 28"/>
                    <a:gd name="T24" fmla="*/ 13 w 28"/>
                    <a:gd name="T25" fmla="*/ 17 h 28"/>
                    <a:gd name="T26" fmla="*/ 12 w 28"/>
                    <a:gd name="T27" fmla="*/ 13 h 28"/>
                    <a:gd name="T28" fmla="*/ 10 w 28"/>
                    <a:gd name="T29" fmla="*/ 9 h 28"/>
                    <a:gd name="T30" fmla="*/ 9 w 28"/>
                    <a:gd name="T31" fmla="*/ 9 h 28"/>
                    <a:gd name="T32" fmla="*/ 9 w 28"/>
                    <a:gd name="T33" fmla="*/ 9 h 28"/>
                    <a:gd name="T34" fmla="*/ 6 w 28"/>
                    <a:gd name="T35" fmla="*/ 12 h 28"/>
                    <a:gd name="T36" fmla="*/ 6 w 28"/>
                    <a:gd name="T37" fmla="*/ 12 h 28"/>
                    <a:gd name="T38" fmla="*/ 6 w 28"/>
                    <a:gd name="T39" fmla="*/ 13 h 28"/>
                    <a:gd name="T40" fmla="*/ 13 w 28"/>
                    <a:gd name="T41" fmla="*/ 22 h 28"/>
                    <a:gd name="T42" fmla="*/ 13 w 28"/>
                    <a:gd name="T43" fmla="*/ 23 h 28"/>
                    <a:gd name="T44" fmla="*/ 14 w 28"/>
                    <a:gd name="T45" fmla="*/ 22 h 28"/>
                    <a:gd name="T46" fmla="*/ 25 w 28"/>
                    <a:gd name="T47" fmla="*/ 8 h 28"/>
                    <a:gd name="T48" fmla="*/ 25 w 28"/>
                    <a:gd name="T49" fmla="*/ 9 h 28"/>
                    <a:gd name="T50" fmla="*/ 25 w 28"/>
                    <a:gd name="T51" fmla="*/ 10 h 28"/>
                    <a:gd name="T52" fmla="*/ 25 w 28"/>
                    <a:gd name="T53" fmla="*/ 21 h 28"/>
                    <a:gd name="T54" fmla="*/ 22 w 28"/>
                    <a:gd name="T55" fmla="*/ 25 h 28"/>
                    <a:gd name="T56" fmla="*/ 14 w 28"/>
                    <a:gd name="T57" fmla="*/ 27 h 28"/>
                    <a:gd name="T58" fmla="*/ 13 w 28"/>
                    <a:gd name="T59" fmla="*/ 18 h 28"/>
                    <a:gd name="T60" fmla="*/ 14 w 28"/>
                    <a:gd name="T61" fmla="*/ 18 h 28"/>
                    <a:gd name="T62" fmla="*/ 17 w 28"/>
                    <a:gd name="T63" fmla="*/ 13 h 28"/>
                    <a:gd name="T64" fmla="*/ 25 w 28"/>
                    <a:gd name="T65" fmla="*/ 2 h 28"/>
                    <a:gd name="T66" fmla="*/ 27 w 28"/>
                    <a:gd name="T67" fmla="*/ 4 h 28"/>
                    <a:gd name="T68" fmla="*/ 13 w 28"/>
                    <a:gd name="T69" fmla="*/ 21 h 28"/>
                    <a:gd name="T70" fmla="*/ 7 w 28"/>
                    <a:gd name="T71" fmla="*/ 13 h 28"/>
                    <a:gd name="T72" fmla="*/ 9 w 28"/>
                    <a:gd name="T73" fmla="*/ 10 h 28"/>
                    <a:gd name="T74" fmla="*/ 11 w 28"/>
                    <a:gd name="T75" fmla="*/ 14 h 28"/>
                    <a:gd name="T76" fmla="*/ 13 w 28"/>
                    <a:gd name="T77" fmla="*/ 18 h 28"/>
                    <a:gd name="T78" fmla="*/ 13 w 28"/>
                    <a:gd name="T79" fmla="*/ 18 h 28"/>
                    <a:gd name="T80" fmla="*/ 25 w 28"/>
                    <a:gd name="T81" fmla="*/ 0 h 28"/>
                    <a:gd name="T82" fmla="*/ 25 w 28"/>
                    <a:gd name="T83" fmla="*/ 1 h 28"/>
                    <a:gd name="T84" fmla="*/ 22 w 28"/>
                    <a:gd name="T85" fmla="*/ 4 h 28"/>
                    <a:gd name="T86" fmla="*/ 16 w 28"/>
                    <a:gd name="T87" fmla="*/ 3 h 28"/>
                    <a:gd name="T88" fmla="*/ 16 w 28"/>
                    <a:gd name="T89" fmla="*/ 3 h 28"/>
                    <a:gd name="T90" fmla="*/ 13 w 28"/>
                    <a:gd name="T91" fmla="*/ 3 h 28"/>
                    <a:gd name="T92" fmla="*/ 2 w 28"/>
                    <a:gd name="T93" fmla="*/ 7 h 28"/>
                    <a:gd name="T94" fmla="*/ 1 w 28"/>
                    <a:gd name="T95" fmla="*/ 16 h 28"/>
                    <a:gd name="T96" fmla="*/ 1 w 28"/>
                    <a:gd name="T97" fmla="*/ 19 h 28"/>
                    <a:gd name="T98" fmla="*/ 2 w 28"/>
                    <a:gd name="T99" fmla="*/ 25 h 28"/>
                    <a:gd name="T100" fmla="*/ 11 w 28"/>
                    <a:gd name="T101" fmla="*/ 28 h 28"/>
                    <a:gd name="T102" fmla="*/ 12 w 28"/>
                    <a:gd name="T103" fmla="*/ 28 h 28"/>
                    <a:gd name="T104" fmla="*/ 14 w 28"/>
                    <a:gd name="T105" fmla="*/ 28 h 28"/>
                    <a:gd name="T106" fmla="*/ 23 w 28"/>
                    <a:gd name="T107" fmla="*/ 26 h 28"/>
                    <a:gd name="T108" fmla="*/ 26 w 28"/>
                    <a:gd name="T109" fmla="*/ 21 h 28"/>
                    <a:gd name="T110" fmla="*/ 26 w 28"/>
                    <a:gd name="T111" fmla="*/ 10 h 28"/>
                    <a:gd name="T112" fmla="*/ 26 w 28"/>
                    <a:gd name="T113" fmla="*/ 9 h 28"/>
                    <a:gd name="T114" fmla="*/ 25 w 28"/>
                    <a:gd name="T115" fmla="*/ 7 h 28"/>
                    <a:gd name="T116" fmla="*/ 28 w 28"/>
                    <a:gd name="T117" fmla="*/ 4 h 28"/>
                    <a:gd name="T118" fmla="*/ 28 w 28"/>
                    <a:gd name="T119" fmla="*/ 4 h 28"/>
                    <a:gd name="T120" fmla="*/ 27 w 28"/>
                    <a:gd name="T121" fmla="*/ 3 h 28"/>
                    <a:gd name="T122" fmla="*/ 26 w 28"/>
                    <a:gd name="T123" fmla="*/ 1 h 28"/>
                    <a:gd name="T124" fmla="*/ 25 w 28"/>
                    <a:gd name="T1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" h="28">
                      <a:moveTo>
                        <a:pt x="14" y="27"/>
                      </a:moveTo>
                      <a:cubicBezTo>
                        <a:pt x="14" y="27"/>
                        <a:pt x="13" y="27"/>
                        <a:pt x="12" y="27"/>
                      </a:cubicBezTo>
                      <a:cubicBezTo>
                        <a:pt x="12" y="27"/>
                        <a:pt x="11" y="27"/>
                        <a:pt x="11" y="27"/>
                      </a:cubicBezTo>
                      <a:cubicBezTo>
                        <a:pt x="8" y="27"/>
                        <a:pt x="4" y="27"/>
                        <a:pt x="3" y="24"/>
                      </a:cubicBezTo>
                      <a:cubicBezTo>
                        <a:pt x="1" y="23"/>
                        <a:pt x="1" y="21"/>
                        <a:pt x="2" y="19"/>
                      </a:cubicBezTo>
                      <a:cubicBezTo>
                        <a:pt x="2" y="18"/>
                        <a:pt x="2" y="17"/>
                        <a:pt x="2" y="16"/>
                      </a:cubicBezTo>
                      <a:cubicBezTo>
                        <a:pt x="2" y="13"/>
                        <a:pt x="2" y="8"/>
                        <a:pt x="3" y="7"/>
                      </a:cubicBezTo>
                      <a:cubicBezTo>
                        <a:pt x="3" y="6"/>
                        <a:pt x="6" y="4"/>
                        <a:pt x="13" y="4"/>
                      </a:cubicBezTo>
                      <a:cubicBezTo>
                        <a:pt x="14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9" y="5"/>
                        <a:pt x="20" y="5"/>
                        <a:pt x="21" y="5"/>
                      </a:cubicBezTo>
                      <a:cubicBezTo>
                        <a:pt x="20" y="8"/>
                        <a:pt x="18" y="10"/>
                        <a:pt x="16" y="13"/>
                      </a:cubicBezTo>
                      <a:cubicBezTo>
                        <a:pt x="15" y="14"/>
                        <a:pt x="14" y="15"/>
                        <a:pt x="13" y="17"/>
                      </a:cubicBezTo>
                      <a:cubicBezTo>
                        <a:pt x="13" y="16"/>
                        <a:pt x="12" y="14"/>
                        <a:pt x="12" y="13"/>
                      </a:cubicBezTo>
                      <a:cubicBezTo>
                        <a:pt x="11" y="12"/>
                        <a:pt x="10" y="10"/>
                        <a:pt x="1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0"/>
                        <a:pt x="7" y="11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4"/>
                        <a:pt x="11" y="19"/>
                        <a:pt x="13" y="22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7" y="17"/>
                        <a:pt x="21" y="12"/>
                        <a:pt x="25" y="8"/>
                      </a:cubicBezTo>
                      <a:cubicBezTo>
                        <a:pt x="25" y="8"/>
                        <a:pt x="25" y="8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14"/>
                        <a:pt x="25" y="17"/>
                        <a:pt x="25" y="21"/>
                      </a:cubicBezTo>
                      <a:cubicBezTo>
                        <a:pt x="24" y="23"/>
                        <a:pt x="24" y="24"/>
                        <a:pt x="22" y="25"/>
                      </a:cubicBezTo>
                      <a:cubicBezTo>
                        <a:pt x="21" y="27"/>
                        <a:pt x="17" y="27"/>
                        <a:pt x="14" y="27"/>
                      </a:cubicBezTo>
                      <a:moveTo>
                        <a:pt x="13" y="18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5" y="16"/>
                        <a:pt x="16" y="15"/>
                        <a:pt x="17" y="13"/>
                      </a:cubicBezTo>
                      <a:cubicBezTo>
                        <a:pt x="20" y="9"/>
                        <a:pt x="22" y="6"/>
                        <a:pt x="25" y="2"/>
                      </a:cubicBezTo>
                      <a:cubicBezTo>
                        <a:pt x="25" y="3"/>
                        <a:pt x="26" y="3"/>
                        <a:pt x="27" y="4"/>
                      </a:cubicBezTo>
                      <a:cubicBezTo>
                        <a:pt x="22" y="9"/>
                        <a:pt x="17" y="15"/>
                        <a:pt x="13" y="21"/>
                      </a:cubicBezTo>
                      <a:cubicBezTo>
                        <a:pt x="12" y="18"/>
                        <a:pt x="9" y="14"/>
                        <a:pt x="7" y="13"/>
                      </a:cubicBezTo>
                      <a:cubicBezTo>
                        <a:pt x="8" y="12"/>
                        <a:pt x="8" y="11"/>
                        <a:pt x="9" y="10"/>
                      </a:cubicBezTo>
                      <a:cubicBezTo>
                        <a:pt x="10" y="11"/>
                        <a:pt x="10" y="13"/>
                        <a:pt x="11" y="14"/>
                      </a:cubicBezTo>
                      <a:cubicBezTo>
                        <a:pt x="12" y="15"/>
                        <a:pt x="12" y="17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25" y="0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4" y="2"/>
                        <a:pt x="23" y="3"/>
                        <a:pt x="22" y="4"/>
                      </a:cubicBezTo>
                      <a:cubicBezTo>
                        <a:pt x="21" y="4"/>
                        <a:pt x="19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7" y="3"/>
                        <a:pt x="3" y="4"/>
                        <a:pt x="2" y="7"/>
                      </a:cubicBezTo>
                      <a:cubicBezTo>
                        <a:pt x="1" y="8"/>
                        <a:pt x="1" y="12"/>
                        <a:pt x="1" y="16"/>
                      </a:cubicBezTo>
                      <a:cubicBezTo>
                        <a:pt x="1" y="17"/>
                        <a:pt x="1" y="18"/>
                        <a:pt x="1" y="19"/>
                      </a:cubicBezTo>
                      <a:cubicBezTo>
                        <a:pt x="0" y="21"/>
                        <a:pt x="0" y="23"/>
                        <a:pt x="2" y="25"/>
                      </a:cubicBezTo>
                      <a:cubicBezTo>
                        <a:pt x="4" y="28"/>
                        <a:pt x="8" y="28"/>
                        <a:pt x="11" y="28"/>
                      </a:cubicBezTo>
                      <a:cubicBezTo>
                        <a:pt x="11" y="28"/>
                        <a:pt x="12" y="28"/>
                        <a:pt x="12" y="28"/>
                      </a:cubicBezTo>
                      <a:cubicBezTo>
                        <a:pt x="13" y="28"/>
                        <a:pt x="14" y="28"/>
                        <a:pt x="14" y="28"/>
                      </a:cubicBezTo>
                      <a:cubicBezTo>
                        <a:pt x="18" y="28"/>
                        <a:pt x="21" y="28"/>
                        <a:pt x="23" y="26"/>
                      </a:cubicBezTo>
                      <a:cubicBezTo>
                        <a:pt x="25" y="24"/>
                        <a:pt x="25" y="23"/>
                        <a:pt x="26" y="21"/>
                      </a:cubicBezTo>
                      <a:cubicBezTo>
                        <a:pt x="26" y="17"/>
                        <a:pt x="26" y="14"/>
                        <a:pt x="26" y="1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8"/>
                        <a:pt x="26" y="7"/>
                        <a:pt x="25" y="7"/>
                      </a:cubicBezTo>
                      <a:cubicBezTo>
                        <a:pt x="26" y="6"/>
                        <a:pt x="27" y="5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3"/>
                        <a:pt x="26" y="2"/>
                        <a:pt x="26" y="1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íṧḻíḋè"/>
              <p:cNvGrpSpPr/>
              <p:nvPr/>
            </p:nvGrpSpPr>
            <p:grpSpPr>
              <a:xfrm>
                <a:off x="2470155" y="1834174"/>
                <a:ext cx="1653344" cy="3438009"/>
                <a:chOff x="5276822" y="2263193"/>
                <a:chExt cx="2022845" cy="4206605"/>
              </a:xfrm>
              <a:effectLst>
                <a:outerShdw blurRad="2667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íṩlïḍé"/>
                <p:cNvSpPr/>
                <p:nvPr/>
              </p:nvSpPr>
              <p:spPr>
                <a:xfrm rot="5400000">
                  <a:off x="6251085" y="6144437"/>
                  <a:ext cx="273185" cy="377538"/>
                </a:xfrm>
                <a:custGeom>
                  <a:avLst/>
                  <a:gdLst>
                    <a:gd name="connsiteX0" fmla="*/ 0 w 245327"/>
                    <a:gd name="connsiteY0" fmla="*/ 0 h 374681"/>
                    <a:gd name="connsiteX1" fmla="*/ 0 w 245327"/>
                    <a:gd name="connsiteY1" fmla="*/ 374681 h 374681"/>
                    <a:gd name="connsiteX2" fmla="*/ 245327 w 245327"/>
                    <a:gd name="connsiteY2" fmla="*/ 218564 h 374681"/>
                    <a:gd name="connsiteX3" fmla="*/ 245327 w 245327"/>
                    <a:gd name="connsiteY3" fmla="*/ 169499 h 374681"/>
                    <a:gd name="connsiteX4" fmla="*/ 0 w 245327"/>
                    <a:gd name="connsiteY4" fmla="*/ 0 h 374681"/>
                    <a:gd name="connsiteX0-1" fmla="*/ 0 w 253793"/>
                    <a:gd name="connsiteY0-2" fmla="*/ 0 h 374681"/>
                    <a:gd name="connsiteX1-3" fmla="*/ 0 w 253793"/>
                    <a:gd name="connsiteY1-4" fmla="*/ 374681 h 374681"/>
                    <a:gd name="connsiteX2-5" fmla="*/ 245327 w 253793"/>
                    <a:gd name="connsiteY2-6" fmla="*/ 218564 h 374681"/>
                    <a:gd name="connsiteX3-7" fmla="*/ 245327 w 253793"/>
                    <a:gd name="connsiteY3-8" fmla="*/ 169499 h 374681"/>
                    <a:gd name="connsiteX4-9" fmla="*/ 0 w 253793"/>
                    <a:gd name="connsiteY4-10" fmla="*/ 0 h 374681"/>
                    <a:gd name="connsiteX0-11" fmla="*/ 0 w 262397"/>
                    <a:gd name="connsiteY0-12" fmla="*/ 0 h 374681"/>
                    <a:gd name="connsiteX1-13" fmla="*/ 0 w 262397"/>
                    <a:gd name="connsiteY1-14" fmla="*/ 374681 h 374681"/>
                    <a:gd name="connsiteX2-15" fmla="*/ 245327 w 262397"/>
                    <a:gd name="connsiteY2-16" fmla="*/ 218564 h 374681"/>
                    <a:gd name="connsiteX3-17" fmla="*/ 245327 w 262397"/>
                    <a:gd name="connsiteY3-18" fmla="*/ 169499 h 374681"/>
                    <a:gd name="connsiteX4-19" fmla="*/ 0 w 262397"/>
                    <a:gd name="connsiteY4-20" fmla="*/ 0 h 374681"/>
                    <a:gd name="connsiteX0-21" fmla="*/ 7408 w 269805"/>
                    <a:gd name="connsiteY0-22" fmla="*/ 0 h 374681"/>
                    <a:gd name="connsiteX1-23" fmla="*/ 7408 w 269805"/>
                    <a:gd name="connsiteY1-24" fmla="*/ 374681 h 374681"/>
                    <a:gd name="connsiteX2-25" fmla="*/ 252735 w 269805"/>
                    <a:gd name="connsiteY2-26" fmla="*/ 218564 h 374681"/>
                    <a:gd name="connsiteX3-27" fmla="*/ 252735 w 269805"/>
                    <a:gd name="connsiteY3-28" fmla="*/ 169499 h 374681"/>
                    <a:gd name="connsiteX4-29" fmla="*/ 7408 w 269805"/>
                    <a:gd name="connsiteY4-30" fmla="*/ 0 h 374681"/>
                    <a:gd name="connsiteX0-31" fmla="*/ 10788 w 273185"/>
                    <a:gd name="connsiteY0-32" fmla="*/ 0 h 374681"/>
                    <a:gd name="connsiteX1-33" fmla="*/ 10788 w 273185"/>
                    <a:gd name="connsiteY1-34" fmla="*/ 374681 h 374681"/>
                    <a:gd name="connsiteX2-35" fmla="*/ 256115 w 273185"/>
                    <a:gd name="connsiteY2-36" fmla="*/ 218564 h 374681"/>
                    <a:gd name="connsiteX3-37" fmla="*/ 256115 w 273185"/>
                    <a:gd name="connsiteY3-38" fmla="*/ 169499 h 374681"/>
                    <a:gd name="connsiteX4-39" fmla="*/ 10788 w 273185"/>
                    <a:gd name="connsiteY4-40" fmla="*/ 0 h 374681"/>
                    <a:gd name="connsiteX0-41" fmla="*/ 10788 w 273185"/>
                    <a:gd name="connsiteY0-42" fmla="*/ 0 h 377538"/>
                    <a:gd name="connsiteX1-43" fmla="*/ 10788 w 273185"/>
                    <a:gd name="connsiteY1-44" fmla="*/ 377538 h 377538"/>
                    <a:gd name="connsiteX2-45" fmla="*/ 256115 w 273185"/>
                    <a:gd name="connsiteY2-46" fmla="*/ 218564 h 377538"/>
                    <a:gd name="connsiteX3-47" fmla="*/ 256115 w 273185"/>
                    <a:gd name="connsiteY3-48" fmla="*/ 169499 h 377538"/>
                    <a:gd name="connsiteX4-49" fmla="*/ 10788 w 273185"/>
                    <a:gd name="connsiteY4-50" fmla="*/ 0 h 37753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185" h="377538">
                      <a:moveTo>
                        <a:pt x="10788" y="0"/>
                      </a:moveTo>
                      <a:cubicBezTo>
                        <a:pt x="-5880" y="122512"/>
                        <a:pt x="-1118" y="250263"/>
                        <a:pt x="10788" y="377538"/>
                      </a:cubicBezTo>
                      <a:lnTo>
                        <a:pt x="256115" y="218564"/>
                      </a:lnTo>
                      <a:cubicBezTo>
                        <a:pt x="282309" y="202209"/>
                        <a:pt x="275165" y="188236"/>
                        <a:pt x="256115" y="169499"/>
                      </a:cubicBezTo>
                      <a:lnTo>
                        <a:pt x="10788" y="0"/>
                      </a:lnTo>
                      <a:close/>
                    </a:path>
                  </a:pathLst>
                </a:custGeom>
                <a:gradFill>
                  <a:gsLst>
                    <a:gs pos="2000">
                      <a:srgbClr val="2E2E2E"/>
                    </a:gs>
                    <a:gs pos="42000">
                      <a:srgbClr val="727272"/>
                    </a:gs>
                    <a:gs pos="12000">
                      <a:srgbClr val="555555"/>
                    </a:gs>
                    <a:gs pos="63000">
                      <a:srgbClr val="363636"/>
                    </a:gs>
                    <a:gs pos="100000">
                      <a:srgbClr val="414143"/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ïśliḑè"/>
                <p:cNvSpPr/>
                <p:nvPr/>
              </p:nvSpPr>
              <p:spPr bwMode="auto">
                <a:xfrm>
                  <a:off x="5816447" y="4542587"/>
                  <a:ext cx="492408" cy="1113726"/>
                </a:xfrm>
                <a:custGeom>
                  <a:avLst/>
                  <a:gdLst>
                    <a:gd name="T0" fmla="*/ 0 w 277"/>
                    <a:gd name="T1" fmla="*/ 0 h 628"/>
                    <a:gd name="T2" fmla="*/ 0 w 277"/>
                    <a:gd name="T3" fmla="*/ 580 h 628"/>
                    <a:gd name="T4" fmla="*/ 57 w 277"/>
                    <a:gd name="T5" fmla="*/ 628 h 628"/>
                    <a:gd name="T6" fmla="*/ 277 w 277"/>
                    <a:gd name="T7" fmla="*/ 628 h 628"/>
                    <a:gd name="T8" fmla="*/ 277 w 277"/>
                    <a:gd name="T9" fmla="*/ 73 h 628"/>
                    <a:gd name="T10" fmla="*/ 0 w 277"/>
                    <a:gd name="T11" fmla="*/ 0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7" h="628">
                      <a:moveTo>
                        <a:pt x="0" y="0"/>
                      </a:move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57" y="628"/>
                        <a:pt x="57" y="628"/>
                        <a:pt x="57" y="628"/>
                      </a:cubicBezTo>
                      <a:cubicBezTo>
                        <a:pt x="277" y="628"/>
                        <a:pt x="277" y="628"/>
                        <a:pt x="277" y="628"/>
                      </a:cubicBezTo>
                      <a:cubicBezTo>
                        <a:pt x="277" y="73"/>
                        <a:pt x="277" y="73"/>
                        <a:pt x="277" y="73"/>
                      </a:cubicBezTo>
                      <a:cubicBezTo>
                        <a:pt x="185" y="51"/>
                        <a:pt x="92" y="25"/>
                        <a:pt x="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íṣ1îḍè"/>
                <p:cNvSpPr/>
                <p:nvPr/>
              </p:nvSpPr>
              <p:spPr bwMode="auto">
                <a:xfrm>
                  <a:off x="6384249" y="4720690"/>
                  <a:ext cx="541874" cy="963080"/>
                </a:xfrm>
                <a:custGeom>
                  <a:avLst/>
                  <a:gdLst>
                    <a:gd name="T0" fmla="*/ 0 w 305"/>
                    <a:gd name="T1" fmla="*/ 0 h 543"/>
                    <a:gd name="T2" fmla="*/ 0 w 305"/>
                    <a:gd name="T3" fmla="*/ 543 h 543"/>
                    <a:gd name="T4" fmla="*/ 263 w 305"/>
                    <a:gd name="T5" fmla="*/ 543 h 543"/>
                    <a:gd name="T6" fmla="*/ 305 w 305"/>
                    <a:gd name="T7" fmla="*/ 495 h 543"/>
                    <a:gd name="T8" fmla="*/ 305 w 305"/>
                    <a:gd name="T9" fmla="*/ 41 h 543"/>
                    <a:gd name="T10" fmla="*/ 0 w 305"/>
                    <a:gd name="T11" fmla="*/ 0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5" h="543">
                      <a:moveTo>
                        <a:pt x="0" y="0"/>
                      </a:moveTo>
                      <a:cubicBezTo>
                        <a:pt x="0" y="543"/>
                        <a:pt x="0" y="543"/>
                        <a:pt x="0" y="543"/>
                      </a:cubicBezTo>
                      <a:cubicBezTo>
                        <a:pt x="263" y="543"/>
                        <a:pt x="263" y="543"/>
                        <a:pt x="263" y="543"/>
                      </a:cubicBezTo>
                      <a:cubicBezTo>
                        <a:pt x="305" y="495"/>
                        <a:pt x="305" y="495"/>
                        <a:pt x="305" y="495"/>
                      </a:cubicBezTo>
                      <a:cubicBezTo>
                        <a:pt x="305" y="41"/>
                        <a:pt x="305" y="41"/>
                        <a:pt x="305" y="41"/>
                      </a:cubicBezTo>
                      <a:cubicBezTo>
                        <a:pt x="201" y="38"/>
                        <a:pt x="100" y="22"/>
                        <a:pt x="0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íṥļiḑè"/>
                <p:cNvSpPr/>
                <p:nvPr/>
              </p:nvSpPr>
              <p:spPr bwMode="auto">
                <a:xfrm>
                  <a:off x="6093755" y="4617535"/>
                  <a:ext cx="280305" cy="1066509"/>
                </a:xfrm>
                <a:custGeom>
                  <a:avLst/>
                  <a:gdLst>
                    <a:gd name="T0" fmla="*/ 0 w 158"/>
                    <a:gd name="T1" fmla="*/ 0 h 602"/>
                    <a:gd name="T2" fmla="*/ 0 w 158"/>
                    <a:gd name="T3" fmla="*/ 602 h 602"/>
                    <a:gd name="T4" fmla="*/ 158 w 158"/>
                    <a:gd name="T5" fmla="*/ 602 h 602"/>
                    <a:gd name="T6" fmla="*/ 158 w 158"/>
                    <a:gd name="T7" fmla="*/ 40 h 602"/>
                    <a:gd name="T8" fmla="*/ 0 w 158"/>
                    <a:gd name="T9" fmla="*/ 0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602">
                      <a:moveTo>
                        <a:pt x="0" y="0"/>
                      </a:moveTo>
                      <a:cubicBezTo>
                        <a:pt x="0" y="602"/>
                        <a:pt x="0" y="602"/>
                        <a:pt x="0" y="602"/>
                      </a:cubicBezTo>
                      <a:cubicBezTo>
                        <a:pt x="158" y="602"/>
                        <a:pt x="158" y="602"/>
                        <a:pt x="158" y="602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ubicBezTo>
                        <a:pt x="105" y="28"/>
                        <a:pt x="52" y="14"/>
                        <a:pt x="0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íšḻîďê"/>
                <p:cNvSpPr/>
                <p:nvPr/>
              </p:nvSpPr>
              <p:spPr bwMode="auto">
                <a:xfrm>
                  <a:off x="6368814" y="4686487"/>
                  <a:ext cx="282554" cy="997557"/>
                </a:xfrm>
                <a:custGeom>
                  <a:avLst/>
                  <a:gdLst>
                    <a:gd name="T0" fmla="*/ 0 w 159"/>
                    <a:gd name="T1" fmla="*/ 0 h 563"/>
                    <a:gd name="T2" fmla="*/ 0 w 159"/>
                    <a:gd name="T3" fmla="*/ 563 h 563"/>
                    <a:gd name="T4" fmla="*/ 159 w 159"/>
                    <a:gd name="T5" fmla="*/ 563 h 563"/>
                    <a:gd name="T6" fmla="*/ 159 w 159"/>
                    <a:gd name="T7" fmla="*/ 30 h 563"/>
                    <a:gd name="T8" fmla="*/ 0 w 159"/>
                    <a:gd name="T9" fmla="*/ 0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563">
                      <a:moveTo>
                        <a:pt x="0" y="0"/>
                      </a:moveTo>
                      <a:cubicBezTo>
                        <a:pt x="0" y="563"/>
                        <a:pt x="0" y="563"/>
                        <a:pt x="0" y="563"/>
                      </a:cubicBezTo>
                      <a:cubicBezTo>
                        <a:pt x="159" y="563"/>
                        <a:pt x="159" y="563"/>
                        <a:pt x="159" y="563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06" y="22"/>
                        <a:pt x="53" y="12"/>
                        <a:pt x="0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í$1íḓê"/>
                <p:cNvSpPr/>
                <p:nvPr/>
              </p:nvSpPr>
              <p:spPr bwMode="auto">
                <a:xfrm>
                  <a:off x="6088508" y="4711220"/>
                  <a:ext cx="10493" cy="9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išlîḓé"/>
                <p:cNvSpPr/>
                <p:nvPr/>
              </p:nvSpPr>
              <p:spPr bwMode="auto">
                <a:xfrm>
                  <a:off x="5816447" y="5570872"/>
                  <a:ext cx="0" cy="8994"/>
                </a:xfrm>
                <a:custGeom>
                  <a:avLst/>
                  <a:gdLst>
                    <a:gd name="T0" fmla="*/ 0 h 5"/>
                    <a:gd name="T1" fmla="*/ 5 h 5"/>
                    <a:gd name="T2" fmla="*/ 5 h 5"/>
                    <a:gd name="T3" fmla="*/ 0 h 5"/>
                    <a:gd name="T4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iś1ídê"/>
                <p:cNvSpPr/>
                <p:nvPr/>
              </p:nvSpPr>
              <p:spPr bwMode="auto">
                <a:xfrm>
                  <a:off x="5816447" y="5528152"/>
                  <a:ext cx="2248" cy="42720"/>
                </a:xfrm>
                <a:custGeom>
                  <a:avLst/>
                  <a:gdLst>
                    <a:gd name="T0" fmla="*/ 0 w 1"/>
                    <a:gd name="T1" fmla="*/ 0 h 24"/>
                    <a:gd name="T2" fmla="*/ 0 w 1"/>
                    <a:gd name="T3" fmla="*/ 24 h 24"/>
                    <a:gd name="T4" fmla="*/ 0 w 1"/>
                    <a:gd name="T5" fmla="*/ 24 h 24"/>
                    <a:gd name="T6" fmla="*/ 1 w 1"/>
                    <a:gd name="T7" fmla="*/ 16 h 24"/>
                    <a:gd name="T8" fmla="*/ 0 w 1"/>
                    <a:gd name="T9" fmla="*/ 8 h 24"/>
                    <a:gd name="T10" fmla="*/ 0 w 1"/>
                    <a:gd name="T11" fmla="*/ 8 h 24"/>
                    <a:gd name="T12" fmla="*/ 0 w 1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4">
                      <a:moveTo>
                        <a:pt x="0" y="0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2"/>
                        <a:pt x="1" y="19"/>
                        <a:pt x="1" y="16"/>
                      </a:cubicBezTo>
                      <a:cubicBezTo>
                        <a:pt x="1" y="13"/>
                        <a:pt x="1" y="11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5"/>
                        <a:pt x="0" y="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ïṩḻîḓé"/>
                <p:cNvSpPr/>
                <p:nvPr/>
              </p:nvSpPr>
              <p:spPr bwMode="auto">
                <a:xfrm>
                  <a:off x="6642374" y="4711220"/>
                  <a:ext cx="10493" cy="28480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0 h 16"/>
                    <a:gd name="T4" fmla="*/ 0 w 6"/>
                    <a:gd name="T5" fmla="*/ 15 h 16"/>
                    <a:gd name="T6" fmla="*/ 6 w 6"/>
                    <a:gd name="T7" fmla="*/ 16 h 16"/>
                    <a:gd name="T8" fmla="*/ 6 w 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6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6"/>
                        <a:pt x="4" y="16"/>
                        <a:pt x="6" y="16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ïṩḻîḍé"/>
                <p:cNvSpPr/>
                <p:nvPr/>
              </p:nvSpPr>
              <p:spPr bwMode="auto">
                <a:xfrm>
                  <a:off x="6642374" y="4738201"/>
                  <a:ext cx="10493" cy="759972"/>
                </a:xfrm>
                <a:custGeom>
                  <a:avLst/>
                  <a:gdLst>
                    <a:gd name="T0" fmla="*/ 0 w 6"/>
                    <a:gd name="T1" fmla="*/ 0 h 429"/>
                    <a:gd name="T2" fmla="*/ 0 w 6"/>
                    <a:gd name="T3" fmla="*/ 0 h 429"/>
                    <a:gd name="T4" fmla="*/ 5 w 6"/>
                    <a:gd name="T5" fmla="*/ 1 h 429"/>
                    <a:gd name="T6" fmla="*/ 5 w 6"/>
                    <a:gd name="T7" fmla="*/ 428 h 429"/>
                    <a:gd name="T8" fmla="*/ 6 w 6"/>
                    <a:gd name="T9" fmla="*/ 429 h 429"/>
                    <a:gd name="T10" fmla="*/ 6 w 6"/>
                    <a:gd name="T11" fmla="*/ 1 h 429"/>
                    <a:gd name="T12" fmla="*/ 0 w 6"/>
                    <a:gd name="T13" fmla="*/ 0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2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1"/>
                        <a:pt x="5" y="1"/>
                      </a:cubicBezTo>
                      <a:cubicBezTo>
                        <a:pt x="5" y="428"/>
                        <a:pt x="5" y="428"/>
                        <a:pt x="5" y="428"/>
                      </a:cubicBezTo>
                      <a:cubicBezTo>
                        <a:pt x="5" y="428"/>
                        <a:pt x="6" y="429"/>
                        <a:pt x="6" y="429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1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śľíḓè"/>
                <p:cNvSpPr/>
                <p:nvPr/>
              </p:nvSpPr>
              <p:spPr bwMode="auto">
                <a:xfrm>
                  <a:off x="6367315" y="4711220"/>
                  <a:ext cx="1499" cy="783206"/>
                </a:xfrm>
                <a:custGeom>
                  <a:avLst/>
                  <a:gdLst>
                    <a:gd name="T0" fmla="*/ 1 w 1"/>
                    <a:gd name="T1" fmla="*/ 0 h 442"/>
                    <a:gd name="T2" fmla="*/ 0 w 1"/>
                    <a:gd name="T3" fmla="*/ 0 h 442"/>
                    <a:gd name="T4" fmla="*/ 0 w 1"/>
                    <a:gd name="T5" fmla="*/ 442 h 442"/>
                    <a:gd name="T6" fmla="*/ 1 w 1"/>
                    <a:gd name="T7" fmla="*/ 438 h 442"/>
                    <a:gd name="T8" fmla="*/ 1 w 1"/>
                    <a:gd name="T9" fmla="*/ 441 h 442"/>
                    <a:gd name="T10" fmla="*/ 1 w 1"/>
                    <a:gd name="T11" fmla="*/ 0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44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42"/>
                        <a:pt x="0" y="442"/>
                        <a:pt x="0" y="442"/>
                      </a:cubicBezTo>
                      <a:cubicBezTo>
                        <a:pt x="1" y="440"/>
                        <a:pt x="1" y="438"/>
                        <a:pt x="1" y="438"/>
                      </a:cubicBezTo>
                      <a:cubicBezTo>
                        <a:pt x="1" y="438"/>
                        <a:pt x="1" y="439"/>
                        <a:pt x="1" y="44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íşḷiḑé"/>
                <p:cNvSpPr/>
                <p:nvPr/>
              </p:nvSpPr>
              <p:spPr bwMode="auto">
                <a:xfrm>
                  <a:off x="5816447" y="5499672"/>
                  <a:ext cx="1127967" cy="803441"/>
                </a:xfrm>
                <a:custGeom>
                  <a:avLst/>
                  <a:gdLst>
                    <a:gd name="T0" fmla="*/ 76 w 635"/>
                    <a:gd name="T1" fmla="*/ 55 h 453"/>
                    <a:gd name="T2" fmla="*/ 156 w 635"/>
                    <a:gd name="T3" fmla="*/ 1 h 453"/>
                    <a:gd name="T4" fmla="*/ 230 w 635"/>
                    <a:gd name="T5" fmla="*/ 60 h 453"/>
                    <a:gd name="T6" fmla="*/ 311 w 635"/>
                    <a:gd name="T7" fmla="*/ 0 h 453"/>
                    <a:gd name="T8" fmla="*/ 390 w 635"/>
                    <a:gd name="T9" fmla="*/ 59 h 453"/>
                    <a:gd name="T10" fmla="*/ 469 w 635"/>
                    <a:gd name="T11" fmla="*/ 1 h 453"/>
                    <a:gd name="T12" fmla="*/ 557 w 635"/>
                    <a:gd name="T13" fmla="*/ 53 h 453"/>
                    <a:gd name="T14" fmla="*/ 635 w 635"/>
                    <a:gd name="T15" fmla="*/ 19 h 453"/>
                    <a:gd name="T16" fmla="*/ 635 w 635"/>
                    <a:gd name="T17" fmla="*/ 44 h 453"/>
                    <a:gd name="T18" fmla="*/ 432 w 635"/>
                    <a:gd name="T19" fmla="*/ 394 h 453"/>
                    <a:gd name="T20" fmla="*/ 317 w 635"/>
                    <a:gd name="T21" fmla="*/ 453 h 453"/>
                    <a:gd name="T22" fmla="*/ 208 w 635"/>
                    <a:gd name="T23" fmla="*/ 408 h 453"/>
                    <a:gd name="T24" fmla="*/ 0 w 635"/>
                    <a:gd name="T25" fmla="*/ 47 h 453"/>
                    <a:gd name="T26" fmla="*/ 0 w 635"/>
                    <a:gd name="T27" fmla="*/ 16 h 453"/>
                    <a:gd name="T28" fmla="*/ 76 w 635"/>
                    <a:gd name="T29" fmla="*/ 5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35" h="453">
                      <a:moveTo>
                        <a:pt x="76" y="55"/>
                      </a:moveTo>
                      <a:cubicBezTo>
                        <a:pt x="146" y="51"/>
                        <a:pt x="156" y="1"/>
                        <a:pt x="156" y="1"/>
                      </a:cubicBezTo>
                      <a:cubicBezTo>
                        <a:pt x="156" y="1"/>
                        <a:pt x="167" y="60"/>
                        <a:pt x="230" y="60"/>
                      </a:cubicBezTo>
                      <a:cubicBezTo>
                        <a:pt x="296" y="60"/>
                        <a:pt x="311" y="0"/>
                        <a:pt x="311" y="0"/>
                      </a:cubicBezTo>
                      <a:cubicBezTo>
                        <a:pt x="311" y="0"/>
                        <a:pt x="320" y="59"/>
                        <a:pt x="390" y="59"/>
                      </a:cubicBezTo>
                      <a:cubicBezTo>
                        <a:pt x="453" y="59"/>
                        <a:pt x="469" y="1"/>
                        <a:pt x="469" y="1"/>
                      </a:cubicBezTo>
                      <a:cubicBezTo>
                        <a:pt x="469" y="1"/>
                        <a:pt x="489" y="53"/>
                        <a:pt x="557" y="53"/>
                      </a:cubicBezTo>
                      <a:cubicBezTo>
                        <a:pt x="588" y="53"/>
                        <a:pt x="622" y="47"/>
                        <a:pt x="635" y="19"/>
                      </a:cubicBezTo>
                      <a:cubicBezTo>
                        <a:pt x="634" y="36"/>
                        <a:pt x="635" y="44"/>
                        <a:pt x="635" y="44"/>
                      </a:cubicBezTo>
                      <a:cubicBezTo>
                        <a:pt x="432" y="394"/>
                        <a:pt x="432" y="394"/>
                        <a:pt x="432" y="394"/>
                      </a:cubicBezTo>
                      <a:cubicBezTo>
                        <a:pt x="317" y="453"/>
                        <a:pt x="317" y="453"/>
                        <a:pt x="317" y="453"/>
                      </a:cubicBezTo>
                      <a:cubicBezTo>
                        <a:pt x="208" y="408"/>
                        <a:pt x="208" y="408"/>
                        <a:pt x="208" y="408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1" y="34"/>
                        <a:pt x="0" y="16"/>
                      </a:cubicBezTo>
                      <a:cubicBezTo>
                        <a:pt x="4" y="47"/>
                        <a:pt x="40" y="57"/>
                        <a:pt x="76" y="55"/>
                      </a:cubicBezTo>
                    </a:path>
                  </a:pathLst>
                </a:custGeom>
                <a:gradFill>
                  <a:gsLst>
                    <a:gs pos="0">
                      <a:srgbClr val="ADA795"/>
                    </a:gs>
                    <a:gs pos="78000">
                      <a:srgbClr val="DCDAD3"/>
                    </a:gs>
                    <a:gs pos="50000">
                      <a:srgbClr val="F1F0EF"/>
                    </a:gs>
                    <a:gs pos="17000">
                      <a:srgbClr val="F2F2F2"/>
                    </a:gs>
                    <a:gs pos="31000">
                      <a:srgbClr val="C1BCAF"/>
                    </a:gs>
                    <a:gs pos="100000">
                      <a:srgbClr val="ADA795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iṧḷïďè"/>
                <p:cNvSpPr/>
                <p:nvPr/>
              </p:nvSpPr>
              <p:spPr bwMode="auto">
                <a:xfrm>
                  <a:off x="6272880" y="3931762"/>
                  <a:ext cx="334268" cy="65205"/>
                </a:xfrm>
                <a:custGeom>
                  <a:avLst/>
                  <a:gdLst>
                    <a:gd name="T0" fmla="*/ 0 w 188"/>
                    <a:gd name="T1" fmla="*/ 0 h 37"/>
                    <a:gd name="T2" fmla="*/ 188 w 188"/>
                    <a:gd name="T3" fmla="*/ 4 h 37"/>
                    <a:gd name="T4" fmla="*/ 50 w 188"/>
                    <a:gd name="T5" fmla="*/ 37 h 37"/>
                    <a:gd name="T6" fmla="*/ 0 w 188"/>
                    <a:gd name="T7" fmla="*/ 36 h 37"/>
                    <a:gd name="T8" fmla="*/ 0 w 188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" h="37">
                      <a:moveTo>
                        <a:pt x="0" y="0"/>
                      </a:moveTo>
                      <a:cubicBezTo>
                        <a:pt x="67" y="0"/>
                        <a:pt x="130" y="1"/>
                        <a:pt x="188" y="4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34" y="36"/>
                        <a:pt x="18" y="36"/>
                        <a:pt x="0" y="3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íSḷiḓè"/>
                <p:cNvSpPr/>
                <p:nvPr/>
              </p:nvSpPr>
              <p:spPr bwMode="auto">
                <a:xfrm>
                  <a:off x="6362068" y="3878549"/>
                  <a:ext cx="534379" cy="63706"/>
                </a:xfrm>
                <a:custGeom>
                  <a:avLst/>
                  <a:gdLst>
                    <a:gd name="T0" fmla="*/ 138 w 301"/>
                    <a:gd name="T1" fmla="*/ 0 h 36"/>
                    <a:gd name="T2" fmla="*/ 301 w 301"/>
                    <a:gd name="T3" fmla="*/ 11 h 36"/>
                    <a:gd name="T4" fmla="*/ 42 w 301"/>
                    <a:gd name="T5" fmla="*/ 36 h 36"/>
                    <a:gd name="T6" fmla="*/ 0 w 301"/>
                    <a:gd name="T7" fmla="*/ 34 h 36"/>
                    <a:gd name="T8" fmla="*/ 138 w 301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6">
                      <a:moveTo>
                        <a:pt x="138" y="0"/>
                      </a:moveTo>
                      <a:cubicBezTo>
                        <a:pt x="199" y="3"/>
                        <a:pt x="254" y="6"/>
                        <a:pt x="301" y="11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30" y="35"/>
                        <a:pt x="16" y="34"/>
                        <a:pt x="0" y="34"/>
                      </a:cubicBez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išľîḍè"/>
                <p:cNvSpPr/>
                <p:nvPr/>
              </p:nvSpPr>
              <p:spPr bwMode="auto">
                <a:xfrm>
                  <a:off x="6436267" y="3839576"/>
                  <a:ext cx="646801" cy="50965"/>
                </a:xfrm>
                <a:custGeom>
                  <a:avLst/>
                  <a:gdLst>
                    <a:gd name="T0" fmla="*/ 258 w 364"/>
                    <a:gd name="T1" fmla="*/ 0 h 29"/>
                    <a:gd name="T2" fmla="*/ 364 w 364"/>
                    <a:gd name="T3" fmla="*/ 15 h 29"/>
                    <a:gd name="T4" fmla="*/ 28 w 364"/>
                    <a:gd name="T5" fmla="*/ 29 h 29"/>
                    <a:gd name="T6" fmla="*/ 0 w 364"/>
                    <a:gd name="T7" fmla="*/ 25 h 29"/>
                    <a:gd name="T8" fmla="*/ 258 w 364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9">
                      <a:moveTo>
                        <a:pt x="258" y="0"/>
                      </a:moveTo>
                      <a:cubicBezTo>
                        <a:pt x="303" y="4"/>
                        <a:pt x="339" y="9"/>
                        <a:pt x="364" y="15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1" y="28"/>
                        <a:pt x="12" y="26"/>
                        <a:pt x="0" y="25"/>
                      </a:cubicBez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iśļîďè"/>
                <p:cNvSpPr/>
                <p:nvPr/>
              </p:nvSpPr>
              <p:spPr bwMode="auto">
                <a:xfrm>
                  <a:off x="5934115" y="3990221"/>
                  <a:ext cx="338765" cy="65205"/>
                </a:xfrm>
                <a:custGeom>
                  <a:avLst/>
                  <a:gdLst>
                    <a:gd name="T0" fmla="*/ 0 w 191"/>
                    <a:gd name="T1" fmla="*/ 4 h 37"/>
                    <a:gd name="T2" fmla="*/ 141 w 191"/>
                    <a:gd name="T3" fmla="*/ 37 h 37"/>
                    <a:gd name="T4" fmla="*/ 191 w 191"/>
                    <a:gd name="T5" fmla="*/ 36 h 37"/>
                    <a:gd name="T6" fmla="*/ 191 w 191"/>
                    <a:gd name="T7" fmla="*/ 0 h 37"/>
                    <a:gd name="T8" fmla="*/ 0 w 191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1" h="37">
                      <a:moveTo>
                        <a:pt x="0" y="4"/>
                      </a:moveTo>
                      <a:cubicBezTo>
                        <a:pt x="141" y="37"/>
                        <a:pt x="141" y="37"/>
                        <a:pt x="141" y="37"/>
                      </a:cubicBezTo>
                      <a:cubicBezTo>
                        <a:pt x="157" y="37"/>
                        <a:pt x="173" y="36"/>
                        <a:pt x="191" y="36"/>
                      </a:cubicBezTo>
                      <a:cubicBezTo>
                        <a:pt x="191" y="0"/>
                        <a:pt x="191" y="0"/>
                        <a:pt x="191" y="0"/>
                      </a:cubicBezTo>
                      <a:cubicBezTo>
                        <a:pt x="123" y="0"/>
                        <a:pt x="59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iṧļîde"/>
                <p:cNvSpPr/>
                <p:nvPr/>
              </p:nvSpPr>
              <p:spPr bwMode="auto">
                <a:xfrm>
                  <a:off x="5651562" y="4055426"/>
                  <a:ext cx="532880" cy="63706"/>
                </a:xfrm>
                <a:custGeom>
                  <a:avLst/>
                  <a:gdLst>
                    <a:gd name="T0" fmla="*/ 159 w 300"/>
                    <a:gd name="T1" fmla="*/ 0 h 36"/>
                    <a:gd name="T2" fmla="*/ 300 w 300"/>
                    <a:gd name="T3" fmla="*/ 33 h 36"/>
                    <a:gd name="T4" fmla="*/ 258 w 300"/>
                    <a:gd name="T5" fmla="*/ 36 h 36"/>
                    <a:gd name="T6" fmla="*/ 0 w 300"/>
                    <a:gd name="T7" fmla="*/ 11 h 36"/>
                    <a:gd name="T8" fmla="*/ 159 w 300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36">
                      <a:moveTo>
                        <a:pt x="159" y="0"/>
                      </a:moveTo>
                      <a:cubicBezTo>
                        <a:pt x="300" y="33"/>
                        <a:pt x="300" y="33"/>
                        <a:pt x="300" y="33"/>
                      </a:cubicBezTo>
                      <a:cubicBezTo>
                        <a:pt x="284" y="34"/>
                        <a:pt x="270" y="35"/>
                        <a:pt x="258" y="36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5" y="6"/>
                        <a:pt x="99" y="3"/>
                        <a:pt x="1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iṥḻiḍê"/>
                <p:cNvSpPr/>
                <p:nvPr/>
              </p:nvSpPr>
              <p:spPr bwMode="auto">
                <a:xfrm>
                  <a:off x="5459695" y="4133371"/>
                  <a:ext cx="649799" cy="51714"/>
                </a:xfrm>
                <a:custGeom>
                  <a:avLst/>
                  <a:gdLst>
                    <a:gd name="T0" fmla="*/ 108 w 366"/>
                    <a:gd name="T1" fmla="*/ 0 h 29"/>
                    <a:gd name="T2" fmla="*/ 366 w 366"/>
                    <a:gd name="T3" fmla="*/ 25 h 29"/>
                    <a:gd name="T4" fmla="*/ 338 w 366"/>
                    <a:gd name="T5" fmla="*/ 29 h 29"/>
                    <a:gd name="T6" fmla="*/ 0 w 366"/>
                    <a:gd name="T7" fmla="*/ 16 h 29"/>
                    <a:gd name="T8" fmla="*/ 108 w 366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6" h="29">
                      <a:moveTo>
                        <a:pt x="108" y="0"/>
                      </a:moveTo>
                      <a:cubicBezTo>
                        <a:pt x="366" y="25"/>
                        <a:pt x="366" y="25"/>
                        <a:pt x="366" y="25"/>
                      </a:cubicBezTo>
                      <a:cubicBezTo>
                        <a:pt x="354" y="26"/>
                        <a:pt x="345" y="28"/>
                        <a:pt x="338" y="29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5" y="9"/>
                        <a:pt x="62" y="4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ïşļîḍè"/>
                <p:cNvSpPr/>
                <p:nvPr/>
              </p:nvSpPr>
              <p:spPr bwMode="auto">
                <a:xfrm>
                  <a:off x="5394490" y="4220311"/>
                  <a:ext cx="665538" cy="33727"/>
                </a:xfrm>
                <a:custGeom>
                  <a:avLst/>
                  <a:gdLst>
                    <a:gd name="T0" fmla="*/ 37 w 375"/>
                    <a:gd name="T1" fmla="*/ 0 h 19"/>
                    <a:gd name="T2" fmla="*/ 375 w 375"/>
                    <a:gd name="T3" fmla="*/ 14 h 19"/>
                    <a:gd name="T4" fmla="*/ 365 w 375"/>
                    <a:gd name="T5" fmla="*/ 19 h 19"/>
                    <a:gd name="T6" fmla="*/ 0 w 375"/>
                    <a:gd name="T7" fmla="*/ 19 h 19"/>
                    <a:gd name="T8" fmla="*/ 37 w 375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" h="19">
                      <a:moveTo>
                        <a:pt x="37" y="0"/>
                      </a:moveTo>
                      <a:cubicBezTo>
                        <a:pt x="375" y="14"/>
                        <a:pt x="375" y="14"/>
                        <a:pt x="375" y="14"/>
                      </a:cubicBezTo>
                      <a:cubicBezTo>
                        <a:pt x="369" y="15"/>
                        <a:pt x="365" y="17"/>
                        <a:pt x="365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2"/>
                        <a:pt x="13" y="6"/>
                        <a:pt x="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ṥļiḋê"/>
                <p:cNvSpPr/>
                <p:nvPr/>
              </p:nvSpPr>
              <p:spPr bwMode="auto">
                <a:xfrm>
                  <a:off x="5394490" y="4254037"/>
                  <a:ext cx="647550" cy="5845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ïŝļîḋè"/>
                <p:cNvSpPr/>
                <p:nvPr/>
              </p:nvSpPr>
              <p:spPr bwMode="auto">
                <a:xfrm>
                  <a:off x="5459695" y="4161852"/>
                  <a:ext cx="600333" cy="81693"/>
                </a:xfrm>
                <a:custGeom>
                  <a:avLst/>
                  <a:gdLst>
                    <a:gd name="T0" fmla="*/ 801 w 801"/>
                    <a:gd name="T1" fmla="*/ 109 h 109"/>
                    <a:gd name="T2" fmla="*/ 0 w 801"/>
                    <a:gd name="T3" fmla="*/ 78 h 109"/>
                    <a:gd name="T4" fmla="*/ 0 w 801"/>
                    <a:gd name="T5" fmla="*/ 0 h 109"/>
                    <a:gd name="T6" fmla="*/ 801 w 801"/>
                    <a:gd name="T7" fmla="*/ 31 h 109"/>
                    <a:gd name="T8" fmla="*/ 801 w 801"/>
                    <a:gd name="T9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1" h="109">
                      <a:moveTo>
                        <a:pt x="801" y="109"/>
                      </a:move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801" y="31"/>
                      </a:lnTo>
                      <a:lnTo>
                        <a:pt x="801" y="10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iṥḻíďe"/>
                <p:cNvSpPr/>
                <p:nvPr/>
              </p:nvSpPr>
              <p:spPr bwMode="auto">
                <a:xfrm>
                  <a:off x="5651562" y="4074912"/>
                  <a:ext cx="457932" cy="104927"/>
                </a:xfrm>
                <a:custGeom>
                  <a:avLst/>
                  <a:gdLst>
                    <a:gd name="T0" fmla="*/ 611 w 611"/>
                    <a:gd name="T1" fmla="*/ 140 h 140"/>
                    <a:gd name="T2" fmla="*/ 0 w 611"/>
                    <a:gd name="T3" fmla="*/ 78 h 140"/>
                    <a:gd name="T4" fmla="*/ 0 w 611"/>
                    <a:gd name="T5" fmla="*/ 0 h 140"/>
                    <a:gd name="T6" fmla="*/ 611 w 611"/>
                    <a:gd name="T7" fmla="*/ 59 h 140"/>
                    <a:gd name="T8" fmla="*/ 611 w 611"/>
                    <a:gd name="T9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1" h="140">
                      <a:moveTo>
                        <a:pt x="611" y="140"/>
                      </a:move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611" y="59"/>
                      </a:lnTo>
                      <a:lnTo>
                        <a:pt x="611" y="14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îṣḻîde"/>
                <p:cNvSpPr/>
                <p:nvPr/>
              </p:nvSpPr>
              <p:spPr bwMode="auto">
                <a:xfrm>
                  <a:off x="5934115" y="3996966"/>
                  <a:ext cx="250326" cy="118418"/>
                </a:xfrm>
                <a:custGeom>
                  <a:avLst/>
                  <a:gdLst>
                    <a:gd name="T0" fmla="*/ 334 w 334"/>
                    <a:gd name="T1" fmla="*/ 158 h 158"/>
                    <a:gd name="T2" fmla="*/ 0 w 334"/>
                    <a:gd name="T3" fmla="*/ 78 h 158"/>
                    <a:gd name="T4" fmla="*/ 0 w 334"/>
                    <a:gd name="T5" fmla="*/ 0 h 158"/>
                    <a:gd name="T6" fmla="*/ 334 w 334"/>
                    <a:gd name="T7" fmla="*/ 78 h 158"/>
                    <a:gd name="T8" fmla="*/ 334 w 334"/>
                    <a:gd name="T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158">
                      <a:moveTo>
                        <a:pt x="334" y="158"/>
                      </a:move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334" y="78"/>
                      </a:lnTo>
                      <a:lnTo>
                        <a:pt x="334" y="15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íṧļîḓè"/>
                <p:cNvSpPr/>
                <p:nvPr/>
              </p:nvSpPr>
              <p:spPr bwMode="auto">
                <a:xfrm>
                  <a:off x="5650063" y="4386695"/>
                  <a:ext cx="459431" cy="101180"/>
                </a:xfrm>
                <a:custGeom>
                  <a:avLst/>
                  <a:gdLst>
                    <a:gd name="T0" fmla="*/ 613 w 613"/>
                    <a:gd name="T1" fmla="*/ 76 h 135"/>
                    <a:gd name="T2" fmla="*/ 0 w 613"/>
                    <a:gd name="T3" fmla="*/ 135 h 135"/>
                    <a:gd name="T4" fmla="*/ 0 w 613"/>
                    <a:gd name="T5" fmla="*/ 57 h 135"/>
                    <a:gd name="T6" fmla="*/ 613 w 613"/>
                    <a:gd name="T7" fmla="*/ 0 h 135"/>
                    <a:gd name="T8" fmla="*/ 613 w 613"/>
                    <a:gd name="T9" fmla="*/ 7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3" h="135">
                      <a:moveTo>
                        <a:pt x="613" y="76"/>
                      </a:moveTo>
                      <a:lnTo>
                        <a:pt x="0" y="135"/>
                      </a:lnTo>
                      <a:lnTo>
                        <a:pt x="0" y="57"/>
                      </a:lnTo>
                      <a:lnTo>
                        <a:pt x="613" y="0"/>
                      </a:lnTo>
                      <a:lnTo>
                        <a:pt x="613" y="7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ïṩḻiḓè"/>
                <p:cNvSpPr/>
                <p:nvPr/>
              </p:nvSpPr>
              <p:spPr bwMode="auto">
                <a:xfrm>
                  <a:off x="5939362" y="4448902"/>
                  <a:ext cx="245080" cy="116919"/>
                </a:xfrm>
                <a:custGeom>
                  <a:avLst/>
                  <a:gdLst>
                    <a:gd name="T0" fmla="*/ 327 w 327"/>
                    <a:gd name="T1" fmla="*/ 80 h 156"/>
                    <a:gd name="T2" fmla="*/ 0 w 327"/>
                    <a:gd name="T3" fmla="*/ 156 h 156"/>
                    <a:gd name="T4" fmla="*/ 0 w 327"/>
                    <a:gd name="T5" fmla="*/ 78 h 156"/>
                    <a:gd name="T6" fmla="*/ 327 w 327"/>
                    <a:gd name="T7" fmla="*/ 0 h 156"/>
                    <a:gd name="T8" fmla="*/ 327 w 327"/>
                    <a:gd name="T9" fmla="*/ 8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7" h="156">
                      <a:moveTo>
                        <a:pt x="327" y="80"/>
                      </a:moveTo>
                      <a:lnTo>
                        <a:pt x="0" y="156"/>
                      </a:lnTo>
                      <a:lnTo>
                        <a:pt x="0" y="78"/>
                      </a:lnTo>
                      <a:lnTo>
                        <a:pt x="327" y="0"/>
                      </a:lnTo>
                      <a:lnTo>
                        <a:pt x="327" y="8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ïSļïḓè"/>
                <p:cNvSpPr/>
                <p:nvPr/>
              </p:nvSpPr>
              <p:spPr bwMode="auto">
                <a:xfrm>
                  <a:off x="5463442" y="4379950"/>
                  <a:ext cx="646051" cy="49466"/>
                </a:xfrm>
                <a:custGeom>
                  <a:avLst/>
                  <a:gdLst>
                    <a:gd name="T0" fmla="*/ 336 w 364"/>
                    <a:gd name="T1" fmla="*/ 0 h 28"/>
                    <a:gd name="T2" fmla="*/ 364 w 364"/>
                    <a:gd name="T3" fmla="*/ 4 h 28"/>
                    <a:gd name="T4" fmla="*/ 105 w 364"/>
                    <a:gd name="T5" fmla="*/ 28 h 28"/>
                    <a:gd name="T6" fmla="*/ 0 w 364"/>
                    <a:gd name="T7" fmla="*/ 14 h 28"/>
                    <a:gd name="T8" fmla="*/ 336 w 364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8">
                      <a:moveTo>
                        <a:pt x="336" y="0"/>
                      </a:moveTo>
                      <a:cubicBezTo>
                        <a:pt x="343" y="2"/>
                        <a:pt x="353" y="3"/>
                        <a:pt x="364" y="4"/>
                      </a:cubicBezTo>
                      <a:cubicBezTo>
                        <a:pt x="105" y="28"/>
                        <a:pt x="105" y="28"/>
                        <a:pt x="105" y="28"/>
                      </a:cubicBezTo>
                      <a:cubicBezTo>
                        <a:pt x="60" y="24"/>
                        <a:pt x="25" y="20"/>
                        <a:pt x="0" y="14"/>
                      </a:cubicBez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îṥľîdê"/>
                <p:cNvSpPr/>
                <p:nvPr/>
              </p:nvSpPr>
              <p:spPr bwMode="auto">
                <a:xfrm>
                  <a:off x="5650063" y="4443656"/>
                  <a:ext cx="534379" cy="63706"/>
                </a:xfrm>
                <a:custGeom>
                  <a:avLst/>
                  <a:gdLst>
                    <a:gd name="T0" fmla="*/ 258 w 301"/>
                    <a:gd name="T1" fmla="*/ 0 h 36"/>
                    <a:gd name="T2" fmla="*/ 301 w 301"/>
                    <a:gd name="T3" fmla="*/ 3 h 36"/>
                    <a:gd name="T4" fmla="*/ 163 w 301"/>
                    <a:gd name="T5" fmla="*/ 36 h 36"/>
                    <a:gd name="T6" fmla="*/ 0 w 301"/>
                    <a:gd name="T7" fmla="*/ 25 h 36"/>
                    <a:gd name="T8" fmla="*/ 258 w 301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6">
                      <a:moveTo>
                        <a:pt x="258" y="0"/>
                      </a:moveTo>
                      <a:cubicBezTo>
                        <a:pt x="270" y="1"/>
                        <a:pt x="285" y="2"/>
                        <a:pt x="301" y="3"/>
                      </a:cubicBezTo>
                      <a:cubicBezTo>
                        <a:pt x="163" y="36"/>
                        <a:pt x="163" y="36"/>
                        <a:pt x="163" y="36"/>
                      </a:cubicBezTo>
                      <a:cubicBezTo>
                        <a:pt x="101" y="34"/>
                        <a:pt x="46" y="30"/>
                        <a:pt x="0" y="25"/>
                      </a:cubicBez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iṩ1íďé"/>
                <p:cNvSpPr/>
                <p:nvPr/>
              </p:nvSpPr>
              <p:spPr bwMode="auto">
                <a:xfrm>
                  <a:off x="5937863" y="4508860"/>
                  <a:ext cx="333518" cy="65954"/>
                </a:xfrm>
                <a:custGeom>
                  <a:avLst/>
                  <a:gdLst>
                    <a:gd name="T0" fmla="*/ 139 w 188"/>
                    <a:gd name="T1" fmla="*/ 0 h 37"/>
                    <a:gd name="T2" fmla="*/ 188 w 188"/>
                    <a:gd name="T3" fmla="*/ 1 h 37"/>
                    <a:gd name="T4" fmla="*/ 188 w 188"/>
                    <a:gd name="T5" fmla="*/ 37 h 37"/>
                    <a:gd name="T6" fmla="*/ 0 w 188"/>
                    <a:gd name="T7" fmla="*/ 32 h 37"/>
                    <a:gd name="T8" fmla="*/ 139 w 188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" h="37">
                      <a:moveTo>
                        <a:pt x="139" y="0"/>
                      </a:moveTo>
                      <a:cubicBezTo>
                        <a:pt x="154" y="1"/>
                        <a:pt x="171" y="1"/>
                        <a:pt x="188" y="1"/>
                      </a:cubicBezTo>
                      <a:cubicBezTo>
                        <a:pt x="188" y="37"/>
                        <a:pt x="188" y="37"/>
                        <a:pt x="188" y="37"/>
                      </a:cubicBezTo>
                      <a:cubicBezTo>
                        <a:pt x="122" y="37"/>
                        <a:pt x="58" y="35"/>
                        <a:pt x="0" y="3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íśľíḑè"/>
                <p:cNvSpPr/>
                <p:nvPr/>
              </p:nvSpPr>
              <p:spPr bwMode="auto">
                <a:xfrm>
                  <a:off x="6484233" y="4725460"/>
                  <a:ext cx="667786" cy="32228"/>
                </a:xfrm>
                <a:custGeom>
                  <a:avLst/>
                  <a:gdLst>
                    <a:gd name="T0" fmla="*/ 10 w 376"/>
                    <a:gd name="T1" fmla="*/ 0 h 18"/>
                    <a:gd name="T2" fmla="*/ 376 w 376"/>
                    <a:gd name="T3" fmla="*/ 0 h 18"/>
                    <a:gd name="T4" fmla="*/ 338 w 376"/>
                    <a:gd name="T5" fmla="*/ 18 h 18"/>
                    <a:gd name="T6" fmla="*/ 0 w 376"/>
                    <a:gd name="T7" fmla="*/ 5 h 18"/>
                    <a:gd name="T8" fmla="*/ 10 w 37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" h="18">
                      <a:moveTo>
                        <a:pt x="10" y="0"/>
                      </a:moveTo>
                      <a:cubicBezTo>
                        <a:pt x="376" y="0"/>
                        <a:pt x="376" y="0"/>
                        <a:pt x="376" y="0"/>
                      </a:cubicBezTo>
                      <a:cubicBezTo>
                        <a:pt x="376" y="6"/>
                        <a:pt x="362" y="13"/>
                        <a:pt x="338" y="18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3"/>
                        <a:pt x="10" y="2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íṩḻiḓê"/>
                <p:cNvSpPr/>
                <p:nvPr/>
              </p:nvSpPr>
              <p:spPr bwMode="auto">
                <a:xfrm>
                  <a:off x="6434768" y="4673746"/>
                  <a:ext cx="649799" cy="53213"/>
                </a:xfrm>
                <a:custGeom>
                  <a:avLst/>
                  <a:gdLst>
                    <a:gd name="T0" fmla="*/ 28 w 366"/>
                    <a:gd name="T1" fmla="*/ 0 h 30"/>
                    <a:gd name="T2" fmla="*/ 366 w 366"/>
                    <a:gd name="T3" fmla="*/ 14 h 30"/>
                    <a:gd name="T4" fmla="*/ 258 w 366"/>
                    <a:gd name="T5" fmla="*/ 30 h 30"/>
                    <a:gd name="T6" fmla="*/ 0 w 366"/>
                    <a:gd name="T7" fmla="*/ 5 h 30"/>
                    <a:gd name="T8" fmla="*/ 28 w 366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6" h="30">
                      <a:moveTo>
                        <a:pt x="28" y="0"/>
                      </a:moveTo>
                      <a:cubicBezTo>
                        <a:pt x="366" y="14"/>
                        <a:pt x="366" y="14"/>
                        <a:pt x="366" y="14"/>
                      </a:cubicBezTo>
                      <a:cubicBezTo>
                        <a:pt x="341" y="20"/>
                        <a:pt x="304" y="25"/>
                        <a:pt x="258" y="3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2" y="3"/>
                        <a:pt x="22" y="2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íşḷíḍê"/>
                <p:cNvSpPr/>
                <p:nvPr/>
              </p:nvSpPr>
              <p:spPr bwMode="auto">
                <a:xfrm>
                  <a:off x="6359820" y="4622781"/>
                  <a:ext cx="532880" cy="63706"/>
                </a:xfrm>
                <a:custGeom>
                  <a:avLst/>
                  <a:gdLst>
                    <a:gd name="T0" fmla="*/ 42 w 300"/>
                    <a:gd name="T1" fmla="*/ 0 h 36"/>
                    <a:gd name="T2" fmla="*/ 300 w 300"/>
                    <a:gd name="T3" fmla="*/ 26 h 36"/>
                    <a:gd name="T4" fmla="*/ 142 w 300"/>
                    <a:gd name="T5" fmla="*/ 36 h 36"/>
                    <a:gd name="T6" fmla="*/ 0 w 300"/>
                    <a:gd name="T7" fmla="*/ 3 h 36"/>
                    <a:gd name="T8" fmla="*/ 42 w 300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36">
                      <a:moveTo>
                        <a:pt x="42" y="0"/>
                      </a:moveTo>
                      <a:cubicBezTo>
                        <a:pt x="300" y="26"/>
                        <a:pt x="300" y="26"/>
                        <a:pt x="300" y="26"/>
                      </a:cubicBezTo>
                      <a:cubicBezTo>
                        <a:pt x="255" y="30"/>
                        <a:pt x="201" y="34"/>
                        <a:pt x="142" y="3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6" y="2"/>
                        <a:pt x="30" y="2"/>
                        <a:pt x="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îṧḻíďé"/>
                <p:cNvSpPr/>
                <p:nvPr/>
              </p:nvSpPr>
              <p:spPr bwMode="auto">
                <a:xfrm>
                  <a:off x="6271381" y="4569568"/>
                  <a:ext cx="341013" cy="63706"/>
                </a:xfrm>
                <a:custGeom>
                  <a:avLst/>
                  <a:gdLst>
                    <a:gd name="T0" fmla="*/ 50 w 192"/>
                    <a:gd name="T1" fmla="*/ 0 h 36"/>
                    <a:gd name="T2" fmla="*/ 192 w 192"/>
                    <a:gd name="T3" fmla="*/ 33 h 36"/>
                    <a:gd name="T4" fmla="*/ 0 w 192"/>
                    <a:gd name="T5" fmla="*/ 36 h 36"/>
                    <a:gd name="T6" fmla="*/ 0 w 192"/>
                    <a:gd name="T7" fmla="*/ 1 h 36"/>
                    <a:gd name="T8" fmla="*/ 50 w 192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6">
                      <a:moveTo>
                        <a:pt x="50" y="0"/>
                      </a:moveTo>
                      <a:cubicBezTo>
                        <a:pt x="192" y="33"/>
                        <a:pt x="192" y="33"/>
                        <a:pt x="192" y="33"/>
                      </a:cubicBezTo>
                      <a:cubicBezTo>
                        <a:pt x="133" y="35"/>
                        <a:pt x="68" y="36"/>
                        <a:pt x="0" y="3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8" y="1"/>
                        <a:pt x="35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ïšḷîḍè"/>
                <p:cNvSpPr/>
                <p:nvPr/>
              </p:nvSpPr>
              <p:spPr bwMode="auto">
                <a:xfrm>
                  <a:off x="6039043" y="3883795"/>
                  <a:ext cx="463178" cy="478168"/>
                </a:xfrm>
                <a:custGeom>
                  <a:avLst/>
                  <a:gdLst>
                    <a:gd name="T0" fmla="*/ 251 w 261"/>
                    <a:gd name="T1" fmla="*/ 4 h 270"/>
                    <a:gd name="T2" fmla="*/ 224 w 261"/>
                    <a:gd name="T3" fmla="*/ 0 h 270"/>
                    <a:gd name="T4" fmla="*/ 224 w 261"/>
                    <a:gd name="T5" fmla="*/ 33 h 270"/>
                    <a:gd name="T6" fmla="*/ 214 w 261"/>
                    <a:gd name="T7" fmla="*/ 32 h 270"/>
                    <a:gd name="T8" fmla="*/ 205 w 261"/>
                    <a:gd name="T9" fmla="*/ 32 h 270"/>
                    <a:gd name="T10" fmla="*/ 196 w 261"/>
                    <a:gd name="T11" fmla="*/ 31 h 270"/>
                    <a:gd name="T12" fmla="*/ 188 w 261"/>
                    <a:gd name="T13" fmla="*/ 31 h 270"/>
                    <a:gd name="T14" fmla="*/ 182 w 261"/>
                    <a:gd name="T15" fmla="*/ 31 h 270"/>
                    <a:gd name="T16" fmla="*/ 182 w 261"/>
                    <a:gd name="T17" fmla="*/ 64 h 270"/>
                    <a:gd name="T18" fmla="*/ 180 w 261"/>
                    <a:gd name="T19" fmla="*/ 64 h 270"/>
                    <a:gd name="T20" fmla="*/ 172 w 261"/>
                    <a:gd name="T21" fmla="*/ 63 h 270"/>
                    <a:gd name="T22" fmla="*/ 164 w 261"/>
                    <a:gd name="T23" fmla="*/ 63 h 270"/>
                    <a:gd name="T24" fmla="*/ 156 w 261"/>
                    <a:gd name="T25" fmla="*/ 63 h 270"/>
                    <a:gd name="T26" fmla="*/ 147 w 261"/>
                    <a:gd name="T27" fmla="*/ 63 h 270"/>
                    <a:gd name="T28" fmla="*/ 139 w 261"/>
                    <a:gd name="T29" fmla="*/ 63 h 270"/>
                    <a:gd name="T30" fmla="*/ 132 w 261"/>
                    <a:gd name="T31" fmla="*/ 63 h 270"/>
                    <a:gd name="T32" fmla="*/ 132 w 261"/>
                    <a:gd name="T33" fmla="*/ 96 h 270"/>
                    <a:gd name="T34" fmla="*/ 129 w 261"/>
                    <a:gd name="T35" fmla="*/ 96 h 270"/>
                    <a:gd name="T36" fmla="*/ 120 w 261"/>
                    <a:gd name="T37" fmla="*/ 96 h 270"/>
                    <a:gd name="T38" fmla="*/ 109 w 261"/>
                    <a:gd name="T39" fmla="*/ 96 h 270"/>
                    <a:gd name="T40" fmla="*/ 94 w 261"/>
                    <a:gd name="T41" fmla="*/ 97 h 270"/>
                    <a:gd name="T42" fmla="*/ 82 w 261"/>
                    <a:gd name="T43" fmla="*/ 97 h 270"/>
                    <a:gd name="T44" fmla="*/ 82 w 261"/>
                    <a:gd name="T45" fmla="*/ 130 h 270"/>
                    <a:gd name="T46" fmla="*/ 49 w 261"/>
                    <a:gd name="T47" fmla="*/ 132 h 270"/>
                    <a:gd name="T48" fmla="*/ 40 w 261"/>
                    <a:gd name="T49" fmla="*/ 133 h 270"/>
                    <a:gd name="T50" fmla="*/ 40 w 261"/>
                    <a:gd name="T51" fmla="*/ 166 h 270"/>
                    <a:gd name="T52" fmla="*/ 36 w 261"/>
                    <a:gd name="T53" fmla="*/ 166 h 270"/>
                    <a:gd name="T54" fmla="*/ 28 w 261"/>
                    <a:gd name="T55" fmla="*/ 167 h 270"/>
                    <a:gd name="T56" fmla="*/ 22 w 261"/>
                    <a:gd name="T57" fmla="*/ 168 h 270"/>
                    <a:gd name="T58" fmla="*/ 17 w 261"/>
                    <a:gd name="T59" fmla="*/ 169 h 270"/>
                    <a:gd name="T60" fmla="*/ 13 w 261"/>
                    <a:gd name="T61" fmla="*/ 170 h 270"/>
                    <a:gd name="T62" fmla="*/ 12 w 261"/>
                    <a:gd name="T63" fmla="*/ 170 h 270"/>
                    <a:gd name="T64" fmla="*/ 12 w 261"/>
                    <a:gd name="T65" fmla="*/ 203 h 270"/>
                    <a:gd name="T66" fmla="*/ 12 w 261"/>
                    <a:gd name="T67" fmla="*/ 204 h 270"/>
                    <a:gd name="T68" fmla="*/ 10 w 261"/>
                    <a:gd name="T69" fmla="*/ 204 h 270"/>
                    <a:gd name="T70" fmla="*/ 7 w 261"/>
                    <a:gd name="T71" fmla="*/ 205 h 270"/>
                    <a:gd name="T72" fmla="*/ 5 w 261"/>
                    <a:gd name="T73" fmla="*/ 206 h 270"/>
                    <a:gd name="T74" fmla="*/ 4 w 261"/>
                    <a:gd name="T75" fmla="*/ 207 h 270"/>
                    <a:gd name="T76" fmla="*/ 3 w 261"/>
                    <a:gd name="T77" fmla="*/ 208 h 270"/>
                    <a:gd name="T78" fmla="*/ 2 w 261"/>
                    <a:gd name="T79" fmla="*/ 208 h 270"/>
                    <a:gd name="T80" fmla="*/ 2 w 261"/>
                    <a:gd name="T81" fmla="*/ 242 h 270"/>
                    <a:gd name="T82" fmla="*/ 12 w 261"/>
                    <a:gd name="T83" fmla="*/ 270 h 270"/>
                    <a:gd name="T84" fmla="*/ 112 w 261"/>
                    <a:gd name="T85" fmla="*/ 155 h 270"/>
                    <a:gd name="T86" fmla="*/ 112 w 261"/>
                    <a:gd name="T87" fmla="*/ 155 h 270"/>
                    <a:gd name="T88" fmla="*/ 251 w 261"/>
                    <a:gd name="T89" fmla="*/ 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61" h="270">
                      <a:moveTo>
                        <a:pt x="251" y="4"/>
                      </a:moveTo>
                      <a:cubicBezTo>
                        <a:pt x="244" y="2"/>
                        <a:pt x="235" y="1"/>
                        <a:pt x="224" y="0"/>
                      </a:cubicBezTo>
                      <a:cubicBezTo>
                        <a:pt x="224" y="33"/>
                        <a:pt x="224" y="33"/>
                        <a:pt x="224" y="33"/>
                      </a:cubicBezTo>
                      <a:cubicBezTo>
                        <a:pt x="221" y="33"/>
                        <a:pt x="218" y="33"/>
                        <a:pt x="214" y="32"/>
                      </a:cubicBezTo>
                      <a:cubicBezTo>
                        <a:pt x="211" y="32"/>
                        <a:pt x="208" y="32"/>
                        <a:pt x="205" y="32"/>
                      </a:cubicBezTo>
                      <a:cubicBezTo>
                        <a:pt x="202" y="32"/>
                        <a:pt x="199" y="31"/>
                        <a:pt x="196" y="31"/>
                      </a:cubicBezTo>
                      <a:cubicBezTo>
                        <a:pt x="194" y="31"/>
                        <a:pt x="191" y="31"/>
                        <a:pt x="188" y="31"/>
                      </a:cubicBezTo>
                      <a:cubicBezTo>
                        <a:pt x="186" y="31"/>
                        <a:pt x="184" y="31"/>
                        <a:pt x="182" y="31"/>
                      </a:cubicBezTo>
                      <a:cubicBezTo>
                        <a:pt x="182" y="64"/>
                        <a:pt x="182" y="64"/>
                        <a:pt x="182" y="64"/>
                      </a:cubicBezTo>
                      <a:cubicBezTo>
                        <a:pt x="181" y="64"/>
                        <a:pt x="180" y="64"/>
                        <a:pt x="180" y="64"/>
                      </a:cubicBezTo>
                      <a:cubicBezTo>
                        <a:pt x="177" y="64"/>
                        <a:pt x="174" y="64"/>
                        <a:pt x="172" y="63"/>
                      </a:cubicBezTo>
                      <a:cubicBezTo>
                        <a:pt x="169" y="63"/>
                        <a:pt x="166" y="63"/>
                        <a:pt x="164" y="63"/>
                      </a:cubicBezTo>
                      <a:cubicBezTo>
                        <a:pt x="161" y="63"/>
                        <a:pt x="158" y="63"/>
                        <a:pt x="156" y="63"/>
                      </a:cubicBezTo>
                      <a:cubicBezTo>
                        <a:pt x="153" y="63"/>
                        <a:pt x="150" y="63"/>
                        <a:pt x="147" y="63"/>
                      </a:cubicBezTo>
                      <a:cubicBezTo>
                        <a:pt x="144" y="63"/>
                        <a:pt x="142" y="63"/>
                        <a:pt x="139" y="63"/>
                      </a:cubicBezTo>
                      <a:cubicBezTo>
                        <a:pt x="137" y="63"/>
                        <a:pt x="134" y="63"/>
                        <a:pt x="132" y="63"/>
                      </a:cubicBezTo>
                      <a:cubicBezTo>
                        <a:pt x="132" y="96"/>
                        <a:pt x="132" y="96"/>
                        <a:pt x="132" y="96"/>
                      </a:cubicBezTo>
                      <a:cubicBezTo>
                        <a:pt x="131" y="96"/>
                        <a:pt x="130" y="96"/>
                        <a:pt x="129" y="96"/>
                      </a:cubicBezTo>
                      <a:cubicBezTo>
                        <a:pt x="126" y="96"/>
                        <a:pt x="123" y="96"/>
                        <a:pt x="120" y="96"/>
                      </a:cubicBezTo>
                      <a:cubicBezTo>
                        <a:pt x="116" y="96"/>
                        <a:pt x="112" y="96"/>
                        <a:pt x="109" y="96"/>
                      </a:cubicBezTo>
                      <a:cubicBezTo>
                        <a:pt x="104" y="96"/>
                        <a:pt x="99" y="97"/>
                        <a:pt x="94" y="97"/>
                      </a:cubicBezTo>
                      <a:cubicBezTo>
                        <a:pt x="90" y="97"/>
                        <a:pt x="86" y="97"/>
                        <a:pt x="82" y="97"/>
                      </a:cubicBezTo>
                      <a:cubicBezTo>
                        <a:pt x="82" y="130"/>
                        <a:pt x="82" y="130"/>
                        <a:pt x="82" y="130"/>
                      </a:cubicBezTo>
                      <a:cubicBezTo>
                        <a:pt x="70" y="131"/>
                        <a:pt x="58" y="132"/>
                        <a:pt x="49" y="132"/>
                      </a:cubicBezTo>
                      <a:cubicBezTo>
                        <a:pt x="46" y="133"/>
                        <a:pt x="43" y="133"/>
                        <a:pt x="40" y="133"/>
                      </a:cubicBezTo>
                      <a:cubicBezTo>
                        <a:pt x="40" y="166"/>
                        <a:pt x="40" y="166"/>
                        <a:pt x="40" y="166"/>
                      </a:cubicBezTo>
                      <a:cubicBezTo>
                        <a:pt x="39" y="166"/>
                        <a:pt x="37" y="166"/>
                        <a:pt x="36" y="166"/>
                      </a:cubicBezTo>
                      <a:cubicBezTo>
                        <a:pt x="33" y="167"/>
                        <a:pt x="30" y="167"/>
                        <a:pt x="28" y="167"/>
                      </a:cubicBezTo>
                      <a:cubicBezTo>
                        <a:pt x="26" y="168"/>
                        <a:pt x="24" y="168"/>
                        <a:pt x="22" y="168"/>
                      </a:cubicBezTo>
                      <a:cubicBezTo>
                        <a:pt x="20" y="168"/>
                        <a:pt x="19" y="169"/>
                        <a:pt x="17" y="169"/>
                      </a:cubicBezTo>
                      <a:cubicBezTo>
                        <a:pt x="16" y="169"/>
                        <a:pt x="14" y="170"/>
                        <a:pt x="13" y="170"/>
                      </a:cubicBez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12" y="203"/>
                        <a:pt x="12" y="203"/>
                        <a:pt x="12" y="203"/>
                      </a:cubicBezTo>
                      <a:cubicBezTo>
                        <a:pt x="12" y="204"/>
                        <a:pt x="12" y="204"/>
                        <a:pt x="12" y="204"/>
                      </a:cubicBezTo>
                      <a:cubicBezTo>
                        <a:pt x="11" y="204"/>
                        <a:pt x="11" y="204"/>
                        <a:pt x="10" y="204"/>
                      </a:cubicBezTo>
                      <a:cubicBezTo>
                        <a:pt x="9" y="205"/>
                        <a:pt x="8" y="205"/>
                        <a:pt x="7" y="205"/>
                      </a:cubicBezTo>
                      <a:cubicBezTo>
                        <a:pt x="7" y="205"/>
                        <a:pt x="6" y="206"/>
                        <a:pt x="5" y="206"/>
                      </a:cubicBezTo>
                      <a:cubicBezTo>
                        <a:pt x="5" y="206"/>
                        <a:pt x="4" y="206"/>
                        <a:pt x="4" y="207"/>
                      </a:cubicBezTo>
                      <a:cubicBezTo>
                        <a:pt x="3" y="207"/>
                        <a:pt x="3" y="207"/>
                        <a:pt x="3" y="208"/>
                      </a:cubicBezTo>
                      <a:cubicBezTo>
                        <a:pt x="2" y="208"/>
                        <a:pt x="2" y="208"/>
                        <a:pt x="2" y="208"/>
                      </a:cubicBezTo>
                      <a:cubicBezTo>
                        <a:pt x="2" y="242"/>
                        <a:pt x="2" y="242"/>
                        <a:pt x="2" y="242"/>
                      </a:cubicBezTo>
                      <a:cubicBezTo>
                        <a:pt x="12" y="270"/>
                        <a:pt x="12" y="270"/>
                        <a:pt x="12" y="270"/>
                      </a:cubicBezTo>
                      <a:cubicBezTo>
                        <a:pt x="12" y="270"/>
                        <a:pt x="0" y="206"/>
                        <a:pt x="112" y="155"/>
                      </a:cubicBezTo>
                      <a:cubicBezTo>
                        <a:pt x="112" y="155"/>
                        <a:pt x="112" y="155"/>
                        <a:pt x="112" y="155"/>
                      </a:cubicBezTo>
                      <a:cubicBezTo>
                        <a:pt x="233" y="82"/>
                        <a:pt x="261" y="34"/>
                        <a:pt x="25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íśľíḓé"/>
                <p:cNvSpPr/>
                <p:nvPr/>
              </p:nvSpPr>
              <p:spPr bwMode="auto">
                <a:xfrm>
                  <a:off x="6237655" y="3773621"/>
                  <a:ext cx="1026037" cy="384483"/>
                </a:xfrm>
                <a:custGeom>
                  <a:avLst/>
                  <a:gdLst>
                    <a:gd name="T0" fmla="*/ 272 w 578"/>
                    <a:gd name="T1" fmla="*/ 38 h 217"/>
                    <a:gd name="T2" fmla="*/ 274 w 578"/>
                    <a:gd name="T3" fmla="*/ 32 h 217"/>
                    <a:gd name="T4" fmla="*/ 145 w 578"/>
                    <a:gd name="T5" fmla="*/ 0 h 217"/>
                    <a:gd name="T6" fmla="*/ 14 w 578"/>
                    <a:gd name="T7" fmla="*/ 13 h 217"/>
                    <a:gd name="T8" fmla="*/ 139 w 578"/>
                    <a:gd name="T9" fmla="*/ 66 h 217"/>
                    <a:gd name="T10" fmla="*/ 140 w 578"/>
                    <a:gd name="T11" fmla="*/ 69 h 217"/>
                    <a:gd name="T12" fmla="*/ 140 w 578"/>
                    <a:gd name="T13" fmla="*/ 70 h 217"/>
                    <a:gd name="T14" fmla="*/ 140 w 578"/>
                    <a:gd name="T15" fmla="*/ 73 h 217"/>
                    <a:gd name="T16" fmla="*/ 141 w 578"/>
                    <a:gd name="T17" fmla="*/ 74 h 217"/>
                    <a:gd name="T18" fmla="*/ 141 w 578"/>
                    <a:gd name="T19" fmla="*/ 77 h 217"/>
                    <a:gd name="T20" fmla="*/ 141 w 578"/>
                    <a:gd name="T21" fmla="*/ 78 h 217"/>
                    <a:gd name="T22" fmla="*/ 141 w 578"/>
                    <a:gd name="T23" fmla="*/ 81 h 217"/>
                    <a:gd name="T24" fmla="*/ 140 w 578"/>
                    <a:gd name="T25" fmla="*/ 82 h 217"/>
                    <a:gd name="T26" fmla="*/ 140 w 578"/>
                    <a:gd name="T27" fmla="*/ 85 h 217"/>
                    <a:gd name="T28" fmla="*/ 140 w 578"/>
                    <a:gd name="T29" fmla="*/ 87 h 217"/>
                    <a:gd name="T30" fmla="*/ 139 w 578"/>
                    <a:gd name="T31" fmla="*/ 90 h 217"/>
                    <a:gd name="T32" fmla="*/ 139 w 578"/>
                    <a:gd name="T33" fmla="*/ 91 h 217"/>
                    <a:gd name="T34" fmla="*/ 137 w 578"/>
                    <a:gd name="T35" fmla="*/ 95 h 217"/>
                    <a:gd name="T36" fmla="*/ 137 w 578"/>
                    <a:gd name="T37" fmla="*/ 96 h 217"/>
                    <a:gd name="T38" fmla="*/ 135 w 578"/>
                    <a:gd name="T39" fmla="*/ 100 h 217"/>
                    <a:gd name="T40" fmla="*/ 134 w 578"/>
                    <a:gd name="T41" fmla="*/ 101 h 217"/>
                    <a:gd name="T42" fmla="*/ 133 w 578"/>
                    <a:gd name="T43" fmla="*/ 105 h 217"/>
                    <a:gd name="T44" fmla="*/ 132 w 578"/>
                    <a:gd name="T45" fmla="*/ 106 h 217"/>
                    <a:gd name="T46" fmla="*/ 130 w 578"/>
                    <a:gd name="T47" fmla="*/ 110 h 217"/>
                    <a:gd name="T48" fmla="*/ 129 w 578"/>
                    <a:gd name="T49" fmla="*/ 111 h 217"/>
                    <a:gd name="T50" fmla="*/ 125 w 578"/>
                    <a:gd name="T51" fmla="*/ 116 h 217"/>
                    <a:gd name="T52" fmla="*/ 125 w 578"/>
                    <a:gd name="T53" fmla="*/ 117 h 217"/>
                    <a:gd name="T54" fmla="*/ 121 w 578"/>
                    <a:gd name="T55" fmla="*/ 122 h 217"/>
                    <a:gd name="T56" fmla="*/ 120 w 578"/>
                    <a:gd name="T57" fmla="*/ 123 h 217"/>
                    <a:gd name="T58" fmla="*/ 117 w 578"/>
                    <a:gd name="T59" fmla="*/ 127 h 217"/>
                    <a:gd name="T60" fmla="*/ 115 w 578"/>
                    <a:gd name="T61" fmla="*/ 129 h 217"/>
                    <a:gd name="T62" fmla="*/ 111 w 578"/>
                    <a:gd name="T63" fmla="*/ 133 h 217"/>
                    <a:gd name="T64" fmla="*/ 110 w 578"/>
                    <a:gd name="T65" fmla="*/ 135 h 217"/>
                    <a:gd name="T66" fmla="*/ 104 w 578"/>
                    <a:gd name="T67" fmla="*/ 140 h 217"/>
                    <a:gd name="T68" fmla="*/ 103 w 578"/>
                    <a:gd name="T69" fmla="*/ 142 h 217"/>
                    <a:gd name="T70" fmla="*/ 98 w 578"/>
                    <a:gd name="T71" fmla="*/ 146 h 217"/>
                    <a:gd name="T72" fmla="*/ 96 w 578"/>
                    <a:gd name="T73" fmla="*/ 149 h 217"/>
                    <a:gd name="T74" fmla="*/ 91 w 578"/>
                    <a:gd name="T75" fmla="*/ 153 h 217"/>
                    <a:gd name="T76" fmla="*/ 89 w 578"/>
                    <a:gd name="T77" fmla="*/ 155 h 217"/>
                    <a:gd name="T78" fmla="*/ 81 w 578"/>
                    <a:gd name="T79" fmla="*/ 161 h 217"/>
                    <a:gd name="T80" fmla="*/ 80 w 578"/>
                    <a:gd name="T81" fmla="*/ 162 h 217"/>
                    <a:gd name="T82" fmla="*/ 73 w 578"/>
                    <a:gd name="T83" fmla="*/ 168 h 217"/>
                    <a:gd name="T84" fmla="*/ 70 w 578"/>
                    <a:gd name="T85" fmla="*/ 170 h 217"/>
                    <a:gd name="T86" fmla="*/ 64 w 578"/>
                    <a:gd name="T87" fmla="*/ 175 h 217"/>
                    <a:gd name="T88" fmla="*/ 61 w 578"/>
                    <a:gd name="T89" fmla="*/ 177 h 217"/>
                    <a:gd name="T90" fmla="*/ 53 w 578"/>
                    <a:gd name="T91" fmla="*/ 183 h 217"/>
                    <a:gd name="T92" fmla="*/ 51 w 578"/>
                    <a:gd name="T93" fmla="*/ 184 h 217"/>
                    <a:gd name="T94" fmla="*/ 40 w 578"/>
                    <a:gd name="T95" fmla="*/ 191 h 217"/>
                    <a:gd name="T96" fmla="*/ 38 w 578"/>
                    <a:gd name="T97" fmla="*/ 193 h 217"/>
                    <a:gd name="T98" fmla="*/ 29 w 578"/>
                    <a:gd name="T99" fmla="*/ 199 h 217"/>
                    <a:gd name="T100" fmla="*/ 25 w 578"/>
                    <a:gd name="T101" fmla="*/ 202 h 217"/>
                    <a:gd name="T102" fmla="*/ 17 w 578"/>
                    <a:gd name="T103" fmla="*/ 207 h 217"/>
                    <a:gd name="T104" fmla="*/ 13 w 578"/>
                    <a:gd name="T105" fmla="*/ 209 h 217"/>
                    <a:gd name="T106" fmla="*/ 0 w 578"/>
                    <a:gd name="T107" fmla="*/ 217 h 217"/>
                    <a:gd name="T108" fmla="*/ 578 w 578"/>
                    <a:gd name="T109" fmla="*/ 151 h 217"/>
                    <a:gd name="T110" fmla="*/ 514 w 578"/>
                    <a:gd name="T111" fmla="*/ 38 h 217"/>
                    <a:gd name="T112" fmla="*/ 272 w 578"/>
                    <a:gd name="T113" fmla="*/ 38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78" h="217">
                      <a:moveTo>
                        <a:pt x="272" y="38"/>
                      </a:moveTo>
                      <a:cubicBezTo>
                        <a:pt x="274" y="32"/>
                        <a:pt x="274" y="32"/>
                        <a:pt x="274" y="32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23" y="19"/>
                        <a:pt x="139" y="66"/>
                      </a:cubicBezTo>
                      <a:cubicBezTo>
                        <a:pt x="139" y="67"/>
                        <a:pt x="140" y="68"/>
                        <a:pt x="140" y="69"/>
                      </a:cubicBezTo>
                      <a:cubicBezTo>
                        <a:pt x="140" y="70"/>
                        <a:pt x="140" y="70"/>
                        <a:pt x="140" y="70"/>
                      </a:cubicBezTo>
                      <a:cubicBezTo>
                        <a:pt x="140" y="71"/>
                        <a:pt x="140" y="72"/>
                        <a:pt x="140" y="73"/>
                      </a:cubicBezTo>
                      <a:cubicBezTo>
                        <a:pt x="140" y="73"/>
                        <a:pt x="140" y="74"/>
                        <a:pt x="141" y="74"/>
                      </a:cubicBezTo>
                      <a:cubicBezTo>
                        <a:pt x="141" y="75"/>
                        <a:pt x="141" y="76"/>
                        <a:pt x="141" y="77"/>
                      </a:cubicBezTo>
                      <a:cubicBezTo>
                        <a:pt x="141" y="77"/>
                        <a:pt x="141" y="77"/>
                        <a:pt x="141" y="78"/>
                      </a:cubicBezTo>
                      <a:cubicBezTo>
                        <a:pt x="141" y="79"/>
                        <a:pt x="141" y="80"/>
                        <a:pt x="141" y="81"/>
                      </a:cubicBezTo>
                      <a:cubicBezTo>
                        <a:pt x="140" y="82"/>
                        <a:pt x="140" y="82"/>
                        <a:pt x="140" y="82"/>
                      </a:cubicBezTo>
                      <a:cubicBezTo>
                        <a:pt x="140" y="83"/>
                        <a:pt x="140" y="84"/>
                        <a:pt x="140" y="85"/>
                      </a:cubicBezTo>
                      <a:cubicBezTo>
                        <a:pt x="140" y="86"/>
                        <a:pt x="140" y="86"/>
                        <a:pt x="140" y="87"/>
                      </a:cubicBezTo>
                      <a:cubicBezTo>
                        <a:pt x="139" y="88"/>
                        <a:pt x="139" y="89"/>
                        <a:pt x="139" y="90"/>
                      </a:cubicBezTo>
                      <a:cubicBezTo>
                        <a:pt x="139" y="90"/>
                        <a:pt x="139" y="91"/>
                        <a:pt x="139" y="91"/>
                      </a:cubicBezTo>
                      <a:cubicBezTo>
                        <a:pt x="138" y="92"/>
                        <a:pt x="138" y="94"/>
                        <a:pt x="137" y="95"/>
                      </a:cubicBezTo>
                      <a:cubicBezTo>
                        <a:pt x="137" y="96"/>
                        <a:pt x="137" y="96"/>
                        <a:pt x="137" y="96"/>
                      </a:cubicBezTo>
                      <a:cubicBezTo>
                        <a:pt x="136" y="97"/>
                        <a:pt x="136" y="99"/>
                        <a:pt x="135" y="100"/>
                      </a:cubicBezTo>
                      <a:cubicBezTo>
                        <a:pt x="135" y="100"/>
                        <a:pt x="135" y="101"/>
                        <a:pt x="134" y="101"/>
                      </a:cubicBezTo>
                      <a:cubicBezTo>
                        <a:pt x="134" y="103"/>
                        <a:pt x="133" y="104"/>
                        <a:pt x="133" y="105"/>
                      </a:cubicBezTo>
                      <a:cubicBezTo>
                        <a:pt x="132" y="105"/>
                        <a:pt x="132" y="106"/>
                        <a:pt x="132" y="106"/>
                      </a:cubicBezTo>
                      <a:cubicBezTo>
                        <a:pt x="131" y="108"/>
                        <a:pt x="130" y="109"/>
                        <a:pt x="130" y="110"/>
                      </a:cubicBezTo>
                      <a:cubicBezTo>
                        <a:pt x="129" y="110"/>
                        <a:pt x="129" y="111"/>
                        <a:pt x="129" y="111"/>
                      </a:cubicBezTo>
                      <a:cubicBezTo>
                        <a:pt x="128" y="113"/>
                        <a:pt x="127" y="115"/>
                        <a:pt x="125" y="116"/>
                      </a:cubicBezTo>
                      <a:cubicBezTo>
                        <a:pt x="125" y="117"/>
                        <a:pt x="125" y="117"/>
                        <a:pt x="125" y="117"/>
                      </a:cubicBezTo>
                      <a:cubicBezTo>
                        <a:pt x="124" y="119"/>
                        <a:pt x="123" y="120"/>
                        <a:pt x="121" y="122"/>
                      </a:cubicBezTo>
                      <a:cubicBezTo>
                        <a:pt x="121" y="122"/>
                        <a:pt x="120" y="123"/>
                        <a:pt x="120" y="123"/>
                      </a:cubicBezTo>
                      <a:cubicBezTo>
                        <a:pt x="119" y="125"/>
                        <a:pt x="118" y="126"/>
                        <a:pt x="117" y="127"/>
                      </a:cubicBezTo>
                      <a:cubicBezTo>
                        <a:pt x="116" y="128"/>
                        <a:pt x="116" y="128"/>
                        <a:pt x="115" y="129"/>
                      </a:cubicBezTo>
                      <a:cubicBezTo>
                        <a:pt x="114" y="130"/>
                        <a:pt x="113" y="132"/>
                        <a:pt x="111" y="133"/>
                      </a:cubicBezTo>
                      <a:cubicBezTo>
                        <a:pt x="111" y="134"/>
                        <a:pt x="110" y="134"/>
                        <a:pt x="110" y="135"/>
                      </a:cubicBezTo>
                      <a:cubicBezTo>
                        <a:pt x="108" y="137"/>
                        <a:pt x="106" y="138"/>
                        <a:pt x="104" y="140"/>
                      </a:cubicBezTo>
                      <a:cubicBezTo>
                        <a:pt x="104" y="141"/>
                        <a:pt x="103" y="141"/>
                        <a:pt x="103" y="142"/>
                      </a:cubicBezTo>
                      <a:cubicBezTo>
                        <a:pt x="101" y="143"/>
                        <a:pt x="100" y="145"/>
                        <a:pt x="98" y="146"/>
                      </a:cubicBezTo>
                      <a:cubicBezTo>
                        <a:pt x="97" y="147"/>
                        <a:pt x="97" y="148"/>
                        <a:pt x="96" y="149"/>
                      </a:cubicBezTo>
                      <a:cubicBezTo>
                        <a:pt x="94" y="150"/>
                        <a:pt x="92" y="151"/>
                        <a:pt x="91" y="153"/>
                      </a:cubicBezTo>
                      <a:cubicBezTo>
                        <a:pt x="90" y="154"/>
                        <a:pt x="89" y="154"/>
                        <a:pt x="89" y="155"/>
                      </a:cubicBezTo>
                      <a:cubicBezTo>
                        <a:pt x="86" y="157"/>
                        <a:pt x="84" y="159"/>
                        <a:pt x="81" y="161"/>
                      </a:cubicBezTo>
                      <a:cubicBezTo>
                        <a:pt x="80" y="162"/>
                        <a:pt x="80" y="162"/>
                        <a:pt x="80" y="162"/>
                      </a:cubicBezTo>
                      <a:cubicBezTo>
                        <a:pt x="78" y="164"/>
                        <a:pt x="75" y="166"/>
                        <a:pt x="73" y="168"/>
                      </a:cubicBezTo>
                      <a:cubicBezTo>
                        <a:pt x="72" y="169"/>
                        <a:pt x="71" y="169"/>
                        <a:pt x="70" y="170"/>
                      </a:cubicBezTo>
                      <a:cubicBezTo>
                        <a:pt x="68" y="172"/>
                        <a:pt x="66" y="173"/>
                        <a:pt x="64" y="175"/>
                      </a:cubicBezTo>
                      <a:cubicBezTo>
                        <a:pt x="63" y="176"/>
                        <a:pt x="62" y="176"/>
                        <a:pt x="61" y="177"/>
                      </a:cubicBezTo>
                      <a:cubicBezTo>
                        <a:pt x="58" y="179"/>
                        <a:pt x="56" y="181"/>
                        <a:pt x="53" y="183"/>
                      </a:cubicBezTo>
                      <a:cubicBezTo>
                        <a:pt x="52" y="183"/>
                        <a:pt x="52" y="184"/>
                        <a:pt x="51" y="184"/>
                      </a:cubicBezTo>
                      <a:cubicBezTo>
                        <a:pt x="47" y="187"/>
                        <a:pt x="44" y="189"/>
                        <a:pt x="40" y="191"/>
                      </a:cubicBezTo>
                      <a:cubicBezTo>
                        <a:pt x="39" y="192"/>
                        <a:pt x="39" y="193"/>
                        <a:pt x="38" y="193"/>
                      </a:cubicBezTo>
                      <a:cubicBezTo>
                        <a:pt x="35" y="195"/>
                        <a:pt x="32" y="197"/>
                        <a:pt x="29" y="199"/>
                      </a:cubicBezTo>
                      <a:cubicBezTo>
                        <a:pt x="28" y="200"/>
                        <a:pt x="27" y="201"/>
                        <a:pt x="25" y="202"/>
                      </a:cubicBezTo>
                      <a:cubicBezTo>
                        <a:pt x="23" y="203"/>
                        <a:pt x="20" y="205"/>
                        <a:pt x="17" y="207"/>
                      </a:cubicBezTo>
                      <a:cubicBezTo>
                        <a:pt x="16" y="208"/>
                        <a:pt x="14" y="209"/>
                        <a:pt x="13" y="209"/>
                      </a:cubicBezTo>
                      <a:cubicBezTo>
                        <a:pt x="9" y="212"/>
                        <a:pt x="5" y="215"/>
                        <a:pt x="0" y="217"/>
                      </a:cubicBezTo>
                      <a:cubicBezTo>
                        <a:pt x="35" y="202"/>
                        <a:pt x="578" y="176"/>
                        <a:pt x="578" y="151"/>
                      </a:cubicBezTo>
                      <a:cubicBezTo>
                        <a:pt x="514" y="38"/>
                        <a:pt x="514" y="38"/>
                        <a:pt x="514" y="38"/>
                      </a:cubicBezTo>
                      <a:lnTo>
                        <a:pt x="272" y="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ïṣľiḑè"/>
                <p:cNvSpPr/>
                <p:nvPr/>
              </p:nvSpPr>
              <p:spPr bwMode="auto">
                <a:xfrm>
                  <a:off x="5394490" y="4310998"/>
                  <a:ext cx="1784511" cy="623567"/>
                </a:xfrm>
                <a:custGeom>
                  <a:avLst/>
                  <a:gdLst>
                    <a:gd name="T0" fmla="*/ 990 w 1005"/>
                    <a:gd name="T1" fmla="*/ 352 h 352"/>
                    <a:gd name="T2" fmla="*/ 990 w 1005"/>
                    <a:gd name="T3" fmla="*/ 233 h 352"/>
                    <a:gd name="T4" fmla="*/ 990 w 1005"/>
                    <a:gd name="T5" fmla="*/ 233 h 352"/>
                    <a:gd name="T6" fmla="*/ 988 w 1005"/>
                    <a:gd name="T7" fmla="*/ 237 h 352"/>
                    <a:gd name="T8" fmla="*/ 984 w 1005"/>
                    <a:gd name="T9" fmla="*/ 240 h 352"/>
                    <a:gd name="T10" fmla="*/ 978 w 1005"/>
                    <a:gd name="T11" fmla="*/ 243 h 352"/>
                    <a:gd name="T12" fmla="*/ 970 w 1005"/>
                    <a:gd name="T13" fmla="*/ 246 h 352"/>
                    <a:gd name="T14" fmla="*/ 960 w 1005"/>
                    <a:gd name="T15" fmla="*/ 249 h 352"/>
                    <a:gd name="T16" fmla="*/ 952 w 1005"/>
                    <a:gd name="T17" fmla="*/ 251 h 352"/>
                    <a:gd name="T18" fmla="*/ 952 w 1005"/>
                    <a:gd name="T19" fmla="*/ 218 h 352"/>
                    <a:gd name="T20" fmla="*/ 948 w 1005"/>
                    <a:gd name="T21" fmla="*/ 219 h 352"/>
                    <a:gd name="T22" fmla="*/ 933 w 1005"/>
                    <a:gd name="T23" fmla="*/ 222 h 352"/>
                    <a:gd name="T24" fmla="*/ 915 w 1005"/>
                    <a:gd name="T25" fmla="*/ 225 h 352"/>
                    <a:gd name="T26" fmla="*/ 892 w 1005"/>
                    <a:gd name="T27" fmla="*/ 228 h 352"/>
                    <a:gd name="T28" fmla="*/ 861 w 1005"/>
                    <a:gd name="T29" fmla="*/ 232 h 352"/>
                    <a:gd name="T30" fmla="*/ 844 w 1005"/>
                    <a:gd name="T31" fmla="*/ 234 h 352"/>
                    <a:gd name="T32" fmla="*/ 844 w 1005"/>
                    <a:gd name="T33" fmla="*/ 200 h 352"/>
                    <a:gd name="T34" fmla="*/ 813 w 1005"/>
                    <a:gd name="T35" fmla="*/ 203 h 352"/>
                    <a:gd name="T36" fmla="*/ 687 w 1005"/>
                    <a:gd name="T37" fmla="*/ 211 h 352"/>
                    <a:gd name="T38" fmla="*/ 686 w 1005"/>
                    <a:gd name="T39" fmla="*/ 211 h 352"/>
                    <a:gd name="T40" fmla="*/ 686 w 1005"/>
                    <a:gd name="T41" fmla="*/ 177 h 352"/>
                    <a:gd name="T42" fmla="*/ 640 w 1005"/>
                    <a:gd name="T43" fmla="*/ 179 h 352"/>
                    <a:gd name="T44" fmla="*/ 584 w 1005"/>
                    <a:gd name="T45" fmla="*/ 180 h 352"/>
                    <a:gd name="T46" fmla="*/ 543 w 1005"/>
                    <a:gd name="T47" fmla="*/ 181 h 352"/>
                    <a:gd name="T48" fmla="*/ 505 w 1005"/>
                    <a:gd name="T49" fmla="*/ 181 h 352"/>
                    <a:gd name="T50" fmla="*/ 494 w 1005"/>
                    <a:gd name="T51" fmla="*/ 181 h 352"/>
                    <a:gd name="T52" fmla="*/ 494 w 1005"/>
                    <a:gd name="T53" fmla="*/ 148 h 352"/>
                    <a:gd name="T54" fmla="*/ 470 w 1005"/>
                    <a:gd name="T55" fmla="*/ 148 h 352"/>
                    <a:gd name="T56" fmla="*/ 437 w 1005"/>
                    <a:gd name="T57" fmla="*/ 148 h 352"/>
                    <a:gd name="T58" fmla="*/ 405 w 1005"/>
                    <a:gd name="T59" fmla="*/ 147 h 352"/>
                    <a:gd name="T60" fmla="*/ 374 w 1005"/>
                    <a:gd name="T61" fmla="*/ 146 h 352"/>
                    <a:gd name="T62" fmla="*/ 344 w 1005"/>
                    <a:gd name="T63" fmla="*/ 146 h 352"/>
                    <a:gd name="T64" fmla="*/ 313 w 1005"/>
                    <a:gd name="T65" fmla="*/ 145 h 352"/>
                    <a:gd name="T66" fmla="*/ 307 w 1005"/>
                    <a:gd name="T67" fmla="*/ 144 h 352"/>
                    <a:gd name="T68" fmla="*/ 307 w 1005"/>
                    <a:gd name="T69" fmla="*/ 111 h 352"/>
                    <a:gd name="T70" fmla="*/ 282 w 1005"/>
                    <a:gd name="T71" fmla="*/ 110 h 352"/>
                    <a:gd name="T72" fmla="*/ 251 w 1005"/>
                    <a:gd name="T73" fmla="*/ 108 h 352"/>
                    <a:gd name="T74" fmla="*/ 218 w 1005"/>
                    <a:gd name="T75" fmla="*/ 106 h 352"/>
                    <a:gd name="T76" fmla="*/ 183 w 1005"/>
                    <a:gd name="T77" fmla="*/ 104 h 352"/>
                    <a:gd name="T78" fmla="*/ 144 w 1005"/>
                    <a:gd name="T79" fmla="*/ 100 h 352"/>
                    <a:gd name="T80" fmla="*/ 144 w 1005"/>
                    <a:gd name="T81" fmla="*/ 67 h 352"/>
                    <a:gd name="T82" fmla="*/ 39 w 1005"/>
                    <a:gd name="T83" fmla="*/ 52 h 352"/>
                    <a:gd name="T84" fmla="*/ 39 w 1005"/>
                    <a:gd name="T85" fmla="*/ 18 h 352"/>
                    <a:gd name="T86" fmla="*/ 0 w 1005"/>
                    <a:gd name="T87" fmla="*/ 0 h 352"/>
                    <a:gd name="T88" fmla="*/ 0 w 1005"/>
                    <a:gd name="T89" fmla="*/ 87 h 352"/>
                    <a:gd name="T90" fmla="*/ 640 w 1005"/>
                    <a:gd name="T91" fmla="*/ 293 h 352"/>
                    <a:gd name="T92" fmla="*/ 990 w 1005"/>
                    <a:gd name="T93" fmla="*/ 35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05" h="352">
                      <a:moveTo>
                        <a:pt x="990" y="352"/>
                      </a:moveTo>
                      <a:cubicBezTo>
                        <a:pt x="990" y="233"/>
                        <a:pt x="990" y="233"/>
                        <a:pt x="990" y="233"/>
                      </a:cubicBezTo>
                      <a:cubicBezTo>
                        <a:pt x="990" y="233"/>
                        <a:pt x="990" y="233"/>
                        <a:pt x="990" y="233"/>
                      </a:cubicBezTo>
                      <a:cubicBezTo>
                        <a:pt x="990" y="234"/>
                        <a:pt x="988" y="235"/>
                        <a:pt x="988" y="237"/>
                      </a:cubicBezTo>
                      <a:cubicBezTo>
                        <a:pt x="987" y="238"/>
                        <a:pt x="985" y="239"/>
                        <a:pt x="984" y="240"/>
                      </a:cubicBezTo>
                      <a:cubicBezTo>
                        <a:pt x="982" y="241"/>
                        <a:pt x="980" y="242"/>
                        <a:pt x="978" y="243"/>
                      </a:cubicBezTo>
                      <a:cubicBezTo>
                        <a:pt x="976" y="244"/>
                        <a:pt x="973" y="245"/>
                        <a:pt x="970" y="246"/>
                      </a:cubicBezTo>
                      <a:cubicBezTo>
                        <a:pt x="967" y="247"/>
                        <a:pt x="964" y="248"/>
                        <a:pt x="960" y="249"/>
                      </a:cubicBezTo>
                      <a:cubicBezTo>
                        <a:pt x="958" y="250"/>
                        <a:pt x="955" y="250"/>
                        <a:pt x="952" y="251"/>
                      </a:cubicBezTo>
                      <a:cubicBezTo>
                        <a:pt x="952" y="218"/>
                        <a:pt x="952" y="218"/>
                        <a:pt x="952" y="218"/>
                      </a:cubicBezTo>
                      <a:cubicBezTo>
                        <a:pt x="951" y="218"/>
                        <a:pt x="950" y="218"/>
                        <a:pt x="948" y="219"/>
                      </a:cubicBezTo>
                      <a:cubicBezTo>
                        <a:pt x="944" y="220"/>
                        <a:pt x="939" y="221"/>
                        <a:pt x="933" y="222"/>
                      </a:cubicBezTo>
                      <a:cubicBezTo>
                        <a:pt x="928" y="223"/>
                        <a:pt x="922" y="224"/>
                        <a:pt x="915" y="225"/>
                      </a:cubicBezTo>
                      <a:cubicBezTo>
                        <a:pt x="908" y="226"/>
                        <a:pt x="900" y="227"/>
                        <a:pt x="892" y="228"/>
                      </a:cubicBezTo>
                      <a:cubicBezTo>
                        <a:pt x="882" y="229"/>
                        <a:pt x="872" y="231"/>
                        <a:pt x="861" y="232"/>
                      </a:cubicBezTo>
                      <a:cubicBezTo>
                        <a:pt x="856" y="233"/>
                        <a:pt x="850" y="233"/>
                        <a:pt x="844" y="234"/>
                      </a:cubicBezTo>
                      <a:cubicBezTo>
                        <a:pt x="844" y="200"/>
                        <a:pt x="844" y="200"/>
                        <a:pt x="844" y="200"/>
                      </a:cubicBezTo>
                      <a:cubicBezTo>
                        <a:pt x="834" y="201"/>
                        <a:pt x="824" y="202"/>
                        <a:pt x="813" y="203"/>
                      </a:cubicBezTo>
                      <a:cubicBezTo>
                        <a:pt x="775" y="206"/>
                        <a:pt x="733" y="209"/>
                        <a:pt x="687" y="211"/>
                      </a:cubicBezTo>
                      <a:cubicBezTo>
                        <a:pt x="686" y="211"/>
                        <a:pt x="686" y="211"/>
                        <a:pt x="686" y="211"/>
                      </a:cubicBezTo>
                      <a:cubicBezTo>
                        <a:pt x="686" y="177"/>
                        <a:pt x="686" y="177"/>
                        <a:pt x="686" y="177"/>
                      </a:cubicBezTo>
                      <a:cubicBezTo>
                        <a:pt x="671" y="178"/>
                        <a:pt x="656" y="179"/>
                        <a:pt x="640" y="179"/>
                      </a:cubicBezTo>
                      <a:cubicBezTo>
                        <a:pt x="622" y="180"/>
                        <a:pt x="603" y="180"/>
                        <a:pt x="584" y="180"/>
                      </a:cubicBezTo>
                      <a:cubicBezTo>
                        <a:pt x="571" y="181"/>
                        <a:pt x="557" y="181"/>
                        <a:pt x="543" y="181"/>
                      </a:cubicBezTo>
                      <a:cubicBezTo>
                        <a:pt x="530" y="181"/>
                        <a:pt x="518" y="181"/>
                        <a:pt x="505" y="181"/>
                      </a:cubicBezTo>
                      <a:cubicBezTo>
                        <a:pt x="501" y="181"/>
                        <a:pt x="498" y="181"/>
                        <a:pt x="494" y="181"/>
                      </a:cubicBezTo>
                      <a:cubicBezTo>
                        <a:pt x="494" y="148"/>
                        <a:pt x="494" y="148"/>
                        <a:pt x="494" y="148"/>
                      </a:cubicBezTo>
                      <a:cubicBezTo>
                        <a:pt x="486" y="148"/>
                        <a:pt x="478" y="148"/>
                        <a:pt x="470" y="148"/>
                      </a:cubicBezTo>
                      <a:cubicBezTo>
                        <a:pt x="459" y="148"/>
                        <a:pt x="448" y="148"/>
                        <a:pt x="437" y="148"/>
                      </a:cubicBezTo>
                      <a:cubicBezTo>
                        <a:pt x="426" y="147"/>
                        <a:pt x="416" y="147"/>
                        <a:pt x="405" y="147"/>
                      </a:cubicBezTo>
                      <a:cubicBezTo>
                        <a:pt x="395" y="147"/>
                        <a:pt x="385" y="147"/>
                        <a:pt x="374" y="146"/>
                      </a:cubicBezTo>
                      <a:cubicBezTo>
                        <a:pt x="364" y="146"/>
                        <a:pt x="354" y="146"/>
                        <a:pt x="344" y="146"/>
                      </a:cubicBezTo>
                      <a:cubicBezTo>
                        <a:pt x="333" y="145"/>
                        <a:pt x="323" y="145"/>
                        <a:pt x="313" y="145"/>
                      </a:cubicBezTo>
                      <a:cubicBezTo>
                        <a:pt x="311" y="144"/>
                        <a:pt x="309" y="144"/>
                        <a:pt x="307" y="144"/>
                      </a:cubicBezTo>
                      <a:cubicBezTo>
                        <a:pt x="307" y="111"/>
                        <a:pt x="307" y="111"/>
                        <a:pt x="307" y="111"/>
                      </a:cubicBezTo>
                      <a:cubicBezTo>
                        <a:pt x="298" y="111"/>
                        <a:pt x="290" y="110"/>
                        <a:pt x="282" y="110"/>
                      </a:cubicBezTo>
                      <a:cubicBezTo>
                        <a:pt x="272" y="109"/>
                        <a:pt x="261" y="109"/>
                        <a:pt x="251" y="108"/>
                      </a:cubicBezTo>
                      <a:cubicBezTo>
                        <a:pt x="240" y="108"/>
                        <a:pt x="229" y="107"/>
                        <a:pt x="218" y="106"/>
                      </a:cubicBezTo>
                      <a:cubicBezTo>
                        <a:pt x="206" y="106"/>
                        <a:pt x="194" y="105"/>
                        <a:pt x="183" y="104"/>
                      </a:cubicBezTo>
                      <a:cubicBezTo>
                        <a:pt x="169" y="103"/>
                        <a:pt x="156" y="102"/>
                        <a:pt x="144" y="100"/>
                      </a:cubicBezTo>
                      <a:cubicBezTo>
                        <a:pt x="144" y="67"/>
                        <a:pt x="144" y="67"/>
                        <a:pt x="144" y="67"/>
                      </a:cubicBezTo>
                      <a:cubicBezTo>
                        <a:pt x="100" y="63"/>
                        <a:pt x="64" y="57"/>
                        <a:pt x="39" y="52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14" y="13"/>
                        <a:pt x="0" y="6"/>
                        <a:pt x="0" y="0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201"/>
                        <a:pt x="289" y="258"/>
                        <a:pt x="640" y="293"/>
                      </a:cubicBezTo>
                      <a:cubicBezTo>
                        <a:pt x="1005" y="330"/>
                        <a:pt x="986" y="339"/>
                        <a:pt x="990" y="3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îṣḷîḋe"/>
                <p:cNvSpPr/>
                <p:nvPr/>
              </p:nvSpPr>
              <p:spPr bwMode="auto">
                <a:xfrm>
                  <a:off x="5394490" y="4312497"/>
                  <a:ext cx="665538" cy="33727"/>
                </a:xfrm>
                <a:custGeom>
                  <a:avLst/>
                  <a:gdLst>
                    <a:gd name="T0" fmla="*/ 365 w 375"/>
                    <a:gd name="T1" fmla="*/ 0 h 19"/>
                    <a:gd name="T2" fmla="*/ 375 w 375"/>
                    <a:gd name="T3" fmla="*/ 5 h 19"/>
                    <a:gd name="T4" fmla="*/ 39 w 375"/>
                    <a:gd name="T5" fmla="*/ 19 h 19"/>
                    <a:gd name="T6" fmla="*/ 0 w 375"/>
                    <a:gd name="T7" fmla="*/ 0 h 19"/>
                    <a:gd name="T8" fmla="*/ 365 w 375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" h="19">
                      <a:moveTo>
                        <a:pt x="365" y="0"/>
                      </a:moveTo>
                      <a:cubicBezTo>
                        <a:pt x="365" y="2"/>
                        <a:pt x="369" y="3"/>
                        <a:pt x="375" y="5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14" y="13"/>
                        <a:pt x="0" y="7"/>
                        <a:pt x="0" y="0"/>
                      </a:cubicBez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iṣ1íďe"/>
                <p:cNvSpPr/>
                <p:nvPr/>
              </p:nvSpPr>
              <p:spPr bwMode="auto">
                <a:xfrm>
                  <a:off x="5463442" y="4321491"/>
                  <a:ext cx="596586" cy="83192"/>
                </a:xfrm>
                <a:custGeom>
                  <a:avLst/>
                  <a:gdLst>
                    <a:gd name="T0" fmla="*/ 796 w 796"/>
                    <a:gd name="T1" fmla="*/ 78 h 111"/>
                    <a:gd name="T2" fmla="*/ 0 w 796"/>
                    <a:gd name="T3" fmla="*/ 111 h 111"/>
                    <a:gd name="T4" fmla="*/ 0 w 796"/>
                    <a:gd name="T5" fmla="*/ 33 h 111"/>
                    <a:gd name="T6" fmla="*/ 796 w 796"/>
                    <a:gd name="T7" fmla="*/ 0 h 111"/>
                    <a:gd name="T8" fmla="*/ 796 w 796"/>
                    <a:gd name="T9" fmla="*/ 7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6" h="111">
                      <a:moveTo>
                        <a:pt x="796" y="78"/>
                      </a:moveTo>
                      <a:lnTo>
                        <a:pt x="0" y="111"/>
                      </a:lnTo>
                      <a:lnTo>
                        <a:pt x="0" y="33"/>
                      </a:lnTo>
                      <a:lnTo>
                        <a:pt x="796" y="0"/>
                      </a:lnTo>
                      <a:lnTo>
                        <a:pt x="796" y="7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ïSľïḍê"/>
                <p:cNvSpPr/>
                <p:nvPr/>
              </p:nvSpPr>
              <p:spPr bwMode="auto">
                <a:xfrm>
                  <a:off x="6272880" y="2917716"/>
                  <a:ext cx="378487" cy="74198"/>
                </a:xfrm>
                <a:custGeom>
                  <a:avLst/>
                  <a:gdLst>
                    <a:gd name="T0" fmla="*/ 0 w 213"/>
                    <a:gd name="T1" fmla="*/ 0 h 42"/>
                    <a:gd name="T2" fmla="*/ 213 w 213"/>
                    <a:gd name="T3" fmla="*/ 5 h 42"/>
                    <a:gd name="T4" fmla="*/ 56 w 213"/>
                    <a:gd name="T5" fmla="*/ 42 h 42"/>
                    <a:gd name="T6" fmla="*/ 0 w 213"/>
                    <a:gd name="T7" fmla="*/ 41 h 42"/>
                    <a:gd name="T8" fmla="*/ 0 w 213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42">
                      <a:moveTo>
                        <a:pt x="0" y="0"/>
                      </a:moveTo>
                      <a:cubicBezTo>
                        <a:pt x="76" y="0"/>
                        <a:pt x="147" y="2"/>
                        <a:pt x="213" y="5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39" y="42"/>
                        <a:pt x="20" y="41"/>
                        <a:pt x="0" y="4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ïṣ1îḑè"/>
                <p:cNvSpPr/>
                <p:nvPr/>
              </p:nvSpPr>
              <p:spPr bwMode="auto">
                <a:xfrm>
                  <a:off x="6372561" y="2859257"/>
                  <a:ext cx="605579" cy="72699"/>
                </a:xfrm>
                <a:custGeom>
                  <a:avLst/>
                  <a:gdLst>
                    <a:gd name="T0" fmla="*/ 157 w 341"/>
                    <a:gd name="T1" fmla="*/ 0 h 41"/>
                    <a:gd name="T2" fmla="*/ 341 w 341"/>
                    <a:gd name="T3" fmla="*/ 12 h 41"/>
                    <a:gd name="T4" fmla="*/ 49 w 341"/>
                    <a:gd name="T5" fmla="*/ 41 h 41"/>
                    <a:gd name="T6" fmla="*/ 0 w 341"/>
                    <a:gd name="T7" fmla="*/ 38 h 41"/>
                    <a:gd name="T8" fmla="*/ 157 w 341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41">
                      <a:moveTo>
                        <a:pt x="157" y="0"/>
                      </a:moveTo>
                      <a:cubicBezTo>
                        <a:pt x="226" y="3"/>
                        <a:pt x="289" y="7"/>
                        <a:pt x="341" y="12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35" y="39"/>
                        <a:pt x="18" y="38"/>
                        <a:pt x="0" y="38"/>
                      </a:cubicBez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ísliḑê"/>
                <p:cNvSpPr/>
                <p:nvPr/>
              </p:nvSpPr>
              <p:spPr bwMode="auto">
                <a:xfrm>
                  <a:off x="6458002" y="2812789"/>
                  <a:ext cx="732991" cy="60708"/>
                </a:xfrm>
                <a:custGeom>
                  <a:avLst/>
                  <a:gdLst>
                    <a:gd name="T0" fmla="*/ 293 w 413"/>
                    <a:gd name="T1" fmla="*/ 0 h 34"/>
                    <a:gd name="T2" fmla="*/ 413 w 413"/>
                    <a:gd name="T3" fmla="*/ 18 h 34"/>
                    <a:gd name="T4" fmla="*/ 32 w 413"/>
                    <a:gd name="T5" fmla="*/ 34 h 34"/>
                    <a:gd name="T6" fmla="*/ 0 w 413"/>
                    <a:gd name="T7" fmla="*/ 29 h 34"/>
                    <a:gd name="T8" fmla="*/ 293 w 41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3" h="34">
                      <a:moveTo>
                        <a:pt x="293" y="0"/>
                      </a:moveTo>
                      <a:cubicBezTo>
                        <a:pt x="344" y="5"/>
                        <a:pt x="385" y="11"/>
                        <a:pt x="413" y="18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24" y="32"/>
                        <a:pt x="13" y="30"/>
                        <a:pt x="0" y="29"/>
                      </a:cubicBez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íṥlîďè"/>
                <p:cNvSpPr/>
                <p:nvPr/>
              </p:nvSpPr>
              <p:spPr bwMode="auto">
                <a:xfrm>
                  <a:off x="6514962" y="2777564"/>
                  <a:ext cx="753976" cy="37474"/>
                </a:xfrm>
                <a:custGeom>
                  <a:avLst/>
                  <a:gdLst>
                    <a:gd name="T0" fmla="*/ 381 w 425"/>
                    <a:gd name="T1" fmla="*/ 0 h 21"/>
                    <a:gd name="T2" fmla="*/ 425 w 425"/>
                    <a:gd name="T3" fmla="*/ 21 h 21"/>
                    <a:gd name="T4" fmla="*/ 11 w 425"/>
                    <a:gd name="T5" fmla="*/ 21 h 21"/>
                    <a:gd name="T6" fmla="*/ 0 w 425"/>
                    <a:gd name="T7" fmla="*/ 16 h 21"/>
                    <a:gd name="T8" fmla="*/ 381 w 425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21">
                      <a:moveTo>
                        <a:pt x="381" y="0"/>
                      </a:moveTo>
                      <a:cubicBezTo>
                        <a:pt x="409" y="7"/>
                        <a:pt x="425" y="14"/>
                        <a:pt x="425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19"/>
                        <a:pt x="7" y="17"/>
                        <a:pt x="0" y="16"/>
                      </a:cubicBez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ïśļíḑê"/>
                <p:cNvSpPr/>
                <p:nvPr/>
              </p:nvSpPr>
              <p:spPr bwMode="auto">
                <a:xfrm>
                  <a:off x="5887648" y="2985170"/>
                  <a:ext cx="385232" cy="74198"/>
                </a:xfrm>
                <a:custGeom>
                  <a:avLst/>
                  <a:gdLst>
                    <a:gd name="T0" fmla="*/ 217 w 217"/>
                    <a:gd name="T1" fmla="*/ 0 h 42"/>
                    <a:gd name="T2" fmla="*/ 217 w 217"/>
                    <a:gd name="T3" fmla="*/ 41 h 42"/>
                    <a:gd name="T4" fmla="*/ 160 w 217"/>
                    <a:gd name="T5" fmla="*/ 42 h 42"/>
                    <a:gd name="T6" fmla="*/ 0 w 217"/>
                    <a:gd name="T7" fmla="*/ 5 h 42"/>
                    <a:gd name="T8" fmla="*/ 217 w 217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42">
                      <a:moveTo>
                        <a:pt x="217" y="0"/>
                      </a:moveTo>
                      <a:cubicBezTo>
                        <a:pt x="217" y="41"/>
                        <a:pt x="217" y="41"/>
                        <a:pt x="217" y="41"/>
                      </a:cubicBezTo>
                      <a:cubicBezTo>
                        <a:pt x="197" y="41"/>
                        <a:pt x="178" y="41"/>
                        <a:pt x="160" y="4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67" y="2"/>
                        <a:pt x="140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isľíḍé"/>
                <p:cNvSpPr/>
                <p:nvPr/>
              </p:nvSpPr>
              <p:spPr bwMode="auto">
                <a:xfrm>
                  <a:off x="5569868" y="3059368"/>
                  <a:ext cx="601832" cy="72699"/>
                </a:xfrm>
                <a:custGeom>
                  <a:avLst/>
                  <a:gdLst>
                    <a:gd name="T0" fmla="*/ 179 w 339"/>
                    <a:gd name="T1" fmla="*/ 0 h 41"/>
                    <a:gd name="T2" fmla="*/ 339 w 339"/>
                    <a:gd name="T3" fmla="*/ 38 h 41"/>
                    <a:gd name="T4" fmla="*/ 292 w 339"/>
                    <a:gd name="T5" fmla="*/ 41 h 41"/>
                    <a:gd name="T6" fmla="*/ 0 w 339"/>
                    <a:gd name="T7" fmla="*/ 12 h 41"/>
                    <a:gd name="T8" fmla="*/ 179 w 339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9" h="41">
                      <a:moveTo>
                        <a:pt x="179" y="0"/>
                      </a:moveTo>
                      <a:cubicBezTo>
                        <a:pt x="339" y="38"/>
                        <a:pt x="339" y="38"/>
                        <a:pt x="339" y="38"/>
                      </a:cubicBezTo>
                      <a:cubicBezTo>
                        <a:pt x="322" y="38"/>
                        <a:pt x="306" y="40"/>
                        <a:pt x="292" y="4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51" y="7"/>
                        <a:pt x="112" y="3"/>
                        <a:pt x="1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iSlîḋê"/>
                <p:cNvSpPr/>
                <p:nvPr/>
              </p:nvSpPr>
              <p:spPr bwMode="auto">
                <a:xfrm>
                  <a:off x="5351770" y="3146308"/>
                  <a:ext cx="736738" cy="59958"/>
                </a:xfrm>
                <a:custGeom>
                  <a:avLst/>
                  <a:gdLst>
                    <a:gd name="T0" fmla="*/ 123 w 415"/>
                    <a:gd name="T1" fmla="*/ 0 h 34"/>
                    <a:gd name="T2" fmla="*/ 415 w 415"/>
                    <a:gd name="T3" fmla="*/ 29 h 34"/>
                    <a:gd name="T4" fmla="*/ 383 w 415"/>
                    <a:gd name="T5" fmla="*/ 34 h 34"/>
                    <a:gd name="T6" fmla="*/ 0 w 415"/>
                    <a:gd name="T7" fmla="*/ 18 h 34"/>
                    <a:gd name="T8" fmla="*/ 123 w 415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34">
                      <a:moveTo>
                        <a:pt x="123" y="0"/>
                      </a:moveTo>
                      <a:cubicBezTo>
                        <a:pt x="415" y="29"/>
                        <a:pt x="415" y="29"/>
                        <a:pt x="415" y="29"/>
                      </a:cubicBezTo>
                      <a:cubicBezTo>
                        <a:pt x="401" y="30"/>
                        <a:pt x="391" y="32"/>
                        <a:pt x="383" y="3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8" y="11"/>
                        <a:pt x="70" y="5"/>
                        <a:pt x="1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íşḻíḋe"/>
                <p:cNvSpPr/>
                <p:nvPr/>
              </p:nvSpPr>
              <p:spPr bwMode="auto">
                <a:xfrm>
                  <a:off x="5276822" y="3245239"/>
                  <a:ext cx="754726" cy="37474"/>
                </a:xfrm>
                <a:custGeom>
                  <a:avLst/>
                  <a:gdLst>
                    <a:gd name="T0" fmla="*/ 42 w 425"/>
                    <a:gd name="T1" fmla="*/ 0 h 21"/>
                    <a:gd name="T2" fmla="*/ 0 w 425"/>
                    <a:gd name="T3" fmla="*/ 21 h 21"/>
                    <a:gd name="T4" fmla="*/ 414 w 425"/>
                    <a:gd name="T5" fmla="*/ 21 h 21"/>
                    <a:gd name="T6" fmla="*/ 425 w 425"/>
                    <a:gd name="T7" fmla="*/ 16 h 21"/>
                    <a:gd name="T8" fmla="*/ 42 w 425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21">
                      <a:moveTo>
                        <a:pt x="42" y="0"/>
                      </a:moveTo>
                      <a:cubicBezTo>
                        <a:pt x="15" y="7"/>
                        <a:pt x="0" y="14"/>
                        <a:pt x="0" y="21"/>
                      </a:cubicBezTo>
                      <a:cubicBezTo>
                        <a:pt x="414" y="21"/>
                        <a:pt x="414" y="21"/>
                        <a:pt x="414" y="21"/>
                      </a:cubicBezTo>
                      <a:cubicBezTo>
                        <a:pt x="414" y="19"/>
                        <a:pt x="418" y="18"/>
                        <a:pt x="425" y="16"/>
                      </a:cubicBez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iş1íḓè"/>
                <p:cNvSpPr/>
                <p:nvPr/>
              </p:nvSpPr>
              <p:spPr bwMode="auto">
                <a:xfrm>
                  <a:off x="5276822" y="3282713"/>
                  <a:ext cx="735239" cy="6745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ï$lide"/>
                <p:cNvSpPr/>
                <p:nvPr/>
              </p:nvSpPr>
              <p:spPr bwMode="auto">
                <a:xfrm>
                  <a:off x="5351770" y="3180034"/>
                  <a:ext cx="679778" cy="93685"/>
                </a:xfrm>
                <a:custGeom>
                  <a:avLst/>
                  <a:gdLst>
                    <a:gd name="T0" fmla="*/ 907 w 907"/>
                    <a:gd name="T1" fmla="*/ 125 h 125"/>
                    <a:gd name="T2" fmla="*/ 0 w 907"/>
                    <a:gd name="T3" fmla="*/ 87 h 125"/>
                    <a:gd name="T4" fmla="*/ 0 w 907"/>
                    <a:gd name="T5" fmla="*/ 0 h 125"/>
                    <a:gd name="T6" fmla="*/ 907 w 907"/>
                    <a:gd name="T7" fmla="*/ 35 h 125"/>
                    <a:gd name="T8" fmla="*/ 907 w 907"/>
                    <a:gd name="T9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7" h="125">
                      <a:moveTo>
                        <a:pt x="907" y="125"/>
                      </a:moveTo>
                      <a:lnTo>
                        <a:pt x="0" y="87"/>
                      </a:lnTo>
                      <a:lnTo>
                        <a:pt x="0" y="0"/>
                      </a:lnTo>
                      <a:lnTo>
                        <a:pt x="907" y="35"/>
                      </a:lnTo>
                      <a:lnTo>
                        <a:pt x="907" y="1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iś1iḍé"/>
                <p:cNvSpPr/>
                <p:nvPr/>
              </p:nvSpPr>
              <p:spPr bwMode="auto">
                <a:xfrm>
                  <a:off x="5569868" y="3080353"/>
                  <a:ext cx="518640" cy="119167"/>
                </a:xfrm>
                <a:custGeom>
                  <a:avLst/>
                  <a:gdLst>
                    <a:gd name="T0" fmla="*/ 692 w 692"/>
                    <a:gd name="T1" fmla="*/ 159 h 159"/>
                    <a:gd name="T2" fmla="*/ 0 w 692"/>
                    <a:gd name="T3" fmla="*/ 88 h 159"/>
                    <a:gd name="T4" fmla="*/ 0 w 692"/>
                    <a:gd name="T5" fmla="*/ 0 h 159"/>
                    <a:gd name="T6" fmla="*/ 692 w 692"/>
                    <a:gd name="T7" fmla="*/ 69 h 159"/>
                    <a:gd name="T8" fmla="*/ 692 w 692"/>
                    <a:gd name="T9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2" h="159">
                      <a:moveTo>
                        <a:pt x="692" y="159"/>
                      </a:moveTo>
                      <a:lnTo>
                        <a:pt x="0" y="88"/>
                      </a:lnTo>
                      <a:lnTo>
                        <a:pt x="0" y="0"/>
                      </a:lnTo>
                      <a:lnTo>
                        <a:pt x="692" y="69"/>
                      </a:lnTo>
                      <a:lnTo>
                        <a:pt x="692" y="15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ïşļîdé"/>
                <p:cNvSpPr/>
                <p:nvPr/>
              </p:nvSpPr>
              <p:spPr bwMode="auto">
                <a:xfrm>
                  <a:off x="5887648" y="2991915"/>
                  <a:ext cx="284053" cy="134906"/>
                </a:xfrm>
                <a:custGeom>
                  <a:avLst/>
                  <a:gdLst>
                    <a:gd name="T0" fmla="*/ 379 w 379"/>
                    <a:gd name="T1" fmla="*/ 180 h 180"/>
                    <a:gd name="T2" fmla="*/ 0 w 379"/>
                    <a:gd name="T3" fmla="*/ 90 h 180"/>
                    <a:gd name="T4" fmla="*/ 0 w 379"/>
                    <a:gd name="T5" fmla="*/ 0 h 180"/>
                    <a:gd name="T6" fmla="*/ 379 w 379"/>
                    <a:gd name="T7" fmla="*/ 90 h 180"/>
                    <a:gd name="T8" fmla="*/ 379 w 379"/>
                    <a:gd name="T9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9" h="180">
                      <a:moveTo>
                        <a:pt x="379" y="180"/>
                      </a:moveTo>
                      <a:lnTo>
                        <a:pt x="0" y="90"/>
                      </a:lnTo>
                      <a:lnTo>
                        <a:pt x="0" y="0"/>
                      </a:lnTo>
                      <a:lnTo>
                        <a:pt x="379" y="90"/>
                      </a:lnTo>
                      <a:lnTo>
                        <a:pt x="379" y="18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îšlíḍê"/>
                <p:cNvSpPr/>
                <p:nvPr/>
              </p:nvSpPr>
              <p:spPr bwMode="auto">
                <a:xfrm>
                  <a:off x="5566121" y="3434857"/>
                  <a:ext cx="522387" cy="116919"/>
                </a:xfrm>
                <a:custGeom>
                  <a:avLst/>
                  <a:gdLst>
                    <a:gd name="T0" fmla="*/ 697 w 697"/>
                    <a:gd name="T1" fmla="*/ 88 h 156"/>
                    <a:gd name="T2" fmla="*/ 0 w 697"/>
                    <a:gd name="T3" fmla="*/ 156 h 156"/>
                    <a:gd name="T4" fmla="*/ 0 w 697"/>
                    <a:gd name="T5" fmla="*/ 69 h 156"/>
                    <a:gd name="T6" fmla="*/ 697 w 697"/>
                    <a:gd name="T7" fmla="*/ 0 h 156"/>
                    <a:gd name="T8" fmla="*/ 697 w 697"/>
                    <a:gd name="T9" fmla="*/ 88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156">
                      <a:moveTo>
                        <a:pt x="697" y="88"/>
                      </a:moveTo>
                      <a:lnTo>
                        <a:pt x="0" y="156"/>
                      </a:lnTo>
                      <a:lnTo>
                        <a:pt x="0" y="69"/>
                      </a:lnTo>
                      <a:lnTo>
                        <a:pt x="697" y="0"/>
                      </a:lnTo>
                      <a:lnTo>
                        <a:pt x="697" y="8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íṩ1îḍé"/>
                <p:cNvSpPr/>
                <p:nvPr/>
              </p:nvSpPr>
              <p:spPr bwMode="auto">
                <a:xfrm>
                  <a:off x="5895143" y="3507556"/>
                  <a:ext cx="276558" cy="133407"/>
                </a:xfrm>
                <a:custGeom>
                  <a:avLst/>
                  <a:gdLst>
                    <a:gd name="T0" fmla="*/ 369 w 369"/>
                    <a:gd name="T1" fmla="*/ 88 h 178"/>
                    <a:gd name="T2" fmla="*/ 0 w 369"/>
                    <a:gd name="T3" fmla="*/ 178 h 178"/>
                    <a:gd name="T4" fmla="*/ 0 w 369"/>
                    <a:gd name="T5" fmla="*/ 88 h 178"/>
                    <a:gd name="T6" fmla="*/ 369 w 369"/>
                    <a:gd name="T7" fmla="*/ 0 h 178"/>
                    <a:gd name="T8" fmla="*/ 369 w 369"/>
                    <a:gd name="T9" fmla="*/ 8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178">
                      <a:moveTo>
                        <a:pt x="369" y="88"/>
                      </a:moveTo>
                      <a:lnTo>
                        <a:pt x="0" y="178"/>
                      </a:lnTo>
                      <a:lnTo>
                        <a:pt x="0" y="88"/>
                      </a:lnTo>
                      <a:lnTo>
                        <a:pt x="369" y="0"/>
                      </a:lnTo>
                      <a:lnTo>
                        <a:pt x="369" y="8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ïšľiḑè"/>
                <p:cNvSpPr/>
                <p:nvPr/>
              </p:nvSpPr>
              <p:spPr bwMode="auto">
                <a:xfrm>
                  <a:off x="5354768" y="3426613"/>
                  <a:ext cx="733740" cy="59958"/>
                </a:xfrm>
                <a:custGeom>
                  <a:avLst/>
                  <a:gdLst>
                    <a:gd name="T0" fmla="*/ 382 w 413"/>
                    <a:gd name="T1" fmla="*/ 0 h 34"/>
                    <a:gd name="T2" fmla="*/ 413 w 413"/>
                    <a:gd name="T3" fmla="*/ 5 h 34"/>
                    <a:gd name="T4" fmla="*/ 121 w 413"/>
                    <a:gd name="T5" fmla="*/ 34 h 34"/>
                    <a:gd name="T6" fmla="*/ 0 w 413"/>
                    <a:gd name="T7" fmla="*/ 16 h 34"/>
                    <a:gd name="T8" fmla="*/ 382 w 41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3" h="34">
                      <a:moveTo>
                        <a:pt x="382" y="0"/>
                      </a:moveTo>
                      <a:cubicBezTo>
                        <a:pt x="389" y="2"/>
                        <a:pt x="400" y="4"/>
                        <a:pt x="413" y="5"/>
                      </a:cubicBezTo>
                      <a:cubicBezTo>
                        <a:pt x="121" y="34"/>
                        <a:pt x="121" y="34"/>
                        <a:pt x="121" y="34"/>
                      </a:cubicBezTo>
                      <a:cubicBezTo>
                        <a:pt x="70" y="29"/>
                        <a:pt x="28" y="23"/>
                        <a:pt x="0" y="16"/>
                      </a:cubicBez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ísḻiḍê"/>
                <p:cNvSpPr/>
                <p:nvPr/>
              </p:nvSpPr>
              <p:spPr bwMode="auto">
                <a:xfrm>
                  <a:off x="5566121" y="3500811"/>
                  <a:ext cx="605579" cy="72699"/>
                </a:xfrm>
                <a:custGeom>
                  <a:avLst/>
                  <a:gdLst>
                    <a:gd name="T0" fmla="*/ 293 w 341"/>
                    <a:gd name="T1" fmla="*/ 0 h 41"/>
                    <a:gd name="T2" fmla="*/ 341 w 341"/>
                    <a:gd name="T3" fmla="*/ 4 h 41"/>
                    <a:gd name="T4" fmla="*/ 185 w 341"/>
                    <a:gd name="T5" fmla="*/ 41 h 41"/>
                    <a:gd name="T6" fmla="*/ 0 w 341"/>
                    <a:gd name="T7" fmla="*/ 29 h 41"/>
                    <a:gd name="T8" fmla="*/ 293 w 341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41">
                      <a:moveTo>
                        <a:pt x="293" y="0"/>
                      </a:moveTo>
                      <a:cubicBezTo>
                        <a:pt x="306" y="2"/>
                        <a:pt x="323" y="3"/>
                        <a:pt x="341" y="4"/>
                      </a:cubicBezTo>
                      <a:cubicBezTo>
                        <a:pt x="185" y="41"/>
                        <a:pt x="185" y="41"/>
                        <a:pt x="185" y="41"/>
                      </a:cubicBezTo>
                      <a:cubicBezTo>
                        <a:pt x="115" y="39"/>
                        <a:pt x="52" y="34"/>
                        <a:pt x="0" y="29"/>
                      </a:cubicBez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ïSļíḍè"/>
                <p:cNvSpPr/>
                <p:nvPr/>
              </p:nvSpPr>
              <p:spPr bwMode="auto">
                <a:xfrm>
                  <a:off x="5895143" y="3573511"/>
                  <a:ext cx="376239" cy="74198"/>
                </a:xfrm>
                <a:custGeom>
                  <a:avLst/>
                  <a:gdLst>
                    <a:gd name="T0" fmla="*/ 156 w 212"/>
                    <a:gd name="T1" fmla="*/ 0 h 42"/>
                    <a:gd name="T2" fmla="*/ 212 w 212"/>
                    <a:gd name="T3" fmla="*/ 1 h 42"/>
                    <a:gd name="T4" fmla="*/ 212 w 212"/>
                    <a:gd name="T5" fmla="*/ 42 h 42"/>
                    <a:gd name="T6" fmla="*/ 0 w 212"/>
                    <a:gd name="T7" fmla="*/ 38 h 42"/>
                    <a:gd name="T8" fmla="*/ 156 w 212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42">
                      <a:moveTo>
                        <a:pt x="156" y="0"/>
                      </a:moveTo>
                      <a:cubicBezTo>
                        <a:pt x="173" y="1"/>
                        <a:pt x="192" y="1"/>
                        <a:pt x="212" y="1"/>
                      </a:cubicBezTo>
                      <a:cubicBezTo>
                        <a:pt x="212" y="42"/>
                        <a:pt x="212" y="42"/>
                        <a:pt x="212" y="42"/>
                      </a:cubicBezTo>
                      <a:cubicBezTo>
                        <a:pt x="137" y="42"/>
                        <a:pt x="65" y="41"/>
                        <a:pt x="0" y="38"/>
                      </a:cubicBez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îṥḻíḓê"/>
                <p:cNvSpPr/>
                <p:nvPr/>
              </p:nvSpPr>
              <p:spPr bwMode="auto">
                <a:xfrm>
                  <a:off x="6512714" y="3817841"/>
                  <a:ext cx="756225" cy="37474"/>
                </a:xfrm>
                <a:custGeom>
                  <a:avLst/>
                  <a:gdLst>
                    <a:gd name="T0" fmla="*/ 11 w 426"/>
                    <a:gd name="T1" fmla="*/ 0 h 21"/>
                    <a:gd name="T2" fmla="*/ 426 w 426"/>
                    <a:gd name="T3" fmla="*/ 0 h 21"/>
                    <a:gd name="T4" fmla="*/ 383 w 426"/>
                    <a:gd name="T5" fmla="*/ 21 h 21"/>
                    <a:gd name="T6" fmla="*/ 0 w 426"/>
                    <a:gd name="T7" fmla="*/ 6 h 21"/>
                    <a:gd name="T8" fmla="*/ 11 w 42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1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8"/>
                        <a:pt x="410" y="15"/>
                        <a:pt x="383" y="2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7" y="4"/>
                        <a:pt x="11" y="2"/>
                        <a:pt x="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iṡḷíḑé"/>
                <p:cNvSpPr/>
                <p:nvPr/>
              </p:nvSpPr>
              <p:spPr bwMode="auto">
                <a:xfrm>
                  <a:off x="6455753" y="3761630"/>
                  <a:ext cx="736738" cy="58459"/>
                </a:xfrm>
                <a:custGeom>
                  <a:avLst/>
                  <a:gdLst>
                    <a:gd name="T0" fmla="*/ 32 w 415"/>
                    <a:gd name="T1" fmla="*/ 0 h 33"/>
                    <a:gd name="T2" fmla="*/ 415 w 415"/>
                    <a:gd name="T3" fmla="*/ 15 h 33"/>
                    <a:gd name="T4" fmla="*/ 293 w 415"/>
                    <a:gd name="T5" fmla="*/ 33 h 33"/>
                    <a:gd name="T6" fmla="*/ 0 w 415"/>
                    <a:gd name="T7" fmla="*/ 5 h 33"/>
                    <a:gd name="T8" fmla="*/ 32 w 41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33">
                      <a:moveTo>
                        <a:pt x="32" y="0"/>
                      </a:moveTo>
                      <a:cubicBezTo>
                        <a:pt x="415" y="15"/>
                        <a:pt x="415" y="15"/>
                        <a:pt x="415" y="15"/>
                      </a:cubicBezTo>
                      <a:cubicBezTo>
                        <a:pt x="387" y="22"/>
                        <a:pt x="345" y="28"/>
                        <a:pt x="293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4" y="3"/>
                        <a:pt x="25" y="2"/>
                        <a:pt x="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iṣḻîḍé"/>
                <p:cNvSpPr/>
                <p:nvPr/>
              </p:nvSpPr>
              <p:spPr bwMode="auto">
                <a:xfrm>
                  <a:off x="6372561" y="3702421"/>
                  <a:ext cx="603331" cy="72699"/>
                </a:xfrm>
                <a:custGeom>
                  <a:avLst/>
                  <a:gdLst>
                    <a:gd name="T0" fmla="*/ 47 w 340"/>
                    <a:gd name="T1" fmla="*/ 0 h 41"/>
                    <a:gd name="T2" fmla="*/ 340 w 340"/>
                    <a:gd name="T3" fmla="*/ 29 h 41"/>
                    <a:gd name="T4" fmla="*/ 160 w 340"/>
                    <a:gd name="T5" fmla="*/ 41 h 41"/>
                    <a:gd name="T6" fmla="*/ 0 w 340"/>
                    <a:gd name="T7" fmla="*/ 3 h 41"/>
                    <a:gd name="T8" fmla="*/ 47 w 340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1">
                      <a:moveTo>
                        <a:pt x="47" y="0"/>
                      </a:moveTo>
                      <a:cubicBezTo>
                        <a:pt x="340" y="29"/>
                        <a:pt x="340" y="29"/>
                        <a:pt x="340" y="29"/>
                      </a:cubicBezTo>
                      <a:cubicBezTo>
                        <a:pt x="289" y="34"/>
                        <a:pt x="228" y="38"/>
                        <a:pt x="160" y="4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8" y="2"/>
                        <a:pt x="34" y="1"/>
                        <a:pt x="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išľídê"/>
                <p:cNvSpPr/>
                <p:nvPr/>
              </p:nvSpPr>
              <p:spPr bwMode="auto">
                <a:xfrm>
                  <a:off x="6271381" y="3640964"/>
                  <a:ext cx="385232" cy="74198"/>
                </a:xfrm>
                <a:custGeom>
                  <a:avLst/>
                  <a:gdLst>
                    <a:gd name="T0" fmla="*/ 57 w 217"/>
                    <a:gd name="T1" fmla="*/ 0 h 42"/>
                    <a:gd name="T2" fmla="*/ 217 w 217"/>
                    <a:gd name="T3" fmla="*/ 38 h 42"/>
                    <a:gd name="T4" fmla="*/ 0 w 217"/>
                    <a:gd name="T5" fmla="*/ 42 h 42"/>
                    <a:gd name="T6" fmla="*/ 0 w 217"/>
                    <a:gd name="T7" fmla="*/ 1 h 42"/>
                    <a:gd name="T8" fmla="*/ 57 w 217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42">
                      <a:moveTo>
                        <a:pt x="57" y="0"/>
                      </a:moveTo>
                      <a:cubicBezTo>
                        <a:pt x="217" y="38"/>
                        <a:pt x="217" y="38"/>
                        <a:pt x="217" y="38"/>
                      </a:cubicBezTo>
                      <a:cubicBezTo>
                        <a:pt x="150" y="40"/>
                        <a:pt x="77" y="42"/>
                        <a:pt x="0" y="4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0" y="1"/>
                        <a:pt x="39" y="1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îṥľíḑè"/>
                <p:cNvSpPr/>
                <p:nvPr/>
              </p:nvSpPr>
              <p:spPr bwMode="auto">
                <a:xfrm>
                  <a:off x="5566121" y="2357856"/>
                  <a:ext cx="522387" cy="116919"/>
                </a:xfrm>
                <a:custGeom>
                  <a:avLst/>
                  <a:gdLst>
                    <a:gd name="T0" fmla="*/ 697 w 697"/>
                    <a:gd name="T1" fmla="*/ 87 h 156"/>
                    <a:gd name="T2" fmla="*/ 0 w 697"/>
                    <a:gd name="T3" fmla="*/ 156 h 156"/>
                    <a:gd name="T4" fmla="*/ 0 w 697"/>
                    <a:gd name="T5" fmla="*/ 68 h 156"/>
                    <a:gd name="T6" fmla="*/ 697 w 697"/>
                    <a:gd name="T7" fmla="*/ 0 h 156"/>
                    <a:gd name="T8" fmla="*/ 697 w 697"/>
                    <a:gd name="T9" fmla="*/ 8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156">
                      <a:moveTo>
                        <a:pt x="697" y="87"/>
                      </a:moveTo>
                      <a:lnTo>
                        <a:pt x="0" y="156"/>
                      </a:lnTo>
                      <a:lnTo>
                        <a:pt x="0" y="68"/>
                      </a:lnTo>
                      <a:lnTo>
                        <a:pt x="697" y="0"/>
                      </a:lnTo>
                      <a:lnTo>
                        <a:pt x="697" y="8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íş1îďê"/>
                <p:cNvSpPr/>
                <p:nvPr/>
              </p:nvSpPr>
              <p:spPr bwMode="auto">
                <a:xfrm>
                  <a:off x="5895143" y="2428307"/>
                  <a:ext cx="276558" cy="134906"/>
                </a:xfrm>
                <a:custGeom>
                  <a:avLst/>
                  <a:gdLst>
                    <a:gd name="T0" fmla="*/ 369 w 369"/>
                    <a:gd name="T1" fmla="*/ 90 h 180"/>
                    <a:gd name="T2" fmla="*/ 0 w 369"/>
                    <a:gd name="T3" fmla="*/ 180 h 180"/>
                    <a:gd name="T4" fmla="*/ 0 w 369"/>
                    <a:gd name="T5" fmla="*/ 90 h 180"/>
                    <a:gd name="T6" fmla="*/ 369 w 369"/>
                    <a:gd name="T7" fmla="*/ 0 h 180"/>
                    <a:gd name="T8" fmla="*/ 369 w 369"/>
                    <a:gd name="T9" fmla="*/ 9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180">
                      <a:moveTo>
                        <a:pt x="369" y="90"/>
                      </a:moveTo>
                      <a:lnTo>
                        <a:pt x="0" y="180"/>
                      </a:lnTo>
                      <a:lnTo>
                        <a:pt x="0" y="90"/>
                      </a:lnTo>
                      <a:lnTo>
                        <a:pt x="369" y="0"/>
                      </a:lnTo>
                      <a:lnTo>
                        <a:pt x="369" y="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îṡ1íde"/>
                <p:cNvSpPr/>
                <p:nvPr/>
              </p:nvSpPr>
              <p:spPr bwMode="auto">
                <a:xfrm>
                  <a:off x="5354768" y="2348862"/>
                  <a:ext cx="733740" cy="59958"/>
                </a:xfrm>
                <a:custGeom>
                  <a:avLst/>
                  <a:gdLst>
                    <a:gd name="T0" fmla="*/ 382 w 413"/>
                    <a:gd name="T1" fmla="*/ 0 h 34"/>
                    <a:gd name="T2" fmla="*/ 413 w 413"/>
                    <a:gd name="T3" fmla="*/ 5 h 34"/>
                    <a:gd name="T4" fmla="*/ 121 w 413"/>
                    <a:gd name="T5" fmla="*/ 34 h 34"/>
                    <a:gd name="T6" fmla="*/ 0 w 413"/>
                    <a:gd name="T7" fmla="*/ 16 h 34"/>
                    <a:gd name="T8" fmla="*/ 382 w 41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3" h="34">
                      <a:moveTo>
                        <a:pt x="382" y="0"/>
                      </a:moveTo>
                      <a:cubicBezTo>
                        <a:pt x="389" y="2"/>
                        <a:pt x="400" y="4"/>
                        <a:pt x="413" y="5"/>
                      </a:cubicBezTo>
                      <a:cubicBezTo>
                        <a:pt x="121" y="34"/>
                        <a:pt x="121" y="34"/>
                        <a:pt x="121" y="34"/>
                      </a:cubicBezTo>
                      <a:cubicBezTo>
                        <a:pt x="70" y="29"/>
                        <a:pt x="28" y="23"/>
                        <a:pt x="0" y="16"/>
                      </a:cubicBez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ísľíďê"/>
                <p:cNvSpPr/>
                <p:nvPr/>
              </p:nvSpPr>
              <p:spPr bwMode="auto">
                <a:xfrm>
                  <a:off x="5566121" y="2423060"/>
                  <a:ext cx="605579" cy="72699"/>
                </a:xfrm>
                <a:custGeom>
                  <a:avLst/>
                  <a:gdLst>
                    <a:gd name="T0" fmla="*/ 293 w 341"/>
                    <a:gd name="T1" fmla="*/ 0 h 41"/>
                    <a:gd name="T2" fmla="*/ 341 w 341"/>
                    <a:gd name="T3" fmla="*/ 4 h 41"/>
                    <a:gd name="T4" fmla="*/ 185 w 341"/>
                    <a:gd name="T5" fmla="*/ 41 h 41"/>
                    <a:gd name="T6" fmla="*/ 0 w 341"/>
                    <a:gd name="T7" fmla="*/ 29 h 41"/>
                    <a:gd name="T8" fmla="*/ 293 w 341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41">
                      <a:moveTo>
                        <a:pt x="293" y="0"/>
                      </a:moveTo>
                      <a:cubicBezTo>
                        <a:pt x="306" y="2"/>
                        <a:pt x="323" y="3"/>
                        <a:pt x="341" y="4"/>
                      </a:cubicBezTo>
                      <a:cubicBezTo>
                        <a:pt x="185" y="41"/>
                        <a:pt x="185" y="41"/>
                        <a:pt x="185" y="41"/>
                      </a:cubicBezTo>
                      <a:cubicBezTo>
                        <a:pt x="115" y="38"/>
                        <a:pt x="52" y="34"/>
                        <a:pt x="0" y="29"/>
                      </a:cubicBez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iśļiḋé"/>
                <p:cNvSpPr/>
                <p:nvPr/>
              </p:nvSpPr>
              <p:spPr bwMode="auto">
                <a:xfrm>
                  <a:off x="5895143" y="2495760"/>
                  <a:ext cx="376239" cy="74198"/>
                </a:xfrm>
                <a:custGeom>
                  <a:avLst/>
                  <a:gdLst>
                    <a:gd name="T0" fmla="*/ 156 w 212"/>
                    <a:gd name="T1" fmla="*/ 0 h 42"/>
                    <a:gd name="T2" fmla="*/ 212 w 212"/>
                    <a:gd name="T3" fmla="*/ 1 h 42"/>
                    <a:gd name="T4" fmla="*/ 212 w 212"/>
                    <a:gd name="T5" fmla="*/ 42 h 42"/>
                    <a:gd name="T6" fmla="*/ 0 w 212"/>
                    <a:gd name="T7" fmla="*/ 38 h 42"/>
                    <a:gd name="T8" fmla="*/ 156 w 212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42">
                      <a:moveTo>
                        <a:pt x="156" y="0"/>
                      </a:moveTo>
                      <a:cubicBezTo>
                        <a:pt x="173" y="1"/>
                        <a:pt x="192" y="1"/>
                        <a:pt x="212" y="1"/>
                      </a:cubicBezTo>
                      <a:cubicBezTo>
                        <a:pt x="212" y="42"/>
                        <a:pt x="212" y="42"/>
                        <a:pt x="212" y="42"/>
                      </a:cubicBezTo>
                      <a:cubicBezTo>
                        <a:pt x="137" y="42"/>
                        <a:pt x="65" y="41"/>
                        <a:pt x="0" y="38"/>
                      </a:cubicBez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ï$ľïďè"/>
                <p:cNvSpPr/>
                <p:nvPr/>
              </p:nvSpPr>
              <p:spPr bwMode="auto">
                <a:xfrm>
                  <a:off x="6512714" y="2740090"/>
                  <a:ext cx="756225" cy="37474"/>
                </a:xfrm>
                <a:custGeom>
                  <a:avLst/>
                  <a:gdLst>
                    <a:gd name="T0" fmla="*/ 11 w 426"/>
                    <a:gd name="T1" fmla="*/ 0 h 21"/>
                    <a:gd name="T2" fmla="*/ 426 w 426"/>
                    <a:gd name="T3" fmla="*/ 0 h 21"/>
                    <a:gd name="T4" fmla="*/ 383 w 426"/>
                    <a:gd name="T5" fmla="*/ 21 h 21"/>
                    <a:gd name="T6" fmla="*/ 0 w 426"/>
                    <a:gd name="T7" fmla="*/ 6 h 21"/>
                    <a:gd name="T8" fmla="*/ 11 w 42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1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7"/>
                        <a:pt x="410" y="15"/>
                        <a:pt x="383" y="2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7" y="4"/>
                        <a:pt x="11" y="2"/>
                        <a:pt x="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íŝḷîdé"/>
                <p:cNvSpPr/>
                <p:nvPr/>
              </p:nvSpPr>
              <p:spPr bwMode="auto">
                <a:xfrm>
                  <a:off x="6455753" y="2683879"/>
                  <a:ext cx="736738" cy="58459"/>
                </a:xfrm>
                <a:custGeom>
                  <a:avLst/>
                  <a:gdLst>
                    <a:gd name="T0" fmla="*/ 32 w 415"/>
                    <a:gd name="T1" fmla="*/ 0 h 33"/>
                    <a:gd name="T2" fmla="*/ 415 w 415"/>
                    <a:gd name="T3" fmla="*/ 15 h 33"/>
                    <a:gd name="T4" fmla="*/ 293 w 415"/>
                    <a:gd name="T5" fmla="*/ 33 h 33"/>
                    <a:gd name="T6" fmla="*/ 0 w 415"/>
                    <a:gd name="T7" fmla="*/ 4 h 33"/>
                    <a:gd name="T8" fmla="*/ 32 w 41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33">
                      <a:moveTo>
                        <a:pt x="32" y="0"/>
                      </a:moveTo>
                      <a:cubicBezTo>
                        <a:pt x="415" y="15"/>
                        <a:pt x="415" y="15"/>
                        <a:pt x="415" y="15"/>
                      </a:cubicBezTo>
                      <a:cubicBezTo>
                        <a:pt x="387" y="22"/>
                        <a:pt x="345" y="28"/>
                        <a:pt x="293" y="3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4" y="3"/>
                        <a:pt x="25" y="2"/>
                        <a:pt x="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íṩļïďe"/>
                <p:cNvSpPr/>
                <p:nvPr/>
              </p:nvSpPr>
              <p:spPr bwMode="auto">
                <a:xfrm>
                  <a:off x="6372561" y="2625420"/>
                  <a:ext cx="603331" cy="70451"/>
                </a:xfrm>
                <a:custGeom>
                  <a:avLst/>
                  <a:gdLst>
                    <a:gd name="T0" fmla="*/ 47 w 340"/>
                    <a:gd name="T1" fmla="*/ 0 h 40"/>
                    <a:gd name="T2" fmla="*/ 340 w 340"/>
                    <a:gd name="T3" fmla="*/ 29 h 40"/>
                    <a:gd name="T4" fmla="*/ 160 w 340"/>
                    <a:gd name="T5" fmla="*/ 40 h 40"/>
                    <a:gd name="T6" fmla="*/ 0 w 340"/>
                    <a:gd name="T7" fmla="*/ 3 h 40"/>
                    <a:gd name="T8" fmla="*/ 47 w 340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0">
                      <a:moveTo>
                        <a:pt x="47" y="0"/>
                      </a:moveTo>
                      <a:cubicBezTo>
                        <a:pt x="340" y="29"/>
                        <a:pt x="340" y="29"/>
                        <a:pt x="340" y="29"/>
                      </a:cubicBezTo>
                      <a:cubicBezTo>
                        <a:pt x="289" y="34"/>
                        <a:pt x="228" y="38"/>
                        <a:pt x="160" y="4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8" y="2"/>
                        <a:pt x="34" y="1"/>
                        <a:pt x="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íŝḷíḓê"/>
                <p:cNvSpPr/>
                <p:nvPr/>
              </p:nvSpPr>
              <p:spPr bwMode="auto">
                <a:xfrm>
                  <a:off x="6271381" y="2563213"/>
                  <a:ext cx="385232" cy="74198"/>
                </a:xfrm>
                <a:custGeom>
                  <a:avLst/>
                  <a:gdLst>
                    <a:gd name="T0" fmla="*/ 57 w 217"/>
                    <a:gd name="T1" fmla="*/ 0 h 42"/>
                    <a:gd name="T2" fmla="*/ 217 w 217"/>
                    <a:gd name="T3" fmla="*/ 37 h 42"/>
                    <a:gd name="T4" fmla="*/ 0 w 217"/>
                    <a:gd name="T5" fmla="*/ 42 h 42"/>
                    <a:gd name="T6" fmla="*/ 0 w 217"/>
                    <a:gd name="T7" fmla="*/ 1 h 42"/>
                    <a:gd name="T8" fmla="*/ 57 w 217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42">
                      <a:moveTo>
                        <a:pt x="57" y="0"/>
                      </a:moveTo>
                      <a:cubicBezTo>
                        <a:pt x="217" y="37"/>
                        <a:pt x="217" y="37"/>
                        <a:pt x="217" y="37"/>
                      </a:cubicBezTo>
                      <a:cubicBezTo>
                        <a:pt x="150" y="40"/>
                        <a:pt x="77" y="42"/>
                        <a:pt x="0" y="4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0" y="1"/>
                        <a:pt x="39" y="1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íśļíḋè"/>
                <p:cNvSpPr/>
                <p:nvPr/>
              </p:nvSpPr>
              <p:spPr bwMode="auto">
                <a:xfrm>
                  <a:off x="6008314" y="2864503"/>
                  <a:ext cx="523886" cy="542623"/>
                </a:xfrm>
                <a:custGeom>
                  <a:avLst/>
                  <a:gdLst>
                    <a:gd name="T0" fmla="*/ 284 w 295"/>
                    <a:gd name="T1" fmla="*/ 4 h 306"/>
                    <a:gd name="T2" fmla="*/ 253 w 295"/>
                    <a:gd name="T3" fmla="*/ 0 h 306"/>
                    <a:gd name="T4" fmla="*/ 253 w 295"/>
                    <a:gd name="T5" fmla="*/ 38 h 306"/>
                    <a:gd name="T6" fmla="*/ 242 w 295"/>
                    <a:gd name="T7" fmla="*/ 37 h 306"/>
                    <a:gd name="T8" fmla="*/ 232 w 295"/>
                    <a:gd name="T9" fmla="*/ 36 h 306"/>
                    <a:gd name="T10" fmla="*/ 222 w 295"/>
                    <a:gd name="T11" fmla="*/ 35 h 306"/>
                    <a:gd name="T12" fmla="*/ 213 w 295"/>
                    <a:gd name="T13" fmla="*/ 35 h 306"/>
                    <a:gd name="T14" fmla="*/ 205 w 295"/>
                    <a:gd name="T15" fmla="*/ 35 h 306"/>
                    <a:gd name="T16" fmla="*/ 205 w 295"/>
                    <a:gd name="T17" fmla="*/ 72 h 306"/>
                    <a:gd name="T18" fmla="*/ 203 w 295"/>
                    <a:gd name="T19" fmla="*/ 72 h 306"/>
                    <a:gd name="T20" fmla="*/ 194 w 295"/>
                    <a:gd name="T21" fmla="*/ 72 h 306"/>
                    <a:gd name="T22" fmla="*/ 185 w 295"/>
                    <a:gd name="T23" fmla="*/ 72 h 306"/>
                    <a:gd name="T24" fmla="*/ 176 w 295"/>
                    <a:gd name="T25" fmla="*/ 71 h 306"/>
                    <a:gd name="T26" fmla="*/ 166 w 295"/>
                    <a:gd name="T27" fmla="*/ 71 h 306"/>
                    <a:gd name="T28" fmla="*/ 156 w 295"/>
                    <a:gd name="T29" fmla="*/ 71 h 306"/>
                    <a:gd name="T30" fmla="*/ 149 w 295"/>
                    <a:gd name="T31" fmla="*/ 71 h 306"/>
                    <a:gd name="T32" fmla="*/ 149 w 295"/>
                    <a:gd name="T33" fmla="*/ 109 h 306"/>
                    <a:gd name="T34" fmla="*/ 146 w 295"/>
                    <a:gd name="T35" fmla="*/ 109 h 306"/>
                    <a:gd name="T36" fmla="*/ 135 w 295"/>
                    <a:gd name="T37" fmla="*/ 109 h 306"/>
                    <a:gd name="T38" fmla="*/ 122 w 295"/>
                    <a:gd name="T39" fmla="*/ 109 h 306"/>
                    <a:gd name="T40" fmla="*/ 106 w 295"/>
                    <a:gd name="T41" fmla="*/ 110 h 306"/>
                    <a:gd name="T42" fmla="*/ 92 w 295"/>
                    <a:gd name="T43" fmla="*/ 110 h 306"/>
                    <a:gd name="T44" fmla="*/ 92 w 295"/>
                    <a:gd name="T45" fmla="*/ 148 h 306"/>
                    <a:gd name="T46" fmla="*/ 54 w 295"/>
                    <a:gd name="T47" fmla="*/ 150 h 306"/>
                    <a:gd name="T48" fmla="*/ 45 w 295"/>
                    <a:gd name="T49" fmla="*/ 151 h 306"/>
                    <a:gd name="T50" fmla="*/ 45 w 295"/>
                    <a:gd name="T51" fmla="*/ 188 h 306"/>
                    <a:gd name="T52" fmla="*/ 40 w 295"/>
                    <a:gd name="T53" fmla="*/ 188 h 306"/>
                    <a:gd name="T54" fmla="*/ 31 w 295"/>
                    <a:gd name="T55" fmla="*/ 190 h 306"/>
                    <a:gd name="T56" fmla="*/ 24 w 295"/>
                    <a:gd name="T57" fmla="*/ 191 h 306"/>
                    <a:gd name="T58" fmla="*/ 19 w 295"/>
                    <a:gd name="T59" fmla="*/ 192 h 306"/>
                    <a:gd name="T60" fmla="*/ 14 w 295"/>
                    <a:gd name="T61" fmla="*/ 192 h 306"/>
                    <a:gd name="T62" fmla="*/ 13 w 295"/>
                    <a:gd name="T63" fmla="*/ 193 h 306"/>
                    <a:gd name="T64" fmla="*/ 13 w 295"/>
                    <a:gd name="T65" fmla="*/ 231 h 306"/>
                    <a:gd name="T66" fmla="*/ 13 w 295"/>
                    <a:gd name="T67" fmla="*/ 231 h 306"/>
                    <a:gd name="T68" fmla="*/ 11 w 295"/>
                    <a:gd name="T69" fmla="*/ 231 h 306"/>
                    <a:gd name="T70" fmla="*/ 8 w 295"/>
                    <a:gd name="T71" fmla="*/ 232 h 306"/>
                    <a:gd name="T72" fmla="*/ 5 w 295"/>
                    <a:gd name="T73" fmla="*/ 233 h 306"/>
                    <a:gd name="T74" fmla="*/ 4 w 295"/>
                    <a:gd name="T75" fmla="*/ 234 h 306"/>
                    <a:gd name="T76" fmla="*/ 2 w 295"/>
                    <a:gd name="T77" fmla="*/ 235 h 306"/>
                    <a:gd name="T78" fmla="*/ 2 w 295"/>
                    <a:gd name="T79" fmla="*/ 236 h 306"/>
                    <a:gd name="T80" fmla="*/ 2 w 295"/>
                    <a:gd name="T81" fmla="*/ 274 h 306"/>
                    <a:gd name="T82" fmla="*/ 13 w 295"/>
                    <a:gd name="T83" fmla="*/ 306 h 306"/>
                    <a:gd name="T84" fmla="*/ 127 w 295"/>
                    <a:gd name="T85" fmla="*/ 176 h 306"/>
                    <a:gd name="T86" fmla="*/ 127 w 295"/>
                    <a:gd name="T87" fmla="*/ 176 h 306"/>
                    <a:gd name="T88" fmla="*/ 284 w 295"/>
                    <a:gd name="T89" fmla="*/ 4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5" h="306">
                      <a:moveTo>
                        <a:pt x="284" y="4"/>
                      </a:moveTo>
                      <a:cubicBezTo>
                        <a:pt x="276" y="3"/>
                        <a:pt x="266" y="1"/>
                        <a:pt x="253" y="0"/>
                      </a:cubicBezTo>
                      <a:cubicBezTo>
                        <a:pt x="253" y="38"/>
                        <a:pt x="253" y="38"/>
                        <a:pt x="253" y="38"/>
                      </a:cubicBezTo>
                      <a:cubicBezTo>
                        <a:pt x="250" y="37"/>
                        <a:pt x="246" y="37"/>
                        <a:pt x="242" y="37"/>
                      </a:cubicBezTo>
                      <a:cubicBezTo>
                        <a:pt x="239" y="36"/>
                        <a:pt x="235" y="36"/>
                        <a:pt x="232" y="36"/>
                      </a:cubicBezTo>
                      <a:cubicBezTo>
                        <a:pt x="228" y="36"/>
                        <a:pt x="225" y="36"/>
                        <a:pt x="222" y="35"/>
                      </a:cubicBezTo>
                      <a:cubicBezTo>
                        <a:pt x="219" y="35"/>
                        <a:pt x="216" y="35"/>
                        <a:pt x="213" y="35"/>
                      </a:cubicBezTo>
                      <a:cubicBezTo>
                        <a:pt x="210" y="35"/>
                        <a:pt x="208" y="35"/>
                        <a:pt x="205" y="35"/>
                      </a:cubicBezTo>
                      <a:cubicBezTo>
                        <a:pt x="205" y="72"/>
                        <a:pt x="205" y="72"/>
                        <a:pt x="205" y="72"/>
                      </a:cubicBezTo>
                      <a:cubicBezTo>
                        <a:pt x="204" y="72"/>
                        <a:pt x="204" y="72"/>
                        <a:pt x="203" y="72"/>
                      </a:cubicBezTo>
                      <a:cubicBezTo>
                        <a:pt x="200" y="72"/>
                        <a:pt x="197" y="72"/>
                        <a:pt x="194" y="72"/>
                      </a:cubicBezTo>
                      <a:cubicBezTo>
                        <a:pt x="191" y="72"/>
                        <a:pt x="188" y="72"/>
                        <a:pt x="185" y="72"/>
                      </a:cubicBezTo>
                      <a:cubicBezTo>
                        <a:pt x="182" y="72"/>
                        <a:pt x="179" y="71"/>
                        <a:pt x="176" y="71"/>
                      </a:cubicBezTo>
                      <a:cubicBezTo>
                        <a:pt x="173" y="71"/>
                        <a:pt x="169" y="71"/>
                        <a:pt x="166" y="71"/>
                      </a:cubicBezTo>
                      <a:cubicBezTo>
                        <a:pt x="163" y="71"/>
                        <a:pt x="160" y="71"/>
                        <a:pt x="156" y="71"/>
                      </a:cubicBezTo>
                      <a:cubicBezTo>
                        <a:pt x="154" y="71"/>
                        <a:pt x="152" y="71"/>
                        <a:pt x="149" y="71"/>
                      </a:cubicBezTo>
                      <a:cubicBezTo>
                        <a:pt x="149" y="109"/>
                        <a:pt x="149" y="109"/>
                        <a:pt x="149" y="109"/>
                      </a:cubicBezTo>
                      <a:cubicBezTo>
                        <a:pt x="148" y="109"/>
                        <a:pt x="147" y="109"/>
                        <a:pt x="146" y="109"/>
                      </a:cubicBezTo>
                      <a:cubicBezTo>
                        <a:pt x="142" y="109"/>
                        <a:pt x="139" y="109"/>
                        <a:pt x="135" y="109"/>
                      </a:cubicBezTo>
                      <a:cubicBezTo>
                        <a:pt x="131" y="109"/>
                        <a:pt x="126" y="109"/>
                        <a:pt x="122" y="109"/>
                      </a:cubicBezTo>
                      <a:cubicBezTo>
                        <a:pt x="117" y="109"/>
                        <a:pt x="111" y="109"/>
                        <a:pt x="106" y="110"/>
                      </a:cubicBezTo>
                      <a:cubicBezTo>
                        <a:pt x="101" y="110"/>
                        <a:pt x="97" y="110"/>
                        <a:pt x="92" y="110"/>
                      </a:cubicBezTo>
                      <a:cubicBezTo>
                        <a:pt x="92" y="148"/>
                        <a:pt x="92" y="148"/>
                        <a:pt x="92" y="148"/>
                      </a:cubicBezTo>
                      <a:cubicBezTo>
                        <a:pt x="78" y="148"/>
                        <a:pt x="66" y="149"/>
                        <a:pt x="54" y="150"/>
                      </a:cubicBezTo>
                      <a:cubicBezTo>
                        <a:pt x="51" y="150"/>
                        <a:pt x="48" y="151"/>
                        <a:pt x="45" y="151"/>
                      </a:cubicBezTo>
                      <a:cubicBezTo>
                        <a:pt x="45" y="188"/>
                        <a:pt x="45" y="188"/>
                        <a:pt x="45" y="188"/>
                      </a:cubicBezTo>
                      <a:cubicBezTo>
                        <a:pt x="43" y="188"/>
                        <a:pt x="42" y="188"/>
                        <a:pt x="40" y="188"/>
                      </a:cubicBezTo>
                      <a:cubicBezTo>
                        <a:pt x="37" y="189"/>
                        <a:pt x="34" y="189"/>
                        <a:pt x="31" y="190"/>
                      </a:cubicBezTo>
                      <a:cubicBezTo>
                        <a:pt x="29" y="190"/>
                        <a:pt x="26" y="190"/>
                        <a:pt x="24" y="191"/>
                      </a:cubicBezTo>
                      <a:cubicBezTo>
                        <a:pt x="22" y="191"/>
                        <a:pt x="20" y="191"/>
                        <a:pt x="19" y="192"/>
                      </a:cubicBezTo>
                      <a:cubicBezTo>
                        <a:pt x="17" y="192"/>
                        <a:pt x="16" y="192"/>
                        <a:pt x="14" y="192"/>
                      </a:cubicBezTo>
                      <a:cubicBezTo>
                        <a:pt x="14" y="193"/>
                        <a:pt x="13" y="193"/>
                        <a:pt x="13" y="193"/>
                      </a:cubicBezTo>
                      <a:cubicBezTo>
                        <a:pt x="13" y="231"/>
                        <a:pt x="13" y="231"/>
                        <a:pt x="13" y="231"/>
                      </a:cubicBezTo>
                      <a:cubicBezTo>
                        <a:pt x="13" y="231"/>
                        <a:pt x="13" y="231"/>
                        <a:pt x="13" y="231"/>
                      </a:cubicBezTo>
                      <a:cubicBezTo>
                        <a:pt x="12" y="231"/>
                        <a:pt x="11" y="231"/>
                        <a:pt x="11" y="231"/>
                      </a:cubicBezTo>
                      <a:cubicBezTo>
                        <a:pt x="10" y="232"/>
                        <a:pt x="9" y="232"/>
                        <a:pt x="8" y="232"/>
                      </a:cubicBezTo>
                      <a:cubicBezTo>
                        <a:pt x="7" y="233"/>
                        <a:pt x="6" y="233"/>
                        <a:pt x="5" y="233"/>
                      </a:cubicBezTo>
                      <a:cubicBezTo>
                        <a:pt x="5" y="234"/>
                        <a:pt x="4" y="234"/>
                        <a:pt x="4" y="234"/>
                      </a:cubicBezTo>
                      <a:cubicBezTo>
                        <a:pt x="3" y="234"/>
                        <a:pt x="3" y="235"/>
                        <a:pt x="2" y="235"/>
                      </a:cubicBezTo>
                      <a:cubicBezTo>
                        <a:pt x="2" y="236"/>
                        <a:pt x="2" y="236"/>
                        <a:pt x="2" y="236"/>
                      </a:cubicBezTo>
                      <a:cubicBezTo>
                        <a:pt x="2" y="274"/>
                        <a:pt x="2" y="274"/>
                        <a:pt x="2" y="274"/>
                      </a:cubicBezTo>
                      <a:cubicBezTo>
                        <a:pt x="13" y="306"/>
                        <a:pt x="13" y="306"/>
                        <a:pt x="13" y="306"/>
                      </a:cubicBezTo>
                      <a:cubicBezTo>
                        <a:pt x="13" y="306"/>
                        <a:pt x="0" y="233"/>
                        <a:pt x="127" y="176"/>
                      </a:cubicBezTo>
                      <a:cubicBezTo>
                        <a:pt x="127" y="176"/>
                        <a:pt x="127" y="176"/>
                        <a:pt x="127" y="176"/>
                      </a:cubicBezTo>
                      <a:cubicBezTo>
                        <a:pt x="263" y="92"/>
                        <a:pt x="295" y="39"/>
                        <a:pt x="284" y="4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î$ḷîḓé"/>
                <p:cNvSpPr/>
                <p:nvPr/>
              </p:nvSpPr>
              <p:spPr bwMode="auto">
                <a:xfrm>
                  <a:off x="5276822" y="2272415"/>
                  <a:ext cx="756225" cy="37474"/>
                </a:xfrm>
                <a:custGeom>
                  <a:avLst/>
                  <a:gdLst>
                    <a:gd name="T0" fmla="*/ 414 w 426"/>
                    <a:gd name="T1" fmla="*/ 0 h 21"/>
                    <a:gd name="T2" fmla="*/ 426 w 426"/>
                    <a:gd name="T3" fmla="*/ 6 h 21"/>
                    <a:gd name="T4" fmla="*/ 44 w 426"/>
                    <a:gd name="T5" fmla="*/ 21 h 21"/>
                    <a:gd name="T6" fmla="*/ 0 w 426"/>
                    <a:gd name="T7" fmla="*/ 0 h 21"/>
                    <a:gd name="T8" fmla="*/ 414 w 42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414" y="0"/>
                      </a:moveTo>
                      <a:cubicBezTo>
                        <a:pt x="414" y="2"/>
                        <a:pt x="418" y="4"/>
                        <a:pt x="426" y="6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6" y="15"/>
                        <a:pt x="0" y="8"/>
                        <a:pt x="0" y="0"/>
                      </a:cubicBez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íŝļïdè"/>
                <p:cNvSpPr/>
                <p:nvPr/>
              </p:nvSpPr>
              <p:spPr bwMode="auto">
                <a:xfrm>
                  <a:off x="5354768" y="2281409"/>
                  <a:ext cx="678279" cy="95933"/>
                </a:xfrm>
                <a:custGeom>
                  <a:avLst/>
                  <a:gdLst>
                    <a:gd name="T0" fmla="*/ 905 w 905"/>
                    <a:gd name="T1" fmla="*/ 90 h 128"/>
                    <a:gd name="T2" fmla="*/ 0 w 905"/>
                    <a:gd name="T3" fmla="*/ 128 h 128"/>
                    <a:gd name="T4" fmla="*/ 0 w 905"/>
                    <a:gd name="T5" fmla="*/ 38 h 128"/>
                    <a:gd name="T6" fmla="*/ 905 w 905"/>
                    <a:gd name="T7" fmla="*/ 0 h 128"/>
                    <a:gd name="T8" fmla="*/ 905 w 905"/>
                    <a:gd name="T9" fmla="*/ 9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5" h="128">
                      <a:moveTo>
                        <a:pt x="905" y="90"/>
                      </a:moveTo>
                      <a:lnTo>
                        <a:pt x="0" y="128"/>
                      </a:lnTo>
                      <a:lnTo>
                        <a:pt x="0" y="38"/>
                      </a:lnTo>
                      <a:lnTo>
                        <a:pt x="905" y="0"/>
                      </a:lnTo>
                      <a:lnTo>
                        <a:pt x="905" y="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íş1ïďé"/>
                <p:cNvSpPr/>
                <p:nvPr/>
              </p:nvSpPr>
              <p:spPr bwMode="auto">
                <a:xfrm>
                  <a:off x="5276822" y="3350166"/>
                  <a:ext cx="756225" cy="37474"/>
                </a:xfrm>
                <a:custGeom>
                  <a:avLst/>
                  <a:gdLst>
                    <a:gd name="T0" fmla="*/ 414 w 426"/>
                    <a:gd name="T1" fmla="*/ 0 h 21"/>
                    <a:gd name="T2" fmla="*/ 426 w 426"/>
                    <a:gd name="T3" fmla="*/ 6 h 21"/>
                    <a:gd name="T4" fmla="*/ 44 w 426"/>
                    <a:gd name="T5" fmla="*/ 21 h 21"/>
                    <a:gd name="T6" fmla="*/ 0 w 426"/>
                    <a:gd name="T7" fmla="*/ 0 h 21"/>
                    <a:gd name="T8" fmla="*/ 414 w 42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414" y="0"/>
                      </a:moveTo>
                      <a:cubicBezTo>
                        <a:pt x="414" y="2"/>
                        <a:pt x="418" y="4"/>
                        <a:pt x="426" y="6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6" y="15"/>
                        <a:pt x="0" y="8"/>
                        <a:pt x="0" y="0"/>
                      </a:cubicBez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í$ľîḑé"/>
                <p:cNvSpPr/>
                <p:nvPr/>
              </p:nvSpPr>
              <p:spPr bwMode="auto">
                <a:xfrm>
                  <a:off x="5354768" y="3358998"/>
                  <a:ext cx="678279" cy="93685"/>
                </a:xfrm>
                <a:custGeom>
                  <a:avLst/>
                  <a:gdLst>
                    <a:gd name="T0" fmla="*/ 905 w 905"/>
                    <a:gd name="T1" fmla="*/ 88 h 125"/>
                    <a:gd name="T2" fmla="*/ 0 w 905"/>
                    <a:gd name="T3" fmla="*/ 125 h 125"/>
                    <a:gd name="T4" fmla="*/ 0 w 905"/>
                    <a:gd name="T5" fmla="*/ 36 h 125"/>
                    <a:gd name="T6" fmla="*/ 905 w 905"/>
                    <a:gd name="T7" fmla="*/ 0 h 125"/>
                    <a:gd name="T8" fmla="*/ 905 w 905"/>
                    <a:gd name="T9" fmla="*/ 88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5" h="125">
                      <a:moveTo>
                        <a:pt x="905" y="88"/>
                      </a:moveTo>
                      <a:lnTo>
                        <a:pt x="0" y="125"/>
                      </a:lnTo>
                      <a:lnTo>
                        <a:pt x="0" y="36"/>
                      </a:lnTo>
                      <a:lnTo>
                        <a:pt x="905" y="0"/>
                      </a:lnTo>
                      <a:lnTo>
                        <a:pt x="905" y="8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ïṣľîḑé"/>
                <p:cNvSpPr/>
                <p:nvPr/>
              </p:nvSpPr>
              <p:spPr bwMode="auto">
                <a:xfrm>
                  <a:off x="5276822" y="3339445"/>
                  <a:ext cx="2022845" cy="706759"/>
                </a:xfrm>
                <a:custGeom>
                  <a:avLst/>
                  <a:gdLst>
                    <a:gd name="T0" fmla="*/ 1122 w 1139"/>
                    <a:gd name="T1" fmla="*/ 399 h 399"/>
                    <a:gd name="T2" fmla="*/ 1122 w 1139"/>
                    <a:gd name="T3" fmla="*/ 265 h 399"/>
                    <a:gd name="T4" fmla="*/ 1122 w 1139"/>
                    <a:gd name="T5" fmla="*/ 265 h 399"/>
                    <a:gd name="T6" fmla="*/ 1119 w 1139"/>
                    <a:gd name="T7" fmla="*/ 269 h 399"/>
                    <a:gd name="T8" fmla="*/ 1115 w 1139"/>
                    <a:gd name="T9" fmla="*/ 273 h 399"/>
                    <a:gd name="T10" fmla="*/ 1108 w 1139"/>
                    <a:gd name="T11" fmla="*/ 276 h 399"/>
                    <a:gd name="T12" fmla="*/ 1099 w 1139"/>
                    <a:gd name="T13" fmla="*/ 280 h 399"/>
                    <a:gd name="T14" fmla="*/ 1088 w 1139"/>
                    <a:gd name="T15" fmla="*/ 283 h 399"/>
                    <a:gd name="T16" fmla="*/ 1079 w 1139"/>
                    <a:gd name="T17" fmla="*/ 285 h 399"/>
                    <a:gd name="T18" fmla="*/ 1079 w 1139"/>
                    <a:gd name="T19" fmla="*/ 248 h 399"/>
                    <a:gd name="T20" fmla="*/ 1075 w 1139"/>
                    <a:gd name="T21" fmla="*/ 249 h 399"/>
                    <a:gd name="T22" fmla="*/ 1058 w 1139"/>
                    <a:gd name="T23" fmla="*/ 252 h 399"/>
                    <a:gd name="T24" fmla="*/ 1037 w 1139"/>
                    <a:gd name="T25" fmla="*/ 256 h 399"/>
                    <a:gd name="T26" fmla="*/ 1011 w 1139"/>
                    <a:gd name="T27" fmla="*/ 259 h 399"/>
                    <a:gd name="T28" fmla="*/ 976 w 1139"/>
                    <a:gd name="T29" fmla="*/ 264 h 399"/>
                    <a:gd name="T30" fmla="*/ 957 w 1139"/>
                    <a:gd name="T31" fmla="*/ 266 h 399"/>
                    <a:gd name="T32" fmla="*/ 957 w 1139"/>
                    <a:gd name="T33" fmla="*/ 228 h 399"/>
                    <a:gd name="T34" fmla="*/ 921 w 1139"/>
                    <a:gd name="T35" fmla="*/ 231 h 399"/>
                    <a:gd name="T36" fmla="*/ 778 w 1139"/>
                    <a:gd name="T37" fmla="*/ 240 h 399"/>
                    <a:gd name="T38" fmla="*/ 777 w 1139"/>
                    <a:gd name="T39" fmla="*/ 240 h 399"/>
                    <a:gd name="T40" fmla="*/ 777 w 1139"/>
                    <a:gd name="T41" fmla="*/ 202 h 399"/>
                    <a:gd name="T42" fmla="*/ 725 w 1139"/>
                    <a:gd name="T43" fmla="*/ 204 h 399"/>
                    <a:gd name="T44" fmla="*/ 662 w 1139"/>
                    <a:gd name="T45" fmla="*/ 205 h 399"/>
                    <a:gd name="T46" fmla="*/ 615 w 1139"/>
                    <a:gd name="T47" fmla="*/ 206 h 399"/>
                    <a:gd name="T48" fmla="*/ 573 w 1139"/>
                    <a:gd name="T49" fmla="*/ 206 h 399"/>
                    <a:gd name="T50" fmla="*/ 560 w 1139"/>
                    <a:gd name="T51" fmla="*/ 206 h 399"/>
                    <a:gd name="T52" fmla="*/ 560 w 1139"/>
                    <a:gd name="T53" fmla="*/ 168 h 399"/>
                    <a:gd name="T54" fmla="*/ 533 w 1139"/>
                    <a:gd name="T55" fmla="*/ 168 h 399"/>
                    <a:gd name="T56" fmla="*/ 495 w 1139"/>
                    <a:gd name="T57" fmla="*/ 168 h 399"/>
                    <a:gd name="T58" fmla="*/ 459 w 1139"/>
                    <a:gd name="T59" fmla="*/ 168 h 399"/>
                    <a:gd name="T60" fmla="*/ 424 w 1139"/>
                    <a:gd name="T61" fmla="*/ 167 h 399"/>
                    <a:gd name="T62" fmla="*/ 390 w 1139"/>
                    <a:gd name="T63" fmla="*/ 166 h 399"/>
                    <a:gd name="T64" fmla="*/ 355 w 1139"/>
                    <a:gd name="T65" fmla="*/ 165 h 399"/>
                    <a:gd name="T66" fmla="*/ 348 w 1139"/>
                    <a:gd name="T67" fmla="*/ 164 h 399"/>
                    <a:gd name="T68" fmla="*/ 348 w 1139"/>
                    <a:gd name="T69" fmla="*/ 127 h 399"/>
                    <a:gd name="T70" fmla="*/ 320 w 1139"/>
                    <a:gd name="T71" fmla="*/ 125 h 399"/>
                    <a:gd name="T72" fmla="*/ 284 w 1139"/>
                    <a:gd name="T73" fmla="*/ 124 h 399"/>
                    <a:gd name="T74" fmla="*/ 247 w 1139"/>
                    <a:gd name="T75" fmla="*/ 121 h 399"/>
                    <a:gd name="T76" fmla="*/ 207 w 1139"/>
                    <a:gd name="T77" fmla="*/ 118 h 399"/>
                    <a:gd name="T78" fmla="*/ 163 w 1139"/>
                    <a:gd name="T79" fmla="*/ 115 h 399"/>
                    <a:gd name="T80" fmla="*/ 163 w 1139"/>
                    <a:gd name="T81" fmla="*/ 77 h 399"/>
                    <a:gd name="T82" fmla="*/ 44 w 1139"/>
                    <a:gd name="T83" fmla="*/ 59 h 399"/>
                    <a:gd name="T84" fmla="*/ 44 w 1139"/>
                    <a:gd name="T85" fmla="*/ 22 h 399"/>
                    <a:gd name="T86" fmla="*/ 0 w 1139"/>
                    <a:gd name="T87" fmla="*/ 0 h 399"/>
                    <a:gd name="T88" fmla="*/ 0 w 1139"/>
                    <a:gd name="T89" fmla="*/ 99 h 399"/>
                    <a:gd name="T90" fmla="*/ 726 w 1139"/>
                    <a:gd name="T91" fmla="*/ 333 h 399"/>
                    <a:gd name="T92" fmla="*/ 1122 w 1139"/>
                    <a:gd name="T93" fmla="*/ 399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39" h="399">
                      <a:moveTo>
                        <a:pt x="1122" y="399"/>
                      </a:moveTo>
                      <a:cubicBezTo>
                        <a:pt x="1122" y="265"/>
                        <a:pt x="1122" y="265"/>
                        <a:pt x="1122" y="265"/>
                      </a:cubicBezTo>
                      <a:cubicBezTo>
                        <a:pt x="1122" y="265"/>
                        <a:pt x="1122" y="265"/>
                        <a:pt x="1122" y="265"/>
                      </a:cubicBezTo>
                      <a:cubicBezTo>
                        <a:pt x="1122" y="266"/>
                        <a:pt x="1120" y="268"/>
                        <a:pt x="1119" y="269"/>
                      </a:cubicBezTo>
                      <a:cubicBezTo>
                        <a:pt x="1118" y="270"/>
                        <a:pt x="1117" y="272"/>
                        <a:pt x="1115" y="273"/>
                      </a:cubicBezTo>
                      <a:cubicBezTo>
                        <a:pt x="1113" y="274"/>
                        <a:pt x="1111" y="275"/>
                        <a:pt x="1108" y="276"/>
                      </a:cubicBezTo>
                      <a:cubicBezTo>
                        <a:pt x="1106" y="277"/>
                        <a:pt x="1103" y="279"/>
                        <a:pt x="1099" y="280"/>
                      </a:cubicBezTo>
                      <a:cubicBezTo>
                        <a:pt x="1096" y="281"/>
                        <a:pt x="1092" y="282"/>
                        <a:pt x="1088" y="283"/>
                      </a:cubicBezTo>
                      <a:cubicBezTo>
                        <a:pt x="1085" y="284"/>
                        <a:pt x="1083" y="285"/>
                        <a:pt x="1079" y="285"/>
                      </a:cubicBezTo>
                      <a:cubicBezTo>
                        <a:pt x="1079" y="248"/>
                        <a:pt x="1079" y="248"/>
                        <a:pt x="1079" y="248"/>
                      </a:cubicBezTo>
                      <a:cubicBezTo>
                        <a:pt x="1078" y="248"/>
                        <a:pt x="1076" y="248"/>
                        <a:pt x="1075" y="249"/>
                      </a:cubicBezTo>
                      <a:cubicBezTo>
                        <a:pt x="1069" y="250"/>
                        <a:pt x="1064" y="251"/>
                        <a:pt x="1058" y="252"/>
                      </a:cubicBezTo>
                      <a:cubicBezTo>
                        <a:pt x="1051" y="253"/>
                        <a:pt x="1044" y="255"/>
                        <a:pt x="1037" y="256"/>
                      </a:cubicBezTo>
                      <a:cubicBezTo>
                        <a:pt x="1029" y="257"/>
                        <a:pt x="1020" y="258"/>
                        <a:pt x="1011" y="259"/>
                      </a:cubicBezTo>
                      <a:cubicBezTo>
                        <a:pt x="1000" y="261"/>
                        <a:pt x="988" y="262"/>
                        <a:pt x="976" y="264"/>
                      </a:cubicBezTo>
                      <a:cubicBezTo>
                        <a:pt x="970" y="264"/>
                        <a:pt x="963" y="265"/>
                        <a:pt x="957" y="266"/>
                      </a:cubicBezTo>
                      <a:cubicBezTo>
                        <a:pt x="957" y="228"/>
                        <a:pt x="957" y="228"/>
                        <a:pt x="957" y="228"/>
                      </a:cubicBezTo>
                      <a:cubicBezTo>
                        <a:pt x="945" y="229"/>
                        <a:pt x="934" y="230"/>
                        <a:pt x="921" y="231"/>
                      </a:cubicBezTo>
                      <a:cubicBezTo>
                        <a:pt x="879" y="235"/>
                        <a:pt x="830" y="238"/>
                        <a:pt x="778" y="240"/>
                      </a:cubicBezTo>
                      <a:cubicBezTo>
                        <a:pt x="777" y="240"/>
                        <a:pt x="777" y="240"/>
                        <a:pt x="777" y="240"/>
                      </a:cubicBezTo>
                      <a:cubicBezTo>
                        <a:pt x="777" y="202"/>
                        <a:pt x="777" y="202"/>
                        <a:pt x="777" y="202"/>
                      </a:cubicBezTo>
                      <a:cubicBezTo>
                        <a:pt x="760" y="203"/>
                        <a:pt x="743" y="203"/>
                        <a:pt x="725" y="204"/>
                      </a:cubicBezTo>
                      <a:cubicBezTo>
                        <a:pt x="705" y="204"/>
                        <a:pt x="684" y="205"/>
                        <a:pt x="662" y="205"/>
                      </a:cubicBezTo>
                      <a:cubicBezTo>
                        <a:pt x="647" y="206"/>
                        <a:pt x="631" y="206"/>
                        <a:pt x="615" y="206"/>
                      </a:cubicBezTo>
                      <a:cubicBezTo>
                        <a:pt x="601" y="206"/>
                        <a:pt x="587" y="206"/>
                        <a:pt x="573" y="206"/>
                      </a:cubicBezTo>
                      <a:cubicBezTo>
                        <a:pt x="568" y="206"/>
                        <a:pt x="564" y="206"/>
                        <a:pt x="560" y="206"/>
                      </a:cubicBezTo>
                      <a:cubicBezTo>
                        <a:pt x="560" y="168"/>
                        <a:pt x="560" y="168"/>
                        <a:pt x="560" y="168"/>
                      </a:cubicBezTo>
                      <a:cubicBezTo>
                        <a:pt x="551" y="168"/>
                        <a:pt x="542" y="168"/>
                        <a:pt x="533" y="168"/>
                      </a:cubicBezTo>
                      <a:cubicBezTo>
                        <a:pt x="520" y="168"/>
                        <a:pt x="508" y="168"/>
                        <a:pt x="495" y="168"/>
                      </a:cubicBezTo>
                      <a:cubicBezTo>
                        <a:pt x="483" y="168"/>
                        <a:pt x="471" y="168"/>
                        <a:pt x="459" y="168"/>
                      </a:cubicBezTo>
                      <a:cubicBezTo>
                        <a:pt x="448" y="167"/>
                        <a:pt x="436" y="167"/>
                        <a:pt x="424" y="167"/>
                      </a:cubicBezTo>
                      <a:cubicBezTo>
                        <a:pt x="413" y="167"/>
                        <a:pt x="401" y="166"/>
                        <a:pt x="390" y="166"/>
                      </a:cubicBezTo>
                      <a:cubicBezTo>
                        <a:pt x="378" y="165"/>
                        <a:pt x="366" y="165"/>
                        <a:pt x="355" y="165"/>
                      </a:cubicBezTo>
                      <a:cubicBezTo>
                        <a:pt x="353" y="165"/>
                        <a:pt x="350" y="164"/>
                        <a:pt x="348" y="164"/>
                      </a:cubicBezTo>
                      <a:cubicBezTo>
                        <a:pt x="348" y="127"/>
                        <a:pt x="348" y="127"/>
                        <a:pt x="348" y="127"/>
                      </a:cubicBezTo>
                      <a:cubicBezTo>
                        <a:pt x="338" y="126"/>
                        <a:pt x="329" y="126"/>
                        <a:pt x="320" y="125"/>
                      </a:cubicBezTo>
                      <a:cubicBezTo>
                        <a:pt x="308" y="125"/>
                        <a:pt x="296" y="124"/>
                        <a:pt x="284" y="124"/>
                      </a:cubicBezTo>
                      <a:cubicBezTo>
                        <a:pt x="272" y="123"/>
                        <a:pt x="259" y="122"/>
                        <a:pt x="247" y="121"/>
                      </a:cubicBezTo>
                      <a:cubicBezTo>
                        <a:pt x="234" y="120"/>
                        <a:pt x="220" y="119"/>
                        <a:pt x="207" y="118"/>
                      </a:cubicBezTo>
                      <a:cubicBezTo>
                        <a:pt x="192" y="117"/>
                        <a:pt x="177" y="116"/>
                        <a:pt x="163" y="115"/>
                      </a:cubicBezTo>
                      <a:cubicBezTo>
                        <a:pt x="163" y="77"/>
                        <a:pt x="163" y="77"/>
                        <a:pt x="163" y="77"/>
                      </a:cubicBezTo>
                      <a:cubicBezTo>
                        <a:pt x="113" y="72"/>
                        <a:pt x="72" y="66"/>
                        <a:pt x="44" y="59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16" y="15"/>
                        <a:pt x="0" y="8"/>
                        <a:pt x="0" y="0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229"/>
                        <a:pt x="328" y="293"/>
                        <a:pt x="726" y="333"/>
                      </a:cubicBezTo>
                      <a:cubicBezTo>
                        <a:pt x="1139" y="375"/>
                        <a:pt x="1117" y="385"/>
                        <a:pt x="1122" y="3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îşľíďê"/>
                <p:cNvSpPr/>
                <p:nvPr/>
              </p:nvSpPr>
              <p:spPr bwMode="auto">
                <a:xfrm>
                  <a:off x="6224685" y="2740090"/>
                  <a:ext cx="1033532" cy="436197"/>
                </a:xfrm>
                <a:custGeom>
                  <a:avLst/>
                  <a:gdLst>
                    <a:gd name="T0" fmla="*/ 308 w 582"/>
                    <a:gd name="T1" fmla="*/ 42 h 246"/>
                    <a:gd name="T2" fmla="*/ 310 w 582"/>
                    <a:gd name="T3" fmla="*/ 36 h 246"/>
                    <a:gd name="T4" fmla="*/ 163 w 582"/>
                    <a:gd name="T5" fmla="*/ 0 h 246"/>
                    <a:gd name="T6" fmla="*/ 15 w 582"/>
                    <a:gd name="T7" fmla="*/ 14 h 246"/>
                    <a:gd name="T8" fmla="*/ 157 w 582"/>
                    <a:gd name="T9" fmla="*/ 74 h 246"/>
                    <a:gd name="T10" fmla="*/ 158 w 582"/>
                    <a:gd name="T11" fmla="*/ 78 h 246"/>
                    <a:gd name="T12" fmla="*/ 158 w 582"/>
                    <a:gd name="T13" fmla="*/ 79 h 246"/>
                    <a:gd name="T14" fmla="*/ 158 w 582"/>
                    <a:gd name="T15" fmla="*/ 82 h 246"/>
                    <a:gd name="T16" fmla="*/ 159 w 582"/>
                    <a:gd name="T17" fmla="*/ 84 h 246"/>
                    <a:gd name="T18" fmla="*/ 159 w 582"/>
                    <a:gd name="T19" fmla="*/ 87 h 246"/>
                    <a:gd name="T20" fmla="*/ 159 w 582"/>
                    <a:gd name="T21" fmla="*/ 88 h 246"/>
                    <a:gd name="T22" fmla="*/ 159 w 582"/>
                    <a:gd name="T23" fmla="*/ 92 h 246"/>
                    <a:gd name="T24" fmla="*/ 158 w 582"/>
                    <a:gd name="T25" fmla="*/ 93 h 246"/>
                    <a:gd name="T26" fmla="*/ 158 w 582"/>
                    <a:gd name="T27" fmla="*/ 97 h 246"/>
                    <a:gd name="T28" fmla="*/ 158 w 582"/>
                    <a:gd name="T29" fmla="*/ 98 h 246"/>
                    <a:gd name="T30" fmla="*/ 157 w 582"/>
                    <a:gd name="T31" fmla="*/ 101 h 246"/>
                    <a:gd name="T32" fmla="*/ 156 w 582"/>
                    <a:gd name="T33" fmla="*/ 103 h 246"/>
                    <a:gd name="T34" fmla="*/ 155 w 582"/>
                    <a:gd name="T35" fmla="*/ 107 h 246"/>
                    <a:gd name="T36" fmla="*/ 155 w 582"/>
                    <a:gd name="T37" fmla="*/ 108 h 246"/>
                    <a:gd name="T38" fmla="*/ 152 w 582"/>
                    <a:gd name="T39" fmla="*/ 113 h 246"/>
                    <a:gd name="T40" fmla="*/ 152 w 582"/>
                    <a:gd name="T41" fmla="*/ 115 h 246"/>
                    <a:gd name="T42" fmla="*/ 150 w 582"/>
                    <a:gd name="T43" fmla="*/ 118 h 246"/>
                    <a:gd name="T44" fmla="*/ 149 w 582"/>
                    <a:gd name="T45" fmla="*/ 120 h 246"/>
                    <a:gd name="T46" fmla="*/ 146 w 582"/>
                    <a:gd name="T47" fmla="*/ 124 h 246"/>
                    <a:gd name="T48" fmla="*/ 145 w 582"/>
                    <a:gd name="T49" fmla="*/ 126 h 246"/>
                    <a:gd name="T50" fmla="*/ 141 w 582"/>
                    <a:gd name="T51" fmla="*/ 132 h 246"/>
                    <a:gd name="T52" fmla="*/ 141 w 582"/>
                    <a:gd name="T53" fmla="*/ 133 h 246"/>
                    <a:gd name="T54" fmla="*/ 137 w 582"/>
                    <a:gd name="T55" fmla="*/ 138 h 246"/>
                    <a:gd name="T56" fmla="*/ 135 w 582"/>
                    <a:gd name="T57" fmla="*/ 140 h 246"/>
                    <a:gd name="T58" fmla="*/ 132 w 582"/>
                    <a:gd name="T59" fmla="*/ 144 h 246"/>
                    <a:gd name="T60" fmla="*/ 130 w 582"/>
                    <a:gd name="T61" fmla="*/ 146 h 246"/>
                    <a:gd name="T62" fmla="*/ 125 w 582"/>
                    <a:gd name="T63" fmla="*/ 151 h 246"/>
                    <a:gd name="T64" fmla="*/ 124 w 582"/>
                    <a:gd name="T65" fmla="*/ 152 h 246"/>
                    <a:gd name="T66" fmla="*/ 118 w 582"/>
                    <a:gd name="T67" fmla="*/ 159 h 246"/>
                    <a:gd name="T68" fmla="*/ 116 w 582"/>
                    <a:gd name="T69" fmla="*/ 161 h 246"/>
                    <a:gd name="T70" fmla="*/ 110 w 582"/>
                    <a:gd name="T71" fmla="*/ 166 h 246"/>
                    <a:gd name="T72" fmla="*/ 108 w 582"/>
                    <a:gd name="T73" fmla="*/ 168 h 246"/>
                    <a:gd name="T74" fmla="*/ 102 w 582"/>
                    <a:gd name="T75" fmla="*/ 173 h 246"/>
                    <a:gd name="T76" fmla="*/ 100 w 582"/>
                    <a:gd name="T77" fmla="*/ 175 h 246"/>
                    <a:gd name="T78" fmla="*/ 91 w 582"/>
                    <a:gd name="T79" fmla="*/ 182 h 246"/>
                    <a:gd name="T80" fmla="*/ 90 w 582"/>
                    <a:gd name="T81" fmla="*/ 183 h 246"/>
                    <a:gd name="T82" fmla="*/ 82 w 582"/>
                    <a:gd name="T83" fmla="*/ 190 h 246"/>
                    <a:gd name="T84" fmla="*/ 79 w 582"/>
                    <a:gd name="T85" fmla="*/ 192 h 246"/>
                    <a:gd name="T86" fmla="*/ 71 w 582"/>
                    <a:gd name="T87" fmla="*/ 198 h 246"/>
                    <a:gd name="T88" fmla="*/ 68 w 582"/>
                    <a:gd name="T89" fmla="*/ 200 h 246"/>
                    <a:gd name="T90" fmla="*/ 59 w 582"/>
                    <a:gd name="T91" fmla="*/ 207 h 246"/>
                    <a:gd name="T92" fmla="*/ 57 w 582"/>
                    <a:gd name="T93" fmla="*/ 209 h 246"/>
                    <a:gd name="T94" fmla="*/ 45 w 582"/>
                    <a:gd name="T95" fmla="*/ 217 h 246"/>
                    <a:gd name="T96" fmla="*/ 42 w 582"/>
                    <a:gd name="T97" fmla="*/ 219 h 246"/>
                    <a:gd name="T98" fmla="*/ 32 w 582"/>
                    <a:gd name="T99" fmla="*/ 225 h 246"/>
                    <a:gd name="T100" fmla="*/ 28 w 582"/>
                    <a:gd name="T101" fmla="*/ 228 h 246"/>
                    <a:gd name="T102" fmla="*/ 18 w 582"/>
                    <a:gd name="T103" fmla="*/ 234 h 246"/>
                    <a:gd name="T104" fmla="*/ 14 w 582"/>
                    <a:gd name="T105" fmla="*/ 237 h 246"/>
                    <a:gd name="T106" fmla="*/ 0 w 582"/>
                    <a:gd name="T107" fmla="*/ 246 h 246"/>
                    <a:gd name="T108" fmla="*/ 582 w 582"/>
                    <a:gd name="T109" fmla="*/ 138 h 246"/>
                    <a:gd name="T110" fmla="*/ 582 w 582"/>
                    <a:gd name="T111" fmla="*/ 42 h 246"/>
                    <a:gd name="T112" fmla="*/ 308 w 582"/>
                    <a:gd name="T113" fmla="*/ 4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82" h="246">
                      <a:moveTo>
                        <a:pt x="308" y="42"/>
                      </a:moveTo>
                      <a:cubicBezTo>
                        <a:pt x="310" y="36"/>
                        <a:pt x="310" y="36"/>
                        <a:pt x="310" y="36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39" y="21"/>
                        <a:pt x="157" y="74"/>
                      </a:cubicBezTo>
                      <a:cubicBezTo>
                        <a:pt x="157" y="76"/>
                        <a:pt x="157" y="77"/>
                        <a:pt x="158" y="78"/>
                      </a:cubicBezTo>
                      <a:cubicBezTo>
                        <a:pt x="158" y="79"/>
                        <a:pt x="158" y="79"/>
                        <a:pt x="158" y="79"/>
                      </a:cubicBezTo>
                      <a:cubicBezTo>
                        <a:pt x="158" y="80"/>
                        <a:pt x="158" y="81"/>
                        <a:pt x="158" y="82"/>
                      </a:cubicBezTo>
                      <a:cubicBezTo>
                        <a:pt x="158" y="83"/>
                        <a:pt x="159" y="83"/>
                        <a:pt x="159" y="84"/>
                      </a:cubicBezTo>
                      <a:cubicBezTo>
                        <a:pt x="159" y="85"/>
                        <a:pt x="159" y="86"/>
                        <a:pt x="159" y="87"/>
                      </a:cubicBezTo>
                      <a:cubicBezTo>
                        <a:pt x="159" y="87"/>
                        <a:pt x="159" y="87"/>
                        <a:pt x="159" y="88"/>
                      </a:cubicBezTo>
                      <a:cubicBezTo>
                        <a:pt x="159" y="89"/>
                        <a:pt x="159" y="91"/>
                        <a:pt x="159" y="92"/>
                      </a:cubicBezTo>
                      <a:cubicBezTo>
                        <a:pt x="159" y="92"/>
                        <a:pt x="158" y="93"/>
                        <a:pt x="158" y="93"/>
                      </a:cubicBezTo>
                      <a:cubicBezTo>
                        <a:pt x="158" y="94"/>
                        <a:pt x="158" y="96"/>
                        <a:pt x="158" y="97"/>
                      </a:cubicBezTo>
                      <a:cubicBezTo>
                        <a:pt x="158" y="97"/>
                        <a:pt x="158" y="98"/>
                        <a:pt x="158" y="98"/>
                      </a:cubicBezTo>
                      <a:cubicBezTo>
                        <a:pt x="157" y="99"/>
                        <a:pt x="157" y="100"/>
                        <a:pt x="157" y="101"/>
                      </a:cubicBezTo>
                      <a:cubicBezTo>
                        <a:pt x="157" y="102"/>
                        <a:pt x="156" y="103"/>
                        <a:pt x="156" y="103"/>
                      </a:cubicBezTo>
                      <a:cubicBezTo>
                        <a:pt x="156" y="104"/>
                        <a:pt x="155" y="106"/>
                        <a:pt x="155" y="107"/>
                      </a:cubicBezTo>
                      <a:cubicBezTo>
                        <a:pt x="155" y="108"/>
                        <a:pt x="155" y="108"/>
                        <a:pt x="155" y="108"/>
                      </a:cubicBezTo>
                      <a:cubicBezTo>
                        <a:pt x="154" y="110"/>
                        <a:pt x="153" y="111"/>
                        <a:pt x="152" y="113"/>
                      </a:cubicBezTo>
                      <a:cubicBezTo>
                        <a:pt x="152" y="114"/>
                        <a:pt x="152" y="114"/>
                        <a:pt x="152" y="115"/>
                      </a:cubicBezTo>
                      <a:cubicBezTo>
                        <a:pt x="151" y="116"/>
                        <a:pt x="150" y="117"/>
                        <a:pt x="150" y="118"/>
                      </a:cubicBezTo>
                      <a:cubicBezTo>
                        <a:pt x="149" y="119"/>
                        <a:pt x="149" y="120"/>
                        <a:pt x="149" y="120"/>
                      </a:cubicBezTo>
                      <a:cubicBezTo>
                        <a:pt x="148" y="122"/>
                        <a:pt x="147" y="123"/>
                        <a:pt x="146" y="124"/>
                      </a:cubicBezTo>
                      <a:cubicBezTo>
                        <a:pt x="146" y="125"/>
                        <a:pt x="146" y="125"/>
                        <a:pt x="145" y="126"/>
                      </a:cubicBezTo>
                      <a:cubicBezTo>
                        <a:pt x="144" y="128"/>
                        <a:pt x="143" y="130"/>
                        <a:pt x="141" y="132"/>
                      </a:cubicBezTo>
                      <a:cubicBezTo>
                        <a:pt x="141" y="133"/>
                        <a:pt x="141" y="133"/>
                        <a:pt x="141" y="133"/>
                      </a:cubicBezTo>
                      <a:cubicBezTo>
                        <a:pt x="139" y="134"/>
                        <a:pt x="138" y="136"/>
                        <a:pt x="137" y="138"/>
                      </a:cubicBezTo>
                      <a:cubicBezTo>
                        <a:pt x="136" y="138"/>
                        <a:pt x="136" y="139"/>
                        <a:pt x="135" y="140"/>
                      </a:cubicBezTo>
                      <a:cubicBezTo>
                        <a:pt x="134" y="141"/>
                        <a:pt x="133" y="142"/>
                        <a:pt x="132" y="144"/>
                      </a:cubicBezTo>
                      <a:cubicBezTo>
                        <a:pt x="131" y="145"/>
                        <a:pt x="131" y="145"/>
                        <a:pt x="130" y="146"/>
                      </a:cubicBezTo>
                      <a:cubicBezTo>
                        <a:pt x="128" y="148"/>
                        <a:pt x="127" y="149"/>
                        <a:pt x="125" y="151"/>
                      </a:cubicBezTo>
                      <a:cubicBezTo>
                        <a:pt x="125" y="151"/>
                        <a:pt x="124" y="152"/>
                        <a:pt x="124" y="152"/>
                      </a:cubicBezTo>
                      <a:cubicBezTo>
                        <a:pt x="122" y="154"/>
                        <a:pt x="120" y="157"/>
                        <a:pt x="118" y="159"/>
                      </a:cubicBezTo>
                      <a:cubicBezTo>
                        <a:pt x="117" y="159"/>
                        <a:pt x="116" y="160"/>
                        <a:pt x="116" y="161"/>
                      </a:cubicBezTo>
                      <a:cubicBezTo>
                        <a:pt x="114" y="162"/>
                        <a:pt x="112" y="164"/>
                        <a:pt x="110" y="166"/>
                      </a:cubicBezTo>
                      <a:cubicBezTo>
                        <a:pt x="110" y="167"/>
                        <a:pt x="109" y="167"/>
                        <a:pt x="108" y="168"/>
                      </a:cubicBezTo>
                      <a:cubicBezTo>
                        <a:pt x="106" y="170"/>
                        <a:pt x="104" y="171"/>
                        <a:pt x="102" y="173"/>
                      </a:cubicBezTo>
                      <a:cubicBezTo>
                        <a:pt x="101" y="174"/>
                        <a:pt x="101" y="175"/>
                        <a:pt x="100" y="175"/>
                      </a:cubicBezTo>
                      <a:cubicBezTo>
                        <a:pt x="97" y="178"/>
                        <a:pt x="94" y="180"/>
                        <a:pt x="91" y="182"/>
                      </a:cubicBezTo>
                      <a:cubicBezTo>
                        <a:pt x="90" y="183"/>
                        <a:pt x="90" y="183"/>
                        <a:pt x="90" y="183"/>
                      </a:cubicBezTo>
                      <a:cubicBezTo>
                        <a:pt x="88" y="185"/>
                        <a:pt x="85" y="188"/>
                        <a:pt x="82" y="190"/>
                      </a:cubicBezTo>
                      <a:cubicBezTo>
                        <a:pt x="81" y="191"/>
                        <a:pt x="80" y="192"/>
                        <a:pt x="79" y="192"/>
                      </a:cubicBezTo>
                      <a:cubicBezTo>
                        <a:pt x="76" y="194"/>
                        <a:pt x="74" y="196"/>
                        <a:pt x="71" y="198"/>
                      </a:cubicBezTo>
                      <a:cubicBezTo>
                        <a:pt x="70" y="199"/>
                        <a:pt x="69" y="200"/>
                        <a:pt x="68" y="200"/>
                      </a:cubicBezTo>
                      <a:cubicBezTo>
                        <a:pt x="65" y="203"/>
                        <a:pt x="62" y="205"/>
                        <a:pt x="59" y="207"/>
                      </a:cubicBezTo>
                      <a:cubicBezTo>
                        <a:pt x="58" y="207"/>
                        <a:pt x="58" y="208"/>
                        <a:pt x="57" y="209"/>
                      </a:cubicBezTo>
                      <a:cubicBezTo>
                        <a:pt x="53" y="211"/>
                        <a:pt x="49" y="214"/>
                        <a:pt x="45" y="217"/>
                      </a:cubicBezTo>
                      <a:cubicBezTo>
                        <a:pt x="44" y="217"/>
                        <a:pt x="43" y="218"/>
                        <a:pt x="42" y="219"/>
                      </a:cubicBezTo>
                      <a:cubicBezTo>
                        <a:pt x="39" y="221"/>
                        <a:pt x="36" y="223"/>
                        <a:pt x="32" y="225"/>
                      </a:cubicBezTo>
                      <a:cubicBezTo>
                        <a:pt x="31" y="226"/>
                        <a:pt x="29" y="227"/>
                        <a:pt x="28" y="228"/>
                      </a:cubicBezTo>
                      <a:cubicBezTo>
                        <a:pt x="25" y="230"/>
                        <a:pt x="22" y="232"/>
                        <a:pt x="18" y="234"/>
                      </a:cubicBezTo>
                      <a:cubicBezTo>
                        <a:pt x="17" y="235"/>
                        <a:pt x="16" y="236"/>
                        <a:pt x="14" y="237"/>
                      </a:cubicBezTo>
                      <a:cubicBezTo>
                        <a:pt x="9" y="240"/>
                        <a:pt x="5" y="243"/>
                        <a:pt x="0" y="246"/>
                      </a:cubicBezTo>
                      <a:cubicBezTo>
                        <a:pt x="38" y="229"/>
                        <a:pt x="582" y="166"/>
                        <a:pt x="582" y="138"/>
                      </a:cubicBezTo>
                      <a:cubicBezTo>
                        <a:pt x="582" y="42"/>
                        <a:pt x="582" y="42"/>
                        <a:pt x="582" y="42"/>
                      </a:cubicBezTo>
                      <a:lnTo>
                        <a:pt x="308" y="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ïšļïḍe"/>
                <p:cNvSpPr/>
                <p:nvPr/>
              </p:nvSpPr>
              <p:spPr bwMode="auto">
                <a:xfrm>
                  <a:off x="5276822" y="2263193"/>
                  <a:ext cx="2022845" cy="707508"/>
                </a:xfrm>
                <a:custGeom>
                  <a:avLst/>
                  <a:gdLst>
                    <a:gd name="T0" fmla="*/ 1122 w 1139"/>
                    <a:gd name="T1" fmla="*/ 399 h 399"/>
                    <a:gd name="T2" fmla="*/ 1122 w 1139"/>
                    <a:gd name="T3" fmla="*/ 264 h 399"/>
                    <a:gd name="T4" fmla="*/ 1122 w 1139"/>
                    <a:gd name="T5" fmla="*/ 265 h 399"/>
                    <a:gd name="T6" fmla="*/ 1119 w 1139"/>
                    <a:gd name="T7" fmla="*/ 269 h 399"/>
                    <a:gd name="T8" fmla="*/ 1115 w 1139"/>
                    <a:gd name="T9" fmla="*/ 272 h 399"/>
                    <a:gd name="T10" fmla="*/ 1108 w 1139"/>
                    <a:gd name="T11" fmla="*/ 276 h 399"/>
                    <a:gd name="T12" fmla="*/ 1099 w 1139"/>
                    <a:gd name="T13" fmla="*/ 279 h 399"/>
                    <a:gd name="T14" fmla="*/ 1088 w 1139"/>
                    <a:gd name="T15" fmla="*/ 283 h 399"/>
                    <a:gd name="T16" fmla="*/ 1079 w 1139"/>
                    <a:gd name="T17" fmla="*/ 285 h 399"/>
                    <a:gd name="T18" fmla="*/ 1079 w 1139"/>
                    <a:gd name="T19" fmla="*/ 247 h 399"/>
                    <a:gd name="T20" fmla="*/ 1075 w 1139"/>
                    <a:gd name="T21" fmla="*/ 248 h 399"/>
                    <a:gd name="T22" fmla="*/ 1058 w 1139"/>
                    <a:gd name="T23" fmla="*/ 252 h 399"/>
                    <a:gd name="T24" fmla="*/ 1037 w 1139"/>
                    <a:gd name="T25" fmla="*/ 255 h 399"/>
                    <a:gd name="T26" fmla="*/ 1011 w 1139"/>
                    <a:gd name="T27" fmla="*/ 259 h 399"/>
                    <a:gd name="T28" fmla="*/ 976 w 1139"/>
                    <a:gd name="T29" fmla="*/ 263 h 399"/>
                    <a:gd name="T30" fmla="*/ 957 w 1139"/>
                    <a:gd name="T31" fmla="*/ 265 h 399"/>
                    <a:gd name="T32" fmla="*/ 957 w 1139"/>
                    <a:gd name="T33" fmla="*/ 228 h 399"/>
                    <a:gd name="T34" fmla="*/ 921 w 1139"/>
                    <a:gd name="T35" fmla="*/ 231 h 399"/>
                    <a:gd name="T36" fmla="*/ 778 w 1139"/>
                    <a:gd name="T37" fmla="*/ 239 h 399"/>
                    <a:gd name="T38" fmla="*/ 777 w 1139"/>
                    <a:gd name="T39" fmla="*/ 239 h 399"/>
                    <a:gd name="T40" fmla="*/ 777 w 1139"/>
                    <a:gd name="T41" fmla="*/ 201 h 399"/>
                    <a:gd name="T42" fmla="*/ 725 w 1139"/>
                    <a:gd name="T43" fmla="*/ 203 h 399"/>
                    <a:gd name="T44" fmla="*/ 662 w 1139"/>
                    <a:gd name="T45" fmla="*/ 205 h 399"/>
                    <a:gd name="T46" fmla="*/ 615 w 1139"/>
                    <a:gd name="T47" fmla="*/ 205 h 399"/>
                    <a:gd name="T48" fmla="*/ 573 w 1139"/>
                    <a:gd name="T49" fmla="*/ 206 h 399"/>
                    <a:gd name="T50" fmla="*/ 560 w 1139"/>
                    <a:gd name="T51" fmla="*/ 206 h 399"/>
                    <a:gd name="T52" fmla="*/ 560 w 1139"/>
                    <a:gd name="T53" fmla="*/ 168 h 399"/>
                    <a:gd name="T54" fmla="*/ 533 w 1139"/>
                    <a:gd name="T55" fmla="*/ 168 h 399"/>
                    <a:gd name="T56" fmla="*/ 495 w 1139"/>
                    <a:gd name="T57" fmla="*/ 168 h 399"/>
                    <a:gd name="T58" fmla="*/ 459 w 1139"/>
                    <a:gd name="T59" fmla="*/ 167 h 399"/>
                    <a:gd name="T60" fmla="*/ 424 w 1139"/>
                    <a:gd name="T61" fmla="*/ 166 h 399"/>
                    <a:gd name="T62" fmla="*/ 390 w 1139"/>
                    <a:gd name="T63" fmla="*/ 165 h 399"/>
                    <a:gd name="T64" fmla="*/ 355 w 1139"/>
                    <a:gd name="T65" fmla="*/ 164 h 399"/>
                    <a:gd name="T66" fmla="*/ 348 w 1139"/>
                    <a:gd name="T67" fmla="*/ 164 h 399"/>
                    <a:gd name="T68" fmla="*/ 348 w 1139"/>
                    <a:gd name="T69" fmla="*/ 126 h 399"/>
                    <a:gd name="T70" fmla="*/ 320 w 1139"/>
                    <a:gd name="T71" fmla="*/ 125 h 399"/>
                    <a:gd name="T72" fmla="*/ 284 w 1139"/>
                    <a:gd name="T73" fmla="*/ 123 h 399"/>
                    <a:gd name="T74" fmla="*/ 247 w 1139"/>
                    <a:gd name="T75" fmla="*/ 121 h 399"/>
                    <a:gd name="T76" fmla="*/ 207 w 1139"/>
                    <a:gd name="T77" fmla="*/ 118 h 399"/>
                    <a:gd name="T78" fmla="*/ 163 w 1139"/>
                    <a:gd name="T79" fmla="*/ 114 h 399"/>
                    <a:gd name="T80" fmla="*/ 163 w 1139"/>
                    <a:gd name="T81" fmla="*/ 77 h 399"/>
                    <a:gd name="T82" fmla="*/ 44 w 1139"/>
                    <a:gd name="T83" fmla="*/ 59 h 399"/>
                    <a:gd name="T84" fmla="*/ 44 w 1139"/>
                    <a:gd name="T85" fmla="*/ 21 h 399"/>
                    <a:gd name="T86" fmla="*/ 0 w 1139"/>
                    <a:gd name="T87" fmla="*/ 0 h 399"/>
                    <a:gd name="T88" fmla="*/ 0 w 1139"/>
                    <a:gd name="T89" fmla="*/ 99 h 399"/>
                    <a:gd name="T90" fmla="*/ 726 w 1139"/>
                    <a:gd name="T91" fmla="*/ 333 h 399"/>
                    <a:gd name="T92" fmla="*/ 1122 w 1139"/>
                    <a:gd name="T93" fmla="*/ 399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39" h="399">
                      <a:moveTo>
                        <a:pt x="1122" y="399"/>
                      </a:moveTo>
                      <a:cubicBezTo>
                        <a:pt x="1122" y="264"/>
                        <a:pt x="1122" y="264"/>
                        <a:pt x="1122" y="264"/>
                      </a:cubicBezTo>
                      <a:cubicBezTo>
                        <a:pt x="1122" y="265"/>
                        <a:pt x="1122" y="265"/>
                        <a:pt x="1122" y="265"/>
                      </a:cubicBezTo>
                      <a:cubicBezTo>
                        <a:pt x="1122" y="266"/>
                        <a:pt x="1120" y="267"/>
                        <a:pt x="1119" y="269"/>
                      </a:cubicBezTo>
                      <a:cubicBezTo>
                        <a:pt x="1118" y="270"/>
                        <a:pt x="1117" y="271"/>
                        <a:pt x="1115" y="272"/>
                      </a:cubicBezTo>
                      <a:cubicBezTo>
                        <a:pt x="1113" y="273"/>
                        <a:pt x="1111" y="275"/>
                        <a:pt x="1108" y="276"/>
                      </a:cubicBezTo>
                      <a:cubicBezTo>
                        <a:pt x="1106" y="277"/>
                        <a:pt x="1103" y="278"/>
                        <a:pt x="1099" y="279"/>
                      </a:cubicBezTo>
                      <a:cubicBezTo>
                        <a:pt x="1096" y="280"/>
                        <a:pt x="1092" y="282"/>
                        <a:pt x="1088" y="283"/>
                      </a:cubicBezTo>
                      <a:cubicBezTo>
                        <a:pt x="1085" y="283"/>
                        <a:pt x="1083" y="284"/>
                        <a:pt x="1079" y="285"/>
                      </a:cubicBezTo>
                      <a:cubicBezTo>
                        <a:pt x="1079" y="247"/>
                        <a:pt x="1079" y="247"/>
                        <a:pt x="1079" y="247"/>
                      </a:cubicBezTo>
                      <a:cubicBezTo>
                        <a:pt x="1078" y="247"/>
                        <a:pt x="1076" y="248"/>
                        <a:pt x="1075" y="248"/>
                      </a:cubicBezTo>
                      <a:cubicBezTo>
                        <a:pt x="1069" y="249"/>
                        <a:pt x="1064" y="251"/>
                        <a:pt x="1058" y="252"/>
                      </a:cubicBezTo>
                      <a:cubicBezTo>
                        <a:pt x="1051" y="253"/>
                        <a:pt x="1044" y="254"/>
                        <a:pt x="1037" y="255"/>
                      </a:cubicBezTo>
                      <a:cubicBezTo>
                        <a:pt x="1029" y="257"/>
                        <a:pt x="1020" y="258"/>
                        <a:pt x="1011" y="259"/>
                      </a:cubicBezTo>
                      <a:cubicBezTo>
                        <a:pt x="1000" y="261"/>
                        <a:pt x="988" y="262"/>
                        <a:pt x="976" y="263"/>
                      </a:cubicBezTo>
                      <a:cubicBezTo>
                        <a:pt x="970" y="264"/>
                        <a:pt x="963" y="265"/>
                        <a:pt x="957" y="265"/>
                      </a:cubicBezTo>
                      <a:cubicBezTo>
                        <a:pt x="957" y="228"/>
                        <a:pt x="957" y="228"/>
                        <a:pt x="957" y="228"/>
                      </a:cubicBezTo>
                      <a:cubicBezTo>
                        <a:pt x="945" y="229"/>
                        <a:pt x="934" y="230"/>
                        <a:pt x="921" y="231"/>
                      </a:cubicBezTo>
                      <a:cubicBezTo>
                        <a:pt x="879" y="234"/>
                        <a:pt x="830" y="237"/>
                        <a:pt x="778" y="239"/>
                      </a:cubicBezTo>
                      <a:cubicBezTo>
                        <a:pt x="777" y="239"/>
                        <a:pt x="777" y="239"/>
                        <a:pt x="777" y="239"/>
                      </a:cubicBezTo>
                      <a:cubicBezTo>
                        <a:pt x="777" y="201"/>
                        <a:pt x="777" y="201"/>
                        <a:pt x="777" y="201"/>
                      </a:cubicBezTo>
                      <a:cubicBezTo>
                        <a:pt x="760" y="202"/>
                        <a:pt x="743" y="203"/>
                        <a:pt x="725" y="203"/>
                      </a:cubicBezTo>
                      <a:cubicBezTo>
                        <a:pt x="705" y="204"/>
                        <a:pt x="684" y="204"/>
                        <a:pt x="662" y="205"/>
                      </a:cubicBezTo>
                      <a:cubicBezTo>
                        <a:pt x="647" y="205"/>
                        <a:pt x="631" y="205"/>
                        <a:pt x="615" y="205"/>
                      </a:cubicBezTo>
                      <a:cubicBezTo>
                        <a:pt x="601" y="206"/>
                        <a:pt x="587" y="206"/>
                        <a:pt x="573" y="206"/>
                      </a:cubicBezTo>
                      <a:cubicBezTo>
                        <a:pt x="568" y="206"/>
                        <a:pt x="564" y="206"/>
                        <a:pt x="560" y="206"/>
                      </a:cubicBezTo>
                      <a:cubicBezTo>
                        <a:pt x="560" y="168"/>
                        <a:pt x="560" y="168"/>
                        <a:pt x="560" y="168"/>
                      </a:cubicBezTo>
                      <a:cubicBezTo>
                        <a:pt x="551" y="168"/>
                        <a:pt x="542" y="168"/>
                        <a:pt x="533" y="168"/>
                      </a:cubicBezTo>
                      <a:cubicBezTo>
                        <a:pt x="520" y="168"/>
                        <a:pt x="508" y="168"/>
                        <a:pt x="495" y="168"/>
                      </a:cubicBezTo>
                      <a:cubicBezTo>
                        <a:pt x="483" y="168"/>
                        <a:pt x="471" y="167"/>
                        <a:pt x="459" y="167"/>
                      </a:cubicBezTo>
                      <a:cubicBezTo>
                        <a:pt x="448" y="167"/>
                        <a:pt x="436" y="167"/>
                        <a:pt x="424" y="166"/>
                      </a:cubicBezTo>
                      <a:cubicBezTo>
                        <a:pt x="413" y="166"/>
                        <a:pt x="401" y="166"/>
                        <a:pt x="390" y="165"/>
                      </a:cubicBezTo>
                      <a:cubicBezTo>
                        <a:pt x="378" y="165"/>
                        <a:pt x="366" y="165"/>
                        <a:pt x="355" y="164"/>
                      </a:cubicBezTo>
                      <a:cubicBezTo>
                        <a:pt x="353" y="164"/>
                        <a:pt x="350" y="164"/>
                        <a:pt x="348" y="164"/>
                      </a:cubicBezTo>
                      <a:cubicBezTo>
                        <a:pt x="348" y="126"/>
                        <a:pt x="348" y="126"/>
                        <a:pt x="348" y="126"/>
                      </a:cubicBezTo>
                      <a:cubicBezTo>
                        <a:pt x="338" y="126"/>
                        <a:pt x="329" y="125"/>
                        <a:pt x="320" y="125"/>
                      </a:cubicBezTo>
                      <a:cubicBezTo>
                        <a:pt x="308" y="124"/>
                        <a:pt x="296" y="124"/>
                        <a:pt x="284" y="123"/>
                      </a:cubicBezTo>
                      <a:cubicBezTo>
                        <a:pt x="272" y="122"/>
                        <a:pt x="259" y="122"/>
                        <a:pt x="247" y="121"/>
                      </a:cubicBezTo>
                      <a:cubicBezTo>
                        <a:pt x="234" y="120"/>
                        <a:pt x="220" y="119"/>
                        <a:pt x="207" y="118"/>
                      </a:cubicBezTo>
                      <a:cubicBezTo>
                        <a:pt x="192" y="117"/>
                        <a:pt x="177" y="116"/>
                        <a:pt x="163" y="114"/>
                      </a:cubicBezTo>
                      <a:cubicBezTo>
                        <a:pt x="163" y="77"/>
                        <a:pt x="163" y="77"/>
                        <a:pt x="163" y="77"/>
                      </a:cubicBezTo>
                      <a:cubicBezTo>
                        <a:pt x="113" y="72"/>
                        <a:pt x="72" y="66"/>
                        <a:pt x="44" y="59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6" y="15"/>
                        <a:pt x="0" y="8"/>
                        <a:pt x="0" y="0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228"/>
                        <a:pt x="328" y="293"/>
                        <a:pt x="726" y="333"/>
                      </a:cubicBezTo>
                      <a:cubicBezTo>
                        <a:pt x="1139" y="374"/>
                        <a:pt x="1117" y="385"/>
                        <a:pt x="1122" y="3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1" name="îṣḷíďê"/>
                <p:cNvSpPr/>
                <p:nvPr/>
              </p:nvSpPr>
              <p:spPr bwMode="auto">
                <a:xfrm>
                  <a:off x="5937863" y="5597104"/>
                  <a:ext cx="5246" cy="0"/>
                </a:xfrm>
                <a:custGeom>
                  <a:avLst/>
                  <a:gdLst>
                    <a:gd name="T0" fmla="*/ 3 w 3"/>
                    <a:gd name="T1" fmla="*/ 2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ïṣľiḋê"/>
                <p:cNvSpPr/>
                <p:nvPr/>
              </p:nvSpPr>
              <p:spPr bwMode="auto">
                <a:xfrm>
                  <a:off x="5816447" y="55281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ïşļiďe"/>
                <p:cNvSpPr/>
                <p:nvPr/>
              </p:nvSpPr>
              <p:spPr bwMode="auto">
                <a:xfrm>
                  <a:off x="5816447" y="5528152"/>
                  <a:ext cx="0" cy="14240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  <a:gd name="T3" fmla="*/ 8 h 8"/>
                    <a:gd name="T4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5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5"/>
                        <a:pt x="0" y="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íş1ïde"/>
                <p:cNvSpPr/>
                <p:nvPr/>
              </p:nvSpPr>
              <p:spPr bwMode="auto">
                <a:xfrm>
                  <a:off x="6942165" y="5535647"/>
                  <a:ext cx="0" cy="8994"/>
                </a:xfrm>
                <a:custGeom>
                  <a:avLst/>
                  <a:gdLst>
                    <a:gd name="T0" fmla="*/ 0 h 5"/>
                    <a:gd name="T1" fmla="*/ 5 h 5"/>
                    <a:gd name="T2" fmla="*/ 5 h 5"/>
                    <a:gd name="T3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cubicBezTo>
                        <a:pt x="0" y="2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2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ïš1iďê"/>
                <p:cNvSpPr/>
                <p:nvPr/>
              </p:nvSpPr>
              <p:spPr bwMode="auto">
                <a:xfrm>
                  <a:off x="5816447" y="55176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ïṩḻíde"/>
                <p:cNvSpPr/>
                <p:nvPr/>
              </p:nvSpPr>
              <p:spPr bwMode="auto">
                <a:xfrm>
                  <a:off x="6651367" y="5496674"/>
                  <a:ext cx="1499" cy="11992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6 h 7"/>
                    <a:gd name="T4" fmla="*/ 1 w 1"/>
                    <a:gd name="T5" fmla="*/ 7 h 7"/>
                    <a:gd name="T6" fmla="*/ 1 w 1"/>
                    <a:gd name="T7" fmla="*/ 1 h 7"/>
                    <a:gd name="T8" fmla="*/ 0 w 1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ïṡḷîḑê"/>
                <p:cNvSpPr/>
                <p:nvPr/>
              </p:nvSpPr>
              <p:spPr bwMode="auto">
                <a:xfrm>
                  <a:off x="6642374" y="5489179"/>
                  <a:ext cx="8994" cy="28480"/>
                </a:xfrm>
                <a:custGeom>
                  <a:avLst/>
                  <a:gdLst>
                    <a:gd name="T0" fmla="*/ 4 w 5"/>
                    <a:gd name="T1" fmla="*/ 0 h 16"/>
                    <a:gd name="T2" fmla="*/ 0 w 5"/>
                    <a:gd name="T3" fmla="*/ 10 h 16"/>
                    <a:gd name="T4" fmla="*/ 0 w 5"/>
                    <a:gd name="T5" fmla="*/ 16 h 16"/>
                    <a:gd name="T6" fmla="*/ 4 w 5"/>
                    <a:gd name="T7" fmla="*/ 7 h 16"/>
                    <a:gd name="T8" fmla="*/ 5 w 5"/>
                    <a:gd name="T9" fmla="*/ 10 h 16"/>
                    <a:gd name="T10" fmla="*/ 5 w 5"/>
                    <a:gd name="T11" fmla="*/ 4 h 16"/>
                    <a:gd name="T12" fmla="*/ 4 w 5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6">
                      <a:moveTo>
                        <a:pt x="4" y="0"/>
                      </a:moveTo>
                      <a:cubicBezTo>
                        <a:pt x="4" y="0"/>
                        <a:pt x="2" y="4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0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5" y="1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2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iŝḷíḑê"/>
                <p:cNvSpPr/>
                <p:nvPr/>
              </p:nvSpPr>
              <p:spPr bwMode="auto">
                <a:xfrm>
                  <a:off x="6367315" y="5487680"/>
                  <a:ext cx="1499" cy="19486"/>
                </a:xfrm>
                <a:custGeom>
                  <a:avLst/>
                  <a:gdLst>
                    <a:gd name="T0" fmla="*/ 1 w 1"/>
                    <a:gd name="T1" fmla="*/ 0 h 11"/>
                    <a:gd name="T2" fmla="*/ 0 w 1"/>
                    <a:gd name="T3" fmla="*/ 4 h 11"/>
                    <a:gd name="T4" fmla="*/ 0 w 1"/>
                    <a:gd name="T5" fmla="*/ 11 h 11"/>
                    <a:gd name="T6" fmla="*/ 1 w 1"/>
                    <a:gd name="T7" fmla="*/ 7 h 11"/>
                    <a:gd name="T8" fmla="*/ 1 w 1"/>
                    <a:gd name="T9" fmla="*/ 9 h 11"/>
                    <a:gd name="T10" fmla="*/ 1 w 1"/>
                    <a:gd name="T11" fmla="*/ 3 h 11"/>
                    <a:gd name="T12" fmla="*/ 1 w 1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1" y="0"/>
                      </a:moveTo>
                      <a:cubicBezTo>
                        <a:pt x="1" y="0"/>
                        <a:pt x="1" y="2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8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1" y="9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íṧ1íḑè"/>
                <p:cNvSpPr/>
                <p:nvPr/>
              </p:nvSpPr>
              <p:spPr bwMode="auto">
                <a:xfrm>
                  <a:off x="5940861" y="5597104"/>
                  <a:ext cx="11242" cy="0"/>
                </a:xfrm>
                <a:custGeom>
                  <a:avLst/>
                  <a:gdLst>
                    <a:gd name="T0" fmla="*/ 6 w 6"/>
                    <a:gd name="T1" fmla="*/ 0 w 6"/>
                    <a:gd name="T2" fmla="*/ 1 w 6"/>
                    <a:gd name="T3" fmla="*/ 6 w 6"/>
                    <a:gd name="T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585525" y="1153032"/>
            <a:ext cx="9084021" cy="5933121"/>
            <a:chOff x="1585525" y="1153032"/>
            <a:chExt cx="9084021" cy="5933121"/>
          </a:xfrm>
        </p:grpSpPr>
        <p:sp>
          <p:nvSpPr>
            <p:cNvPr id="4" name="ïśļidè"/>
            <p:cNvSpPr/>
            <p:nvPr/>
          </p:nvSpPr>
          <p:spPr>
            <a:xfrm flipV="1">
              <a:off x="6098802" y="1505248"/>
              <a:ext cx="0" cy="5580905"/>
            </a:xfrm>
            <a:prstGeom prst="line">
              <a:avLst/>
            </a:prstGeom>
            <a:ln w="63500">
              <a:solidFill>
                <a:schemeClr val="tx2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ṡľïďe"/>
            <p:cNvSpPr/>
            <p:nvPr/>
          </p:nvSpPr>
          <p:spPr>
            <a:xfrm>
              <a:off x="5855178" y="2633213"/>
              <a:ext cx="493972" cy="49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ṥḷiḋé"/>
            <p:cNvSpPr/>
            <p:nvPr/>
          </p:nvSpPr>
          <p:spPr>
            <a:xfrm>
              <a:off x="5893174" y="2671209"/>
              <a:ext cx="417981" cy="41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  <a:endParaRPr sz="20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ísḷiḓe"/>
            <p:cNvSpPr/>
            <p:nvPr/>
          </p:nvSpPr>
          <p:spPr>
            <a:xfrm>
              <a:off x="5957817" y="2737875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ṣľîḋé"/>
            <p:cNvSpPr/>
            <p:nvPr/>
          </p:nvSpPr>
          <p:spPr>
            <a:xfrm>
              <a:off x="4512193" y="2724632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研究计划</a:t>
              </a:r>
            </a:p>
          </p:txBody>
        </p:sp>
        <p:sp>
          <p:nvSpPr>
            <p:cNvPr id="9" name="ïś1íḑè"/>
            <p:cNvSpPr/>
            <p:nvPr/>
          </p:nvSpPr>
          <p:spPr>
            <a:xfrm>
              <a:off x="6317400" y="2866861"/>
              <a:ext cx="1050456" cy="0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ľidê"/>
            <p:cNvSpPr/>
            <p:nvPr/>
          </p:nvSpPr>
          <p:spPr>
            <a:xfrm>
              <a:off x="5855178" y="3706302"/>
              <a:ext cx="493972" cy="49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$1iďe"/>
            <p:cNvSpPr/>
            <p:nvPr/>
          </p:nvSpPr>
          <p:spPr>
            <a:xfrm>
              <a:off x="5893174" y="3744298"/>
              <a:ext cx="417981" cy="41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sz="2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îṩļíde"/>
            <p:cNvSpPr/>
            <p:nvPr/>
          </p:nvSpPr>
          <p:spPr>
            <a:xfrm>
              <a:off x="5957817" y="3810964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šļídè"/>
            <p:cNvSpPr/>
            <p:nvPr/>
          </p:nvSpPr>
          <p:spPr>
            <a:xfrm>
              <a:off x="5855178" y="4785741"/>
              <a:ext cx="493972" cy="49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ṧ1ïdé"/>
            <p:cNvSpPr/>
            <p:nvPr/>
          </p:nvSpPr>
          <p:spPr>
            <a:xfrm>
              <a:off x="5893174" y="4823737"/>
              <a:ext cx="417981" cy="41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noFill/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3</a:t>
              </a:r>
              <a:endParaRPr sz="20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iṩḻíďe"/>
            <p:cNvSpPr/>
            <p:nvPr/>
          </p:nvSpPr>
          <p:spPr>
            <a:xfrm>
              <a:off x="5964167" y="4890403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ïḍé"/>
            <p:cNvSpPr/>
            <p:nvPr/>
          </p:nvSpPr>
          <p:spPr>
            <a:xfrm>
              <a:off x="5855178" y="5890578"/>
              <a:ext cx="493972" cy="49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ṧḷiďé"/>
            <p:cNvSpPr/>
            <p:nvPr/>
          </p:nvSpPr>
          <p:spPr>
            <a:xfrm>
              <a:off x="5893174" y="5928574"/>
              <a:ext cx="417981" cy="41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</a:t>
              </a:r>
              <a:endParaRPr sz="2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ïṩlïḓé"/>
            <p:cNvSpPr/>
            <p:nvPr/>
          </p:nvSpPr>
          <p:spPr>
            <a:xfrm>
              <a:off x="5964167" y="6001590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ṧ1ïḋè"/>
            <p:cNvSpPr/>
            <p:nvPr/>
          </p:nvSpPr>
          <p:spPr>
            <a:xfrm>
              <a:off x="6797587" y="3804071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学习交流</a:t>
              </a:r>
            </a:p>
          </p:txBody>
        </p:sp>
        <p:sp>
          <p:nvSpPr>
            <p:cNvPr id="20" name="îṣ1íďé"/>
            <p:cNvSpPr/>
            <p:nvPr/>
          </p:nvSpPr>
          <p:spPr>
            <a:xfrm>
              <a:off x="4844284" y="3950113"/>
              <a:ext cx="1050456" cy="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ṡļîḋê"/>
            <p:cNvSpPr/>
            <p:nvPr/>
          </p:nvSpPr>
          <p:spPr>
            <a:xfrm>
              <a:off x="4512193" y="4883510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思考实践</a:t>
              </a:r>
            </a:p>
          </p:txBody>
        </p:sp>
        <p:sp>
          <p:nvSpPr>
            <p:cNvPr id="22" name="iṧľiḋè"/>
            <p:cNvSpPr/>
            <p:nvPr/>
          </p:nvSpPr>
          <p:spPr>
            <a:xfrm>
              <a:off x="6317400" y="5029552"/>
              <a:ext cx="1050456" cy="0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ṧḷídé"/>
            <p:cNvSpPr/>
            <p:nvPr/>
          </p:nvSpPr>
          <p:spPr>
            <a:xfrm>
              <a:off x="6797587" y="5994697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论文答辩</a:t>
              </a:r>
            </a:p>
          </p:txBody>
        </p:sp>
        <p:sp>
          <p:nvSpPr>
            <p:cNvPr id="24" name="íśḷíḑe"/>
            <p:cNvSpPr/>
            <p:nvPr/>
          </p:nvSpPr>
          <p:spPr>
            <a:xfrm>
              <a:off x="4844284" y="6140739"/>
              <a:ext cx="1050456" cy="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$ḷîḋê"/>
            <p:cNvSpPr/>
            <p:nvPr/>
          </p:nvSpPr>
          <p:spPr>
            <a:xfrm>
              <a:off x="7367856" y="2466109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anchor="ctr">
              <a:normAutofit fontScale="92500" lnSpcReduction="10000"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阅读研究领域内国内外经典著作和文献</a:t>
              </a:r>
            </a:p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构建研究思路和方法，制定研究计划；</a:t>
              </a:r>
            </a:p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按研究计划进行实验。</a:t>
              </a:r>
            </a:p>
          </p:txBody>
        </p:sp>
        <p:sp>
          <p:nvSpPr>
            <p:cNvPr id="26" name="íṣḻidé"/>
            <p:cNvSpPr/>
            <p:nvPr/>
          </p:nvSpPr>
          <p:spPr>
            <a:xfrm>
              <a:off x="1585525" y="3539837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anchor="ctr">
              <a:normAutofit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主动与导师同学交流学习解决试验中不足并加以提高。</a:t>
              </a:r>
            </a:p>
          </p:txBody>
        </p:sp>
        <p:sp>
          <p:nvSpPr>
            <p:cNvPr id="27" name="iśliďê"/>
            <p:cNvSpPr/>
            <p:nvPr/>
          </p:nvSpPr>
          <p:spPr>
            <a:xfrm>
              <a:off x="7367856" y="4628800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anchor="ctr">
              <a:normAutofit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多思考，多实践，勤于写作，发表高水平、高质量的学术论文。</a:t>
              </a:r>
            </a:p>
          </p:txBody>
        </p:sp>
        <p:sp>
          <p:nvSpPr>
            <p:cNvPr id="28" name="íŝľïdè"/>
            <p:cNvSpPr/>
            <p:nvPr/>
          </p:nvSpPr>
          <p:spPr>
            <a:xfrm>
              <a:off x="1585525" y="5730463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anchor="ctr">
              <a:normAutofit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发表学术论文，申请专利，基金项目；</a:t>
              </a:r>
              <a:endParaRPr lang="en-US" altLang="zh-CN" sz="1400" dirty="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spc="24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撰写博士论文准备答辩。</a:t>
              </a:r>
              <a:endParaRPr lang="en-US" altLang="zh-CN" sz="1400" spc="24" dirty="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iṡľîḓé"/>
            <p:cNvGrpSpPr/>
            <p:nvPr/>
          </p:nvGrpSpPr>
          <p:grpSpPr>
            <a:xfrm>
              <a:off x="5541538" y="1153032"/>
              <a:ext cx="1082782" cy="1082782"/>
              <a:chOff x="-454914" y="-454914"/>
              <a:chExt cx="2165686" cy="2165686"/>
            </a:xfrm>
          </p:grpSpPr>
          <p:sp>
            <p:nvSpPr>
              <p:cNvPr id="30" name="íśļîdé"/>
              <p:cNvSpPr/>
              <p:nvPr/>
            </p:nvSpPr>
            <p:spPr>
              <a:xfrm>
                <a:off x="-454914" y="-454914"/>
                <a:ext cx="2165686" cy="2165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</a:rPr>
                  <a:t>2018</a:t>
                </a:r>
              </a:p>
            </p:txBody>
          </p:sp>
          <p:sp>
            <p:nvSpPr>
              <p:cNvPr id="31" name="ïşḷíḍe"/>
              <p:cNvSpPr/>
              <p:nvPr/>
            </p:nvSpPr>
            <p:spPr>
              <a:xfrm>
                <a:off x="198449" y="403233"/>
                <a:ext cx="833561" cy="517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研究规划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任意多边形 47"/>
          <p:cNvSpPr/>
          <p:nvPr/>
        </p:nvSpPr>
        <p:spPr>
          <a:xfrm rot="5400000">
            <a:off x="1882775" y="-1425575"/>
            <a:ext cx="914400" cy="4679950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62" name="椭圆 61"/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0" name="文本框 1066"/>
          <p:cNvSpPr txBox="1">
            <a:spLocks noChangeArrowheads="1"/>
          </p:cNvSpPr>
          <p:nvPr/>
        </p:nvSpPr>
        <p:spPr bwMode="auto">
          <a:xfrm>
            <a:off x="1766888" y="59848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</a:rPr>
              <a:t>中国药科大学</a:t>
            </a:r>
          </a:p>
        </p:txBody>
      </p:sp>
      <p:sp>
        <p:nvSpPr>
          <p:cNvPr id="81" name="矩形 80"/>
          <p:cNvSpPr/>
          <p:nvPr/>
        </p:nvSpPr>
        <p:spPr>
          <a:xfrm>
            <a:off x="1466850" y="2439988"/>
            <a:ext cx="9677400" cy="2114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2" name="矩形 81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3" name="矩形 82"/>
          <p:cNvSpPr/>
          <p:nvPr/>
        </p:nvSpPr>
        <p:spPr>
          <a:xfrm>
            <a:off x="10637838" y="4008438"/>
            <a:ext cx="474662" cy="474662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4" name="矩形 83"/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5" name="矩形 84"/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6058" y="214431"/>
            <a:ext cx="1426061" cy="137291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6850" y="2774825"/>
            <a:ext cx="472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spc="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24" name="矩形 23"/>
          <p:cNvSpPr/>
          <p:nvPr/>
        </p:nvSpPr>
        <p:spPr>
          <a:xfrm>
            <a:off x="6085367" y="3536138"/>
            <a:ext cx="4673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YOUR WATCHING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0"/>
          <p:cNvSpPr txBox="1"/>
          <p:nvPr/>
        </p:nvSpPr>
        <p:spPr>
          <a:xfrm>
            <a:off x="5644596" y="4182329"/>
            <a:ext cx="902811" cy="1346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个人概况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学习成绩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荣誉奖励</a:t>
            </a:r>
          </a:p>
        </p:txBody>
      </p:sp>
      <p:sp>
        <p:nvSpPr>
          <p:cNvPr id="5" name="椭圆 4"/>
          <p:cNvSpPr/>
          <p:nvPr/>
        </p:nvSpPr>
        <p:spPr>
          <a:xfrm>
            <a:off x="5328272" y="1328763"/>
            <a:ext cx="1535465" cy="153546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urriculum_285699"/>
          <p:cNvSpPr>
            <a:spLocks noChangeAspect="1"/>
          </p:cNvSpPr>
          <p:nvPr/>
        </p:nvSpPr>
        <p:spPr bwMode="auto">
          <a:xfrm>
            <a:off x="5644596" y="1573071"/>
            <a:ext cx="902811" cy="1046850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832165" y="3327014"/>
            <a:ext cx="2527670" cy="646331"/>
            <a:chOff x="4481406" y="3315025"/>
            <a:chExt cx="2527670" cy="646331"/>
          </a:xfrm>
        </p:grpSpPr>
        <p:sp>
          <p:nvSpPr>
            <p:cNvPr id="2" name="TextBox 98"/>
            <p:cNvSpPr txBox="1"/>
            <p:nvPr/>
          </p:nvSpPr>
          <p:spPr>
            <a:xfrm>
              <a:off x="5182935" y="332902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个人简历</a:t>
              </a:r>
            </a:p>
          </p:txBody>
        </p:sp>
        <p:sp>
          <p:nvSpPr>
            <p:cNvPr id="10" name="TextBox 98"/>
            <p:cNvSpPr txBox="1"/>
            <p:nvPr/>
          </p:nvSpPr>
          <p:spPr>
            <a:xfrm>
              <a:off x="4481406" y="3315025"/>
              <a:ext cx="701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160939" y="4031821"/>
            <a:ext cx="391765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1535" y="1509823"/>
          <a:ext cx="8209572" cy="4529470"/>
        </p:xfrm>
        <a:graphic>
          <a:graphicData uri="http://schemas.openxmlformats.org/drawingml/2006/table">
            <a:tbl>
              <a:tblPr/>
              <a:tblGrid>
                <a:gridCol w="205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8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爱</a:t>
                      </a:r>
                      <a:r>
                        <a:rPr lang="en-US" altLang="zh-CN" sz="23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PPT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年龄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300" b="1" i="0" u="none" strike="noStrike" dirty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8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籍贯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山东青岛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应届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8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毕业学校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中国药科大学</a:t>
                      </a:r>
                    </a:p>
                  </a:txBody>
                  <a:tcPr marL="116407" marR="116407" marT="58204" marB="5820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8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报告专业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药理学</a:t>
                      </a:r>
                    </a:p>
                  </a:txBody>
                  <a:tcPr marL="116407" marR="116407" marT="58204" marB="5820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8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报告方向</a:t>
                      </a: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i="0" u="none" strike="noStrike" dirty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生物药物的药理活性</a:t>
                      </a:r>
                    </a:p>
                  </a:txBody>
                  <a:tcPr marL="116407" marR="116407" marT="58204" marB="5820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个人概况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97433" y="1509823"/>
            <a:ext cx="3317358" cy="450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8403" y="2217420"/>
            <a:ext cx="11763597" cy="4377686"/>
            <a:chOff x="428403" y="2217420"/>
            <a:chExt cx="11763597" cy="4377686"/>
          </a:xfrm>
        </p:grpSpPr>
        <p:sp>
          <p:nvSpPr>
            <p:cNvPr id="4" name="išḷîḍe"/>
            <p:cNvSpPr txBox="1"/>
            <p:nvPr/>
          </p:nvSpPr>
          <p:spPr>
            <a:xfrm>
              <a:off x="428403" y="3017290"/>
              <a:ext cx="2871219" cy="532441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3200" b="1" dirty="0">
                  <a:solidFill>
                    <a:srgbClr val="4472C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2007.9—2011.6</a:t>
              </a:r>
            </a:p>
          </p:txBody>
        </p:sp>
        <p:sp>
          <p:nvSpPr>
            <p:cNvPr id="5" name="îşlîde"/>
            <p:cNvSpPr txBox="1"/>
            <p:nvPr/>
          </p:nvSpPr>
          <p:spPr>
            <a:xfrm>
              <a:off x="428403" y="3689071"/>
              <a:ext cx="3412077" cy="290603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安徽理工大学化工学院化学工程与工艺专业读本科 </a:t>
              </a:r>
              <a:endPara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优秀学生干部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三好学生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校奖学金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政治辅导员助理</a:t>
              </a:r>
            </a:p>
            <a:p>
              <a:pPr algn="ctr">
                <a:lnSpc>
                  <a:spcPct val="150000"/>
                </a:lnSpc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ísliḍe"/>
            <p:cNvSpPr txBox="1"/>
            <p:nvPr/>
          </p:nvSpPr>
          <p:spPr>
            <a:xfrm>
              <a:off x="9137741" y="3017290"/>
              <a:ext cx="2625854" cy="53244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3200" b="1" dirty="0">
                  <a:solidFill>
                    <a:srgbClr val="4472C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4472C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2011.9—</a:t>
              </a:r>
              <a:r>
                <a:rPr lang="zh-CN" altLang="en-US" sz="3200" b="1" dirty="0">
                  <a:solidFill>
                    <a:srgbClr val="4472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至今 </a:t>
              </a:r>
            </a:p>
          </p:txBody>
        </p:sp>
        <p:sp>
          <p:nvSpPr>
            <p:cNvPr id="7" name="ïŝḷïdè"/>
            <p:cNvSpPr/>
            <p:nvPr/>
          </p:nvSpPr>
          <p:spPr>
            <a:xfrm>
              <a:off x="5857183" y="2621794"/>
              <a:ext cx="526492" cy="1447646"/>
            </a:xfrm>
            <a:custGeom>
              <a:avLst/>
              <a:gdLst>
                <a:gd name="connsiteX0" fmla="*/ 252028 w 504056"/>
                <a:gd name="connsiteY0" fmla="*/ 0 h 1385955"/>
                <a:gd name="connsiteX1" fmla="*/ 257409 w 504056"/>
                <a:gd name="connsiteY1" fmla="*/ 5920 h 1385955"/>
                <a:gd name="connsiteX2" fmla="*/ 504056 w 504056"/>
                <a:gd name="connsiteY2" fmla="*/ 692977 h 1385955"/>
                <a:gd name="connsiteX3" fmla="*/ 257409 w 504056"/>
                <a:gd name="connsiteY3" fmla="*/ 1380034 h 1385955"/>
                <a:gd name="connsiteX4" fmla="*/ 252028 w 504056"/>
                <a:gd name="connsiteY4" fmla="*/ 1385955 h 1385955"/>
                <a:gd name="connsiteX5" fmla="*/ 246647 w 504056"/>
                <a:gd name="connsiteY5" fmla="*/ 1380034 h 1385955"/>
                <a:gd name="connsiteX6" fmla="*/ 0 w 504056"/>
                <a:gd name="connsiteY6" fmla="*/ 692977 h 1385955"/>
                <a:gd name="connsiteX7" fmla="*/ 246647 w 504056"/>
                <a:gd name="connsiteY7" fmla="*/ 5920 h 1385955"/>
                <a:gd name="connsiteX8" fmla="*/ 252028 w 504056"/>
                <a:gd name="connsiteY8" fmla="*/ 0 h 13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" h="1385955">
                  <a:moveTo>
                    <a:pt x="252028" y="0"/>
                  </a:moveTo>
                  <a:lnTo>
                    <a:pt x="257409" y="5920"/>
                  </a:lnTo>
                  <a:cubicBezTo>
                    <a:pt x="411495" y="192629"/>
                    <a:pt x="504056" y="431994"/>
                    <a:pt x="504056" y="692977"/>
                  </a:cubicBezTo>
                  <a:cubicBezTo>
                    <a:pt x="504056" y="953961"/>
                    <a:pt x="411495" y="1193326"/>
                    <a:pt x="257409" y="1380034"/>
                  </a:cubicBezTo>
                  <a:lnTo>
                    <a:pt x="252028" y="1385955"/>
                  </a:lnTo>
                  <a:lnTo>
                    <a:pt x="246647" y="1380034"/>
                  </a:lnTo>
                  <a:cubicBezTo>
                    <a:pt x="92562" y="1193326"/>
                    <a:pt x="0" y="953961"/>
                    <a:pt x="0" y="692977"/>
                  </a:cubicBezTo>
                  <a:cubicBezTo>
                    <a:pt x="0" y="431994"/>
                    <a:pt x="92562" y="192629"/>
                    <a:pt x="246647" y="5920"/>
                  </a:cubicBezTo>
                  <a:lnTo>
                    <a:pt x="2520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ïśliḓe"/>
            <p:cNvSpPr/>
            <p:nvPr/>
          </p:nvSpPr>
          <p:spPr>
            <a:xfrm>
              <a:off x="3976854" y="2217420"/>
              <a:ext cx="1993149" cy="2256395"/>
            </a:xfrm>
            <a:custGeom>
              <a:avLst/>
              <a:gdLst>
                <a:gd name="connsiteX0" fmla="*/ 1080120 w 1908212"/>
                <a:gd name="connsiteY0" fmla="*/ 0 h 2160240"/>
                <a:gd name="connsiteX1" fmla="*/ 1843880 w 1908212"/>
                <a:gd name="connsiteY1" fmla="*/ 316360 h 2160240"/>
                <a:gd name="connsiteX2" fmla="*/ 1908212 w 1908212"/>
                <a:gd name="connsiteY2" fmla="*/ 387143 h 2160240"/>
                <a:gd name="connsiteX3" fmla="*/ 1902831 w 1908212"/>
                <a:gd name="connsiteY3" fmla="*/ 393063 h 2160240"/>
                <a:gd name="connsiteX4" fmla="*/ 1656184 w 1908212"/>
                <a:gd name="connsiteY4" fmla="*/ 1080120 h 2160240"/>
                <a:gd name="connsiteX5" fmla="*/ 1902831 w 1908212"/>
                <a:gd name="connsiteY5" fmla="*/ 1767177 h 2160240"/>
                <a:gd name="connsiteX6" fmla="*/ 1908212 w 1908212"/>
                <a:gd name="connsiteY6" fmla="*/ 1773098 h 2160240"/>
                <a:gd name="connsiteX7" fmla="*/ 1843880 w 1908212"/>
                <a:gd name="connsiteY7" fmla="*/ 1843880 h 2160240"/>
                <a:gd name="connsiteX8" fmla="*/ 1080120 w 1908212"/>
                <a:gd name="connsiteY8" fmla="*/ 2160240 h 2160240"/>
                <a:gd name="connsiteX9" fmla="*/ 0 w 1908212"/>
                <a:gd name="connsiteY9" fmla="*/ 1080120 h 2160240"/>
                <a:gd name="connsiteX10" fmla="*/ 1080120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1080120" y="0"/>
                  </a:moveTo>
                  <a:cubicBezTo>
                    <a:pt x="1378387" y="0"/>
                    <a:pt x="1648417" y="120897"/>
                    <a:pt x="1843880" y="316360"/>
                  </a:cubicBezTo>
                  <a:lnTo>
                    <a:pt x="1908212" y="387143"/>
                  </a:lnTo>
                  <a:lnTo>
                    <a:pt x="1902831" y="393063"/>
                  </a:lnTo>
                  <a:cubicBezTo>
                    <a:pt x="1748746" y="579772"/>
                    <a:pt x="1656184" y="819137"/>
                    <a:pt x="1656184" y="1080120"/>
                  </a:cubicBezTo>
                  <a:cubicBezTo>
                    <a:pt x="1656184" y="1341104"/>
                    <a:pt x="1748746" y="1580469"/>
                    <a:pt x="1902831" y="1767177"/>
                  </a:cubicBezTo>
                  <a:lnTo>
                    <a:pt x="1908212" y="1773098"/>
                  </a:lnTo>
                  <a:lnTo>
                    <a:pt x="1843880" y="1843880"/>
                  </a:lnTo>
                  <a:cubicBezTo>
                    <a:pt x="1648417" y="2039344"/>
                    <a:pt x="1378387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</a:t>
              </a:r>
            </a:p>
          </p:txBody>
        </p:sp>
        <p:sp>
          <p:nvSpPr>
            <p:cNvPr id="9" name="îṡḻîďe"/>
            <p:cNvSpPr/>
            <p:nvPr/>
          </p:nvSpPr>
          <p:spPr>
            <a:xfrm>
              <a:off x="6270856" y="2217420"/>
              <a:ext cx="1993149" cy="2256395"/>
            </a:xfrm>
            <a:custGeom>
              <a:avLst/>
              <a:gdLst>
                <a:gd name="connsiteX0" fmla="*/ 828092 w 1908212"/>
                <a:gd name="connsiteY0" fmla="*/ 0 h 2160240"/>
                <a:gd name="connsiteX1" fmla="*/ 1908212 w 1908212"/>
                <a:gd name="connsiteY1" fmla="*/ 1080120 h 2160240"/>
                <a:gd name="connsiteX2" fmla="*/ 828092 w 1908212"/>
                <a:gd name="connsiteY2" fmla="*/ 2160240 h 2160240"/>
                <a:gd name="connsiteX3" fmla="*/ 64332 w 1908212"/>
                <a:gd name="connsiteY3" fmla="*/ 1843880 h 2160240"/>
                <a:gd name="connsiteX4" fmla="*/ 0 w 1908212"/>
                <a:gd name="connsiteY4" fmla="*/ 1773098 h 2160240"/>
                <a:gd name="connsiteX5" fmla="*/ 5381 w 1908212"/>
                <a:gd name="connsiteY5" fmla="*/ 1767177 h 2160240"/>
                <a:gd name="connsiteX6" fmla="*/ 252028 w 1908212"/>
                <a:gd name="connsiteY6" fmla="*/ 1080120 h 2160240"/>
                <a:gd name="connsiteX7" fmla="*/ 5381 w 1908212"/>
                <a:gd name="connsiteY7" fmla="*/ 393063 h 2160240"/>
                <a:gd name="connsiteX8" fmla="*/ 0 w 1908212"/>
                <a:gd name="connsiteY8" fmla="*/ 387143 h 2160240"/>
                <a:gd name="connsiteX9" fmla="*/ 64332 w 1908212"/>
                <a:gd name="connsiteY9" fmla="*/ 316360 h 2160240"/>
                <a:gd name="connsiteX10" fmla="*/ 828092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828092" y="0"/>
                  </a:moveTo>
                  <a:cubicBezTo>
                    <a:pt x="1424626" y="0"/>
                    <a:pt x="1908212" y="483586"/>
                    <a:pt x="1908212" y="1080120"/>
                  </a:cubicBezTo>
                  <a:cubicBezTo>
                    <a:pt x="1908212" y="1676654"/>
                    <a:pt x="1424626" y="2160240"/>
                    <a:pt x="828092" y="2160240"/>
                  </a:cubicBezTo>
                  <a:cubicBezTo>
                    <a:pt x="529825" y="2160240"/>
                    <a:pt x="259795" y="2039344"/>
                    <a:pt x="64332" y="1843880"/>
                  </a:cubicBezTo>
                  <a:lnTo>
                    <a:pt x="0" y="1773098"/>
                  </a:lnTo>
                  <a:lnTo>
                    <a:pt x="5381" y="1767177"/>
                  </a:lnTo>
                  <a:cubicBezTo>
                    <a:pt x="159467" y="1580469"/>
                    <a:pt x="252028" y="1341104"/>
                    <a:pt x="252028" y="1080120"/>
                  </a:cubicBezTo>
                  <a:cubicBezTo>
                    <a:pt x="252028" y="819137"/>
                    <a:pt x="159467" y="579772"/>
                    <a:pt x="5381" y="393063"/>
                  </a:cubicBezTo>
                  <a:lnTo>
                    <a:pt x="0" y="387143"/>
                  </a:lnTo>
                  <a:lnTo>
                    <a:pt x="64332" y="316360"/>
                  </a:lnTo>
                  <a:cubicBezTo>
                    <a:pt x="259795" y="120897"/>
                    <a:pt x="529825" y="0"/>
                    <a:pt x="82809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硕士</a:t>
              </a:r>
            </a:p>
          </p:txBody>
        </p:sp>
        <p:sp>
          <p:nvSpPr>
            <p:cNvPr id="10" name="ïṥlíḍé"/>
            <p:cNvSpPr/>
            <p:nvPr/>
          </p:nvSpPr>
          <p:spPr>
            <a:xfrm>
              <a:off x="3600476" y="3002164"/>
              <a:ext cx="686906" cy="68690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î$1iďè"/>
            <p:cNvSpPr/>
            <p:nvPr/>
          </p:nvSpPr>
          <p:spPr>
            <a:xfrm>
              <a:off x="7904618" y="3002164"/>
              <a:ext cx="686906" cy="68690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ïṣ1iďé"/>
            <p:cNvSpPr txBox="1"/>
            <p:nvPr/>
          </p:nvSpPr>
          <p:spPr>
            <a:xfrm>
              <a:off x="8564858" y="3689071"/>
              <a:ext cx="3627142" cy="234596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安徽理工大学化工学院化学工程专业读硕士 </a:t>
              </a:r>
              <a:endParaRPr lang="en-US" altLang="zh-CN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三好学生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校奖学金</a:t>
              </a:r>
            </a:p>
            <a:p>
              <a:pPr algn="r">
                <a:lnSpc>
                  <a:spcPct val="120000"/>
                </a:lnSpc>
              </a:pP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8476214" y="3549738"/>
              <a:ext cx="3287381" cy="0"/>
            </a:xfrm>
            <a:prstGeom prst="line">
              <a:avLst/>
            </a:prstGeom>
            <a:ln w="63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428403" y="3568330"/>
              <a:ext cx="3172073" cy="0"/>
            </a:xfrm>
            <a:prstGeom prst="line">
              <a:avLst/>
            </a:prstGeom>
            <a:ln w="63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raduation-certificate_67634"/>
            <p:cNvSpPr>
              <a:spLocks noChangeAspect="1"/>
            </p:cNvSpPr>
            <p:nvPr/>
          </p:nvSpPr>
          <p:spPr bwMode="auto">
            <a:xfrm>
              <a:off x="3715904" y="3156305"/>
              <a:ext cx="471168" cy="355762"/>
            </a:xfrm>
            <a:custGeom>
              <a:avLst/>
              <a:gdLst>
                <a:gd name="connsiteX0" fmla="*/ 136792 w 606904"/>
                <a:gd name="connsiteY0" fmla="*/ 251523 h 458252"/>
                <a:gd name="connsiteX1" fmla="*/ 109689 w 606904"/>
                <a:gd name="connsiteY1" fmla="*/ 278694 h 458252"/>
                <a:gd name="connsiteX2" fmla="*/ 136792 w 606904"/>
                <a:gd name="connsiteY2" fmla="*/ 305757 h 458252"/>
                <a:gd name="connsiteX3" fmla="*/ 164002 w 606904"/>
                <a:gd name="connsiteY3" fmla="*/ 278694 h 458252"/>
                <a:gd name="connsiteX4" fmla="*/ 136792 w 606904"/>
                <a:gd name="connsiteY4" fmla="*/ 251523 h 458252"/>
                <a:gd name="connsiteX5" fmla="*/ 136792 w 606904"/>
                <a:gd name="connsiteY5" fmla="*/ 225104 h 458252"/>
                <a:gd name="connsiteX6" fmla="*/ 190460 w 606904"/>
                <a:gd name="connsiteY6" fmla="*/ 278694 h 458252"/>
                <a:gd name="connsiteX7" fmla="*/ 178091 w 606904"/>
                <a:gd name="connsiteY7" fmla="*/ 312845 h 458252"/>
                <a:gd name="connsiteX8" fmla="*/ 206700 w 606904"/>
                <a:gd name="connsiteY8" fmla="*/ 366112 h 458252"/>
                <a:gd name="connsiteX9" fmla="*/ 205517 w 606904"/>
                <a:gd name="connsiteY9" fmla="*/ 374059 h 458252"/>
                <a:gd name="connsiteX10" fmla="*/ 197558 w 606904"/>
                <a:gd name="connsiteY10" fmla="*/ 375241 h 458252"/>
                <a:gd name="connsiteX11" fmla="*/ 176585 w 606904"/>
                <a:gd name="connsiteY11" fmla="*/ 364179 h 458252"/>
                <a:gd name="connsiteX12" fmla="*/ 174219 w 606904"/>
                <a:gd name="connsiteY12" fmla="*/ 387698 h 458252"/>
                <a:gd name="connsiteX13" fmla="*/ 170670 w 606904"/>
                <a:gd name="connsiteY13" fmla="*/ 392961 h 458252"/>
                <a:gd name="connsiteX14" fmla="*/ 168734 w 606904"/>
                <a:gd name="connsiteY14" fmla="*/ 393605 h 458252"/>
                <a:gd name="connsiteX15" fmla="*/ 161528 w 606904"/>
                <a:gd name="connsiteY15" fmla="*/ 390168 h 458252"/>
                <a:gd name="connsiteX16" fmla="*/ 136792 w 606904"/>
                <a:gd name="connsiteY16" fmla="*/ 343989 h 458252"/>
                <a:gd name="connsiteX17" fmla="*/ 112055 w 606904"/>
                <a:gd name="connsiteY17" fmla="*/ 390168 h 458252"/>
                <a:gd name="connsiteX18" fmla="*/ 104849 w 606904"/>
                <a:gd name="connsiteY18" fmla="*/ 393605 h 458252"/>
                <a:gd name="connsiteX19" fmla="*/ 102913 w 606904"/>
                <a:gd name="connsiteY19" fmla="*/ 392961 h 458252"/>
                <a:gd name="connsiteX20" fmla="*/ 99364 w 606904"/>
                <a:gd name="connsiteY20" fmla="*/ 387698 h 458252"/>
                <a:gd name="connsiteX21" fmla="*/ 96998 w 606904"/>
                <a:gd name="connsiteY21" fmla="*/ 364179 h 458252"/>
                <a:gd name="connsiteX22" fmla="*/ 76025 w 606904"/>
                <a:gd name="connsiteY22" fmla="*/ 375241 h 458252"/>
                <a:gd name="connsiteX23" fmla="*/ 68066 w 606904"/>
                <a:gd name="connsiteY23" fmla="*/ 374059 h 458252"/>
                <a:gd name="connsiteX24" fmla="*/ 66883 w 606904"/>
                <a:gd name="connsiteY24" fmla="*/ 366112 h 458252"/>
                <a:gd name="connsiteX25" fmla="*/ 95492 w 606904"/>
                <a:gd name="connsiteY25" fmla="*/ 312845 h 458252"/>
                <a:gd name="connsiteX26" fmla="*/ 83123 w 606904"/>
                <a:gd name="connsiteY26" fmla="*/ 278694 h 458252"/>
                <a:gd name="connsiteX27" fmla="*/ 136792 w 606904"/>
                <a:gd name="connsiteY27" fmla="*/ 225104 h 458252"/>
                <a:gd name="connsiteX28" fmla="*/ 28714 w 606904"/>
                <a:gd name="connsiteY28" fmla="*/ 86231 h 458252"/>
                <a:gd name="connsiteX29" fmla="*/ 291544 w 606904"/>
                <a:gd name="connsiteY29" fmla="*/ 86231 h 458252"/>
                <a:gd name="connsiteX30" fmla="*/ 273478 w 606904"/>
                <a:gd name="connsiteY30" fmla="*/ 127471 h 458252"/>
                <a:gd name="connsiteX31" fmla="*/ 271327 w 606904"/>
                <a:gd name="connsiteY31" fmla="*/ 134130 h 458252"/>
                <a:gd name="connsiteX32" fmla="*/ 43232 w 606904"/>
                <a:gd name="connsiteY32" fmla="*/ 134130 h 458252"/>
                <a:gd name="connsiteX33" fmla="*/ 43232 w 606904"/>
                <a:gd name="connsiteY33" fmla="*/ 410461 h 458252"/>
                <a:gd name="connsiteX34" fmla="*/ 454254 w 606904"/>
                <a:gd name="connsiteY34" fmla="*/ 410461 h 458252"/>
                <a:gd name="connsiteX35" fmla="*/ 454254 w 606904"/>
                <a:gd name="connsiteY35" fmla="*/ 259032 h 458252"/>
                <a:gd name="connsiteX36" fmla="*/ 497378 w 606904"/>
                <a:gd name="connsiteY36" fmla="*/ 263328 h 458252"/>
                <a:gd name="connsiteX37" fmla="*/ 497486 w 606904"/>
                <a:gd name="connsiteY37" fmla="*/ 263328 h 458252"/>
                <a:gd name="connsiteX38" fmla="*/ 497486 w 606904"/>
                <a:gd name="connsiteY38" fmla="*/ 429577 h 458252"/>
                <a:gd name="connsiteX39" fmla="*/ 468772 w 606904"/>
                <a:gd name="connsiteY39" fmla="*/ 458252 h 458252"/>
                <a:gd name="connsiteX40" fmla="*/ 28714 w 606904"/>
                <a:gd name="connsiteY40" fmla="*/ 458252 h 458252"/>
                <a:gd name="connsiteX41" fmla="*/ 0 w 606904"/>
                <a:gd name="connsiteY41" fmla="*/ 429577 h 458252"/>
                <a:gd name="connsiteX42" fmla="*/ 0 w 606904"/>
                <a:gd name="connsiteY42" fmla="*/ 115013 h 458252"/>
                <a:gd name="connsiteX43" fmla="*/ 28714 w 606904"/>
                <a:gd name="connsiteY43" fmla="*/ 86231 h 458252"/>
                <a:gd name="connsiteX44" fmla="*/ 322443 w 606904"/>
                <a:gd name="connsiteY44" fmla="*/ 0 h 458252"/>
                <a:gd name="connsiteX45" fmla="*/ 476651 w 606904"/>
                <a:gd name="connsiteY45" fmla="*/ 7839 h 458252"/>
                <a:gd name="connsiteX46" fmla="*/ 492997 w 606904"/>
                <a:gd name="connsiteY46" fmla="*/ 15034 h 458252"/>
                <a:gd name="connsiteX47" fmla="*/ 602685 w 606904"/>
                <a:gd name="connsiteY47" fmla="*/ 122740 h 458252"/>
                <a:gd name="connsiteX48" fmla="*/ 605158 w 606904"/>
                <a:gd name="connsiteY48" fmla="*/ 142391 h 458252"/>
                <a:gd name="connsiteX49" fmla="*/ 593222 w 606904"/>
                <a:gd name="connsiteY49" fmla="*/ 153022 h 458252"/>
                <a:gd name="connsiteX50" fmla="*/ 584296 w 606904"/>
                <a:gd name="connsiteY50" fmla="*/ 153989 h 458252"/>
                <a:gd name="connsiteX51" fmla="*/ 584296 w 606904"/>
                <a:gd name="connsiteY51" fmla="*/ 201023 h 458252"/>
                <a:gd name="connsiteX52" fmla="*/ 586662 w 606904"/>
                <a:gd name="connsiteY52" fmla="*/ 201023 h 458252"/>
                <a:gd name="connsiteX53" fmla="*/ 589996 w 606904"/>
                <a:gd name="connsiteY53" fmla="*/ 203707 h 458252"/>
                <a:gd name="connsiteX54" fmla="*/ 591286 w 606904"/>
                <a:gd name="connsiteY54" fmla="*/ 214660 h 458252"/>
                <a:gd name="connsiteX55" fmla="*/ 593114 w 606904"/>
                <a:gd name="connsiteY55" fmla="*/ 230446 h 458252"/>
                <a:gd name="connsiteX56" fmla="*/ 592469 w 606904"/>
                <a:gd name="connsiteY56" fmla="*/ 232808 h 458252"/>
                <a:gd name="connsiteX57" fmla="*/ 590426 w 606904"/>
                <a:gd name="connsiteY57" fmla="*/ 233882 h 458252"/>
                <a:gd name="connsiteX58" fmla="*/ 565800 w 606904"/>
                <a:gd name="connsiteY58" fmla="*/ 233882 h 458252"/>
                <a:gd name="connsiteX59" fmla="*/ 563757 w 606904"/>
                <a:gd name="connsiteY59" fmla="*/ 232808 h 458252"/>
                <a:gd name="connsiteX60" fmla="*/ 563004 w 606904"/>
                <a:gd name="connsiteY60" fmla="*/ 230553 h 458252"/>
                <a:gd name="connsiteX61" fmla="*/ 566122 w 606904"/>
                <a:gd name="connsiteY61" fmla="*/ 203707 h 458252"/>
                <a:gd name="connsiteX62" fmla="*/ 569456 w 606904"/>
                <a:gd name="connsiteY62" fmla="*/ 201023 h 458252"/>
                <a:gd name="connsiteX63" fmla="*/ 571822 w 606904"/>
                <a:gd name="connsiteY63" fmla="*/ 201023 h 458252"/>
                <a:gd name="connsiteX64" fmla="*/ 571822 w 606904"/>
                <a:gd name="connsiteY64" fmla="*/ 155062 h 458252"/>
                <a:gd name="connsiteX65" fmla="*/ 554401 w 606904"/>
                <a:gd name="connsiteY65" fmla="*/ 156351 h 458252"/>
                <a:gd name="connsiteX66" fmla="*/ 520634 w 606904"/>
                <a:gd name="connsiteY66" fmla="*/ 233345 h 458252"/>
                <a:gd name="connsiteX67" fmla="*/ 503428 w 606904"/>
                <a:gd name="connsiteY67" fmla="*/ 244083 h 458252"/>
                <a:gd name="connsiteX68" fmla="*/ 393203 w 606904"/>
                <a:gd name="connsiteY68" fmla="*/ 219385 h 458252"/>
                <a:gd name="connsiteX69" fmla="*/ 393095 w 606904"/>
                <a:gd name="connsiteY69" fmla="*/ 219385 h 458252"/>
                <a:gd name="connsiteX70" fmla="*/ 300290 w 606904"/>
                <a:gd name="connsiteY70" fmla="*/ 155062 h 458252"/>
                <a:gd name="connsiteX71" fmla="*/ 296527 w 606904"/>
                <a:gd name="connsiteY71" fmla="*/ 135196 h 458252"/>
                <a:gd name="connsiteX72" fmla="*/ 325454 w 606904"/>
                <a:gd name="connsiteY72" fmla="*/ 69478 h 458252"/>
                <a:gd name="connsiteX73" fmla="*/ 330401 w 606904"/>
                <a:gd name="connsiteY73" fmla="*/ 58202 h 458252"/>
                <a:gd name="connsiteX74" fmla="*/ 308786 w 606904"/>
                <a:gd name="connsiteY74" fmla="*/ 31142 h 458252"/>
                <a:gd name="connsiteX75" fmla="*/ 306312 w 606904"/>
                <a:gd name="connsiteY75" fmla="*/ 11490 h 458252"/>
                <a:gd name="connsiteX76" fmla="*/ 322443 w 606904"/>
                <a:gd name="connsiteY76" fmla="*/ 0 h 4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06904" h="458252">
                  <a:moveTo>
                    <a:pt x="136792" y="251523"/>
                  </a:moveTo>
                  <a:cubicBezTo>
                    <a:pt x="121842" y="251523"/>
                    <a:pt x="109689" y="263766"/>
                    <a:pt x="109689" y="278694"/>
                  </a:cubicBezTo>
                  <a:cubicBezTo>
                    <a:pt x="109689" y="293621"/>
                    <a:pt x="121842" y="305757"/>
                    <a:pt x="136792" y="305757"/>
                  </a:cubicBezTo>
                  <a:cubicBezTo>
                    <a:pt x="151741" y="305757"/>
                    <a:pt x="164002" y="293621"/>
                    <a:pt x="164002" y="278694"/>
                  </a:cubicBezTo>
                  <a:cubicBezTo>
                    <a:pt x="164002" y="263766"/>
                    <a:pt x="151741" y="251523"/>
                    <a:pt x="136792" y="251523"/>
                  </a:cubicBezTo>
                  <a:close/>
                  <a:moveTo>
                    <a:pt x="136792" y="225104"/>
                  </a:moveTo>
                  <a:cubicBezTo>
                    <a:pt x="166368" y="225104"/>
                    <a:pt x="190460" y="249160"/>
                    <a:pt x="190460" y="278694"/>
                  </a:cubicBezTo>
                  <a:cubicBezTo>
                    <a:pt x="190460" y="291581"/>
                    <a:pt x="185835" y="303502"/>
                    <a:pt x="178091" y="312845"/>
                  </a:cubicBezTo>
                  <a:lnTo>
                    <a:pt x="206700" y="366112"/>
                  </a:lnTo>
                  <a:cubicBezTo>
                    <a:pt x="208098" y="368690"/>
                    <a:pt x="207560" y="371911"/>
                    <a:pt x="205517" y="374059"/>
                  </a:cubicBezTo>
                  <a:cubicBezTo>
                    <a:pt x="203366" y="376100"/>
                    <a:pt x="200247" y="376637"/>
                    <a:pt x="197558" y="375241"/>
                  </a:cubicBezTo>
                  <a:lnTo>
                    <a:pt x="176585" y="364179"/>
                  </a:lnTo>
                  <a:lnTo>
                    <a:pt x="174219" y="387698"/>
                  </a:lnTo>
                  <a:cubicBezTo>
                    <a:pt x="174004" y="389953"/>
                    <a:pt x="172606" y="391887"/>
                    <a:pt x="170670" y="392961"/>
                  </a:cubicBezTo>
                  <a:cubicBezTo>
                    <a:pt x="170132" y="393283"/>
                    <a:pt x="169487" y="393497"/>
                    <a:pt x="168734" y="393605"/>
                  </a:cubicBezTo>
                  <a:cubicBezTo>
                    <a:pt x="165830" y="394249"/>
                    <a:pt x="162926" y="392853"/>
                    <a:pt x="161528" y="390168"/>
                  </a:cubicBezTo>
                  <a:lnTo>
                    <a:pt x="136792" y="343989"/>
                  </a:lnTo>
                  <a:lnTo>
                    <a:pt x="112055" y="390168"/>
                  </a:lnTo>
                  <a:cubicBezTo>
                    <a:pt x="110657" y="392853"/>
                    <a:pt x="107753" y="394249"/>
                    <a:pt x="104849" y="393605"/>
                  </a:cubicBezTo>
                  <a:cubicBezTo>
                    <a:pt x="104096" y="393497"/>
                    <a:pt x="103558" y="393283"/>
                    <a:pt x="102913" y="392961"/>
                  </a:cubicBezTo>
                  <a:cubicBezTo>
                    <a:pt x="100977" y="391887"/>
                    <a:pt x="99686" y="389953"/>
                    <a:pt x="99364" y="387698"/>
                  </a:cubicBezTo>
                  <a:lnTo>
                    <a:pt x="96998" y="364179"/>
                  </a:lnTo>
                  <a:lnTo>
                    <a:pt x="76025" y="375241"/>
                  </a:lnTo>
                  <a:cubicBezTo>
                    <a:pt x="73444" y="376637"/>
                    <a:pt x="70217" y="376100"/>
                    <a:pt x="68066" y="374059"/>
                  </a:cubicBezTo>
                  <a:cubicBezTo>
                    <a:pt x="66023" y="371911"/>
                    <a:pt x="65485" y="368690"/>
                    <a:pt x="66883" y="366112"/>
                  </a:cubicBezTo>
                  <a:lnTo>
                    <a:pt x="95492" y="312845"/>
                  </a:lnTo>
                  <a:cubicBezTo>
                    <a:pt x="87748" y="303502"/>
                    <a:pt x="83123" y="291581"/>
                    <a:pt x="83123" y="278694"/>
                  </a:cubicBezTo>
                  <a:cubicBezTo>
                    <a:pt x="83123" y="249160"/>
                    <a:pt x="107215" y="225104"/>
                    <a:pt x="136792" y="225104"/>
                  </a:cubicBezTo>
                  <a:close/>
                  <a:moveTo>
                    <a:pt x="28714" y="86231"/>
                  </a:moveTo>
                  <a:lnTo>
                    <a:pt x="291544" y="86231"/>
                  </a:lnTo>
                  <a:lnTo>
                    <a:pt x="273478" y="127471"/>
                  </a:lnTo>
                  <a:cubicBezTo>
                    <a:pt x="272510" y="129619"/>
                    <a:pt x="271757" y="131875"/>
                    <a:pt x="271327" y="134130"/>
                  </a:cubicBezTo>
                  <a:lnTo>
                    <a:pt x="43232" y="134130"/>
                  </a:lnTo>
                  <a:lnTo>
                    <a:pt x="43232" y="410461"/>
                  </a:lnTo>
                  <a:lnTo>
                    <a:pt x="454254" y="410461"/>
                  </a:lnTo>
                  <a:lnTo>
                    <a:pt x="454254" y="259032"/>
                  </a:lnTo>
                  <a:cubicBezTo>
                    <a:pt x="468342" y="261287"/>
                    <a:pt x="482753" y="262791"/>
                    <a:pt x="497378" y="263328"/>
                  </a:cubicBezTo>
                  <a:cubicBezTo>
                    <a:pt x="497378" y="263328"/>
                    <a:pt x="497378" y="263328"/>
                    <a:pt x="497486" y="263328"/>
                  </a:cubicBezTo>
                  <a:lnTo>
                    <a:pt x="497486" y="429577"/>
                  </a:lnTo>
                  <a:cubicBezTo>
                    <a:pt x="497486" y="445365"/>
                    <a:pt x="484581" y="458252"/>
                    <a:pt x="468772" y="458252"/>
                  </a:cubicBezTo>
                  <a:lnTo>
                    <a:pt x="28714" y="458252"/>
                  </a:lnTo>
                  <a:cubicBezTo>
                    <a:pt x="12905" y="458252"/>
                    <a:pt x="0" y="445365"/>
                    <a:pt x="0" y="429577"/>
                  </a:cubicBezTo>
                  <a:lnTo>
                    <a:pt x="0" y="115013"/>
                  </a:lnTo>
                  <a:cubicBezTo>
                    <a:pt x="0" y="99119"/>
                    <a:pt x="12905" y="86231"/>
                    <a:pt x="28714" y="86231"/>
                  </a:cubicBezTo>
                  <a:close/>
                  <a:moveTo>
                    <a:pt x="322443" y="0"/>
                  </a:moveTo>
                  <a:lnTo>
                    <a:pt x="476651" y="7839"/>
                  </a:lnTo>
                  <a:cubicBezTo>
                    <a:pt x="482889" y="7410"/>
                    <a:pt x="489126" y="10094"/>
                    <a:pt x="492997" y="15034"/>
                  </a:cubicBezTo>
                  <a:lnTo>
                    <a:pt x="602685" y="122740"/>
                  </a:lnTo>
                  <a:cubicBezTo>
                    <a:pt x="607417" y="127680"/>
                    <a:pt x="608062" y="135841"/>
                    <a:pt x="605158" y="142391"/>
                  </a:cubicBezTo>
                  <a:cubicBezTo>
                    <a:pt x="602900" y="147545"/>
                    <a:pt x="598706" y="152056"/>
                    <a:pt x="593222" y="153022"/>
                  </a:cubicBezTo>
                  <a:lnTo>
                    <a:pt x="584296" y="153989"/>
                  </a:lnTo>
                  <a:lnTo>
                    <a:pt x="584296" y="201023"/>
                  </a:lnTo>
                  <a:lnTo>
                    <a:pt x="586662" y="201023"/>
                  </a:lnTo>
                  <a:cubicBezTo>
                    <a:pt x="588275" y="200808"/>
                    <a:pt x="589781" y="202096"/>
                    <a:pt x="589996" y="203707"/>
                  </a:cubicBezTo>
                  <a:lnTo>
                    <a:pt x="591286" y="214660"/>
                  </a:lnTo>
                  <a:cubicBezTo>
                    <a:pt x="591931" y="219922"/>
                    <a:pt x="592469" y="225184"/>
                    <a:pt x="593114" y="230446"/>
                  </a:cubicBezTo>
                  <a:cubicBezTo>
                    <a:pt x="593222" y="231305"/>
                    <a:pt x="593007" y="232164"/>
                    <a:pt x="592469" y="232808"/>
                  </a:cubicBezTo>
                  <a:cubicBezTo>
                    <a:pt x="591931" y="233452"/>
                    <a:pt x="591179" y="233775"/>
                    <a:pt x="590426" y="233882"/>
                  </a:cubicBezTo>
                  <a:lnTo>
                    <a:pt x="565800" y="233882"/>
                  </a:lnTo>
                  <a:cubicBezTo>
                    <a:pt x="564940" y="233882"/>
                    <a:pt x="564187" y="233452"/>
                    <a:pt x="563757" y="232808"/>
                  </a:cubicBezTo>
                  <a:cubicBezTo>
                    <a:pt x="563219" y="232164"/>
                    <a:pt x="563004" y="231305"/>
                    <a:pt x="563004" y="230553"/>
                  </a:cubicBezTo>
                  <a:lnTo>
                    <a:pt x="566122" y="203707"/>
                  </a:lnTo>
                  <a:cubicBezTo>
                    <a:pt x="566338" y="202096"/>
                    <a:pt x="567843" y="200915"/>
                    <a:pt x="569456" y="201023"/>
                  </a:cubicBezTo>
                  <a:lnTo>
                    <a:pt x="571822" y="201023"/>
                  </a:lnTo>
                  <a:lnTo>
                    <a:pt x="571822" y="155062"/>
                  </a:lnTo>
                  <a:lnTo>
                    <a:pt x="554401" y="156351"/>
                  </a:lnTo>
                  <a:lnTo>
                    <a:pt x="520634" y="233345"/>
                  </a:lnTo>
                  <a:cubicBezTo>
                    <a:pt x="517623" y="240110"/>
                    <a:pt x="510848" y="244298"/>
                    <a:pt x="503428" y="244083"/>
                  </a:cubicBezTo>
                  <a:cubicBezTo>
                    <a:pt x="464500" y="242687"/>
                    <a:pt x="427399" y="234419"/>
                    <a:pt x="393203" y="219385"/>
                  </a:cubicBezTo>
                  <a:cubicBezTo>
                    <a:pt x="393203" y="219385"/>
                    <a:pt x="393203" y="219385"/>
                    <a:pt x="393095" y="219385"/>
                  </a:cubicBezTo>
                  <a:cubicBezTo>
                    <a:pt x="358898" y="204351"/>
                    <a:pt x="327712" y="182767"/>
                    <a:pt x="300290" y="155062"/>
                  </a:cubicBezTo>
                  <a:cubicBezTo>
                    <a:pt x="295021" y="149801"/>
                    <a:pt x="293623" y="141962"/>
                    <a:pt x="296527" y="135196"/>
                  </a:cubicBezTo>
                  <a:cubicBezTo>
                    <a:pt x="315023" y="93102"/>
                    <a:pt x="309754" y="105129"/>
                    <a:pt x="325454" y="69478"/>
                  </a:cubicBezTo>
                  <a:lnTo>
                    <a:pt x="330401" y="58202"/>
                  </a:lnTo>
                  <a:lnTo>
                    <a:pt x="308786" y="31142"/>
                  </a:lnTo>
                  <a:cubicBezTo>
                    <a:pt x="304377" y="25558"/>
                    <a:pt x="303409" y="17933"/>
                    <a:pt x="306312" y="11490"/>
                  </a:cubicBezTo>
                  <a:cubicBezTo>
                    <a:pt x="309108" y="4940"/>
                    <a:pt x="315991" y="0"/>
                    <a:pt x="322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student-head-with-graduation-hat_57262"/>
            <p:cNvSpPr>
              <a:spLocks noChangeAspect="1"/>
            </p:cNvSpPr>
            <p:nvPr/>
          </p:nvSpPr>
          <p:spPr bwMode="auto">
            <a:xfrm>
              <a:off x="7985617" y="3160067"/>
              <a:ext cx="536317" cy="403428"/>
            </a:xfrm>
            <a:custGeom>
              <a:avLst/>
              <a:gdLst>
                <a:gd name="T0" fmla="*/ 2604 w 2622"/>
                <a:gd name="T1" fmla="*/ 455 h 1975"/>
                <a:gd name="T2" fmla="*/ 2599 w 2622"/>
                <a:gd name="T3" fmla="*/ 448 h 1975"/>
                <a:gd name="T4" fmla="*/ 2564 w 2622"/>
                <a:gd name="T5" fmla="*/ 430 h 1975"/>
                <a:gd name="T6" fmla="*/ 1976 w 2622"/>
                <a:gd name="T7" fmla="*/ 199 h 1975"/>
                <a:gd name="T8" fmla="*/ 1322 w 2622"/>
                <a:gd name="T9" fmla="*/ 8 h 1975"/>
                <a:gd name="T10" fmla="*/ 807 w 2622"/>
                <a:gd name="T11" fmla="*/ 171 h 1975"/>
                <a:gd name="T12" fmla="*/ 12 w 2622"/>
                <a:gd name="T13" fmla="*/ 445 h 1975"/>
                <a:gd name="T14" fmla="*/ 315 w 2622"/>
                <a:gd name="T15" fmla="*/ 596 h 1975"/>
                <a:gd name="T16" fmla="*/ 496 w 2622"/>
                <a:gd name="T17" fmla="*/ 794 h 1975"/>
                <a:gd name="T18" fmla="*/ 500 w 2622"/>
                <a:gd name="T19" fmla="*/ 1077 h 1975"/>
                <a:gd name="T20" fmla="*/ 596 w 2622"/>
                <a:gd name="T21" fmla="*/ 1118 h 1975"/>
                <a:gd name="T22" fmla="*/ 414 w 2622"/>
                <a:gd name="T23" fmla="*/ 1732 h 1975"/>
                <a:gd name="T24" fmla="*/ 432 w 2622"/>
                <a:gd name="T25" fmla="*/ 1778 h 1975"/>
                <a:gd name="T26" fmla="*/ 971 w 2622"/>
                <a:gd name="T27" fmla="*/ 1805 h 1975"/>
                <a:gd name="T28" fmla="*/ 1665 w 2622"/>
                <a:gd name="T29" fmla="*/ 1776 h 1975"/>
                <a:gd name="T30" fmla="*/ 2219 w 2622"/>
                <a:gd name="T31" fmla="*/ 1720 h 1975"/>
                <a:gd name="T32" fmla="*/ 2204 w 2622"/>
                <a:gd name="T33" fmla="*/ 1044 h 1975"/>
                <a:gd name="T34" fmla="*/ 2442 w 2622"/>
                <a:gd name="T35" fmla="*/ 601 h 1975"/>
                <a:gd name="T36" fmla="*/ 2362 w 2622"/>
                <a:gd name="T37" fmla="*/ 1153 h 1975"/>
                <a:gd name="T38" fmla="*/ 2531 w 2622"/>
                <a:gd name="T39" fmla="*/ 1218 h 1975"/>
                <a:gd name="T40" fmla="*/ 2494 w 2622"/>
                <a:gd name="T41" fmla="*/ 1101 h 1975"/>
                <a:gd name="T42" fmla="*/ 2482 w 2622"/>
                <a:gd name="T43" fmla="*/ 1090 h 1975"/>
                <a:gd name="T44" fmla="*/ 2567 w 2622"/>
                <a:gd name="T45" fmla="*/ 542 h 1975"/>
                <a:gd name="T46" fmla="*/ 2588 w 2622"/>
                <a:gd name="T47" fmla="*/ 532 h 1975"/>
                <a:gd name="T48" fmla="*/ 2614 w 2622"/>
                <a:gd name="T49" fmla="*/ 467 h 1975"/>
                <a:gd name="T50" fmla="*/ 1049 w 2622"/>
                <a:gd name="T51" fmla="*/ 151 h 1975"/>
                <a:gd name="T52" fmla="*/ 964 w 2622"/>
                <a:gd name="T53" fmla="*/ 184 h 1975"/>
                <a:gd name="T54" fmla="*/ 878 w 2622"/>
                <a:gd name="T55" fmla="*/ 1750 h 1975"/>
                <a:gd name="T56" fmla="*/ 467 w 2622"/>
                <a:gd name="T57" fmla="*/ 1732 h 1975"/>
                <a:gd name="T58" fmla="*/ 647 w 2622"/>
                <a:gd name="T59" fmla="*/ 1125 h 1975"/>
                <a:gd name="T60" fmla="*/ 920 w 2622"/>
                <a:gd name="T61" fmla="*/ 1745 h 1975"/>
                <a:gd name="T62" fmla="*/ 1288 w 2622"/>
                <a:gd name="T63" fmla="*/ 1885 h 1975"/>
                <a:gd name="T64" fmla="*/ 1822 w 2622"/>
                <a:gd name="T65" fmla="*/ 1169 h 1975"/>
                <a:gd name="T66" fmla="*/ 2129 w 2622"/>
                <a:gd name="T67" fmla="*/ 1702 h 1975"/>
                <a:gd name="T68" fmla="*/ 1742 w 2622"/>
                <a:gd name="T69" fmla="*/ 1683 h 1975"/>
                <a:gd name="T70" fmla="*/ 1924 w 2622"/>
                <a:gd name="T71" fmla="*/ 1165 h 1975"/>
                <a:gd name="T72" fmla="*/ 2129 w 2622"/>
                <a:gd name="T73" fmla="*/ 1702 h 1975"/>
                <a:gd name="T74" fmla="*/ 1400 w 2622"/>
                <a:gd name="T75" fmla="*/ 986 h 1975"/>
                <a:gd name="T76" fmla="*/ 563 w 2622"/>
                <a:gd name="T77" fmla="*/ 710 h 1975"/>
                <a:gd name="T78" fmla="*/ 824 w 2622"/>
                <a:gd name="T79" fmla="*/ 758 h 1975"/>
                <a:gd name="T80" fmla="*/ 1453 w 2622"/>
                <a:gd name="T81" fmla="*/ 905 h 1975"/>
                <a:gd name="T82" fmla="*/ 2130 w 2622"/>
                <a:gd name="T83" fmla="*/ 694 h 1975"/>
                <a:gd name="T84" fmla="*/ 1783 w 2622"/>
                <a:gd name="T85" fmla="*/ 865 h 1975"/>
                <a:gd name="T86" fmla="*/ 2442 w 2622"/>
                <a:gd name="T87" fmla="*/ 1253 h 1975"/>
                <a:gd name="T88" fmla="*/ 2425 w 2622"/>
                <a:gd name="T89" fmla="*/ 1238 h 1975"/>
                <a:gd name="T90" fmla="*/ 2440 w 2622"/>
                <a:gd name="T91" fmla="*/ 1244 h 1975"/>
                <a:gd name="T92" fmla="*/ 2453 w 2622"/>
                <a:gd name="T93" fmla="*/ 124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22" h="1975">
                  <a:moveTo>
                    <a:pt x="2614" y="467"/>
                  </a:moveTo>
                  <a:cubicBezTo>
                    <a:pt x="2612" y="463"/>
                    <a:pt x="2608" y="458"/>
                    <a:pt x="2604" y="455"/>
                  </a:cubicBezTo>
                  <a:cubicBezTo>
                    <a:pt x="2603" y="453"/>
                    <a:pt x="2601" y="451"/>
                    <a:pt x="2600" y="450"/>
                  </a:cubicBezTo>
                  <a:cubicBezTo>
                    <a:pt x="2604" y="455"/>
                    <a:pt x="2600" y="449"/>
                    <a:pt x="2599" y="448"/>
                  </a:cubicBezTo>
                  <a:cubicBezTo>
                    <a:pt x="2592" y="436"/>
                    <a:pt x="2581" y="432"/>
                    <a:pt x="2571" y="433"/>
                  </a:cubicBezTo>
                  <a:cubicBezTo>
                    <a:pt x="2569" y="432"/>
                    <a:pt x="2567" y="431"/>
                    <a:pt x="2564" y="430"/>
                  </a:cubicBezTo>
                  <a:cubicBezTo>
                    <a:pt x="2564" y="430"/>
                    <a:pt x="2565" y="430"/>
                    <a:pt x="2565" y="430"/>
                  </a:cubicBezTo>
                  <a:cubicBezTo>
                    <a:pt x="2367" y="351"/>
                    <a:pt x="2180" y="263"/>
                    <a:pt x="1976" y="199"/>
                  </a:cubicBezTo>
                  <a:cubicBezTo>
                    <a:pt x="1763" y="133"/>
                    <a:pt x="1550" y="63"/>
                    <a:pt x="1334" y="8"/>
                  </a:cubicBezTo>
                  <a:cubicBezTo>
                    <a:pt x="1330" y="7"/>
                    <a:pt x="1326" y="7"/>
                    <a:pt x="1322" y="8"/>
                  </a:cubicBezTo>
                  <a:cubicBezTo>
                    <a:pt x="1266" y="0"/>
                    <a:pt x="1195" y="27"/>
                    <a:pt x="1147" y="41"/>
                  </a:cubicBezTo>
                  <a:cubicBezTo>
                    <a:pt x="1031" y="76"/>
                    <a:pt x="919" y="125"/>
                    <a:pt x="807" y="171"/>
                  </a:cubicBezTo>
                  <a:cubicBezTo>
                    <a:pt x="551" y="276"/>
                    <a:pt x="287" y="347"/>
                    <a:pt x="24" y="431"/>
                  </a:cubicBezTo>
                  <a:cubicBezTo>
                    <a:pt x="17" y="434"/>
                    <a:pt x="13" y="439"/>
                    <a:pt x="12" y="445"/>
                  </a:cubicBezTo>
                  <a:cubicBezTo>
                    <a:pt x="2" y="455"/>
                    <a:pt x="0" y="476"/>
                    <a:pt x="16" y="485"/>
                  </a:cubicBezTo>
                  <a:cubicBezTo>
                    <a:pt x="108" y="534"/>
                    <a:pt x="217" y="560"/>
                    <a:pt x="315" y="596"/>
                  </a:cubicBezTo>
                  <a:cubicBezTo>
                    <a:pt x="382" y="621"/>
                    <a:pt x="450" y="643"/>
                    <a:pt x="518" y="665"/>
                  </a:cubicBezTo>
                  <a:cubicBezTo>
                    <a:pt x="506" y="707"/>
                    <a:pt x="500" y="750"/>
                    <a:pt x="496" y="794"/>
                  </a:cubicBezTo>
                  <a:cubicBezTo>
                    <a:pt x="482" y="803"/>
                    <a:pt x="478" y="826"/>
                    <a:pt x="493" y="839"/>
                  </a:cubicBezTo>
                  <a:cubicBezTo>
                    <a:pt x="490" y="919"/>
                    <a:pt x="496" y="1000"/>
                    <a:pt x="500" y="1077"/>
                  </a:cubicBezTo>
                  <a:cubicBezTo>
                    <a:pt x="501" y="1091"/>
                    <a:pt x="509" y="1107"/>
                    <a:pt x="524" y="1109"/>
                  </a:cubicBezTo>
                  <a:cubicBezTo>
                    <a:pt x="548" y="1112"/>
                    <a:pt x="572" y="1115"/>
                    <a:pt x="596" y="1118"/>
                  </a:cubicBezTo>
                  <a:cubicBezTo>
                    <a:pt x="571" y="1211"/>
                    <a:pt x="567" y="1303"/>
                    <a:pt x="532" y="1395"/>
                  </a:cubicBezTo>
                  <a:cubicBezTo>
                    <a:pt x="490" y="1507"/>
                    <a:pt x="439" y="1615"/>
                    <a:pt x="414" y="1732"/>
                  </a:cubicBezTo>
                  <a:cubicBezTo>
                    <a:pt x="413" y="1739"/>
                    <a:pt x="414" y="1744"/>
                    <a:pt x="416" y="1748"/>
                  </a:cubicBezTo>
                  <a:cubicBezTo>
                    <a:pt x="413" y="1760"/>
                    <a:pt x="418" y="1773"/>
                    <a:pt x="432" y="1778"/>
                  </a:cubicBezTo>
                  <a:cubicBezTo>
                    <a:pt x="534" y="1810"/>
                    <a:pt x="652" y="1816"/>
                    <a:pt x="758" y="1822"/>
                  </a:cubicBezTo>
                  <a:cubicBezTo>
                    <a:pt x="800" y="1824"/>
                    <a:pt x="925" y="1845"/>
                    <a:pt x="971" y="1805"/>
                  </a:cubicBezTo>
                  <a:cubicBezTo>
                    <a:pt x="1055" y="1891"/>
                    <a:pt x="1162" y="1950"/>
                    <a:pt x="1288" y="1962"/>
                  </a:cubicBezTo>
                  <a:cubicBezTo>
                    <a:pt x="1439" y="1975"/>
                    <a:pt x="1565" y="1884"/>
                    <a:pt x="1665" y="1776"/>
                  </a:cubicBezTo>
                  <a:cubicBezTo>
                    <a:pt x="1838" y="1780"/>
                    <a:pt x="2012" y="1776"/>
                    <a:pt x="2186" y="1776"/>
                  </a:cubicBezTo>
                  <a:cubicBezTo>
                    <a:pt x="2217" y="1776"/>
                    <a:pt x="2229" y="1745"/>
                    <a:pt x="2219" y="1720"/>
                  </a:cubicBezTo>
                  <a:cubicBezTo>
                    <a:pt x="2138" y="1536"/>
                    <a:pt x="2085" y="1351"/>
                    <a:pt x="2023" y="1161"/>
                  </a:cubicBezTo>
                  <a:cubicBezTo>
                    <a:pt x="2105" y="1154"/>
                    <a:pt x="2183" y="1131"/>
                    <a:pt x="2204" y="1044"/>
                  </a:cubicBezTo>
                  <a:cubicBezTo>
                    <a:pt x="2231" y="934"/>
                    <a:pt x="2222" y="792"/>
                    <a:pt x="2197" y="675"/>
                  </a:cubicBezTo>
                  <a:cubicBezTo>
                    <a:pt x="2280" y="653"/>
                    <a:pt x="2363" y="632"/>
                    <a:pt x="2442" y="601"/>
                  </a:cubicBezTo>
                  <a:cubicBezTo>
                    <a:pt x="2424" y="762"/>
                    <a:pt x="2417" y="925"/>
                    <a:pt x="2414" y="1087"/>
                  </a:cubicBezTo>
                  <a:cubicBezTo>
                    <a:pt x="2391" y="1101"/>
                    <a:pt x="2372" y="1126"/>
                    <a:pt x="2362" y="1153"/>
                  </a:cubicBezTo>
                  <a:cubicBezTo>
                    <a:pt x="2340" y="1211"/>
                    <a:pt x="2358" y="1295"/>
                    <a:pt x="2427" y="1314"/>
                  </a:cubicBezTo>
                  <a:cubicBezTo>
                    <a:pt x="2484" y="1330"/>
                    <a:pt x="2521" y="1264"/>
                    <a:pt x="2531" y="1218"/>
                  </a:cubicBezTo>
                  <a:cubicBezTo>
                    <a:pt x="2536" y="1193"/>
                    <a:pt x="2537" y="1165"/>
                    <a:pt x="2527" y="1141"/>
                  </a:cubicBezTo>
                  <a:cubicBezTo>
                    <a:pt x="2521" y="1126"/>
                    <a:pt x="2509" y="1109"/>
                    <a:pt x="2494" y="1101"/>
                  </a:cubicBezTo>
                  <a:cubicBezTo>
                    <a:pt x="2494" y="1101"/>
                    <a:pt x="2494" y="1101"/>
                    <a:pt x="2494" y="1101"/>
                  </a:cubicBezTo>
                  <a:cubicBezTo>
                    <a:pt x="2490" y="1097"/>
                    <a:pt x="2486" y="1093"/>
                    <a:pt x="2482" y="1090"/>
                  </a:cubicBezTo>
                  <a:cubicBezTo>
                    <a:pt x="2487" y="920"/>
                    <a:pt x="2497" y="751"/>
                    <a:pt x="2491" y="581"/>
                  </a:cubicBezTo>
                  <a:cubicBezTo>
                    <a:pt x="2517" y="569"/>
                    <a:pt x="2542" y="557"/>
                    <a:pt x="2567" y="542"/>
                  </a:cubicBezTo>
                  <a:cubicBezTo>
                    <a:pt x="2572" y="539"/>
                    <a:pt x="2575" y="536"/>
                    <a:pt x="2578" y="533"/>
                  </a:cubicBezTo>
                  <a:cubicBezTo>
                    <a:pt x="2581" y="532"/>
                    <a:pt x="2585" y="532"/>
                    <a:pt x="2588" y="532"/>
                  </a:cubicBezTo>
                  <a:cubicBezTo>
                    <a:pt x="2602" y="532"/>
                    <a:pt x="2612" y="523"/>
                    <a:pt x="2616" y="510"/>
                  </a:cubicBezTo>
                  <a:cubicBezTo>
                    <a:pt x="2622" y="496"/>
                    <a:pt x="2621" y="481"/>
                    <a:pt x="2614" y="467"/>
                  </a:cubicBezTo>
                  <a:close/>
                  <a:moveTo>
                    <a:pt x="1049" y="150"/>
                  </a:moveTo>
                  <a:cubicBezTo>
                    <a:pt x="1049" y="151"/>
                    <a:pt x="1049" y="151"/>
                    <a:pt x="1049" y="151"/>
                  </a:cubicBezTo>
                  <a:cubicBezTo>
                    <a:pt x="1021" y="161"/>
                    <a:pt x="994" y="172"/>
                    <a:pt x="967" y="187"/>
                  </a:cubicBezTo>
                  <a:cubicBezTo>
                    <a:pt x="966" y="186"/>
                    <a:pt x="965" y="184"/>
                    <a:pt x="964" y="184"/>
                  </a:cubicBezTo>
                  <a:cubicBezTo>
                    <a:pt x="992" y="172"/>
                    <a:pt x="1020" y="161"/>
                    <a:pt x="1049" y="150"/>
                  </a:cubicBezTo>
                  <a:close/>
                  <a:moveTo>
                    <a:pt x="878" y="1750"/>
                  </a:moveTo>
                  <a:cubicBezTo>
                    <a:pt x="823" y="1752"/>
                    <a:pt x="768" y="1749"/>
                    <a:pt x="713" y="1746"/>
                  </a:cubicBezTo>
                  <a:cubicBezTo>
                    <a:pt x="631" y="1742"/>
                    <a:pt x="549" y="1735"/>
                    <a:pt x="467" y="1732"/>
                  </a:cubicBezTo>
                  <a:cubicBezTo>
                    <a:pt x="508" y="1613"/>
                    <a:pt x="564" y="1500"/>
                    <a:pt x="608" y="1382"/>
                  </a:cubicBezTo>
                  <a:cubicBezTo>
                    <a:pt x="635" y="1312"/>
                    <a:pt x="680" y="1201"/>
                    <a:pt x="647" y="1125"/>
                  </a:cubicBezTo>
                  <a:cubicBezTo>
                    <a:pt x="689" y="1130"/>
                    <a:pt x="732" y="1135"/>
                    <a:pt x="775" y="1139"/>
                  </a:cubicBezTo>
                  <a:cubicBezTo>
                    <a:pt x="735" y="1338"/>
                    <a:pt x="791" y="1576"/>
                    <a:pt x="920" y="1745"/>
                  </a:cubicBezTo>
                  <a:cubicBezTo>
                    <a:pt x="904" y="1747"/>
                    <a:pt x="886" y="1749"/>
                    <a:pt x="878" y="1750"/>
                  </a:cubicBezTo>
                  <a:close/>
                  <a:moveTo>
                    <a:pt x="1288" y="1885"/>
                  </a:moveTo>
                  <a:cubicBezTo>
                    <a:pt x="950" y="1879"/>
                    <a:pt x="811" y="1422"/>
                    <a:pt x="821" y="1144"/>
                  </a:cubicBezTo>
                  <a:cubicBezTo>
                    <a:pt x="1154" y="1174"/>
                    <a:pt x="1488" y="1178"/>
                    <a:pt x="1822" y="1169"/>
                  </a:cubicBezTo>
                  <a:cubicBezTo>
                    <a:pt x="1874" y="1454"/>
                    <a:pt x="1599" y="1892"/>
                    <a:pt x="1288" y="1885"/>
                  </a:cubicBezTo>
                  <a:close/>
                  <a:moveTo>
                    <a:pt x="2129" y="1702"/>
                  </a:moveTo>
                  <a:cubicBezTo>
                    <a:pt x="1988" y="1702"/>
                    <a:pt x="1847" y="1704"/>
                    <a:pt x="1708" y="1725"/>
                  </a:cubicBezTo>
                  <a:cubicBezTo>
                    <a:pt x="1720" y="1711"/>
                    <a:pt x="1731" y="1697"/>
                    <a:pt x="1742" y="1683"/>
                  </a:cubicBezTo>
                  <a:cubicBezTo>
                    <a:pt x="1841" y="1550"/>
                    <a:pt x="1948" y="1338"/>
                    <a:pt x="1896" y="1166"/>
                  </a:cubicBezTo>
                  <a:cubicBezTo>
                    <a:pt x="1905" y="1166"/>
                    <a:pt x="1915" y="1166"/>
                    <a:pt x="1924" y="1165"/>
                  </a:cubicBezTo>
                  <a:cubicBezTo>
                    <a:pt x="1935" y="1165"/>
                    <a:pt x="1947" y="1165"/>
                    <a:pt x="1959" y="1164"/>
                  </a:cubicBezTo>
                  <a:cubicBezTo>
                    <a:pt x="1968" y="1348"/>
                    <a:pt x="2053" y="1533"/>
                    <a:pt x="2129" y="1702"/>
                  </a:cubicBezTo>
                  <a:close/>
                  <a:moveTo>
                    <a:pt x="1783" y="865"/>
                  </a:moveTo>
                  <a:cubicBezTo>
                    <a:pt x="1654" y="901"/>
                    <a:pt x="1532" y="959"/>
                    <a:pt x="1400" y="986"/>
                  </a:cubicBezTo>
                  <a:cubicBezTo>
                    <a:pt x="1253" y="1018"/>
                    <a:pt x="1094" y="923"/>
                    <a:pt x="965" y="865"/>
                  </a:cubicBezTo>
                  <a:cubicBezTo>
                    <a:pt x="834" y="806"/>
                    <a:pt x="694" y="769"/>
                    <a:pt x="563" y="710"/>
                  </a:cubicBezTo>
                  <a:cubicBezTo>
                    <a:pt x="563" y="700"/>
                    <a:pt x="563" y="690"/>
                    <a:pt x="564" y="680"/>
                  </a:cubicBezTo>
                  <a:cubicBezTo>
                    <a:pt x="650" y="707"/>
                    <a:pt x="737" y="732"/>
                    <a:pt x="824" y="758"/>
                  </a:cubicBezTo>
                  <a:cubicBezTo>
                    <a:pt x="975" y="804"/>
                    <a:pt x="1127" y="849"/>
                    <a:pt x="1280" y="888"/>
                  </a:cubicBezTo>
                  <a:cubicBezTo>
                    <a:pt x="1315" y="897"/>
                    <a:pt x="1415" y="937"/>
                    <a:pt x="1453" y="905"/>
                  </a:cubicBezTo>
                  <a:cubicBezTo>
                    <a:pt x="1661" y="865"/>
                    <a:pt x="1857" y="782"/>
                    <a:pt x="2057" y="716"/>
                  </a:cubicBezTo>
                  <a:cubicBezTo>
                    <a:pt x="2081" y="708"/>
                    <a:pt x="2106" y="701"/>
                    <a:pt x="2130" y="694"/>
                  </a:cubicBezTo>
                  <a:cubicBezTo>
                    <a:pt x="2133" y="708"/>
                    <a:pt x="2135" y="722"/>
                    <a:pt x="2137" y="736"/>
                  </a:cubicBezTo>
                  <a:cubicBezTo>
                    <a:pt x="2031" y="807"/>
                    <a:pt x="1903" y="831"/>
                    <a:pt x="1783" y="865"/>
                  </a:cubicBezTo>
                  <a:close/>
                  <a:moveTo>
                    <a:pt x="2450" y="1247"/>
                  </a:moveTo>
                  <a:cubicBezTo>
                    <a:pt x="2445" y="1253"/>
                    <a:pt x="2446" y="1252"/>
                    <a:pt x="2442" y="1253"/>
                  </a:cubicBezTo>
                  <a:cubicBezTo>
                    <a:pt x="2445" y="1252"/>
                    <a:pt x="2442" y="1253"/>
                    <a:pt x="2441" y="1253"/>
                  </a:cubicBezTo>
                  <a:cubicBezTo>
                    <a:pt x="2434" y="1250"/>
                    <a:pt x="2429" y="1244"/>
                    <a:pt x="2425" y="1238"/>
                  </a:cubicBezTo>
                  <a:cubicBezTo>
                    <a:pt x="2425" y="1238"/>
                    <a:pt x="2425" y="1238"/>
                    <a:pt x="2424" y="1237"/>
                  </a:cubicBezTo>
                  <a:cubicBezTo>
                    <a:pt x="2429" y="1241"/>
                    <a:pt x="2434" y="1243"/>
                    <a:pt x="2440" y="1244"/>
                  </a:cubicBezTo>
                  <a:cubicBezTo>
                    <a:pt x="2444" y="1246"/>
                    <a:pt x="2449" y="1246"/>
                    <a:pt x="2452" y="1244"/>
                  </a:cubicBezTo>
                  <a:cubicBezTo>
                    <a:pt x="2453" y="1244"/>
                    <a:pt x="2453" y="1244"/>
                    <a:pt x="2453" y="1244"/>
                  </a:cubicBezTo>
                  <a:cubicBezTo>
                    <a:pt x="2452" y="1245"/>
                    <a:pt x="2451" y="1246"/>
                    <a:pt x="2450" y="12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ïśḻïḋé"/>
          <p:cNvSpPr txBox="1"/>
          <p:nvPr/>
        </p:nvSpPr>
        <p:spPr>
          <a:xfrm>
            <a:off x="5901066" y="1125538"/>
            <a:ext cx="5975339" cy="14874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硕士主干课程成绩优秀，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加权平均分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90.2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GPA 3.61</a:t>
            </a:r>
          </a:p>
        </p:txBody>
      </p:sp>
      <p:sp>
        <p:nvSpPr>
          <p:cNvPr id="91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5942" y="1941003"/>
            <a:ext cx="11860116" cy="4204663"/>
            <a:chOff x="165942" y="1941003"/>
            <a:chExt cx="11860116" cy="4204663"/>
          </a:xfrm>
        </p:grpSpPr>
        <p:sp>
          <p:nvSpPr>
            <p:cNvPr id="4" name="îśliḍê"/>
            <p:cNvSpPr/>
            <p:nvPr/>
          </p:nvSpPr>
          <p:spPr bwMode="auto">
            <a:xfrm>
              <a:off x="1839912" y="3978001"/>
              <a:ext cx="4256088" cy="882650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" name="ïṡ1ïḋé"/>
            <p:cNvSpPr/>
            <p:nvPr/>
          </p:nvSpPr>
          <p:spPr bwMode="auto">
            <a:xfrm>
              <a:off x="1839912" y="2894818"/>
              <a:ext cx="3221088" cy="88265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ïṥ1iḓê"/>
            <p:cNvSpPr/>
            <p:nvPr/>
          </p:nvSpPr>
          <p:spPr>
            <a:xfrm>
              <a:off x="4607730" y="2933597"/>
              <a:ext cx="773668" cy="77367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800" dirty="0">
                  <a:latin typeface="Impact" panose="020B0806030902050204" pitchFamily="34" charset="0"/>
                  <a:ea typeface="微软雅黑" panose="020B0503020204020204" pitchFamily="34" charset="-122"/>
                </a:rPr>
                <a:t>10</a:t>
              </a:r>
              <a:endParaRPr lang="zh-CN" altLang="en-US" sz="28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îṧľiďê"/>
            <p:cNvSpPr/>
            <p:nvPr/>
          </p:nvSpPr>
          <p:spPr bwMode="auto">
            <a:xfrm>
              <a:off x="1839912" y="5061184"/>
              <a:ext cx="3122660" cy="882650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îṧ1íḑè"/>
            <p:cNvSpPr/>
            <p:nvPr/>
          </p:nvSpPr>
          <p:spPr>
            <a:xfrm>
              <a:off x="4607730" y="5108809"/>
              <a:ext cx="773668" cy="7736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4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E</a:t>
              </a:r>
              <a:endParaRPr lang="zh-CN" altLang="en-US" sz="28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ïśļíḑê"/>
            <p:cNvSpPr/>
            <p:nvPr/>
          </p:nvSpPr>
          <p:spPr>
            <a:xfrm>
              <a:off x="5689157" y="3994388"/>
              <a:ext cx="773668" cy="7736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11" name="iṩľïḋé"/>
            <p:cNvSpPr/>
            <p:nvPr/>
          </p:nvSpPr>
          <p:spPr bwMode="auto">
            <a:xfrm>
              <a:off x="5649605" y="2982544"/>
              <a:ext cx="6134591" cy="67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药理学进展、细胞分子药理学、高级毒理学、科研设计、论文写作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12" name="íSḷîḍè"/>
            <p:cNvSpPr/>
            <p:nvPr/>
          </p:nvSpPr>
          <p:spPr bwMode="auto">
            <a:xfrm>
              <a:off x="6755280" y="4043335"/>
              <a:ext cx="5270778" cy="67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细胞生物学、临床药理学、生物数学模型、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SPSS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数理统计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13" name="iṩľîḋé"/>
            <p:cNvSpPr/>
            <p:nvPr/>
          </p:nvSpPr>
          <p:spPr bwMode="auto">
            <a:xfrm>
              <a:off x="5832486" y="5157756"/>
              <a:ext cx="4644264" cy="67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通过国家大学英语四六级考试</a:t>
              </a:r>
            </a:p>
            <a:p>
              <a:pPr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通过上海中级口译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962572" y="3777468"/>
              <a:ext cx="65579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72" y="4984984"/>
              <a:ext cx="65579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689038" y="2613023"/>
              <a:ext cx="5831450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247532e3-3eb0-42e3-962a-aaeb9bd89f3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65942" y="1941003"/>
              <a:ext cx="2510287" cy="4204663"/>
              <a:chOff x="4598988" y="1147763"/>
              <a:chExt cx="2994025" cy="5014912"/>
            </a:xfrm>
          </p:grpSpPr>
          <p:sp>
            <p:nvSpPr>
              <p:cNvPr id="74" name="îsľïḓè"/>
              <p:cNvSpPr/>
              <p:nvPr/>
            </p:nvSpPr>
            <p:spPr bwMode="auto">
              <a:xfrm>
                <a:off x="4935538" y="4799013"/>
                <a:ext cx="2170113" cy="1069975"/>
              </a:xfrm>
              <a:custGeom>
                <a:avLst/>
                <a:gdLst>
                  <a:gd name="T0" fmla="*/ 56 w 58"/>
                  <a:gd name="T1" fmla="*/ 0 h 29"/>
                  <a:gd name="T2" fmla="*/ 0 w 58"/>
                  <a:gd name="T3" fmla="*/ 0 h 29"/>
                  <a:gd name="T4" fmla="*/ 0 w 58"/>
                  <a:gd name="T5" fmla="*/ 3 h 29"/>
                  <a:gd name="T6" fmla="*/ 20 w 58"/>
                  <a:gd name="T7" fmla="*/ 3 h 29"/>
                  <a:gd name="T8" fmla="*/ 39 w 58"/>
                  <a:gd name="T9" fmla="*/ 16 h 29"/>
                  <a:gd name="T10" fmla="*/ 39 w 58"/>
                  <a:gd name="T11" fmla="*/ 29 h 29"/>
                  <a:gd name="T12" fmla="*/ 58 w 58"/>
                  <a:gd name="T13" fmla="*/ 29 h 29"/>
                  <a:gd name="T14" fmla="*/ 58 w 58"/>
                  <a:gd name="T15" fmla="*/ 2 h 29"/>
                  <a:gd name="T16" fmla="*/ 56 w 58"/>
                  <a:gd name="T17" fmla="*/ 2 h 29"/>
                  <a:gd name="T18" fmla="*/ 56 w 58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29">
                    <a:moveTo>
                      <a:pt x="5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9" y="3"/>
                      <a:pt x="20" y="3"/>
                    </a:cubicBezTo>
                    <a:cubicBezTo>
                      <a:pt x="30" y="3"/>
                      <a:pt x="39" y="9"/>
                      <a:pt x="39" y="16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Sļïďé"/>
              <p:cNvSpPr/>
              <p:nvPr/>
            </p:nvSpPr>
            <p:spPr bwMode="auto">
              <a:xfrm>
                <a:off x="5310188" y="1147763"/>
                <a:ext cx="1271588" cy="2101850"/>
              </a:xfrm>
              <a:custGeom>
                <a:avLst/>
                <a:gdLst>
                  <a:gd name="T0" fmla="*/ 801 w 801"/>
                  <a:gd name="T1" fmla="*/ 139 h 1324"/>
                  <a:gd name="T2" fmla="*/ 330 w 801"/>
                  <a:gd name="T3" fmla="*/ 0 h 1324"/>
                  <a:gd name="T4" fmla="*/ 330 w 801"/>
                  <a:gd name="T5" fmla="*/ 46 h 1324"/>
                  <a:gd name="T6" fmla="*/ 377 w 801"/>
                  <a:gd name="T7" fmla="*/ 69 h 1324"/>
                  <a:gd name="T8" fmla="*/ 0 w 801"/>
                  <a:gd name="T9" fmla="*/ 1208 h 1324"/>
                  <a:gd name="T10" fmla="*/ 354 w 801"/>
                  <a:gd name="T11" fmla="*/ 1324 h 1324"/>
                  <a:gd name="T12" fmla="*/ 731 w 801"/>
                  <a:gd name="T13" fmla="*/ 185 h 1324"/>
                  <a:gd name="T14" fmla="*/ 778 w 801"/>
                  <a:gd name="T15" fmla="*/ 185 h 1324"/>
                  <a:gd name="T16" fmla="*/ 801 w 801"/>
                  <a:gd name="T17" fmla="*/ 139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1324">
                    <a:moveTo>
                      <a:pt x="801" y="139"/>
                    </a:moveTo>
                    <a:lnTo>
                      <a:pt x="330" y="0"/>
                    </a:lnTo>
                    <a:lnTo>
                      <a:pt x="330" y="46"/>
                    </a:lnTo>
                    <a:lnTo>
                      <a:pt x="377" y="69"/>
                    </a:lnTo>
                    <a:lnTo>
                      <a:pt x="0" y="1208"/>
                    </a:lnTo>
                    <a:lnTo>
                      <a:pt x="354" y="1324"/>
                    </a:lnTo>
                    <a:lnTo>
                      <a:pt x="731" y="185"/>
                    </a:lnTo>
                    <a:lnTo>
                      <a:pt x="778" y="185"/>
                    </a:lnTo>
                    <a:lnTo>
                      <a:pt x="801" y="1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6" name="ï$ḷîďe"/>
              <p:cNvSpPr/>
              <p:nvPr/>
            </p:nvSpPr>
            <p:spPr bwMode="auto">
              <a:xfrm>
                <a:off x="5497513" y="3175000"/>
                <a:ext cx="2020888" cy="2619375"/>
              </a:xfrm>
              <a:custGeom>
                <a:avLst/>
                <a:gdLst>
                  <a:gd name="T0" fmla="*/ 0 w 54"/>
                  <a:gd name="T1" fmla="*/ 9 h 71"/>
                  <a:gd name="T2" fmla="*/ 27 w 54"/>
                  <a:gd name="T3" fmla="*/ 48 h 71"/>
                  <a:gd name="T4" fmla="*/ 20 w 54"/>
                  <a:gd name="T5" fmla="*/ 71 h 71"/>
                  <a:gd name="T6" fmla="*/ 50 w 54"/>
                  <a:gd name="T7" fmla="*/ 71 h 71"/>
                  <a:gd name="T8" fmla="*/ 54 w 54"/>
                  <a:gd name="T9" fmla="*/ 51 h 71"/>
                  <a:gd name="T10" fmla="*/ 6 w 54"/>
                  <a:gd name="T11" fmla="*/ 0 h 71"/>
                  <a:gd name="T12" fmla="*/ 0 w 54"/>
                  <a:gd name="T13" fmla="*/ 0 h 71"/>
                  <a:gd name="T14" fmla="*/ 0 w 54"/>
                  <a:gd name="T15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1">
                    <a:moveTo>
                      <a:pt x="0" y="9"/>
                    </a:moveTo>
                    <a:cubicBezTo>
                      <a:pt x="15" y="14"/>
                      <a:pt x="27" y="30"/>
                      <a:pt x="27" y="48"/>
                    </a:cubicBezTo>
                    <a:cubicBezTo>
                      <a:pt x="27" y="57"/>
                      <a:pt x="24" y="65"/>
                      <a:pt x="2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3" y="65"/>
                      <a:pt x="54" y="58"/>
                      <a:pt x="54" y="51"/>
                    </a:cubicBezTo>
                    <a:cubicBezTo>
                      <a:pt x="54" y="23"/>
                      <a:pt x="33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íşliďe"/>
              <p:cNvSpPr/>
              <p:nvPr/>
            </p:nvSpPr>
            <p:spPr bwMode="auto">
              <a:xfrm>
                <a:off x="4598988" y="5794375"/>
                <a:ext cx="2994025" cy="368300"/>
              </a:xfrm>
              <a:custGeom>
                <a:avLst/>
                <a:gdLst>
                  <a:gd name="T0" fmla="*/ 73 w 80"/>
                  <a:gd name="T1" fmla="*/ 0 h 10"/>
                  <a:gd name="T2" fmla="*/ 7 w 80"/>
                  <a:gd name="T3" fmla="*/ 0 h 10"/>
                  <a:gd name="T4" fmla="*/ 0 w 80"/>
                  <a:gd name="T5" fmla="*/ 6 h 10"/>
                  <a:gd name="T6" fmla="*/ 0 w 80"/>
                  <a:gd name="T7" fmla="*/ 10 h 10"/>
                  <a:gd name="T8" fmla="*/ 80 w 80"/>
                  <a:gd name="T9" fmla="*/ 10 h 10"/>
                  <a:gd name="T10" fmla="*/ 80 w 80"/>
                  <a:gd name="T11" fmla="*/ 6 h 10"/>
                  <a:gd name="T12" fmla="*/ 73 w 8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0">
                    <a:moveTo>
                      <a:pt x="7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2"/>
                      <a:pt x="77" y="0"/>
                      <a:pt x="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lïḓe"/>
              <p:cNvSpPr/>
              <p:nvPr/>
            </p:nvSpPr>
            <p:spPr bwMode="auto">
              <a:xfrm>
                <a:off x="5010150" y="1736725"/>
                <a:ext cx="1422400" cy="2139950"/>
              </a:xfrm>
              <a:custGeom>
                <a:avLst/>
                <a:gdLst>
                  <a:gd name="T0" fmla="*/ 495 w 896"/>
                  <a:gd name="T1" fmla="*/ 1348 h 1348"/>
                  <a:gd name="T2" fmla="*/ 0 w 896"/>
                  <a:gd name="T3" fmla="*/ 1185 h 1348"/>
                  <a:gd name="T4" fmla="*/ 377 w 896"/>
                  <a:gd name="T5" fmla="*/ 0 h 1348"/>
                  <a:gd name="T6" fmla="*/ 896 w 896"/>
                  <a:gd name="T7" fmla="*/ 163 h 1348"/>
                  <a:gd name="T8" fmla="*/ 495 w 896"/>
                  <a:gd name="T9" fmla="*/ 1348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1348">
                    <a:moveTo>
                      <a:pt x="495" y="1348"/>
                    </a:moveTo>
                    <a:lnTo>
                      <a:pt x="0" y="1185"/>
                    </a:lnTo>
                    <a:lnTo>
                      <a:pt x="377" y="0"/>
                    </a:lnTo>
                    <a:lnTo>
                      <a:pt x="896" y="163"/>
                    </a:lnTo>
                    <a:lnTo>
                      <a:pt x="495" y="13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iślïḓê"/>
              <p:cNvSpPr/>
              <p:nvPr/>
            </p:nvSpPr>
            <p:spPr bwMode="auto">
              <a:xfrm>
                <a:off x="5346700" y="4060825"/>
                <a:ext cx="449263" cy="663575"/>
              </a:xfrm>
              <a:custGeom>
                <a:avLst/>
                <a:gdLst>
                  <a:gd name="T0" fmla="*/ 0 w 283"/>
                  <a:gd name="T1" fmla="*/ 349 h 418"/>
                  <a:gd name="T2" fmla="*/ 71 w 283"/>
                  <a:gd name="T3" fmla="*/ 418 h 418"/>
                  <a:gd name="T4" fmla="*/ 236 w 283"/>
                  <a:gd name="T5" fmla="*/ 418 h 418"/>
                  <a:gd name="T6" fmla="*/ 283 w 283"/>
                  <a:gd name="T7" fmla="*/ 349 h 418"/>
                  <a:gd name="T8" fmla="*/ 283 w 283"/>
                  <a:gd name="T9" fmla="*/ 0 h 418"/>
                  <a:gd name="T10" fmla="*/ 0 w 283"/>
                  <a:gd name="T11" fmla="*/ 0 h 418"/>
                  <a:gd name="T12" fmla="*/ 0 w 283"/>
                  <a:gd name="T13" fmla="*/ 349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18">
                    <a:moveTo>
                      <a:pt x="0" y="349"/>
                    </a:moveTo>
                    <a:lnTo>
                      <a:pt x="71" y="418"/>
                    </a:lnTo>
                    <a:lnTo>
                      <a:pt x="236" y="418"/>
                    </a:lnTo>
                    <a:lnTo>
                      <a:pt x="283" y="34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isḻídè"/>
              <p:cNvSpPr/>
              <p:nvPr/>
            </p:nvSpPr>
            <p:spPr bwMode="auto">
              <a:xfrm>
                <a:off x="5310188" y="3987800"/>
                <a:ext cx="561975" cy="257175"/>
              </a:xfrm>
              <a:custGeom>
                <a:avLst/>
                <a:gdLst>
                  <a:gd name="T0" fmla="*/ 15 w 15"/>
                  <a:gd name="T1" fmla="*/ 7 h 7"/>
                  <a:gd name="T2" fmla="*/ 15 w 15"/>
                  <a:gd name="T3" fmla="*/ 0 h 7"/>
                  <a:gd name="T4" fmla="*/ 0 w 15"/>
                  <a:gd name="T5" fmla="*/ 0 h 7"/>
                  <a:gd name="T6" fmla="*/ 0 w 15"/>
                  <a:gd name="T7" fmla="*/ 7 h 7"/>
                  <a:gd name="T8" fmla="*/ 15 w 1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cubicBezTo>
                      <a:pt x="15" y="4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7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ṩļiḋé"/>
              <p:cNvSpPr/>
              <p:nvPr/>
            </p:nvSpPr>
            <p:spPr bwMode="auto">
              <a:xfrm>
                <a:off x="4598988" y="3765550"/>
                <a:ext cx="561975" cy="590550"/>
              </a:xfrm>
              <a:custGeom>
                <a:avLst/>
                <a:gdLst>
                  <a:gd name="T0" fmla="*/ 0 w 354"/>
                  <a:gd name="T1" fmla="*/ 233 h 372"/>
                  <a:gd name="T2" fmla="*/ 24 w 354"/>
                  <a:gd name="T3" fmla="*/ 302 h 372"/>
                  <a:gd name="T4" fmla="*/ 165 w 354"/>
                  <a:gd name="T5" fmla="*/ 372 h 372"/>
                  <a:gd name="T6" fmla="*/ 236 w 354"/>
                  <a:gd name="T7" fmla="*/ 349 h 372"/>
                  <a:gd name="T8" fmla="*/ 354 w 354"/>
                  <a:gd name="T9" fmla="*/ 116 h 372"/>
                  <a:gd name="T10" fmla="*/ 118 w 354"/>
                  <a:gd name="T11" fmla="*/ 0 h 372"/>
                  <a:gd name="T12" fmla="*/ 0 w 354"/>
                  <a:gd name="T13" fmla="*/ 2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372">
                    <a:moveTo>
                      <a:pt x="0" y="233"/>
                    </a:moveTo>
                    <a:lnTo>
                      <a:pt x="24" y="302"/>
                    </a:lnTo>
                    <a:lnTo>
                      <a:pt x="165" y="372"/>
                    </a:lnTo>
                    <a:lnTo>
                      <a:pt x="236" y="349"/>
                    </a:lnTo>
                    <a:lnTo>
                      <a:pt x="354" y="116"/>
                    </a:lnTo>
                    <a:lnTo>
                      <a:pt x="118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îšļîḋè"/>
              <p:cNvSpPr/>
              <p:nvPr/>
            </p:nvSpPr>
            <p:spPr bwMode="auto">
              <a:xfrm>
                <a:off x="4673600" y="3692525"/>
                <a:ext cx="561975" cy="404813"/>
              </a:xfrm>
              <a:custGeom>
                <a:avLst/>
                <a:gdLst>
                  <a:gd name="T0" fmla="*/ 12 w 15"/>
                  <a:gd name="T1" fmla="*/ 11 h 11"/>
                  <a:gd name="T2" fmla="*/ 15 w 15"/>
                  <a:gd name="T3" fmla="*/ 6 h 11"/>
                  <a:gd name="T4" fmla="*/ 3 w 15"/>
                  <a:gd name="T5" fmla="*/ 0 h 11"/>
                  <a:gd name="T6" fmla="*/ 0 w 15"/>
                  <a:gd name="T7" fmla="*/ 5 h 11"/>
                  <a:gd name="T8" fmla="*/ 12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2" y="11"/>
                    </a:moveTo>
                    <a:cubicBezTo>
                      <a:pt x="14" y="9"/>
                      <a:pt x="15" y="6"/>
                      <a:pt x="15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ŝlíḑê"/>
              <p:cNvSpPr/>
              <p:nvPr/>
            </p:nvSpPr>
            <p:spPr bwMode="auto">
              <a:xfrm>
                <a:off x="4786313" y="2843213"/>
                <a:ext cx="1347788" cy="1181100"/>
              </a:xfrm>
              <a:custGeom>
                <a:avLst/>
                <a:gdLst>
                  <a:gd name="T0" fmla="*/ 0 w 36"/>
                  <a:gd name="T1" fmla="*/ 24 h 32"/>
                  <a:gd name="T2" fmla="*/ 1 w 36"/>
                  <a:gd name="T3" fmla="*/ 15 h 32"/>
                  <a:gd name="T4" fmla="*/ 22 w 36"/>
                  <a:gd name="T5" fmla="*/ 3 h 32"/>
                  <a:gd name="T6" fmla="*/ 33 w 36"/>
                  <a:gd name="T7" fmla="*/ 25 h 32"/>
                  <a:gd name="T8" fmla="*/ 29 w 36"/>
                  <a:gd name="T9" fmla="*/ 32 h 32"/>
                  <a:gd name="T10" fmla="*/ 0 w 36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2">
                    <a:moveTo>
                      <a:pt x="0" y="24"/>
                    </a:moveTo>
                    <a:cubicBezTo>
                      <a:pt x="0" y="22"/>
                      <a:pt x="0" y="18"/>
                      <a:pt x="1" y="15"/>
                    </a:cubicBezTo>
                    <a:cubicBezTo>
                      <a:pt x="4" y="6"/>
                      <a:pt x="13" y="0"/>
                      <a:pt x="22" y="3"/>
                    </a:cubicBezTo>
                    <a:cubicBezTo>
                      <a:pt x="31" y="5"/>
                      <a:pt x="36" y="15"/>
                      <a:pt x="33" y="25"/>
                    </a:cubicBezTo>
                    <a:cubicBezTo>
                      <a:pt x="32" y="28"/>
                      <a:pt x="30" y="30"/>
                      <a:pt x="29" y="32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iṣlíḑé"/>
              <p:cNvSpPr/>
              <p:nvPr/>
            </p:nvSpPr>
            <p:spPr bwMode="auto">
              <a:xfrm>
                <a:off x="5834063" y="2917825"/>
                <a:ext cx="673100" cy="6635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íSļîḍê"/>
              <p:cNvSpPr/>
              <p:nvPr/>
            </p:nvSpPr>
            <p:spPr bwMode="auto">
              <a:xfrm>
                <a:off x="6619875" y="4576763"/>
                <a:ext cx="785813" cy="774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íşḻïḑé"/>
              <p:cNvSpPr/>
              <p:nvPr/>
            </p:nvSpPr>
            <p:spPr bwMode="auto">
              <a:xfrm>
                <a:off x="6208713" y="3617913"/>
                <a:ext cx="373063" cy="40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śḷîḋê"/>
              <p:cNvSpPr/>
              <p:nvPr/>
            </p:nvSpPr>
            <p:spPr bwMode="auto">
              <a:xfrm>
                <a:off x="5235575" y="5167313"/>
                <a:ext cx="898525" cy="554038"/>
              </a:xfrm>
              <a:custGeom>
                <a:avLst/>
                <a:gdLst>
                  <a:gd name="T0" fmla="*/ 566 w 566"/>
                  <a:gd name="T1" fmla="*/ 93 h 349"/>
                  <a:gd name="T2" fmla="*/ 47 w 566"/>
                  <a:gd name="T3" fmla="*/ 349 h 349"/>
                  <a:gd name="T4" fmla="*/ 0 w 566"/>
                  <a:gd name="T5" fmla="*/ 256 h 349"/>
                  <a:gd name="T6" fmla="*/ 518 w 566"/>
                  <a:gd name="T7" fmla="*/ 0 h 349"/>
                  <a:gd name="T8" fmla="*/ 566 w 566"/>
                  <a:gd name="T9" fmla="*/ 9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6" h="349">
                    <a:moveTo>
                      <a:pt x="566" y="93"/>
                    </a:moveTo>
                    <a:lnTo>
                      <a:pt x="47" y="349"/>
                    </a:lnTo>
                    <a:lnTo>
                      <a:pt x="0" y="256"/>
                    </a:lnTo>
                    <a:lnTo>
                      <a:pt x="518" y="0"/>
                    </a:lnTo>
                    <a:lnTo>
                      <a:pt x="566" y="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ṥ1ïḋê"/>
              <p:cNvSpPr/>
              <p:nvPr/>
            </p:nvSpPr>
            <p:spPr bwMode="auto">
              <a:xfrm>
                <a:off x="4673600" y="3544888"/>
                <a:ext cx="1309688" cy="627063"/>
              </a:xfrm>
              <a:custGeom>
                <a:avLst/>
                <a:gdLst>
                  <a:gd name="T0" fmla="*/ 0 w 35"/>
                  <a:gd name="T1" fmla="*/ 6 h 17"/>
                  <a:gd name="T2" fmla="*/ 15 w 35"/>
                  <a:gd name="T3" fmla="*/ 15 h 17"/>
                  <a:gd name="T4" fmla="*/ 33 w 35"/>
                  <a:gd name="T5" fmla="*/ 16 h 17"/>
                  <a:gd name="T6" fmla="*/ 35 w 35"/>
                  <a:gd name="T7" fmla="*/ 10 h 17"/>
                  <a:gd name="T8" fmla="*/ 2 w 35"/>
                  <a:gd name="T9" fmla="*/ 0 h 17"/>
                  <a:gd name="T10" fmla="*/ 0 w 35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0" y="6"/>
                    </a:moveTo>
                    <a:cubicBezTo>
                      <a:pt x="4" y="10"/>
                      <a:pt x="9" y="13"/>
                      <a:pt x="15" y="15"/>
                    </a:cubicBezTo>
                    <a:cubicBezTo>
                      <a:pt x="22" y="17"/>
                      <a:pt x="28" y="17"/>
                      <a:pt x="33" y="1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ïşļiḍè"/>
              <p:cNvSpPr/>
              <p:nvPr/>
            </p:nvSpPr>
            <p:spPr bwMode="auto">
              <a:xfrm>
                <a:off x="5608638" y="5426075"/>
                <a:ext cx="374650" cy="515938"/>
              </a:xfrm>
              <a:custGeom>
                <a:avLst/>
                <a:gdLst>
                  <a:gd name="T0" fmla="*/ 236 w 236"/>
                  <a:gd name="T1" fmla="*/ 279 h 325"/>
                  <a:gd name="T2" fmla="*/ 166 w 236"/>
                  <a:gd name="T3" fmla="*/ 325 h 325"/>
                  <a:gd name="T4" fmla="*/ 0 w 236"/>
                  <a:gd name="T5" fmla="*/ 46 h 325"/>
                  <a:gd name="T6" fmla="*/ 71 w 236"/>
                  <a:gd name="T7" fmla="*/ 0 h 325"/>
                  <a:gd name="T8" fmla="*/ 236 w 236"/>
                  <a:gd name="T9" fmla="*/ 27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325">
                    <a:moveTo>
                      <a:pt x="236" y="279"/>
                    </a:moveTo>
                    <a:lnTo>
                      <a:pt x="166" y="325"/>
                    </a:lnTo>
                    <a:lnTo>
                      <a:pt x="0" y="46"/>
                    </a:lnTo>
                    <a:lnTo>
                      <a:pt x="71" y="0"/>
                    </a:lnTo>
                    <a:lnTo>
                      <a:pt x="236" y="2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isḷiḑe"/>
              <p:cNvSpPr/>
              <p:nvPr/>
            </p:nvSpPr>
            <p:spPr bwMode="auto">
              <a:xfrm>
                <a:off x="5197475" y="2917825"/>
                <a:ext cx="823913" cy="331788"/>
              </a:xfrm>
              <a:custGeom>
                <a:avLst/>
                <a:gdLst>
                  <a:gd name="T0" fmla="*/ 495 w 519"/>
                  <a:gd name="T1" fmla="*/ 209 h 209"/>
                  <a:gd name="T2" fmla="*/ 0 w 519"/>
                  <a:gd name="T3" fmla="*/ 46 h 209"/>
                  <a:gd name="T4" fmla="*/ 24 w 519"/>
                  <a:gd name="T5" fmla="*/ 0 h 209"/>
                  <a:gd name="T6" fmla="*/ 519 w 519"/>
                  <a:gd name="T7" fmla="*/ 162 h 209"/>
                  <a:gd name="T8" fmla="*/ 495 w 519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209">
                    <a:moveTo>
                      <a:pt x="495" y="209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519" y="162"/>
                    </a:lnTo>
                    <a:lnTo>
                      <a:pt x="495" y="2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2" name="文本框 18"/>
            <p:cNvSpPr txBox="1"/>
            <p:nvPr/>
          </p:nvSpPr>
          <p:spPr>
            <a:xfrm>
              <a:off x="1914006" y="3124030"/>
              <a:ext cx="2693724" cy="4147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门课程不低于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93" name="文本框 18"/>
            <p:cNvSpPr txBox="1"/>
            <p:nvPr/>
          </p:nvSpPr>
          <p:spPr>
            <a:xfrm>
              <a:off x="2779217" y="4213704"/>
              <a:ext cx="3221088" cy="407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 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门课程不低于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94" name="文本框 18"/>
            <p:cNvSpPr txBox="1"/>
            <p:nvPr/>
          </p:nvSpPr>
          <p:spPr>
            <a:xfrm>
              <a:off x="3127000" y="5292000"/>
              <a:ext cx="3221088" cy="407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英语免修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ŝḻidè"/>
          <p:cNvSpPr/>
          <p:nvPr/>
        </p:nvSpPr>
        <p:spPr>
          <a:xfrm>
            <a:off x="10065" y="1177291"/>
            <a:ext cx="12198342" cy="3083960"/>
          </a:xfrm>
          <a:custGeom>
            <a:avLst/>
            <a:gdLst>
              <a:gd name="connsiteX0" fmla="*/ 0 w 10850563"/>
              <a:gd name="connsiteY0" fmla="*/ 0 h 3429000"/>
              <a:gd name="connsiteX1" fmla="*/ 10850563 w 10850563"/>
              <a:gd name="connsiteY1" fmla="*/ 0 h 3429000"/>
              <a:gd name="connsiteX2" fmla="*/ 10850563 w 10850563"/>
              <a:gd name="connsiteY2" fmla="*/ 430913 h 3429000"/>
              <a:gd name="connsiteX3" fmla="*/ 10850563 w 10850563"/>
              <a:gd name="connsiteY3" fmla="*/ 1985340 h 3429000"/>
              <a:gd name="connsiteX4" fmla="*/ 10850563 w 10850563"/>
              <a:gd name="connsiteY4" fmla="*/ 2866252 h 3429000"/>
              <a:gd name="connsiteX5" fmla="*/ 0 w 10850563"/>
              <a:gd name="connsiteY5" fmla="*/ 3266941 h 3429000"/>
              <a:gd name="connsiteX6" fmla="*/ 0 w 10850563"/>
              <a:gd name="connsiteY6" fmla="*/ 2386029 h 3429000"/>
              <a:gd name="connsiteX7" fmla="*/ 0 w 10850563"/>
              <a:gd name="connsiteY7" fmla="*/ 430913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0563" h="3429000">
                <a:moveTo>
                  <a:pt x="0" y="0"/>
                </a:moveTo>
                <a:lnTo>
                  <a:pt x="10850563" y="0"/>
                </a:lnTo>
                <a:lnTo>
                  <a:pt x="10850563" y="430913"/>
                </a:lnTo>
                <a:lnTo>
                  <a:pt x="10850563" y="1985340"/>
                </a:lnTo>
                <a:lnTo>
                  <a:pt x="10850563" y="2866252"/>
                </a:lnTo>
                <a:cubicBezTo>
                  <a:pt x="5425284" y="2866252"/>
                  <a:pt x="5425284" y="3794162"/>
                  <a:pt x="0" y="3266941"/>
                </a:cubicBezTo>
                <a:lnTo>
                  <a:pt x="0" y="2386029"/>
                </a:lnTo>
                <a:lnTo>
                  <a:pt x="0" y="430913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cxnSp>
        <p:nvCxnSpPr>
          <p:cNvPr id="5" name="直接连接符 4"/>
          <p:cNvCxnSpPr>
            <a:stCxn id="13" idx="2"/>
          </p:cNvCxnSpPr>
          <p:nvPr/>
        </p:nvCxnSpPr>
        <p:spPr>
          <a:xfrm>
            <a:off x="3844808" y="4253568"/>
            <a:ext cx="1385" cy="2556715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59133" y="5186822"/>
            <a:ext cx="0" cy="14279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ïŝļídè"/>
          <p:cNvSpPr/>
          <p:nvPr/>
        </p:nvSpPr>
        <p:spPr>
          <a:xfrm>
            <a:off x="5635031" y="3791008"/>
            <a:ext cx="758844" cy="75349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92" name="íŝľîḋè"/>
          <p:cNvSpPr/>
          <p:nvPr/>
        </p:nvSpPr>
        <p:spPr>
          <a:xfrm>
            <a:off x="5943258" y="4459668"/>
            <a:ext cx="142391" cy="14138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93" name="直接连接符 92"/>
          <p:cNvCxnSpPr>
            <a:stCxn id="92" idx="4"/>
            <a:endCxn id="8" idx="0"/>
          </p:cNvCxnSpPr>
          <p:nvPr/>
        </p:nvCxnSpPr>
        <p:spPr>
          <a:xfrm flipH="1">
            <a:off x="6008401" y="4601054"/>
            <a:ext cx="6053" cy="600197"/>
          </a:xfrm>
          <a:prstGeom prst="line">
            <a:avLst/>
          </a:prstGeom>
          <a:ln cap="rnd">
            <a:solidFill>
              <a:schemeClr val="accent1"/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16736" y="5201251"/>
            <a:ext cx="3620464" cy="2014943"/>
            <a:chOff x="4216736" y="5201251"/>
            <a:chExt cx="3620464" cy="2014943"/>
          </a:xfrm>
        </p:grpSpPr>
        <p:sp>
          <p:nvSpPr>
            <p:cNvPr id="8" name="íśḷïḓê"/>
            <p:cNvSpPr txBox="1"/>
            <p:nvPr/>
          </p:nvSpPr>
          <p:spPr>
            <a:xfrm>
              <a:off x="4216736" y="5201251"/>
              <a:ext cx="3583329" cy="526683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25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本科阶段</a:t>
              </a:r>
              <a:r>
                <a:rPr lang="en-US" altLang="zh-CN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 3</a:t>
              </a:r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次奖学金</a:t>
              </a:r>
            </a:p>
          </p:txBody>
        </p:sp>
        <p:sp>
          <p:nvSpPr>
            <p:cNvPr id="9" name="ísḻíḓè"/>
            <p:cNvSpPr txBox="1"/>
            <p:nvPr/>
          </p:nvSpPr>
          <p:spPr>
            <a:xfrm>
              <a:off x="4253871" y="5674648"/>
              <a:ext cx="3583329" cy="15415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2010.09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学校二等奖学金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2011.09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学校一等奖学金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2012.09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学校三等奖学金</a:t>
              </a:r>
            </a:p>
          </p:txBody>
        </p:sp>
      </p:grpSp>
      <p:sp>
        <p:nvSpPr>
          <p:cNvPr id="89" name="iṩliḋé"/>
          <p:cNvSpPr/>
          <p:nvPr/>
        </p:nvSpPr>
        <p:spPr>
          <a:xfrm>
            <a:off x="9949590" y="3349236"/>
            <a:ext cx="758844" cy="75349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dirty="0"/>
          </a:p>
        </p:txBody>
      </p:sp>
      <p:sp>
        <p:nvSpPr>
          <p:cNvPr id="87" name="îṣlïḍé"/>
          <p:cNvSpPr/>
          <p:nvPr/>
        </p:nvSpPr>
        <p:spPr>
          <a:xfrm>
            <a:off x="10257817" y="4017896"/>
            <a:ext cx="142391" cy="14138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cxnSp>
        <p:nvCxnSpPr>
          <p:cNvPr id="88" name="直接连接符 87"/>
          <p:cNvCxnSpPr>
            <a:stCxn id="87" idx="4"/>
          </p:cNvCxnSpPr>
          <p:nvPr/>
        </p:nvCxnSpPr>
        <p:spPr>
          <a:xfrm>
            <a:off x="10329013" y="4159282"/>
            <a:ext cx="15929" cy="705249"/>
          </a:xfrm>
          <a:prstGeom prst="line">
            <a:avLst/>
          </a:prstGeom>
          <a:ln cap="rnd">
            <a:solidFill>
              <a:schemeClr val="tx1">
                <a:lumMod val="40000"/>
                <a:lumOff val="60000"/>
              </a:schemeClr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8418431" y="4904071"/>
            <a:ext cx="3718176" cy="2014943"/>
            <a:chOff x="8418431" y="4904071"/>
            <a:chExt cx="3718176" cy="2014943"/>
          </a:xfrm>
        </p:grpSpPr>
        <p:sp>
          <p:nvSpPr>
            <p:cNvPr id="11" name="işľîḓê"/>
            <p:cNvSpPr txBox="1"/>
            <p:nvPr/>
          </p:nvSpPr>
          <p:spPr>
            <a:xfrm>
              <a:off x="8418431" y="4904071"/>
              <a:ext cx="3583329" cy="526683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硕士阶段</a:t>
              </a:r>
              <a:r>
                <a:rPr lang="en-US" altLang="zh-CN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—2</a:t>
              </a:r>
              <a:r>
                <a:rPr lang="zh-CN" altLang="en-US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次奖学金</a:t>
              </a:r>
            </a:p>
          </p:txBody>
        </p:sp>
        <p:sp>
          <p:nvSpPr>
            <p:cNvPr id="12" name="îš1îďê"/>
            <p:cNvSpPr txBox="1"/>
            <p:nvPr/>
          </p:nvSpPr>
          <p:spPr>
            <a:xfrm>
              <a:off x="8553278" y="5377468"/>
              <a:ext cx="3583329" cy="15415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2013.09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新生奖学金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2015.09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研究生国家奖学金</a:t>
              </a:r>
            </a:p>
          </p:txBody>
        </p:sp>
      </p:grpSp>
      <p:sp>
        <p:nvSpPr>
          <p:cNvPr id="13" name="íśļidé"/>
          <p:cNvSpPr/>
          <p:nvPr/>
        </p:nvSpPr>
        <p:spPr>
          <a:xfrm>
            <a:off x="0" y="1166271"/>
            <a:ext cx="3844808" cy="3094980"/>
          </a:xfrm>
          <a:custGeom>
            <a:avLst/>
            <a:gdLst>
              <a:gd name="connsiteX0" fmla="*/ 0 w 3420000"/>
              <a:gd name="connsiteY0" fmla="*/ 0 h 3429001"/>
              <a:gd name="connsiteX1" fmla="*/ 3420000 w 3420000"/>
              <a:gd name="connsiteY1" fmla="*/ 0 h 3429001"/>
              <a:gd name="connsiteX2" fmla="*/ 3420000 w 3420000"/>
              <a:gd name="connsiteY2" fmla="*/ 3420489 h 3429001"/>
              <a:gd name="connsiteX3" fmla="*/ 3221263 w 3420000"/>
              <a:gd name="connsiteY3" fmla="*/ 3426755 h 3429001"/>
              <a:gd name="connsiteX4" fmla="*/ 0 w 3420000"/>
              <a:gd name="connsiteY4" fmla="*/ 3266941 h 3429001"/>
              <a:gd name="connsiteX5" fmla="*/ 0 w 3420000"/>
              <a:gd name="connsiteY5" fmla="*/ 2386029 h 3429001"/>
              <a:gd name="connsiteX6" fmla="*/ 0 w 3420000"/>
              <a:gd name="connsiteY6" fmla="*/ 430913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000" h="3429001">
                <a:moveTo>
                  <a:pt x="0" y="0"/>
                </a:moveTo>
                <a:lnTo>
                  <a:pt x="3420000" y="0"/>
                </a:lnTo>
                <a:lnTo>
                  <a:pt x="3420000" y="3420489"/>
                </a:lnTo>
                <a:lnTo>
                  <a:pt x="3221263" y="3426755"/>
                </a:lnTo>
                <a:cubicBezTo>
                  <a:pt x="2373562" y="3439606"/>
                  <a:pt x="1356321" y="3398747"/>
                  <a:pt x="0" y="3266941"/>
                </a:cubicBezTo>
                <a:lnTo>
                  <a:pt x="0" y="2386029"/>
                </a:lnTo>
                <a:lnTo>
                  <a:pt x="0" y="430913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0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荣誉奖励</a:t>
            </a:r>
          </a:p>
        </p:txBody>
      </p:sp>
      <p:sp>
        <p:nvSpPr>
          <p:cNvPr id="105" name="íṣlïḍé"/>
          <p:cNvSpPr/>
          <p:nvPr/>
        </p:nvSpPr>
        <p:spPr bwMode="auto">
          <a:xfrm>
            <a:off x="2458581" y="6226852"/>
            <a:ext cx="117803" cy="115701"/>
          </a:xfrm>
          <a:custGeom>
            <a:avLst/>
            <a:gdLst>
              <a:gd name="T0" fmla="*/ 72 w 143"/>
              <a:gd name="T1" fmla="*/ 8 h 142"/>
              <a:gd name="T2" fmla="*/ 64 w 143"/>
              <a:gd name="T3" fmla="*/ 8 h 142"/>
              <a:gd name="T4" fmla="*/ 48 w 143"/>
              <a:gd name="T5" fmla="*/ 47 h 142"/>
              <a:gd name="T6" fmla="*/ 8 w 143"/>
              <a:gd name="T7" fmla="*/ 63 h 142"/>
              <a:gd name="T8" fmla="*/ 3 w 143"/>
              <a:gd name="T9" fmla="*/ 66 h 142"/>
              <a:gd name="T10" fmla="*/ 0 w 143"/>
              <a:gd name="T11" fmla="*/ 71 h 142"/>
              <a:gd name="T12" fmla="*/ 3 w 143"/>
              <a:gd name="T13" fmla="*/ 76 h 142"/>
              <a:gd name="T14" fmla="*/ 8 w 143"/>
              <a:gd name="T15" fmla="*/ 79 h 142"/>
              <a:gd name="T16" fmla="*/ 48 w 143"/>
              <a:gd name="T17" fmla="*/ 95 h 142"/>
              <a:gd name="T18" fmla="*/ 64 w 143"/>
              <a:gd name="T19" fmla="*/ 134 h 142"/>
              <a:gd name="T20" fmla="*/ 66 w 143"/>
              <a:gd name="T21" fmla="*/ 140 h 142"/>
              <a:gd name="T22" fmla="*/ 72 w 143"/>
              <a:gd name="T23" fmla="*/ 142 h 142"/>
              <a:gd name="T24" fmla="*/ 77 w 143"/>
              <a:gd name="T25" fmla="*/ 140 h 142"/>
              <a:gd name="T26" fmla="*/ 79 w 143"/>
              <a:gd name="T27" fmla="*/ 134 h 142"/>
              <a:gd name="T28" fmla="*/ 96 w 143"/>
              <a:gd name="T29" fmla="*/ 95 h 142"/>
              <a:gd name="T30" fmla="*/ 135 w 143"/>
              <a:gd name="T31" fmla="*/ 79 h 142"/>
              <a:gd name="T32" fmla="*/ 141 w 143"/>
              <a:gd name="T33" fmla="*/ 76 h 142"/>
              <a:gd name="T34" fmla="*/ 143 w 143"/>
              <a:gd name="T35" fmla="*/ 71 h 142"/>
              <a:gd name="T36" fmla="*/ 141 w 143"/>
              <a:gd name="T37" fmla="*/ 66 h 142"/>
              <a:gd name="T38" fmla="*/ 135 w 143"/>
              <a:gd name="T39" fmla="*/ 63 h 142"/>
              <a:gd name="T40" fmla="*/ 96 w 143"/>
              <a:gd name="T41" fmla="*/ 47 h 142"/>
              <a:gd name="T42" fmla="*/ 79 w 143"/>
              <a:gd name="T43" fmla="*/ 8 h 142"/>
              <a:gd name="T44" fmla="*/ 77 w 143"/>
              <a:gd name="T45" fmla="*/ 2 h 142"/>
              <a:gd name="T46" fmla="*/ 72 w 143"/>
              <a:gd name="T47" fmla="*/ 0 h 142"/>
              <a:gd name="T48" fmla="*/ 66 w 143"/>
              <a:gd name="T49" fmla="*/ 2 h 142"/>
              <a:gd name="T50" fmla="*/ 64 w 143"/>
              <a:gd name="T51" fmla="*/ 8 h 142"/>
              <a:gd name="T52" fmla="*/ 72 w 143"/>
              <a:gd name="T53" fmla="*/ 8 h 142"/>
              <a:gd name="T54" fmla="*/ 64 w 143"/>
              <a:gd name="T55" fmla="*/ 8 h 142"/>
              <a:gd name="T56" fmla="*/ 135 w 143"/>
              <a:gd name="T57" fmla="*/ 79 h 142"/>
              <a:gd name="T58" fmla="*/ 141 w 143"/>
              <a:gd name="T59" fmla="*/ 76 h 142"/>
              <a:gd name="T60" fmla="*/ 143 w 143"/>
              <a:gd name="T61" fmla="*/ 71 h 142"/>
              <a:gd name="T62" fmla="*/ 141 w 143"/>
              <a:gd name="T63" fmla="*/ 66 h 142"/>
              <a:gd name="T64" fmla="*/ 135 w 143"/>
              <a:gd name="T65" fmla="*/ 63 h 142"/>
              <a:gd name="T66" fmla="*/ 64 w 143"/>
              <a:gd name="T67" fmla="*/ 134 h 142"/>
              <a:gd name="T68" fmla="*/ 66 w 143"/>
              <a:gd name="T69" fmla="*/ 140 h 142"/>
              <a:gd name="T70" fmla="*/ 72 w 143"/>
              <a:gd name="T71" fmla="*/ 142 h 142"/>
              <a:gd name="T72" fmla="*/ 77 w 143"/>
              <a:gd name="T73" fmla="*/ 140 h 142"/>
              <a:gd name="T74" fmla="*/ 79 w 143"/>
              <a:gd name="T75" fmla="*/ 134 h 142"/>
              <a:gd name="T76" fmla="*/ 8 w 143"/>
              <a:gd name="T77" fmla="*/ 63 h 142"/>
              <a:gd name="T78" fmla="*/ 3 w 143"/>
              <a:gd name="T79" fmla="*/ 66 h 142"/>
              <a:gd name="T80" fmla="*/ 0 w 143"/>
              <a:gd name="T81" fmla="*/ 71 h 142"/>
              <a:gd name="T82" fmla="*/ 3 w 143"/>
              <a:gd name="T83" fmla="*/ 76 h 142"/>
              <a:gd name="T84" fmla="*/ 8 w 143"/>
              <a:gd name="T85" fmla="*/ 79 h 142"/>
              <a:gd name="T86" fmla="*/ 79 w 143"/>
              <a:gd name="T87" fmla="*/ 8 h 142"/>
              <a:gd name="T88" fmla="*/ 77 w 143"/>
              <a:gd name="T89" fmla="*/ 2 h 142"/>
              <a:gd name="T90" fmla="*/ 72 w 143"/>
              <a:gd name="T91" fmla="*/ 0 h 142"/>
              <a:gd name="T92" fmla="*/ 66 w 143"/>
              <a:gd name="T93" fmla="*/ 2 h 142"/>
              <a:gd name="T94" fmla="*/ 64 w 143"/>
              <a:gd name="T95" fmla="*/ 8 h 142"/>
              <a:gd name="T96" fmla="*/ 72 w 143"/>
              <a:gd name="T97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3" h="142">
                <a:moveTo>
                  <a:pt x="72" y="8"/>
                </a:moveTo>
                <a:cubicBezTo>
                  <a:pt x="64" y="8"/>
                  <a:pt x="64" y="8"/>
                  <a:pt x="64" y="8"/>
                </a:cubicBezTo>
                <a:cubicBezTo>
                  <a:pt x="64" y="23"/>
                  <a:pt x="58" y="37"/>
                  <a:pt x="48" y="47"/>
                </a:cubicBezTo>
                <a:cubicBezTo>
                  <a:pt x="37" y="57"/>
                  <a:pt x="24" y="63"/>
                  <a:pt x="8" y="63"/>
                </a:cubicBezTo>
                <a:cubicBezTo>
                  <a:pt x="6" y="63"/>
                  <a:pt x="4" y="64"/>
                  <a:pt x="3" y="66"/>
                </a:cubicBezTo>
                <a:cubicBezTo>
                  <a:pt x="1" y="67"/>
                  <a:pt x="0" y="69"/>
                  <a:pt x="0" y="71"/>
                </a:cubicBezTo>
                <a:cubicBezTo>
                  <a:pt x="0" y="73"/>
                  <a:pt x="1" y="75"/>
                  <a:pt x="3" y="76"/>
                </a:cubicBezTo>
                <a:cubicBezTo>
                  <a:pt x="4" y="78"/>
                  <a:pt x="6" y="79"/>
                  <a:pt x="8" y="79"/>
                </a:cubicBezTo>
                <a:cubicBezTo>
                  <a:pt x="24" y="79"/>
                  <a:pt x="37" y="85"/>
                  <a:pt x="48" y="95"/>
                </a:cubicBezTo>
                <a:cubicBezTo>
                  <a:pt x="58" y="105"/>
                  <a:pt x="64" y="119"/>
                  <a:pt x="64" y="134"/>
                </a:cubicBezTo>
                <a:cubicBezTo>
                  <a:pt x="64" y="136"/>
                  <a:pt x="65" y="138"/>
                  <a:pt x="66" y="140"/>
                </a:cubicBezTo>
                <a:cubicBezTo>
                  <a:pt x="68" y="141"/>
                  <a:pt x="70" y="142"/>
                  <a:pt x="72" y="142"/>
                </a:cubicBezTo>
                <a:cubicBezTo>
                  <a:pt x="74" y="142"/>
                  <a:pt x="76" y="141"/>
                  <a:pt x="77" y="140"/>
                </a:cubicBezTo>
                <a:cubicBezTo>
                  <a:pt x="79" y="138"/>
                  <a:pt x="79" y="136"/>
                  <a:pt x="79" y="134"/>
                </a:cubicBezTo>
                <a:cubicBezTo>
                  <a:pt x="79" y="119"/>
                  <a:pt x="86" y="105"/>
                  <a:pt x="96" y="95"/>
                </a:cubicBezTo>
                <a:cubicBezTo>
                  <a:pt x="106" y="85"/>
                  <a:pt x="120" y="79"/>
                  <a:pt x="135" y="79"/>
                </a:cubicBezTo>
                <a:cubicBezTo>
                  <a:pt x="137" y="79"/>
                  <a:pt x="139" y="78"/>
                  <a:pt x="141" y="76"/>
                </a:cubicBezTo>
                <a:cubicBezTo>
                  <a:pt x="142" y="75"/>
                  <a:pt x="143" y="73"/>
                  <a:pt x="143" y="71"/>
                </a:cubicBezTo>
                <a:cubicBezTo>
                  <a:pt x="143" y="69"/>
                  <a:pt x="142" y="67"/>
                  <a:pt x="141" y="66"/>
                </a:cubicBezTo>
                <a:cubicBezTo>
                  <a:pt x="139" y="64"/>
                  <a:pt x="137" y="63"/>
                  <a:pt x="135" y="63"/>
                </a:cubicBezTo>
                <a:cubicBezTo>
                  <a:pt x="120" y="63"/>
                  <a:pt x="106" y="57"/>
                  <a:pt x="96" y="47"/>
                </a:cubicBezTo>
                <a:cubicBezTo>
                  <a:pt x="86" y="37"/>
                  <a:pt x="79" y="23"/>
                  <a:pt x="79" y="8"/>
                </a:cubicBezTo>
                <a:cubicBezTo>
                  <a:pt x="79" y="6"/>
                  <a:pt x="79" y="4"/>
                  <a:pt x="77" y="2"/>
                </a:cubicBezTo>
                <a:cubicBezTo>
                  <a:pt x="76" y="1"/>
                  <a:pt x="74" y="0"/>
                  <a:pt x="72" y="0"/>
                </a:cubicBezTo>
                <a:cubicBezTo>
                  <a:pt x="70" y="0"/>
                  <a:pt x="68" y="1"/>
                  <a:pt x="66" y="2"/>
                </a:cubicBezTo>
                <a:cubicBezTo>
                  <a:pt x="65" y="4"/>
                  <a:pt x="64" y="6"/>
                  <a:pt x="64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7"/>
                  <a:pt x="96" y="79"/>
                  <a:pt x="135" y="79"/>
                </a:cubicBezTo>
                <a:cubicBezTo>
                  <a:pt x="137" y="79"/>
                  <a:pt x="139" y="78"/>
                  <a:pt x="141" y="76"/>
                </a:cubicBezTo>
                <a:cubicBezTo>
                  <a:pt x="142" y="75"/>
                  <a:pt x="143" y="73"/>
                  <a:pt x="143" y="71"/>
                </a:cubicBezTo>
                <a:cubicBezTo>
                  <a:pt x="143" y="69"/>
                  <a:pt x="142" y="67"/>
                  <a:pt x="141" y="66"/>
                </a:cubicBezTo>
                <a:cubicBezTo>
                  <a:pt x="139" y="64"/>
                  <a:pt x="137" y="63"/>
                  <a:pt x="135" y="63"/>
                </a:cubicBezTo>
                <a:cubicBezTo>
                  <a:pt x="96" y="63"/>
                  <a:pt x="64" y="95"/>
                  <a:pt x="64" y="134"/>
                </a:cubicBezTo>
                <a:cubicBezTo>
                  <a:pt x="64" y="136"/>
                  <a:pt x="65" y="138"/>
                  <a:pt x="66" y="140"/>
                </a:cubicBezTo>
                <a:cubicBezTo>
                  <a:pt x="68" y="141"/>
                  <a:pt x="70" y="142"/>
                  <a:pt x="72" y="142"/>
                </a:cubicBezTo>
                <a:cubicBezTo>
                  <a:pt x="74" y="142"/>
                  <a:pt x="76" y="141"/>
                  <a:pt x="77" y="140"/>
                </a:cubicBezTo>
                <a:cubicBezTo>
                  <a:pt x="79" y="138"/>
                  <a:pt x="79" y="136"/>
                  <a:pt x="79" y="134"/>
                </a:cubicBezTo>
                <a:cubicBezTo>
                  <a:pt x="79" y="95"/>
                  <a:pt x="47" y="63"/>
                  <a:pt x="8" y="63"/>
                </a:cubicBezTo>
                <a:cubicBezTo>
                  <a:pt x="6" y="63"/>
                  <a:pt x="4" y="64"/>
                  <a:pt x="3" y="66"/>
                </a:cubicBezTo>
                <a:cubicBezTo>
                  <a:pt x="1" y="67"/>
                  <a:pt x="0" y="69"/>
                  <a:pt x="0" y="71"/>
                </a:cubicBezTo>
                <a:cubicBezTo>
                  <a:pt x="0" y="73"/>
                  <a:pt x="1" y="75"/>
                  <a:pt x="3" y="76"/>
                </a:cubicBezTo>
                <a:cubicBezTo>
                  <a:pt x="4" y="78"/>
                  <a:pt x="6" y="79"/>
                  <a:pt x="8" y="79"/>
                </a:cubicBezTo>
                <a:cubicBezTo>
                  <a:pt x="47" y="79"/>
                  <a:pt x="79" y="47"/>
                  <a:pt x="79" y="8"/>
                </a:cubicBezTo>
                <a:cubicBezTo>
                  <a:pt x="79" y="6"/>
                  <a:pt x="79" y="4"/>
                  <a:pt x="77" y="2"/>
                </a:cubicBezTo>
                <a:cubicBezTo>
                  <a:pt x="76" y="1"/>
                  <a:pt x="74" y="0"/>
                  <a:pt x="72" y="0"/>
                </a:cubicBezTo>
                <a:cubicBezTo>
                  <a:pt x="70" y="0"/>
                  <a:pt x="68" y="1"/>
                  <a:pt x="66" y="2"/>
                </a:cubicBezTo>
                <a:cubicBezTo>
                  <a:pt x="65" y="4"/>
                  <a:pt x="64" y="6"/>
                  <a:pt x="64" y="8"/>
                </a:cubicBezTo>
                <a:cubicBezTo>
                  <a:pt x="72" y="8"/>
                  <a:pt x="72" y="8"/>
                  <a:pt x="72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Sḻïďe"/>
          <p:cNvSpPr/>
          <p:nvPr/>
        </p:nvSpPr>
        <p:spPr bwMode="auto">
          <a:xfrm>
            <a:off x="2046268" y="4602845"/>
            <a:ext cx="481734" cy="380759"/>
          </a:xfrm>
          <a:custGeom>
            <a:avLst/>
            <a:gdLst>
              <a:gd name="T0" fmla="*/ 0 w 229"/>
              <a:gd name="T1" fmla="*/ 178 h 181"/>
              <a:gd name="T2" fmla="*/ 41 w 229"/>
              <a:gd name="T3" fmla="*/ 106 h 181"/>
              <a:gd name="T4" fmla="*/ 88 w 229"/>
              <a:gd name="T5" fmla="*/ 131 h 181"/>
              <a:gd name="T6" fmla="*/ 130 w 229"/>
              <a:gd name="T7" fmla="*/ 52 h 181"/>
              <a:gd name="T8" fmla="*/ 188 w 229"/>
              <a:gd name="T9" fmla="*/ 80 h 181"/>
              <a:gd name="T10" fmla="*/ 210 w 229"/>
              <a:gd name="T11" fmla="*/ 33 h 181"/>
              <a:gd name="T12" fmla="*/ 193 w 229"/>
              <a:gd name="T13" fmla="*/ 32 h 181"/>
              <a:gd name="T14" fmla="*/ 229 w 229"/>
              <a:gd name="T15" fmla="*/ 0 h 181"/>
              <a:gd name="T16" fmla="*/ 227 w 229"/>
              <a:gd name="T17" fmla="*/ 48 h 181"/>
              <a:gd name="T18" fmla="*/ 215 w 229"/>
              <a:gd name="T19" fmla="*/ 35 h 181"/>
              <a:gd name="T20" fmla="*/ 190 w 229"/>
              <a:gd name="T21" fmla="*/ 87 h 181"/>
              <a:gd name="T22" fmla="*/ 132 w 229"/>
              <a:gd name="T23" fmla="*/ 59 h 181"/>
              <a:gd name="T24" fmla="*/ 91 w 229"/>
              <a:gd name="T25" fmla="*/ 138 h 181"/>
              <a:gd name="T26" fmla="*/ 43 w 229"/>
              <a:gd name="T27" fmla="*/ 113 h 181"/>
              <a:gd name="T28" fmla="*/ 5 w 229"/>
              <a:gd name="T29" fmla="*/ 181 h 181"/>
              <a:gd name="T30" fmla="*/ 0 w 229"/>
              <a:gd name="T31" fmla="*/ 178 h 181"/>
              <a:gd name="T32" fmla="*/ 0 w 229"/>
              <a:gd name="T33" fmla="*/ 17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9" h="181">
                <a:moveTo>
                  <a:pt x="0" y="178"/>
                </a:moveTo>
                <a:lnTo>
                  <a:pt x="41" y="106"/>
                </a:lnTo>
                <a:lnTo>
                  <a:pt x="88" y="131"/>
                </a:lnTo>
                <a:lnTo>
                  <a:pt x="130" y="52"/>
                </a:lnTo>
                <a:lnTo>
                  <a:pt x="188" y="80"/>
                </a:lnTo>
                <a:lnTo>
                  <a:pt x="210" y="33"/>
                </a:lnTo>
                <a:lnTo>
                  <a:pt x="193" y="32"/>
                </a:lnTo>
                <a:lnTo>
                  <a:pt x="229" y="0"/>
                </a:lnTo>
                <a:lnTo>
                  <a:pt x="227" y="48"/>
                </a:lnTo>
                <a:lnTo>
                  <a:pt x="215" y="35"/>
                </a:lnTo>
                <a:lnTo>
                  <a:pt x="190" y="87"/>
                </a:lnTo>
                <a:lnTo>
                  <a:pt x="132" y="59"/>
                </a:lnTo>
                <a:lnTo>
                  <a:pt x="91" y="138"/>
                </a:lnTo>
                <a:lnTo>
                  <a:pt x="43" y="113"/>
                </a:lnTo>
                <a:lnTo>
                  <a:pt x="5" y="181"/>
                </a:lnTo>
                <a:lnTo>
                  <a:pt x="0" y="178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şḻîdê"/>
          <p:cNvSpPr/>
          <p:nvPr/>
        </p:nvSpPr>
        <p:spPr bwMode="auto">
          <a:xfrm>
            <a:off x="2395472" y="6523464"/>
            <a:ext cx="290302" cy="300821"/>
          </a:xfrm>
          <a:custGeom>
            <a:avLst/>
            <a:gdLst>
              <a:gd name="T0" fmla="*/ 49 w 354"/>
              <a:gd name="T1" fmla="*/ 306 h 366"/>
              <a:gd name="T2" fmla="*/ 62 w 354"/>
              <a:gd name="T3" fmla="*/ 224 h 366"/>
              <a:gd name="T4" fmla="*/ 103 w 354"/>
              <a:gd name="T5" fmla="*/ 229 h 366"/>
              <a:gd name="T6" fmla="*/ 90 w 354"/>
              <a:gd name="T7" fmla="*/ 311 h 366"/>
              <a:gd name="T8" fmla="*/ 0 w 354"/>
              <a:gd name="T9" fmla="*/ 346 h 366"/>
              <a:gd name="T10" fmla="*/ 49 w 354"/>
              <a:gd name="T11" fmla="*/ 307 h 366"/>
              <a:gd name="T12" fmla="*/ 89 w 354"/>
              <a:gd name="T13" fmla="*/ 314 h 366"/>
              <a:gd name="T14" fmla="*/ 120 w 354"/>
              <a:gd name="T15" fmla="*/ 366 h 366"/>
              <a:gd name="T16" fmla="*/ 0 w 354"/>
              <a:gd name="T17" fmla="*/ 346 h 366"/>
              <a:gd name="T18" fmla="*/ 204 w 354"/>
              <a:gd name="T19" fmla="*/ 171 h 366"/>
              <a:gd name="T20" fmla="*/ 318 w 354"/>
              <a:gd name="T21" fmla="*/ 40 h 366"/>
              <a:gd name="T22" fmla="*/ 243 w 354"/>
              <a:gd name="T23" fmla="*/ 28 h 366"/>
              <a:gd name="T24" fmla="*/ 247 w 354"/>
              <a:gd name="T25" fmla="*/ 0 h 366"/>
              <a:gd name="T26" fmla="*/ 354 w 354"/>
              <a:gd name="T27" fmla="*/ 17 h 366"/>
              <a:gd name="T28" fmla="*/ 350 w 354"/>
              <a:gd name="T29" fmla="*/ 32 h 366"/>
              <a:gd name="T30" fmla="*/ 311 w 354"/>
              <a:gd name="T31" fmla="*/ 122 h 366"/>
              <a:gd name="T32" fmla="*/ 176 w 354"/>
              <a:gd name="T33" fmla="*/ 20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4" h="366">
                <a:moveTo>
                  <a:pt x="49" y="306"/>
                </a:moveTo>
                <a:cubicBezTo>
                  <a:pt x="54" y="277"/>
                  <a:pt x="59" y="245"/>
                  <a:pt x="62" y="224"/>
                </a:cubicBezTo>
                <a:moveTo>
                  <a:pt x="103" y="229"/>
                </a:moveTo>
                <a:cubicBezTo>
                  <a:pt x="100" y="250"/>
                  <a:pt x="94" y="282"/>
                  <a:pt x="90" y="311"/>
                </a:cubicBezTo>
                <a:moveTo>
                  <a:pt x="0" y="346"/>
                </a:moveTo>
                <a:cubicBezTo>
                  <a:pt x="49" y="307"/>
                  <a:pt x="49" y="307"/>
                  <a:pt x="49" y="307"/>
                </a:cubicBezTo>
                <a:cubicBezTo>
                  <a:pt x="89" y="314"/>
                  <a:pt x="89" y="314"/>
                  <a:pt x="89" y="314"/>
                </a:cubicBezTo>
                <a:cubicBezTo>
                  <a:pt x="120" y="366"/>
                  <a:pt x="120" y="366"/>
                  <a:pt x="120" y="366"/>
                </a:cubicBezTo>
                <a:cubicBezTo>
                  <a:pt x="0" y="346"/>
                  <a:pt x="0" y="346"/>
                  <a:pt x="0" y="346"/>
                </a:cubicBezTo>
                <a:close/>
                <a:moveTo>
                  <a:pt x="204" y="171"/>
                </a:moveTo>
                <a:cubicBezTo>
                  <a:pt x="270" y="162"/>
                  <a:pt x="306" y="76"/>
                  <a:pt x="318" y="40"/>
                </a:cubicBezTo>
                <a:cubicBezTo>
                  <a:pt x="318" y="40"/>
                  <a:pt x="265" y="31"/>
                  <a:pt x="243" y="28"/>
                </a:cubicBezTo>
                <a:moveTo>
                  <a:pt x="247" y="0"/>
                </a:moveTo>
                <a:cubicBezTo>
                  <a:pt x="287" y="6"/>
                  <a:pt x="354" y="17"/>
                  <a:pt x="354" y="17"/>
                </a:cubicBezTo>
                <a:cubicBezTo>
                  <a:pt x="350" y="32"/>
                  <a:pt x="350" y="32"/>
                  <a:pt x="350" y="32"/>
                </a:cubicBezTo>
                <a:cubicBezTo>
                  <a:pt x="350" y="34"/>
                  <a:pt x="338" y="79"/>
                  <a:pt x="311" y="122"/>
                </a:cubicBezTo>
                <a:cubicBezTo>
                  <a:pt x="275" y="180"/>
                  <a:pt x="228" y="207"/>
                  <a:pt x="176" y="200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šḻîḑe"/>
          <p:cNvSpPr/>
          <p:nvPr/>
        </p:nvSpPr>
        <p:spPr bwMode="auto">
          <a:xfrm>
            <a:off x="2298704" y="6468770"/>
            <a:ext cx="100975" cy="201949"/>
          </a:xfrm>
          <a:custGeom>
            <a:avLst/>
            <a:gdLst>
              <a:gd name="T0" fmla="*/ 116 w 123"/>
              <a:gd name="T1" fmla="*/ 229 h 245"/>
              <a:gd name="T2" fmla="*/ 59 w 123"/>
              <a:gd name="T3" fmla="*/ 193 h 245"/>
              <a:gd name="T4" fmla="*/ 24 w 123"/>
              <a:gd name="T5" fmla="*/ 119 h 245"/>
              <a:gd name="T6" fmla="*/ 16 w 123"/>
              <a:gd name="T7" fmla="*/ 41 h 245"/>
              <a:gd name="T8" fmla="*/ 16 w 123"/>
              <a:gd name="T9" fmla="*/ 24 h 245"/>
              <a:gd name="T10" fmla="*/ 16 w 123"/>
              <a:gd name="T11" fmla="*/ 24 h 245"/>
              <a:gd name="T12" fmla="*/ 17 w 123"/>
              <a:gd name="T13" fmla="*/ 9 h 245"/>
              <a:gd name="T14" fmla="*/ 10 w 123"/>
              <a:gd name="T15" fmla="*/ 8 h 245"/>
              <a:gd name="T16" fmla="*/ 8 w 123"/>
              <a:gd name="T17" fmla="*/ 16 h 245"/>
              <a:gd name="T18" fmla="*/ 113 w 123"/>
              <a:gd name="T19" fmla="*/ 33 h 245"/>
              <a:gd name="T20" fmla="*/ 122 w 123"/>
              <a:gd name="T21" fmla="*/ 27 h 245"/>
              <a:gd name="T22" fmla="*/ 116 w 123"/>
              <a:gd name="T23" fmla="*/ 18 h 245"/>
              <a:gd name="T24" fmla="*/ 48 w 123"/>
              <a:gd name="T25" fmla="*/ 7 h 245"/>
              <a:gd name="T26" fmla="*/ 22 w 123"/>
              <a:gd name="T27" fmla="*/ 2 h 245"/>
              <a:gd name="T28" fmla="*/ 11 w 123"/>
              <a:gd name="T29" fmla="*/ 0 h 245"/>
              <a:gd name="T30" fmla="*/ 5 w 123"/>
              <a:gd name="T31" fmla="*/ 2 h 245"/>
              <a:gd name="T32" fmla="*/ 2 w 123"/>
              <a:gd name="T33" fmla="*/ 7 h 245"/>
              <a:gd name="T34" fmla="*/ 1 w 123"/>
              <a:gd name="T35" fmla="*/ 23 h 245"/>
              <a:gd name="T36" fmla="*/ 1 w 123"/>
              <a:gd name="T37" fmla="*/ 23 h 245"/>
              <a:gd name="T38" fmla="*/ 0 w 123"/>
              <a:gd name="T39" fmla="*/ 41 h 245"/>
              <a:gd name="T40" fmla="*/ 9 w 123"/>
              <a:gd name="T41" fmla="*/ 122 h 245"/>
              <a:gd name="T42" fmla="*/ 47 w 123"/>
              <a:gd name="T43" fmla="*/ 203 h 245"/>
              <a:gd name="T44" fmla="*/ 112 w 123"/>
              <a:gd name="T45" fmla="*/ 244 h 245"/>
              <a:gd name="T46" fmla="*/ 121 w 123"/>
              <a:gd name="T47" fmla="*/ 238 h 245"/>
              <a:gd name="T48" fmla="*/ 116 w 123"/>
              <a:gd name="T49" fmla="*/ 229 h 245"/>
              <a:gd name="T50" fmla="*/ 116 w 123"/>
              <a:gd name="T51" fmla="*/ 229 h 245"/>
              <a:gd name="T52" fmla="*/ 113 w 123"/>
              <a:gd name="T53" fmla="*/ 46 h 245"/>
              <a:gd name="T54" fmla="*/ 38 w 123"/>
              <a:gd name="T55" fmla="*/ 34 h 245"/>
              <a:gd name="T56" fmla="*/ 31 w 123"/>
              <a:gd name="T57" fmla="*/ 35 h 245"/>
              <a:gd name="T58" fmla="*/ 29 w 123"/>
              <a:gd name="T59" fmla="*/ 41 h 245"/>
              <a:gd name="T60" fmla="*/ 40 w 123"/>
              <a:gd name="T61" fmla="*/ 128 h 245"/>
              <a:gd name="T62" fmla="*/ 62 w 123"/>
              <a:gd name="T63" fmla="*/ 176 h 245"/>
              <a:gd name="T64" fmla="*/ 102 w 123"/>
              <a:gd name="T65" fmla="*/ 211 h 245"/>
              <a:gd name="T66" fmla="*/ 113 w 123"/>
              <a:gd name="T67" fmla="*/ 207 h 245"/>
              <a:gd name="T68" fmla="*/ 109 w 123"/>
              <a:gd name="T69" fmla="*/ 197 h 245"/>
              <a:gd name="T70" fmla="*/ 75 w 123"/>
              <a:gd name="T71" fmla="*/ 167 h 245"/>
              <a:gd name="T72" fmla="*/ 50 w 123"/>
              <a:gd name="T73" fmla="*/ 100 h 245"/>
              <a:gd name="T74" fmla="*/ 44 w 123"/>
              <a:gd name="T75" fmla="*/ 41 h 245"/>
              <a:gd name="T76" fmla="*/ 36 w 123"/>
              <a:gd name="T77" fmla="*/ 41 h 245"/>
              <a:gd name="T78" fmla="*/ 35 w 123"/>
              <a:gd name="T79" fmla="*/ 49 h 245"/>
              <a:gd name="T80" fmla="*/ 44 w 123"/>
              <a:gd name="T81" fmla="*/ 50 h 245"/>
              <a:gd name="T82" fmla="*/ 110 w 123"/>
              <a:gd name="T83" fmla="*/ 61 h 245"/>
              <a:gd name="T84" fmla="*/ 119 w 123"/>
              <a:gd name="T85" fmla="*/ 55 h 245"/>
              <a:gd name="T86" fmla="*/ 113 w 123"/>
              <a:gd name="T87" fmla="*/ 46 h 245"/>
              <a:gd name="T88" fmla="*/ 113 w 123"/>
              <a:gd name="T89" fmla="*/ 46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45">
                <a:moveTo>
                  <a:pt x="116" y="229"/>
                </a:moveTo>
                <a:cubicBezTo>
                  <a:pt x="93" y="223"/>
                  <a:pt x="74" y="212"/>
                  <a:pt x="59" y="193"/>
                </a:cubicBezTo>
                <a:cubicBezTo>
                  <a:pt x="44" y="175"/>
                  <a:pt x="32" y="150"/>
                  <a:pt x="24" y="119"/>
                </a:cubicBezTo>
                <a:cubicBezTo>
                  <a:pt x="17" y="88"/>
                  <a:pt x="16" y="58"/>
                  <a:pt x="16" y="41"/>
                </a:cubicBezTo>
                <a:cubicBezTo>
                  <a:pt x="16" y="31"/>
                  <a:pt x="16" y="25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74" y="26"/>
                  <a:pt x="113" y="33"/>
                </a:cubicBezTo>
                <a:cubicBezTo>
                  <a:pt x="117" y="34"/>
                  <a:pt x="121" y="31"/>
                  <a:pt x="122" y="27"/>
                </a:cubicBezTo>
                <a:cubicBezTo>
                  <a:pt x="123" y="22"/>
                  <a:pt x="120" y="18"/>
                  <a:pt x="116" y="18"/>
                </a:cubicBezTo>
                <a:cubicBezTo>
                  <a:pt x="96" y="14"/>
                  <a:pt x="70" y="10"/>
                  <a:pt x="48" y="7"/>
                </a:cubicBezTo>
                <a:cubicBezTo>
                  <a:pt x="38" y="5"/>
                  <a:pt x="28" y="3"/>
                  <a:pt x="22" y="2"/>
                </a:cubicBezTo>
                <a:cubicBezTo>
                  <a:pt x="15" y="1"/>
                  <a:pt x="11" y="0"/>
                  <a:pt x="11" y="0"/>
                </a:cubicBezTo>
                <a:cubicBezTo>
                  <a:pt x="9" y="0"/>
                  <a:pt x="7" y="1"/>
                  <a:pt x="5" y="2"/>
                </a:cubicBezTo>
                <a:cubicBezTo>
                  <a:pt x="3" y="3"/>
                  <a:pt x="2" y="5"/>
                  <a:pt x="2" y="7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4"/>
                  <a:pt x="0" y="30"/>
                  <a:pt x="0" y="41"/>
                </a:cubicBezTo>
                <a:cubicBezTo>
                  <a:pt x="0" y="59"/>
                  <a:pt x="2" y="90"/>
                  <a:pt x="9" y="122"/>
                </a:cubicBezTo>
                <a:cubicBezTo>
                  <a:pt x="17" y="155"/>
                  <a:pt x="30" y="183"/>
                  <a:pt x="47" y="203"/>
                </a:cubicBezTo>
                <a:cubicBezTo>
                  <a:pt x="64" y="224"/>
                  <a:pt x="86" y="238"/>
                  <a:pt x="112" y="244"/>
                </a:cubicBezTo>
                <a:cubicBezTo>
                  <a:pt x="116" y="245"/>
                  <a:pt x="120" y="243"/>
                  <a:pt x="121" y="238"/>
                </a:cubicBezTo>
                <a:cubicBezTo>
                  <a:pt x="122" y="234"/>
                  <a:pt x="120" y="230"/>
                  <a:pt x="116" y="229"/>
                </a:cubicBezTo>
                <a:cubicBezTo>
                  <a:pt x="116" y="229"/>
                  <a:pt x="116" y="229"/>
                  <a:pt x="116" y="229"/>
                </a:cubicBezTo>
                <a:moveTo>
                  <a:pt x="113" y="46"/>
                </a:moveTo>
                <a:cubicBezTo>
                  <a:pt x="91" y="42"/>
                  <a:pt x="38" y="34"/>
                  <a:pt x="38" y="34"/>
                </a:cubicBezTo>
                <a:cubicBezTo>
                  <a:pt x="36" y="33"/>
                  <a:pt x="33" y="34"/>
                  <a:pt x="31" y="35"/>
                </a:cubicBezTo>
                <a:cubicBezTo>
                  <a:pt x="30" y="37"/>
                  <a:pt x="29" y="39"/>
                  <a:pt x="29" y="41"/>
                </a:cubicBezTo>
                <a:cubicBezTo>
                  <a:pt x="29" y="61"/>
                  <a:pt x="31" y="95"/>
                  <a:pt x="40" y="128"/>
                </a:cubicBezTo>
                <a:cubicBezTo>
                  <a:pt x="45" y="145"/>
                  <a:pt x="52" y="162"/>
                  <a:pt x="62" y="176"/>
                </a:cubicBezTo>
                <a:cubicBezTo>
                  <a:pt x="72" y="191"/>
                  <a:pt x="85" y="203"/>
                  <a:pt x="102" y="211"/>
                </a:cubicBezTo>
                <a:cubicBezTo>
                  <a:pt x="106" y="213"/>
                  <a:pt x="111" y="211"/>
                  <a:pt x="113" y="207"/>
                </a:cubicBezTo>
                <a:cubicBezTo>
                  <a:pt x="115" y="203"/>
                  <a:pt x="113" y="199"/>
                  <a:pt x="109" y="197"/>
                </a:cubicBezTo>
                <a:cubicBezTo>
                  <a:pt x="95" y="190"/>
                  <a:pt x="84" y="180"/>
                  <a:pt x="75" y="167"/>
                </a:cubicBezTo>
                <a:cubicBezTo>
                  <a:pt x="62" y="148"/>
                  <a:pt x="54" y="124"/>
                  <a:pt x="50" y="100"/>
                </a:cubicBezTo>
                <a:cubicBezTo>
                  <a:pt x="45" y="77"/>
                  <a:pt x="44" y="55"/>
                  <a:pt x="44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9" y="49"/>
                  <a:pt x="44" y="50"/>
                </a:cubicBezTo>
                <a:cubicBezTo>
                  <a:pt x="60" y="53"/>
                  <a:pt x="94" y="59"/>
                  <a:pt x="110" y="61"/>
                </a:cubicBezTo>
                <a:cubicBezTo>
                  <a:pt x="114" y="62"/>
                  <a:pt x="118" y="59"/>
                  <a:pt x="119" y="55"/>
                </a:cubicBezTo>
                <a:cubicBezTo>
                  <a:pt x="120" y="51"/>
                  <a:pt x="117" y="47"/>
                  <a:pt x="113" y="46"/>
                </a:cubicBezTo>
                <a:cubicBezTo>
                  <a:pt x="113" y="46"/>
                  <a:pt x="113" y="46"/>
                  <a:pt x="113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ş1iḍè"/>
          <p:cNvSpPr/>
          <p:nvPr/>
        </p:nvSpPr>
        <p:spPr bwMode="auto">
          <a:xfrm>
            <a:off x="2376539" y="6456148"/>
            <a:ext cx="231400" cy="258748"/>
          </a:xfrm>
          <a:custGeom>
            <a:avLst/>
            <a:gdLst>
              <a:gd name="T0" fmla="*/ 22 w 283"/>
              <a:gd name="T1" fmla="*/ 7 h 318"/>
              <a:gd name="T2" fmla="*/ 8 w 283"/>
              <a:gd name="T3" fmla="*/ 92 h 318"/>
              <a:gd name="T4" fmla="*/ 2 w 283"/>
              <a:gd name="T5" fmla="*/ 140 h 318"/>
              <a:gd name="T6" fmla="*/ 0 w 283"/>
              <a:gd name="T7" fmla="*/ 180 h 318"/>
              <a:gd name="T8" fmla="*/ 1 w 283"/>
              <a:gd name="T9" fmla="*/ 192 h 318"/>
              <a:gd name="T10" fmla="*/ 34 w 283"/>
              <a:gd name="T11" fmla="*/ 278 h 318"/>
              <a:gd name="T12" fmla="*/ 99 w 283"/>
              <a:gd name="T13" fmla="*/ 315 h 318"/>
              <a:gd name="T14" fmla="*/ 104 w 283"/>
              <a:gd name="T15" fmla="*/ 315 h 318"/>
              <a:gd name="T16" fmla="*/ 109 w 283"/>
              <a:gd name="T17" fmla="*/ 316 h 318"/>
              <a:gd name="T18" fmla="*/ 128 w 283"/>
              <a:gd name="T19" fmla="*/ 318 h 318"/>
              <a:gd name="T20" fmla="*/ 191 w 283"/>
              <a:gd name="T21" fmla="*/ 297 h 318"/>
              <a:gd name="T22" fmla="*/ 241 w 283"/>
              <a:gd name="T23" fmla="*/ 232 h 318"/>
              <a:gd name="T24" fmla="*/ 248 w 283"/>
              <a:gd name="T25" fmla="*/ 216 h 318"/>
              <a:gd name="T26" fmla="*/ 268 w 283"/>
              <a:gd name="T27" fmla="*/ 129 h 318"/>
              <a:gd name="T28" fmla="*/ 283 w 283"/>
              <a:gd name="T29" fmla="*/ 47 h 318"/>
              <a:gd name="T30" fmla="*/ 276 w 283"/>
              <a:gd name="T31" fmla="*/ 38 h 318"/>
              <a:gd name="T32" fmla="*/ 267 w 283"/>
              <a:gd name="T33" fmla="*/ 44 h 318"/>
              <a:gd name="T34" fmla="*/ 250 w 283"/>
              <a:gd name="T35" fmla="*/ 139 h 318"/>
              <a:gd name="T36" fmla="*/ 239 w 283"/>
              <a:gd name="T37" fmla="*/ 191 h 318"/>
              <a:gd name="T38" fmla="*/ 233 w 283"/>
              <a:gd name="T39" fmla="*/ 211 h 318"/>
              <a:gd name="T40" fmla="*/ 227 w 283"/>
              <a:gd name="T41" fmla="*/ 226 h 318"/>
              <a:gd name="T42" fmla="*/ 182 w 283"/>
              <a:gd name="T43" fmla="*/ 284 h 318"/>
              <a:gd name="T44" fmla="*/ 128 w 283"/>
              <a:gd name="T45" fmla="*/ 302 h 318"/>
              <a:gd name="T46" fmla="*/ 111 w 283"/>
              <a:gd name="T47" fmla="*/ 301 h 318"/>
              <a:gd name="T48" fmla="*/ 106 w 283"/>
              <a:gd name="T49" fmla="*/ 300 h 318"/>
              <a:gd name="T50" fmla="*/ 102 w 283"/>
              <a:gd name="T51" fmla="*/ 299 h 318"/>
              <a:gd name="T52" fmla="*/ 45 w 283"/>
              <a:gd name="T53" fmla="*/ 268 h 318"/>
              <a:gd name="T54" fmla="*/ 16 w 283"/>
              <a:gd name="T55" fmla="*/ 191 h 318"/>
              <a:gd name="T56" fmla="*/ 16 w 283"/>
              <a:gd name="T57" fmla="*/ 180 h 318"/>
              <a:gd name="T58" fmla="*/ 18 w 283"/>
              <a:gd name="T59" fmla="*/ 142 h 318"/>
              <a:gd name="T60" fmla="*/ 37 w 283"/>
              <a:gd name="T61" fmla="*/ 9 h 318"/>
              <a:gd name="T62" fmla="*/ 31 w 283"/>
              <a:gd name="T63" fmla="*/ 1 h 318"/>
              <a:gd name="T64" fmla="*/ 22 w 283"/>
              <a:gd name="T65" fmla="*/ 7 h 318"/>
              <a:gd name="T66" fmla="*/ 22 w 283"/>
              <a:gd name="T67" fmla="*/ 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3" h="318">
                <a:moveTo>
                  <a:pt x="22" y="7"/>
                </a:moveTo>
                <a:cubicBezTo>
                  <a:pt x="18" y="26"/>
                  <a:pt x="13" y="59"/>
                  <a:pt x="8" y="92"/>
                </a:cubicBezTo>
                <a:cubicBezTo>
                  <a:pt x="6" y="108"/>
                  <a:pt x="4" y="125"/>
                  <a:pt x="2" y="140"/>
                </a:cubicBezTo>
                <a:cubicBezTo>
                  <a:pt x="1" y="155"/>
                  <a:pt x="0" y="169"/>
                  <a:pt x="0" y="180"/>
                </a:cubicBezTo>
                <a:cubicBezTo>
                  <a:pt x="0" y="185"/>
                  <a:pt x="0" y="189"/>
                  <a:pt x="1" y="192"/>
                </a:cubicBezTo>
                <a:cubicBezTo>
                  <a:pt x="4" y="229"/>
                  <a:pt x="16" y="258"/>
                  <a:pt x="34" y="278"/>
                </a:cubicBezTo>
                <a:cubicBezTo>
                  <a:pt x="51" y="298"/>
                  <a:pt x="74" y="310"/>
                  <a:pt x="99" y="315"/>
                </a:cubicBezTo>
                <a:cubicBezTo>
                  <a:pt x="104" y="315"/>
                  <a:pt x="104" y="315"/>
                  <a:pt x="104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15" y="317"/>
                  <a:pt x="121" y="318"/>
                  <a:pt x="128" y="318"/>
                </a:cubicBezTo>
                <a:cubicBezTo>
                  <a:pt x="150" y="318"/>
                  <a:pt x="172" y="311"/>
                  <a:pt x="191" y="297"/>
                </a:cubicBezTo>
                <a:cubicBezTo>
                  <a:pt x="211" y="283"/>
                  <a:pt x="228" y="262"/>
                  <a:pt x="241" y="232"/>
                </a:cubicBezTo>
                <a:cubicBezTo>
                  <a:pt x="244" y="228"/>
                  <a:pt x="246" y="222"/>
                  <a:pt x="248" y="216"/>
                </a:cubicBezTo>
                <a:cubicBezTo>
                  <a:pt x="255" y="194"/>
                  <a:pt x="262" y="161"/>
                  <a:pt x="268" y="129"/>
                </a:cubicBezTo>
                <a:cubicBezTo>
                  <a:pt x="275" y="96"/>
                  <a:pt x="280" y="65"/>
                  <a:pt x="283" y="47"/>
                </a:cubicBezTo>
                <a:cubicBezTo>
                  <a:pt x="283" y="42"/>
                  <a:pt x="281" y="38"/>
                  <a:pt x="276" y="38"/>
                </a:cubicBezTo>
                <a:cubicBezTo>
                  <a:pt x="272" y="37"/>
                  <a:pt x="268" y="40"/>
                  <a:pt x="267" y="44"/>
                </a:cubicBezTo>
                <a:cubicBezTo>
                  <a:pt x="264" y="65"/>
                  <a:pt x="258" y="103"/>
                  <a:pt x="250" y="139"/>
                </a:cubicBezTo>
                <a:cubicBezTo>
                  <a:pt x="247" y="157"/>
                  <a:pt x="243" y="175"/>
                  <a:pt x="239" y="191"/>
                </a:cubicBezTo>
                <a:cubicBezTo>
                  <a:pt x="237" y="198"/>
                  <a:pt x="235" y="205"/>
                  <a:pt x="233" y="211"/>
                </a:cubicBezTo>
                <a:cubicBezTo>
                  <a:pt x="231" y="217"/>
                  <a:pt x="229" y="222"/>
                  <a:pt x="227" y="226"/>
                </a:cubicBezTo>
                <a:cubicBezTo>
                  <a:pt x="215" y="253"/>
                  <a:pt x="199" y="272"/>
                  <a:pt x="182" y="284"/>
                </a:cubicBezTo>
                <a:cubicBezTo>
                  <a:pt x="165" y="297"/>
                  <a:pt x="147" y="302"/>
                  <a:pt x="128" y="302"/>
                </a:cubicBezTo>
                <a:cubicBezTo>
                  <a:pt x="122" y="302"/>
                  <a:pt x="117" y="302"/>
                  <a:pt x="111" y="301"/>
                </a:cubicBezTo>
                <a:cubicBezTo>
                  <a:pt x="106" y="300"/>
                  <a:pt x="106" y="300"/>
                  <a:pt x="106" y="300"/>
                </a:cubicBezTo>
                <a:cubicBezTo>
                  <a:pt x="102" y="299"/>
                  <a:pt x="102" y="299"/>
                  <a:pt x="102" y="299"/>
                </a:cubicBezTo>
                <a:cubicBezTo>
                  <a:pt x="80" y="296"/>
                  <a:pt x="60" y="285"/>
                  <a:pt x="45" y="268"/>
                </a:cubicBezTo>
                <a:cubicBezTo>
                  <a:pt x="30" y="250"/>
                  <a:pt x="20" y="225"/>
                  <a:pt x="16" y="191"/>
                </a:cubicBezTo>
                <a:cubicBezTo>
                  <a:pt x="16" y="188"/>
                  <a:pt x="16" y="184"/>
                  <a:pt x="16" y="180"/>
                </a:cubicBezTo>
                <a:cubicBezTo>
                  <a:pt x="16" y="170"/>
                  <a:pt x="16" y="157"/>
                  <a:pt x="18" y="142"/>
                </a:cubicBezTo>
                <a:cubicBezTo>
                  <a:pt x="22" y="97"/>
                  <a:pt x="32" y="39"/>
                  <a:pt x="37" y="9"/>
                </a:cubicBezTo>
                <a:cubicBezTo>
                  <a:pt x="38" y="5"/>
                  <a:pt x="35" y="1"/>
                  <a:pt x="31" y="1"/>
                </a:cubicBezTo>
                <a:cubicBezTo>
                  <a:pt x="26" y="0"/>
                  <a:pt x="22" y="3"/>
                  <a:pt x="22" y="7"/>
                </a:cubicBezTo>
                <a:cubicBezTo>
                  <a:pt x="22" y="7"/>
                  <a:pt x="22" y="7"/>
                  <a:pt x="22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$ļîḓê"/>
          <p:cNvSpPr/>
          <p:nvPr/>
        </p:nvSpPr>
        <p:spPr bwMode="auto">
          <a:xfrm>
            <a:off x="2317636" y="6805351"/>
            <a:ext cx="212468" cy="172498"/>
          </a:xfrm>
          <a:custGeom>
            <a:avLst/>
            <a:gdLst>
              <a:gd name="T0" fmla="*/ 217 w 260"/>
              <a:gd name="T1" fmla="*/ 23 h 211"/>
              <a:gd name="T2" fmla="*/ 95 w 260"/>
              <a:gd name="T3" fmla="*/ 3 h 211"/>
              <a:gd name="T4" fmla="*/ 58 w 260"/>
              <a:gd name="T5" fmla="*/ 30 h 211"/>
              <a:gd name="T6" fmla="*/ 244 w 260"/>
              <a:gd name="T7" fmla="*/ 61 h 211"/>
              <a:gd name="T8" fmla="*/ 217 w 260"/>
              <a:gd name="T9" fmla="*/ 23 h 211"/>
              <a:gd name="T10" fmla="*/ 242 w 260"/>
              <a:gd name="T11" fmla="*/ 175 h 211"/>
              <a:gd name="T12" fmla="*/ 24 w 260"/>
              <a:gd name="T13" fmla="*/ 139 h 211"/>
              <a:gd name="T14" fmla="*/ 42 w 260"/>
              <a:gd name="T15" fmla="*/ 27 h 211"/>
              <a:gd name="T16" fmla="*/ 260 w 260"/>
              <a:gd name="T17" fmla="*/ 63 h 211"/>
              <a:gd name="T18" fmla="*/ 242 w 260"/>
              <a:gd name="T19" fmla="*/ 175 h 211"/>
              <a:gd name="T20" fmla="*/ 254 w 260"/>
              <a:gd name="T21" fmla="*/ 211 h 211"/>
              <a:gd name="T22" fmla="*/ 0 w 260"/>
              <a:gd name="T23" fmla="*/ 169 h 211"/>
              <a:gd name="T24" fmla="*/ 5 w 260"/>
              <a:gd name="T25" fmla="*/ 136 h 211"/>
              <a:gd name="T26" fmla="*/ 260 w 260"/>
              <a:gd name="T27" fmla="*/ 178 h 211"/>
              <a:gd name="T28" fmla="*/ 254 w 260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0" h="211">
                <a:moveTo>
                  <a:pt x="217" y="23"/>
                </a:moveTo>
                <a:cubicBezTo>
                  <a:pt x="95" y="3"/>
                  <a:pt x="95" y="3"/>
                  <a:pt x="95" y="3"/>
                </a:cubicBezTo>
                <a:cubicBezTo>
                  <a:pt x="77" y="0"/>
                  <a:pt x="61" y="12"/>
                  <a:pt x="58" y="30"/>
                </a:cubicBezTo>
                <a:cubicBezTo>
                  <a:pt x="244" y="61"/>
                  <a:pt x="244" y="61"/>
                  <a:pt x="244" y="61"/>
                </a:cubicBezTo>
                <a:cubicBezTo>
                  <a:pt x="247" y="43"/>
                  <a:pt x="235" y="26"/>
                  <a:pt x="217" y="23"/>
                </a:cubicBezTo>
                <a:close/>
                <a:moveTo>
                  <a:pt x="242" y="175"/>
                </a:moveTo>
                <a:cubicBezTo>
                  <a:pt x="24" y="139"/>
                  <a:pt x="24" y="139"/>
                  <a:pt x="24" y="139"/>
                </a:cubicBezTo>
                <a:cubicBezTo>
                  <a:pt x="42" y="27"/>
                  <a:pt x="42" y="27"/>
                  <a:pt x="42" y="27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42" y="175"/>
                  <a:pt x="242" y="175"/>
                  <a:pt x="242" y="175"/>
                </a:cubicBezTo>
                <a:close/>
                <a:moveTo>
                  <a:pt x="254" y="211"/>
                </a:moveTo>
                <a:cubicBezTo>
                  <a:pt x="0" y="169"/>
                  <a:pt x="0" y="169"/>
                  <a:pt x="0" y="169"/>
                </a:cubicBezTo>
                <a:cubicBezTo>
                  <a:pt x="5" y="136"/>
                  <a:pt x="5" y="136"/>
                  <a:pt x="5" y="136"/>
                </a:cubicBezTo>
                <a:cubicBezTo>
                  <a:pt x="260" y="178"/>
                  <a:pt x="260" y="178"/>
                  <a:pt x="260" y="178"/>
                </a:cubicBezTo>
                <a:cubicBezTo>
                  <a:pt x="254" y="211"/>
                  <a:pt x="254" y="211"/>
                  <a:pt x="254" y="211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ṡlîḋè"/>
          <p:cNvSpPr/>
          <p:nvPr/>
        </p:nvSpPr>
        <p:spPr bwMode="auto">
          <a:xfrm>
            <a:off x="2384953" y="6422489"/>
            <a:ext cx="244022" cy="75731"/>
          </a:xfrm>
          <a:custGeom>
            <a:avLst/>
            <a:gdLst>
              <a:gd name="T0" fmla="*/ 291 w 299"/>
              <a:gd name="T1" fmla="*/ 70 h 94"/>
              <a:gd name="T2" fmla="*/ 283 w 299"/>
              <a:gd name="T3" fmla="*/ 69 h 94"/>
              <a:gd name="T4" fmla="*/ 279 w 299"/>
              <a:gd name="T5" fmla="*/ 75 h 94"/>
              <a:gd name="T6" fmla="*/ 272 w 299"/>
              <a:gd name="T7" fmla="*/ 78 h 94"/>
              <a:gd name="T8" fmla="*/ 270 w 299"/>
              <a:gd name="T9" fmla="*/ 78 h 94"/>
              <a:gd name="T10" fmla="*/ 270 w 299"/>
              <a:gd name="T11" fmla="*/ 78 h 94"/>
              <a:gd name="T12" fmla="*/ 25 w 299"/>
              <a:gd name="T13" fmla="*/ 37 h 94"/>
              <a:gd name="T14" fmla="*/ 18 w 299"/>
              <a:gd name="T15" fmla="*/ 33 h 94"/>
              <a:gd name="T16" fmla="*/ 15 w 299"/>
              <a:gd name="T17" fmla="*/ 26 h 94"/>
              <a:gd name="T18" fmla="*/ 16 w 299"/>
              <a:gd name="T19" fmla="*/ 24 h 94"/>
              <a:gd name="T20" fmla="*/ 16 w 299"/>
              <a:gd name="T21" fmla="*/ 24 h 94"/>
              <a:gd name="T22" fmla="*/ 19 w 299"/>
              <a:gd name="T23" fmla="*/ 18 h 94"/>
              <a:gd name="T24" fmla="*/ 27 w 299"/>
              <a:gd name="T25" fmla="*/ 15 h 94"/>
              <a:gd name="T26" fmla="*/ 28 w 299"/>
              <a:gd name="T27" fmla="*/ 15 h 94"/>
              <a:gd name="T28" fmla="*/ 28 w 299"/>
              <a:gd name="T29" fmla="*/ 15 h 94"/>
              <a:gd name="T30" fmla="*/ 274 w 299"/>
              <a:gd name="T31" fmla="*/ 56 h 94"/>
              <a:gd name="T32" fmla="*/ 281 w 299"/>
              <a:gd name="T33" fmla="*/ 60 h 94"/>
              <a:gd name="T34" fmla="*/ 283 w 299"/>
              <a:gd name="T35" fmla="*/ 67 h 94"/>
              <a:gd name="T36" fmla="*/ 283 w 299"/>
              <a:gd name="T37" fmla="*/ 69 h 94"/>
              <a:gd name="T38" fmla="*/ 283 w 299"/>
              <a:gd name="T39" fmla="*/ 69 h 94"/>
              <a:gd name="T40" fmla="*/ 291 w 299"/>
              <a:gd name="T41" fmla="*/ 70 h 94"/>
              <a:gd name="T42" fmla="*/ 298 w 299"/>
              <a:gd name="T43" fmla="*/ 71 h 94"/>
              <a:gd name="T44" fmla="*/ 299 w 299"/>
              <a:gd name="T45" fmla="*/ 67 h 94"/>
              <a:gd name="T46" fmla="*/ 292 w 299"/>
              <a:gd name="T47" fmla="*/ 50 h 94"/>
              <a:gd name="T48" fmla="*/ 276 w 299"/>
              <a:gd name="T49" fmla="*/ 41 h 94"/>
              <a:gd name="T50" fmla="*/ 31 w 299"/>
              <a:gd name="T51" fmla="*/ 0 h 94"/>
              <a:gd name="T52" fmla="*/ 31 w 299"/>
              <a:gd name="T53" fmla="*/ 0 h 94"/>
              <a:gd name="T54" fmla="*/ 27 w 299"/>
              <a:gd name="T55" fmla="*/ 0 h 94"/>
              <a:gd name="T56" fmla="*/ 9 w 299"/>
              <a:gd name="T57" fmla="*/ 6 h 94"/>
              <a:gd name="T58" fmla="*/ 0 w 299"/>
              <a:gd name="T59" fmla="*/ 22 h 94"/>
              <a:gd name="T60" fmla="*/ 0 w 299"/>
              <a:gd name="T61" fmla="*/ 22 h 94"/>
              <a:gd name="T62" fmla="*/ 0 w 299"/>
              <a:gd name="T63" fmla="*/ 26 h 94"/>
              <a:gd name="T64" fmla="*/ 6 w 299"/>
              <a:gd name="T65" fmla="*/ 43 h 94"/>
              <a:gd name="T66" fmla="*/ 22 w 299"/>
              <a:gd name="T67" fmla="*/ 52 h 94"/>
              <a:gd name="T68" fmla="*/ 268 w 299"/>
              <a:gd name="T69" fmla="*/ 93 h 94"/>
              <a:gd name="T70" fmla="*/ 268 w 299"/>
              <a:gd name="T71" fmla="*/ 93 h 94"/>
              <a:gd name="T72" fmla="*/ 272 w 299"/>
              <a:gd name="T73" fmla="*/ 94 h 94"/>
              <a:gd name="T74" fmla="*/ 289 w 299"/>
              <a:gd name="T75" fmla="*/ 87 h 94"/>
              <a:gd name="T76" fmla="*/ 298 w 299"/>
              <a:gd name="T77" fmla="*/ 71 h 94"/>
              <a:gd name="T78" fmla="*/ 298 w 299"/>
              <a:gd name="T79" fmla="*/ 71 h 94"/>
              <a:gd name="T80" fmla="*/ 291 w 299"/>
              <a:gd name="T81" fmla="*/ 7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9" h="94">
                <a:moveTo>
                  <a:pt x="291" y="70"/>
                </a:moveTo>
                <a:cubicBezTo>
                  <a:pt x="283" y="69"/>
                  <a:pt x="283" y="69"/>
                  <a:pt x="283" y="69"/>
                </a:cubicBezTo>
                <a:cubicBezTo>
                  <a:pt x="283" y="71"/>
                  <a:pt x="281" y="74"/>
                  <a:pt x="279" y="75"/>
                </a:cubicBezTo>
                <a:cubicBezTo>
                  <a:pt x="277" y="77"/>
                  <a:pt x="275" y="78"/>
                  <a:pt x="272" y="78"/>
                </a:cubicBezTo>
                <a:cubicBezTo>
                  <a:pt x="271" y="78"/>
                  <a:pt x="271" y="78"/>
                  <a:pt x="270" y="78"/>
                </a:cubicBezTo>
                <a:cubicBezTo>
                  <a:pt x="270" y="78"/>
                  <a:pt x="270" y="78"/>
                  <a:pt x="270" y="78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5"/>
                  <a:pt x="18" y="33"/>
                </a:cubicBezTo>
                <a:cubicBezTo>
                  <a:pt x="16" y="31"/>
                  <a:pt x="15" y="29"/>
                  <a:pt x="15" y="26"/>
                </a:cubicBezTo>
                <a:cubicBezTo>
                  <a:pt x="15" y="26"/>
                  <a:pt x="16" y="25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2"/>
                  <a:pt x="17" y="19"/>
                  <a:pt x="19" y="18"/>
                </a:cubicBezTo>
                <a:cubicBezTo>
                  <a:pt x="21" y="16"/>
                  <a:pt x="24" y="15"/>
                  <a:pt x="27" y="15"/>
                </a:cubicBezTo>
                <a:cubicBezTo>
                  <a:pt x="27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4" y="56"/>
                  <a:pt x="274" y="56"/>
                  <a:pt x="274" y="56"/>
                </a:cubicBezTo>
                <a:cubicBezTo>
                  <a:pt x="277" y="56"/>
                  <a:pt x="279" y="58"/>
                  <a:pt x="281" y="60"/>
                </a:cubicBezTo>
                <a:cubicBezTo>
                  <a:pt x="282" y="62"/>
                  <a:pt x="283" y="64"/>
                  <a:pt x="283" y="67"/>
                </a:cubicBezTo>
                <a:cubicBezTo>
                  <a:pt x="283" y="67"/>
                  <a:pt x="283" y="68"/>
                  <a:pt x="283" y="69"/>
                </a:cubicBezTo>
                <a:cubicBezTo>
                  <a:pt x="283" y="69"/>
                  <a:pt x="283" y="69"/>
                  <a:pt x="283" y="69"/>
                </a:cubicBezTo>
                <a:cubicBezTo>
                  <a:pt x="291" y="70"/>
                  <a:pt x="291" y="70"/>
                  <a:pt x="291" y="70"/>
                </a:cubicBezTo>
                <a:cubicBezTo>
                  <a:pt x="298" y="71"/>
                  <a:pt x="298" y="71"/>
                  <a:pt x="298" y="71"/>
                </a:cubicBezTo>
                <a:cubicBezTo>
                  <a:pt x="299" y="70"/>
                  <a:pt x="299" y="68"/>
                  <a:pt x="299" y="67"/>
                </a:cubicBezTo>
                <a:cubicBezTo>
                  <a:pt x="299" y="60"/>
                  <a:pt x="296" y="54"/>
                  <a:pt x="292" y="50"/>
                </a:cubicBezTo>
                <a:cubicBezTo>
                  <a:pt x="289" y="45"/>
                  <a:pt x="283" y="42"/>
                  <a:pt x="276" y="41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0" y="0"/>
                  <a:pt x="14" y="2"/>
                  <a:pt x="9" y="6"/>
                </a:cubicBezTo>
                <a:cubicBezTo>
                  <a:pt x="5" y="10"/>
                  <a:pt x="1" y="15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5"/>
                  <a:pt x="0" y="26"/>
                </a:cubicBezTo>
                <a:cubicBezTo>
                  <a:pt x="0" y="33"/>
                  <a:pt x="2" y="39"/>
                  <a:pt x="6" y="43"/>
                </a:cubicBezTo>
                <a:cubicBezTo>
                  <a:pt x="10" y="48"/>
                  <a:pt x="16" y="51"/>
                  <a:pt x="22" y="52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269" y="93"/>
                  <a:pt x="271" y="94"/>
                  <a:pt x="272" y="94"/>
                </a:cubicBezTo>
                <a:cubicBezTo>
                  <a:pt x="278" y="93"/>
                  <a:pt x="285" y="91"/>
                  <a:pt x="289" y="87"/>
                </a:cubicBezTo>
                <a:cubicBezTo>
                  <a:pt x="294" y="83"/>
                  <a:pt x="297" y="78"/>
                  <a:pt x="298" y="71"/>
                </a:cubicBezTo>
                <a:cubicBezTo>
                  <a:pt x="298" y="71"/>
                  <a:pt x="298" y="71"/>
                  <a:pt x="298" y="71"/>
                </a:cubicBezTo>
                <a:cubicBezTo>
                  <a:pt x="291" y="70"/>
                  <a:pt x="291" y="70"/>
                  <a:pt x="291" y="7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sļidè"/>
          <p:cNvSpPr/>
          <p:nvPr/>
        </p:nvSpPr>
        <p:spPr bwMode="auto">
          <a:xfrm>
            <a:off x="460126" y="4354616"/>
            <a:ext cx="540635" cy="616366"/>
          </a:xfrm>
          <a:custGeom>
            <a:avLst/>
            <a:gdLst>
              <a:gd name="T0" fmla="*/ 41 w 257"/>
              <a:gd name="T1" fmla="*/ 135 h 293"/>
              <a:gd name="T2" fmla="*/ 84 w 257"/>
              <a:gd name="T3" fmla="*/ 60 h 293"/>
              <a:gd name="T4" fmla="*/ 172 w 257"/>
              <a:gd name="T5" fmla="*/ 210 h 293"/>
              <a:gd name="T6" fmla="*/ 41 w 257"/>
              <a:gd name="T7" fmla="*/ 135 h 293"/>
              <a:gd name="T8" fmla="*/ 41 w 257"/>
              <a:gd name="T9" fmla="*/ 135 h 293"/>
              <a:gd name="T10" fmla="*/ 83 w 257"/>
              <a:gd name="T11" fmla="*/ 0 h 293"/>
              <a:gd name="T12" fmla="*/ 0 w 257"/>
              <a:gd name="T13" fmla="*/ 146 h 293"/>
              <a:gd name="T14" fmla="*/ 257 w 257"/>
              <a:gd name="T15" fmla="*/ 293 h 293"/>
              <a:gd name="T16" fmla="*/ 83 w 257"/>
              <a:gd name="T17" fmla="*/ 0 h 293"/>
              <a:gd name="T18" fmla="*/ 83 w 257"/>
              <a:gd name="T19" fmla="*/ 0 h 293"/>
              <a:gd name="T20" fmla="*/ 30 w 257"/>
              <a:gd name="T21" fmla="*/ 146 h 293"/>
              <a:gd name="T22" fmla="*/ 23 w 257"/>
              <a:gd name="T23" fmla="*/ 158 h 293"/>
              <a:gd name="T24" fmla="*/ 53 w 257"/>
              <a:gd name="T25" fmla="*/ 158 h 293"/>
              <a:gd name="T26" fmla="*/ 45 w 257"/>
              <a:gd name="T27" fmla="*/ 170 h 293"/>
              <a:gd name="T28" fmla="*/ 74 w 257"/>
              <a:gd name="T29" fmla="*/ 170 h 293"/>
              <a:gd name="T30" fmla="*/ 66 w 257"/>
              <a:gd name="T31" fmla="*/ 182 h 293"/>
              <a:gd name="T32" fmla="*/ 96 w 257"/>
              <a:gd name="T33" fmla="*/ 182 h 293"/>
              <a:gd name="T34" fmla="*/ 88 w 257"/>
              <a:gd name="T35" fmla="*/ 195 h 293"/>
              <a:gd name="T36" fmla="*/ 118 w 257"/>
              <a:gd name="T37" fmla="*/ 196 h 293"/>
              <a:gd name="T38" fmla="*/ 111 w 257"/>
              <a:gd name="T39" fmla="*/ 209 h 293"/>
              <a:gd name="T40" fmla="*/ 140 w 257"/>
              <a:gd name="T41" fmla="*/ 208 h 293"/>
              <a:gd name="T42" fmla="*/ 133 w 257"/>
              <a:gd name="T43" fmla="*/ 221 h 293"/>
              <a:gd name="T44" fmla="*/ 161 w 257"/>
              <a:gd name="T45" fmla="*/ 220 h 293"/>
              <a:gd name="T46" fmla="*/ 154 w 257"/>
              <a:gd name="T47" fmla="*/ 233 h 293"/>
              <a:gd name="T48" fmla="*/ 183 w 257"/>
              <a:gd name="T49" fmla="*/ 232 h 293"/>
              <a:gd name="T50" fmla="*/ 176 w 257"/>
              <a:gd name="T51" fmla="*/ 245 h 293"/>
              <a:gd name="T52" fmla="*/ 207 w 257"/>
              <a:gd name="T53" fmla="*/ 246 h 293"/>
              <a:gd name="T54" fmla="*/ 199 w 257"/>
              <a:gd name="T55" fmla="*/ 25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7" h="293">
                <a:moveTo>
                  <a:pt x="41" y="135"/>
                </a:moveTo>
                <a:lnTo>
                  <a:pt x="84" y="60"/>
                </a:lnTo>
                <a:lnTo>
                  <a:pt x="172" y="210"/>
                </a:lnTo>
                <a:lnTo>
                  <a:pt x="41" y="135"/>
                </a:lnTo>
                <a:lnTo>
                  <a:pt x="41" y="135"/>
                </a:lnTo>
                <a:moveTo>
                  <a:pt x="83" y="0"/>
                </a:moveTo>
                <a:lnTo>
                  <a:pt x="0" y="146"/>
                </a:lnTo>
                <a:lnTo>
                  <a:pt x="257" y="293"/>
                </a:lnTo>
                <a:lnTo>
                  <a:pt x="83" y="0"/>
                </a:lnTo>
                <a:lnTo>
                  <a:pt x="83" y="0"/>
                </a:lnTo>
                <a:moveTo>
                  <a:pt x="30" y="146"/>
                </a:moveTo>
                <a:lnTo>
                  <a:pt x="23" y="158"/>
                </a:lnTo>
                <a:moveTo>
                  <a:pt x="53" y="158"/>
                </a:moveTo>
                <a:lnTo>
                  <a:pt x="45" y="170"/>
                </a:lnTo>
                <a:moveTo>
                  <a:pt x="74" y="170"/>
                </a:moveTo>
                <a:lnTo>
                  <a:pt x="66" y="182"/>
                </a:lnTo>
                <a:moveTo>
                  <a:pt x="96" y="182"/>
                </a:moveTo>
                <a:lnTo>
                  <a:pt x="88" y="195"/>
                </a:lnTo>
                <a:moveTo>
                  <a:pt x="118" y="196"/>
                </a:moveTo>
                <a:lnTo>
                  <a:pt x="111" y="209"/>
                </a:lnTo>
                <a:moveTo>
                  <a:pt x="140" y="208"/>
                </a:moveTo>
                <a:lnTo>
                  <a:pt x="133" y="221"/>
                </a:lnTo>
                <a:moveTo>
                  <a:pt x="161" y="220"/>
                </a:moveTo>
                <a:lnTo>
                  <a:pt x="154" y="233"/>
                </a:lnTo>
                <a:moveTo>
                  <a:pt x="183" y="232"/>
                </a:moveTo>
                <a:lnTo>
                  <a:pt x="176" y="245"/>
                </a:lnTo>
                <a:moveTo>
                  <a:pt x="207" y="246"/>
                </a:moveTo>
                <a:lnTo>
                  <a:pt x="199" y="258"/>
                </a:ln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ṣľïḍe"/>
          <p:cNvSpPr/>
          <p:nvPr/>
        </p:nvSpPr>
        <p:spPr bwMode="auto">
          <a:xfrm>
            <a:off x="967102" y="5991245"/>
            <a:ext cx="183017" cy="222985"/>
          </a:xfrm>
          <a:custGeom>
            <a:avLst/>
            <a:gdLst>
              <a:gd name="T0" fmla="*/ 69 w 221"/>
              <a:gd name="T1" fmla="*/ 27 h 275"/>
              <a:gd name="T2" fmla="*/ 65 w 221"/>
              <a:gd name="T3" fmla="*/ 207 h 275"/>
              <a:gd name="T4" fmla="*/ 26 w 221"/>
              <a:gd name="T5" fmla="*/ 215 h 275"/>
              <a:gd name="T6" fmla="*/ 24 w 221"/>
              <a:gd name="T7" fmla="*/ 266 h 275"/>
              <a:gd name="T8" fmla="*/ 81 w 221"/>
              <a:gd name="T9" fmla="*/ 229 h 275"/>
              <a:gd name="T10" fmla="*/ 85 w 221"/>
              <a:gd name="T11" fmla="*/ 52 h 275"/>
              <a:gd name="T12" fmla="*/ 205 w 221"/>
              <a:gd name="T13" fmla="*/ 33 h 275"/>
              <a:gd name="T14" fmla="*/ 204 w 221"/>
              <a:gd name="T15" fmla="*/ 181 h 275"/>
              <a:gd name="T16" fmla="*/ 165 w 221"/>
              <a:gd name="T17" fmla="*/ 188 h 275"/>
              <a:gd name="T18" fmla="*/ 177 w 221"/>
              <a:gd name="T19" fmla="*/ 245 h 275"/>
              <a:gd name="T20" fmla="*/ 214 w 221"/>
              <a:gd name="T21" fmla="*/ 204 h 275"/>
              <a:gd name="T22" fmla="*/ 221 w 221"/>
              <a:gd name="T23" fmla="*/ 0 h 275"/>
              <a:gd name="T24" fmla="*/ 69 w 221"/>
              <a:gd name="T25" fmla="*/ 2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" h="275">
                <a:moveTo>
                  <a:pt x="69" y="27"/>
                </a:moveTo>
                <a:cubicBezTo>
                  <a:pt x="65" y="207"/>
                  <a:pt x="65" y="207"/>
                  <a:pt x="65" y="207"/>
                </a:cubicBezTo>
                <a:cubicBezTo>
                  <a:pt x="65" y="207"/>
                  <a:pt x="44" y="202"/>
                  <a:pt x="26" y="215"/>
                </a:cubicBezTo>
                <a:cubicBezTo>
                  <a:pt x="0" y="234"/>
                  <a:pt x="8" y="260"/>
                  <a:pt x="24" y="266"/>
                </a:cubicBezTo>
                <a:cubicBezTo>
                  <a:pt x="49" y="275"/>
                  <a:pt x="80" y="258"/>
                  <a:pt x="81" y="229"/>
                </a:cubicBezTo>
                <a:cubicBezTo>
                  <a:pt x="82" y="185"/>
                  <a:pt x="85" y="52"/>
                  <a:pt x="85" y="52"/>
                </a:cubicBezTo>
                <a:cubicBezTo>
                  <a:pt x="205" y="33"/>
                  <a:pt x="205" y="33"/>
                  <a:pt x="205" y="33"/>
                </a:cubicBezTo>
                <a:cubicBezTo>
                  <a:pt x="204" y="181"/>
                  <a:pt x="204" y="181"/>
                  <a:pt x="204" y="181"/>
                </a:cubicBezTo>
                <a:cubicBezTo>
                  <a:pt x="204" y="181"/>
                  <a:pt x="186" y="176"/>
                  <a:pt x="165" y="188"/>
                </a:cubicBezTo>
                <a:cubicBezTo>
                  <a:pt x="133" y="207"/>
                  <a:pt x="147" y="248"/>
                  <a:pt x="177" y="245"/>
                </a:cubicBezTo>
                <a:cubicBezTo>
                  <a:pt x="192" y="243"/>
                  <a:pt x="211" y="230"/>
                  <a:pt x="214" y="204"/>
                </a:cubicBezTo>
                <a:cubicBezTo>
                  <a:pt x="221" y="153"/>
                  <a:pt x="221" y="0"/>
                  <a:pt x="221" y="0"/>
                </a:cubicBezTo>
                <a:cubicBezTo>
                  <a:pt x="69" y="27"/>
                  <a:pt x="69" y="27"/>
                  <a:pt x="69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š1iḍè"/>
          <p:cNvSpPr/>
          <p:nvPr/>
        </p:nvSpPr>
        <p:spPr bwMode="auto">
          <a:xfrm>
            <a:off x="554789" y="6332034"/>
            <a:ext cx="854076" cy="694200"/>
          </a:xfrm>
          <a:custGeom>
            <a:avLst/>
            <a:gdLst>
              <a:gd name="T0" fmla="*/ 614 w 1044"/>
              <a:gd name="T1" fmla="*/ 699 h 849"/>
              <a:gd name="T2" fmla="*/ 633 w 1044"/>
              <a:gd name="T3" fmla="*/ 662 h 849"/>
              <a:gd name="T4" fmla="*/ 636 w 1044"/>
              <a:gd name="T5" fmla="*/ 660 h 849"/>
              <a:gd name="T6" fmla="*/ 682 w 1044"/>
              <a:gd name="T7" fmla="*/ 675 h 849"/>
              <a:gd name="T8" fmla="*/ 15 w 1044"/>
              <a:gd name="T9" fmla="*/ 405 h 849"/>
              <a:gd name="T10" fmla="*/ 17 w 1044"/>
              <a:gd name="T11" fmla="*/ 363 h 849"/>
              <a:gd name="T12" fmla="*/ 90 w 1044"/>
              <a:gd name="T13" fmla="*/ 329 h 849"/>
              <a:gd name="T14" fmla="*/ 347 w 1044"/>
              <a:gd name="T15" fmla="*/ 186 h 849"/>
              <a:gd name="T16" fmla="*/ 424 w 1044"/>
              <a:gd name="T17" fmla="*/ 212 h 849"/>
              <a:gd name="T18" fmla="*/ 838 w 1044"/>
              <a:gd name="T19" fmla="*/ 25 h 849"/>
              <a:gd name="T20" fmla="*/ 806 w 1044"/>
              <a:gd name="T21" fmla="*/ 0 h 849"/>
              <a:gd name="T22" fmla="*/ 736 w 1044"/>
              <a:gd name="T23" fmla="*/ 46 h 849"/>
              <a:gd name="T24" fmla="*/ 456 w 1044"/>
              <a:gd name="T25" fmla="*/ 135 h 849"/>
              <a:gd name="T26" fmla="*/ 427 w 1044"/>
              <a:gd name="T27" fmla="*/ 208 h 849"/>
              <a:gd name="T28" fmla="*/ 874 w 1044"/>
              <a:gd name="T29" fmla="*/ 35 h 849"/>
              <a:gd name="T30" fmla="*/ 854 w 1044"/>
              <a:gd name="T31" fmla="*/ 19 h 849"/>
              <a:gd name="T32" fmla="*/ 497 w 1044"/>
              <a:gd name="T33" fmla="*/ 217 h 849"/>
              <a:gd name="T34" fmla="*/ 427 w 1044"/>
              <a:gd name="T35" fmla="*/ 213 h 849"/>
              <a:gd name="T36" fmla="*/ 424 w 1044"/>
              <a:gd name="T37" fmla="*/ 214 h 849"/>
              <a:gd name="T38" fmla="*/ 388 w 1044"/>
              <a:gd name="T39" fmla="*/ 268 h 849"/>
              <a:gd name="T40" fmla="*/ 1 w 1044"/>
              <a:gd name="T41" fmla="*/ 412 h 849"/>
              <a:gd name="T42" fmla="*/ 0 w 1044"/>
              <a:gd name="T43" fmla="*/ 437 h 849"/>
              <a:gd name="T44" fmla="*/ 416 w 1044"/>
              <a:gd name="T45" fmla="*/ 284 h 849"/>
              <a:gd name="T46" fmla="*/ 438 w 1044"/>
              <a:gd name="T47" fmla="*/ 248 h 849"/>
              <a:gd name="T48" fmla="*/ 441 w 1044"/>
              <a:gd name="T49" fmla="*/ 247 h 849"/>
              <a:gd name="T50" fmla="*/ 487 w 1044"/>
              <a:gd name="T51" fmla="*/ 256 h 849"/>
              <a:gd name="T52" fmla="*/ 686 w 1044"/>
              <a:gd name="T53" fmla="*/ 682 h 849"/>
              <a:gd name="T54" fmla="*/ 1044 w 1044"/>
              <a:gd name="T55" fmla="*/ 475 h 849"/>
              <a:gd name="T56" fmla="*/ 874 w 1044"/>
              <a:gd name="T57" fmla="*/ 35 h 849"/>
              <a:gd name="T58" fmla="*/ 488 w 1044"/>
              <a:gd name="T59" fmla="*/ 255 h 849"/>
              <a:gd name="T60" fmla="*/ 686 w 1044"/>
              <a:gd name="T61" fmla="*/ 682 h 849"/>
              <a:gd name="T62" fmla="*/ 229 w 1044"/>
              <a:gd name="T63" fmla="*/ 849 h 849"/>
              <a:gd name="T64" fmla="*/ 620 w 1044"/>
              <a:gd name="T65" fmla="*/ 713 h 849"/>
              <a:gd name="T66" fmla="*/ 419 w 1044"/>
              <a:gd name="T67" fmla="*/ 287 h 849"/>
              <a:gd name="T68" fmla="*/ 0 w 1044"/>
              <a:gd name="T69" fmla="*/ 437 h 849"/>
              <a:gd name="T70" fmla="*/ 229 w 1044"/>
              <a:gd name="T71" fmla="*/ 849 h 849"/>
              <a:gd name="T72" fmla="*/ 589 w 1044"/>
              <a:gd name="T73" fmla="*/ 331 h 849"/>
              <a:gd name="T74" fmla="*/ 618 w 1044"/>
              <a:gd name="T75" fmla="*/ 391 h 849"/>
              <a:gd name="T76" fmla="*/ 895 w 1044"/>
              <a:gd name="T77" fmla="*/ 236 h 849"/>
              <a:gd name="T78" fmla="*/ 865 w 1044"/>
              <a:gd name="T79" fmla="*/ 173 h 849"/>
              <a:gd name="T80" fmla="*/ 589 w 1044"/>
              <a:gd name="T81" fmla="*/ 331 h 849"/>
              <a:gd name="T82" fmla="*/ 639 w 1044"/>
              <a:gd name="T83" fmla="*/ 431 h 849"/>
              <a:gd name="T84" fmla="*/ 916 w 1044"/>
              <a:gd name="T85" fmla="*/ 276 h 849"/>
              <a:gd name="T86" fmla="*/ 745 w 1044"/>
              <a:gd name="T87" fmla="*/ 462 h 849"/>
              <a:gd name="T88" fmla="*/ 872 w 1044"/>
              <a:gd name="T89" fmla="*/ 389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4" h="849">
                <a:moveTo>
                  <a:pt x="614" y="699"/>
                </a:moveTo>
                <a:cubicBezTo>
                  <a:pt x="614" y="684"/>
                  <a:pt x="619" y="668"/>
                  <a:pt x="633" y="662"/>
                </a:cubicBezTo>
                <a:cubicBezTo>
                  <a:pt x="636" y="660"/>
                  <a:pt x="636" y="660"/>
                  <a:pt x="636" y="660"/>
                </a:cubicBezTo>
                <a:cubicBezTo>
                  <a:pt x="652" y="653"/>
                  <a:pt x="671" y="662"/>
                  <a:pt x="682" y="675"/>
                </a:cubicBezTo>
                <a:moveTo>
                  <a:pt x="15" y="405"/>
                </a:moveTo>
                <a:cubicBezTo>
                  <a:pt x="15" y="392"/>
                  <a:pt x="17" y="363"/>
                  <a:pt x="17" y="363"/>
                </a:cubicBezTo>
                <a:cubicBezTo>
                  <a:pt x="17" y="363"/>
                  <a:pt x="64" y="348"/>
                  <a:pt x="90" y="329"/>
                </a:cubicBezTo>
                <a:cubicBezTo>
                  <a:pt x="169" y="269"/>
                  <a:pt x="246" y="198"/>
                  <a:pt x="347" y="186"/>
                </a:cubicBezTo>
                <a:cubicBezTo>
                  <a:pt x="390" y="180"/>
                  <a:pt x="413" y="200"/>
                  <a:pt x="424" y="212"/>
                </a:cubicBezTo>
                <a:moveTo>
                  <a:pt x="838" y="25"/>
                </a:moveTo>
                <a:cubicBezTo>
                  <a:pt x="827" y="16"/>
                  <a:pt x="806" y="0"/>
                  <a:pt x="806" y="0"/>
                </a:cubicBezTo>
                <a:cubicBezTo>
                  <a:pt x="806" y="0"/>
                  <a:pt x="767" y="38"/>
                  <a:pt x="736" y="46"/>
                </a:cubicBezTo>
                <a:cubicBezTo>
                  <a:pt x="639" y="69"/>
                  <a:pt x="530" y="65"/>
                  <a:pt x="456" y="135"/>
                </a:cubicBezTo>
                <a:cubicBezTo>
                  <a:pt x="426" y="163"/>
                  <a:pt x="424" y="191"/>
                  <a:pt x="427" y="208"/>
                </a:cubicBezTo>
                <a:moveTo>
                  <a:pt x="874" y="35"/>
                </a:moveTo>
                <a:cubicBezTo>
                  <a:pt x="854" y="19"/>
                  <a:pt x="854" y="19"/>
                  <a:pt x="854" y="19"/>
                </a:cubicBezTo>
                <a:cubicBezTo>
                  <a:pt x="497" y="217"/>
                  <a:pt x="497" y="217"/>
                  <a:pt x="497" y="217"/>
                </a:cubicBezTo>
                <a:cubicBezTo>
                  <a:pt x="479" y="199"/>
                  <a:pt x="437" y="208"/>
                  <a:pt x="427" y="213"/>
                </a:cubicBezTo>
                <a:cubicBezTo>
                  <a:pt x="424" y="214"/>
                  <a:pt x="424" y="214"/>
                  <a:pt x="424" y="214"/>
                </a:cubicBezTo>
                <a:cubicBezTo>
                  <a:pt x="411" y="221"/>
                  <a:pt x="386" y="242"/>
                  <a:pt x="388" y="268"/>
                </a:cubicBezTo>
                <a:cubicBezTo>
                  <a:pt x="1" y="412"/>
                  <a:pt x="1" y="412"/>
                  <a:pt x="1" y="412"/>
                </a:cubicBezTo>
                <a:cubicBezTo>
                  <a:pt x="0" y="437"/>
                  <a:pt x="0" y="437"/>
                  <a:pt x="0" y="437"/>
                </a:cubicBezTo>
                <a:moveTo>
                  <a:pt x="416" y="284"/>
                </a:moveTo>
                <a:cubicBezTo>
                  <a:pt x="415" y="269"/>
                  <a:pt x="424" y="255"/>
                  <a:pt x="438" y="248"/>
                </a:cubicBezTo>
                <a:cubicBezTo>
                  <a:pt x="441" y="247"/>
                  <a:pt x="441" y="247"/>
                  <a:pt x="441" y="247"/>
                </a:cubicBezTo>
                <a:cubicBezTo>
                  <a:pt x="457" y="239"/>
                  <a:pt x="475" y="244"/>
                  <a:pt x="487" y="256"/>
                </a:cubicBezTo>
                <a:moveTo>
                  <a:pt x="686" y="682"/>
                </a:moveTo>
                <a:cubicBezTo>
                  <a:pt x="1044" y="475"/>
                  <a:pt x="1044" y="475"/>
                  <a:pt x="1044" y="475"/>
                </a:cubicBezTo>
                <a:cubicBezTo>
                  <a:pt x="874" y="35"/>
                  <a:pt x="874" y="35"/>
                  <a:pt x="874" y="35"/>
                </a:cubicBezTo>
                <a:cubicBezTo>
                  <a:pt x="488" y="255"/>
                  <a:pt x="488" y="255"/>
                  <a:pt x="488" y="255"/>
                </a:cubicBezTo>
                <a:cubicBezTo>
                  <a:pt x="686" y="682"/>
                  <a:pt x="686" y="682"/>
                  <a:pt x="686" y="682"/>
                </a:cubicBezTo>
                <a:close/>
                <a:moveTo>
                  <a:pt x="229" y="849"/>
                </a:moveTo>
                <a:cubicBezTo>
                  <a:pt x="620" y="713"/>
                  <a:pt x="620" y="713"/>
                  <a:pt x="620" y="713"/>
                </a:cubicBezTo>
                <a:cubicBezTo>
                  <a:pt x="419" y="287"/>
                  <a:pt x="419" y="287"/>
                  <a:pt x="419" y="287"/>
                </a:cubicBezTo>
                <a:cubicBezTo>
                  <a:pt x="0" y="437"/>
                  <a:pt x="0" y="437"/>
                  <a:pt x="0" y="437"/>
                </a:cubicBezTo>
                <a:cubicBezTo>
                  <a:pt x="229" y="849"/>
                  <a:pt x="229" y="849"/>
                  <a:pt x="229" y="849"/>
                </a:cubicBezTo>
                <a:close/>
                <a:moveTo>
                  <a:pt x="589" y="331"/>
                </a:moveTo>
                <a:cubicBezTo>
                  <a:pt x="618" y="391"/>
                  <a:pt x="618" y="391"/>
                  <a:pt x="618" y="391"/>
                </a:cubicBezTo>
                <a:cubicBezTo>
                  <a:pt x="895" y="236"/>
                  <a:pt x="895" y="236"/>
                  <a:pt x="895" y="236"/>
                </a:cubicBezTo>
                <a:cubicBezTo>
                  <a:pt x="865" y="173"/>
                  <a:pt x="865" y="173"/>
                  <a:pt x="865" y="173"/>
                </a:cubicBezTo>
                <a:cubicBezTo>
                  <a:pt x="589" y="331"/>
                  <a:pt x="589" y="331"/>
                  <a:pt x="589" y="331"/>
                </a:cubicBezTo>
                <a:close/>
                <a:moveTo>
                  <a:pt x="639" y="431"/>
                </a:moveTo>
                <a:cubicBezTo>
                  <a:pt x="916" y="276"/>
                  <a:pt x="916" y="276"/>
                  <a:pt x="916" y="276"/>
                </a:cubicBezTo>
                <a:moveTo>
                  <a:pt x="745" y="462"/>
                </a:moveTo>
                <a:cubicBezTo>
                  <a:pt x="872" y="389"/>
                  <a:pt x="872" y="389"/>
                  <a:pt x="872" y="389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sļîḓé"/>
          <p:cNvSpPr/>
          <p:nvPr/>
        </p:nvSpPr>
        <p:spPr bwMode="auto">
          <a:xfrm>
            <a:off x="1528773" y="4445072"/>
            <a:ext cx="180913" cy="336582"/>
          </a:xfrm>
          <a:custGeom>
            <a:avLst/>
            <a:gdLst>
              <a:gd name="T0" fmla="*/ 123 w 220"/>
              <a:gd name="T1" fmla="*/ 228 h 414"/>
              <a:gd name="T2" fmla="*/ 78 w 220"/>
              <a:gd name="T3" fmla="*/ 372 h 414"/>
              <a:gd name="T4" fmla="*/ 43 w 220"/>
              <a:gd name="T5" fmla="*/ 390 h 414"/>
              <a:gd name="T6" fmla="*/ 25 w 220"/>
              <a:gd name="T7" fmla="*/ 355 h 414"/>
              <a:gd name="T8" fmla="*/ 70 w 220"/>
              <a:gd name="T9" fmla="*/ 211 h 414"/>
              <a:gd name="T10" fmla="*/ 128 w 220"/>
              <a:gd name="T11" fmla="*/ 26 h 414"/>
              <a:gd name="T12" fmla="*/ 181 w 220"/>
              <a:gd name="T13" fmla="*/ 43 h 414"/>
              <a:gd name="T14" fmla="*/ 123 w 220"/>
              <a:gd name="T15" fmla="*/ 228 h 414"/>
              <a:gd name="T16" fmla="*/ 212 w 220"/>
              <a:gd name="T17" fmla="*/ 35 h 414"/>
              <a:gd name="T18" fmla="*/ 108 w 220"/>
              <a:gd name="T19" fmla="*/ 2 h 414"/>
              <a:gd name="T20" fmla="*/ 95 w 220"/>
              <a:gd name="T21" fmla="*/ 8 h 414"/>
              <a:gd name="T22" fmla="*/ 102 w 220"/>
              <a:gd name="T23" fmla="*/ 20 h 414"/>
              <a:gd name="T24" fmla="*/ 110 w 220"/>
              <a:gd name="T25" fmla="*/ 23 h 414"/>
              <a:gd name="T26" fmla="*/ 8 w 220"/>
              <a:gd name="T27" fmla="*/ 350 h 414"/>
              <a:gd name="T28" fmla="*/ 38 w 220"/>
              <a:gd name="T29" fmla="*/ 407 h 414"/>
              <a:gd name="T30" fmla="*/ 95 w 220"/>
              <a:gd name="T31" fmla="*/ 377 h 414"/>
              <a:gd name="T32" fmla="*/ 197 w 220"/>
              <a:gd name="T33" fmla="*/ 50 h 414"/>
              <a:gd name="T34" fmla="*/ 206 w 220"/>
              <a:gd name="T35" fmla="*/ 53 h 414"/>
              <a:gd name="T36" fmla="*/ 218 w 220"/>
              <a:gd name="T37" fmla="*/ 47 h 414"/>
              <a:gd name="T38" fmla="*/ 212 w 220"/>
              <a:gd name="T39" fmla="*/ 35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" h="414">
                <a:moveTo>
                  <a:pt x="123" y="228"/>
                </a:moveTo>
                <a:cubicBezTo>
                  <a:pt x="78" y="372"/>
                  <a:pt x="78" y="372"/>
                  <a:pt x="78" y="372"/>
                </a:cubicBezTo>
                <a:cubicBezTo>
                  <a:pt x="73" y="386"/>
                  <a:pt x="57" y="394"/>
                  <a:pt x="43" y="390"/>
                </a:cubicBezTo>
                <a:cubicBezTo>
                  <a:pt x="28" y="385"/>
                  <a:pt x="20" y="370"/>
                  <a:pt x="25" y="355"/>
                </a:cubicBezTo>
                <a:cubicBezTo>
                  <a:pt x="70" y="211"/>
                  <a:pt x="70" y="211"/>
                  <a:pt x="70" y="211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81" y="43"/>
                  <a:pt x="181" y="43"/>
                  <a:pt x="181" y="43"/>
                </a:cubicBezTo>
                <a:cubicBezTo>
                  <a:pt x="123" y="228"/>
                  <a:pt x="123" y="228"/>
                  <a:pt x="123" y="228"/>
                </a:cubicBezTo>
                <a:close/>
                <a:moveTo>
                  <a:pt x="212" y="35"/>
                </a:moveTo>
                <a:cubicBezTo>
                  <a:pt x="108" y="2"/>
                  <a:pt x="108" y="2"/>
                  <a:pt x="108" y="2"/>
                </a:cubicBezTo>
                <a:cubicBezTo>
                  <a:pt x="102" y="0"/>
                  <a:pt x="97" y="3"/>
                  <a:pt x="95" y="8"/>
                </a:cubicBezTo>
                <a:cubicBezTo>
                  <a:pt x="94" y="13"/>
                  <a:pt x="97" y="19"/>
                  <a:pt x="102" y="20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8" y="350"/>
                  <a:pt x="8" y="350"/>
                  <a:pt x="8" y="350"/>
                </a:cubicBezTo>
                <a:cubicBezTo>
                  <a:pt x="0" y="374"/>
                  <a:pt x="13" y="399"/>
                  <a:pt x="38" y="407"/>
                </a:cubicBezTo>
                <a:cubicBezTo>
                  <a:pt x="62" y="414"/>
                  <a:pt x="87" y="401"/>
                  <a:pt x="95" y="377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11" y="55"/>
                  <a:pt x="216" y="52"/>
                  <a:pt x="218" y="47"/>
                </a:cubicBezTo>
                <a:cubicBezTo>
                  <a:pt x="220" y="42"/>
                  <a:pt x="217" y="36"/>
                  <a:pt x="212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ṧliḍé"/>
          <p:cNvSpPr/>
          <p:nvPr/>
        </p:nvSpPr>
        <p:spPr bwMode="auto">
          <a:xfrm>
            <a:off x="561101" y="4278884"/>
            <a:ext cx="1844890" cy="1609282"/>
          </a:xfrm>
          <a:custGeom>
            <a:avLst/>
            <a:gdLst>
              <a:gd name="T0" fmla="*/ 209 w 2252"/>
              <a:gd name="T1" fmla="*/ 1727 h 1967"/>
              <a:gd name="T2" fmla="*/ 68 w 2252"/>
              <a:gd name="T3" fmla="*/ 1659 h 1967"/>
              <a:gd name="T4" fmla="*/ 72 w 2252"/>
              <a:gd name="T5" fmla="*/ 1650 h 1967"/>
              <a:gd name="T6" fmla="*/ 65 w 2252"/>
              <a:gd name="T7" fmla="*/ 1630 h 1967"/>
              <a:gd name="T8" fmla="*/ 45 w 2252"/>
              <a:gd name="T9" fmla="*/ 1637 h 1967"/>
              <a:gd name="T10" fmla="*/ 4 w 2252"/>
              <a:gd name="T11" fmla="*/ 1723 h 1967"/>
              <a:gd name="T12" fmla="*/ 11 w 2252"/>
              <a:gd name="T13" fmla="*/ 1743 h 1967"/>
              <a:gd name="T14" fmla="*/ 31 w 2252"/>
              <a:gd name="T15" fmla="*/ 1736 h 1967"/>
              <a:gd name="T16" fmla="*/ 35 w 2252"/>
              <a:gd name="T17" fmla="*/ 1727 h 1967"/>
              <a:gd name="T18" fmla="*/ 176 w 2252"/>
              <a:gd name="T19" fmla="*/ 1795 h 1967"/>
              <a:gd name="T20" fmla="*/ 250 w 2252"/>
              <a:gd name="T21" fmla="*/ 1935 h 1967"/>
              <a:gd name="T22" fmla="*/ 427 w 2252"/>
              <a:gd name="T23" fmla="*/ 1873 h 1967"/>
              <a:gd name="T24" fmla="*/ 364 w 2252"/>
              <a:gd name="T25" fmla="*/ 1696 h 1967"/>
              <a:gd name="T26" fmla="*/ 209 w 2252"/>
              <a:gd name="T27" fmla="*/ 1727 h 1967"/>
              <a:gd name="T28" fmla="*/ 345 w 2252"/>
              <a:gd name="T29" fmla="*/ 1719 h 1967"/>
              <a:gd name="T30" fmla="*/ 276 w 2252"/>
              <a:gd name="T31" fmla="*/ 1731 h 1967"/>
              <a:gd name="T32" fmla="*/ 271 w 2252"/>
              <a:gd name="T33" fmla="*/ 1757 h 1967"/>
              <a:gd name="T34" fmla="*/ 248 w 2252"/>
              <a:gd name="T35" fmla="*/ 1773 h 1967"/>
              <a:gd name="T36" fmla="*/ 247 w 2252"/>
              <a:gd name="T37" fmla="*/ 1795 h 1967"/>
              <a:gd name="T38" fmla="*/ 229 w 2252"/>
              <a:gd name="T39" fmla="*/ 1813 h 1967"/>
              <a:gd name="T40" fmla="*/ 242 w 2252"/>
              <a:gd name="T41" fmla="*/ 1863 h 1967"/>
              <a:gd name="T42" fmla="*/ 256 w 2252"/>
              <a:gd name="T43" fmla="*/ 1911 h 1967"/>
              <a:gd name="T44" fmla="*/ 250 w 2252"/>
              <a:gd name="T45" fmla="*/ 1935 h 1967"/>
              <a:gd name="T46" fmla="*/ 427 w 2252"/>
              <a:gd name="T47" fmla="*/ 1873 h 1967"/>
              <a:gd name="T48" fmla="*/ 364 w 2252"/>
              <a:gd name="T49" fmla="*/ 1696 h 1967"/>
              <a:gd name="T50" fmla="*/ 345 w 2252"/>
              <a:gd name="T51" fmla="*/ 1719 h 1967"/>
              <a:gd name="T52" fmla="*/ 1712 w 2252"/>
              <a:gd name="T53" fmla="*/ 245 h 1967"/>
              <a:gd name="T54" fmla="*/ 1762 w 2252"/>
              <a:gd name="T55" fmla="*/ 334 h 1967"/>
              <a:gd name="T56" fmla="*/ 2022 w 2252"/>
              <a:gd name="T57" fmla="*/ 330 h 1967"/>
              <a:gd name="T58" fmla="*/ 2029 w 2252"/>
              <a:gd name="T59" fmla="*/ 322 h 1967"/>
              <a:gd name="T60" fmla="*/ 2063 w 2252"/>
              <a:gd name="T61" fmla="*/ 264 h 1967"/>
              <a:gd name="T62" fmla="*/ 2018 w 2252"/>
              <a:gd name="T63" fmla="*/ 71 h 1967"/>
              <a:gd name="T64" fmla="*/ 1758 w 2252"/>
              <a:gd name="T65" fmla="*/ 75 h 1967"/>
              <a:gd name="T66" fmla="*/ 1707 w 2252"/>
              <a:gd name="T67" fmla="*/ 185 h 1967"/>
              <a:gd name="T68" fmla="*/ 1739 w 2252"/>
              <a:gd name="T69" fmla="*/ 98 h 1967"/>
              <a:gd name="T70" fmla="*/ 1715 w 2252"/>
              <a:gd name="T71" fmla="*/ 147 h 1967"/>
              <a:gd name="T72" fmla="*/ 1661 w 2252"/>
              <a:gd name="T73" fmla="*/ 157 h 1967"/>
              <a:gd name="T74" fmla="*/ 1707 w 2252"/>
              <a:gd name="T75" fmla="*/ 189 h 1967"/>
              <a:gd name="T76" fmla="*/ 1723 w 2252"/>
              <a:gd name="T77" fmla="*/ 195 h 1967"/>
              <a:gd name="T78" fmla="*/ 1888 w 2252"/>
              <a:gd name="T79" fmla="*/ 241 h 1967"/>
              <a:gd name="T80" fmla="*/ 2024 w 2252"/>
              <a:gd name="T81" fmla="*/ 265 h 1967"/>
              <a:gd name="T82" fmla="*/ 2061 w 2252"/>
              <a:gd name="T83" fmla="*/ 268 h 1967"/>
              <a:gd name="T84" fmla="*/ 2130 w 2252"/>
              <a:gd name="T85" fmla="*/ 259 h 1967"/>
              <a:gd name="T86" fmla="*/ 2072 w 2252"/>
              <a:gd name="T87" fmla="*/ 222 h 1967"/>
              <a:gd name="T88" fmla="*/ 2070 w 2252"/>
              <a:gd name="T89" fmla="*/ 168 h 1967"/>
              <a:gd name="T90" fmla="*/ 2245 w 2252"/>
              <a:gd name="T91" fmla="*/ 284 h 1967"/>
              <a:gd name="T92" fmla="*/ 2034 w 2252"/>
              <a:gd name="T93" fmla="*/ 316 h 1967"/>
              <a:gd name="T94" fmla="*/ 2005 w 2252"/>
              <a:gd name="T95" fmla="*/ 313 h 1967"/>
              <a:gd name="T96" fmla="*/ 1877 w 2252"/>
              <a:gd name="T97" fmla="*/ 291 h 1967"/>
              <a:gd name="T98" fmla="*/ 1719 w 2252"/>
              <a:gd name="T99" fmla="*/ 247 h 1967"/>
              <a:gd name="T100" fmla="*/ 1711 w 2252"/>
              <a:gd name="T101" fmla="*/ 244 h 1967"/>
              <a:gd name="T102" fmla="*/ 1546 w 2252"/>
              <a:gd name="T103" fmla="*/ 132 h 1967"/>
              <a:gd name="T104" fmla="*/ 1739 w 2252"/>
              <a:gd name="T105" fmla="*/ 98 h 1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52" h="1967">
                <a:moveTo>
                  <a:pt x="209" y="1727"/>
                </a:moveTo>
                <a:cubicBezTo>
                  <a:pt x="68" y="1659"/>
                  <a:pt x="68" y="1659"/>
                  <a:pt x="68" y="1659"/>
                </a:cubicBezTo>
                <a:cubicBezTo>
                  <a:pt x="72" y="1650"/>
                  <a:pt x="72" y="1650"/>
                  <a:pt x="72" y="1650"/>
                </a:cubicBezTo>
                <a:cubicBezTo>
                  <a:pt x="75" y="1643"/>
                  <a:pt x="72" y="1634"/>
                  <a:pt x="65" y="1630"/>
                </a:cubicBezTo>
                <a:cubicBezTo>
                  <a:pt x="57" y="1627"/>
                  <a:pt x="48" y="1630"/>
                  <a:pt x="45" y="1637"/>
                </a:cubicBezTo>
                <a:cubicBezTo>
                  <a:pt x="4" y="1723"/>
                  <a:pt x="4" y="1723"/>
                  <a:pt x="4" y="1723"/>
                </a:cubicBezTo>
                <a:cubicBezTo>
                  <a:pt x="0" y="1730"/>
                  <a:pt x="3" y="1739"/>
                  <a:pt x="11" y="1743"/>
                </a:cubicBezTo>
                <a:cubicBezTo>
                  <a:pt x="18" y="1746"/>
                  <a:pt x="27" y="1743"/>
                  <a:pt x="31" y="1736"/>
                </a:cubicBezTo>
                <a:cubicBezTo>
                  <a:pt x="35" y="1727"/>
                  <a:pt x="35" y="1727"/>
                  <a:pt x="35" y="1727"/>
                </a:cubicBezTo>
                <a:cubicBezTo>
                  <a:pt x="176" y="1795"/>
                  <a:pt x="176" y="1795"/>
                  <a:pt x="176" y="1795"/>
                </a:cubicBezTo>
                <a:cubicBezTo>
                  <a:pt x="167" y="1851"/>
                  <a:pt x="196" y="1909"/>
                  <a:pt x="250" y="1935"/>
                </a:cubicBezTo>
                <a:cubicBezTo>
                  <a:pt x="316" y="1967"/>
                  <a:pt x="395" y="1939"/>
                  <a:pt x="427" y="1873"/>
                </a:cubicBezTo>
                <a:cubicBezTo>
                  <a:pt x="458" y="1807"/>
                  <a:pt x="430" y="1728"/>
                  <a:pt x="364" y="1696"/>
                </a:cubicBezTo>
                <a:cubicBezTo>
                  <a:pt x="310" y="1670"/>
                  <a:pt x="247" y="1684"/>
                  <a:pt x="209" y="1727"/>
                </a:cubicBezTo>
                <a:close/>
                <a:moveTo>
                  <a:pt x="345" y="1719"/>
                </a:moveTo>
                <a:cubicBezTo>
                  <a:pt x="324" y="1699"/>
                  <a:pt x="287" y="1708"/>
                  <a:pt x="276" y="1731"/>
                </a:cubicBezTo>
                <a:cubicBezTo>
                  <a:pt x="272" y="1740"/>
                  <a:pt x="270" y="1749"/>
                  <a:pt x="271" y="1757"/>
                </a:cubicBezTo>
                <a:cubicBezTo>
                  <a:pt x="261" y="1758"/>
                  <a:pt x="252" y="1764"/>
                  <a:pt x="248" y="1773"/>
                </a:cubicBezTo>
                <a:cubicBezTo>
                  <a:pt x="245" y="1780"/>
                  <a:pt x="244" y="1788"/>
                  <a:pt x="247" y="1795"/>
                </a:cubicBezTo>
                <a:cubicBezTo>
                  <a:pt x="239" y="1799"/>
                  <a:pt x="233" y="1805"/>
                  <a:pt x="229" y="1813"/>
                </a:cubicBezTo>
                <a:cubicBezTo>
                  <a:pt x="220" y="1831"/>
                  <a:pt x="226" y="1852"/>
                  <a:pt x="242" y="1863"/>
                </a:cubicBezTo>
                <a:cubicBezTo>
                  <a:pt x="226" y="1878"/>
                  <a:pt x="241" y="1903"/>
                  <a:pt x="256" y="1911"/>
                </a:cubicBezTo>
                <a:cubicBezTo>
                  <a:pt x="256" y="1911"/>
                  <a:pt x="243" y="1932"/>
                  <a:pt x="250" y="1935"/>
                </a:cubicBezTo>
                <a:cubicBezTo>
                  <a:pt x="316" y="1967"/>
                  <a:pt x="395" y="1939"/>
                  <a:pt x="427" y="1873"/>
                </a:cubicBezTo>
                <a:cubicBezTo>
                  <a:pt x="458" y="1807"/>
                  <a:pt x="430" y="1728"/>
                  <a:pt x="364" y="1696"/>
                </a:cubicBezTo>
                <a:cubicBezTo>
                  <a:pt x="358" y="1693"/>
                  <a:pt x="345" y="1719"/>
                  <a:pt x="345" y="1719"/>
                </a:cubicBezTo>
                <a:close/>
                <a:moveTo>
                  <a:pt x="1712" y="245"/>
                </a:moveTo>
                <a:cubicBezTo>
                  <a:pt x="1719" y="278"/>
                  <a:pt x="1736" y="309"/>
                  <a:pt x="1762" y="334"/>
                </a:cubicBezTo>
                <a:cubicBezTo>
                  <a:pt x="1835" y="405"/>
                  <a:pt x="1951" y="403"/>
                  <a:pt x="2022" y="330"/>
                </a:cubicBezTo>
                <a:cubicBezTo>
                  <a:pt x="2024" y="328"/>
                  <a:pt x="2027" y="325"/>
                  <a:pt x="2029" y="322"/>
                </a:cubicBezTo>
                <a:moveTo>
                  <a:pt x="2063" y="264"/>
                </a:moveTo>
                <a:cubicBezTo>
                  <a:pt x="2086" y="198"/>
                  <a:pt x="2071" y="122"/>
                  <a:pt x="2018" y="71"/>
                </a:cubicBezTo>
                <a:cubicBezTo>
                  <a:pt x="1945" y="0"/>
                  <a:pt x="1829" y="2"/>
                  <a:pt x="1758" y="75"/>
                </a:cubicBezTo>
                <a:cubicBezTo>
                  <a:pt x="1728" y="106"/>
                  <a:pt x="1711" y="145"/>
                  <a:pt x="1707" y="185"/>
                </a:cubicBezTo>
                <a:moveTo>
                  <a:pt x="1739" y="98"/>
                </a:moveTo>
                <a:cubicBezTo>
                  <a:pt x="1729" y="113"/>
                  <a:pt x="1721" y="130"/>
                  <a:pt x="1715" y="147"/>
                </a:cubicBezTo>
                <a:cubicBezTo>
                  <a:pt x="1683" y="146"/>
                  <a:pt x="1662" y="149"/>
                  <a:pt x="1661" y="157"/>
                </a:cubicBezTo>
                <a:cubicBezTo>
                  <a:pt x="1659" y="165"/>
                  <a:pt x="1676" y="176"/>
                  <a:pt x="1707" y="189"/>
                </a:cubicBezTo>
                <a:cubicBezTo>
                  <a:pt x="1712" y="191"/>
                  <a:pt x="1717" y="193"/>
                  <a:pt x="1723" y="195"/>
                </a:cubicBezTo>
                <a:cubicBezTo>
                  <a:pt x="1764" y="210"/>
                  <a:pt x="1823" y="227"/>
                  <a:pt x="1888" y="241"/>
                </a:cubicBezTo>
                <a:cubicBezTo>
                  <a:pt x="1938" y="252"/>
                  <a:pt x="1985" y="260"/>
                  <a:pt x="2024" y="265"/>
                </a:cubicBezTo>
                <a:cubicBezTo>
                  <a:pt x="2038" y="266"/>
                  <a:pt x="2050" y="267"/>
                  <a:pt x="2061" y="268"/>
                </a:cubicBezTo>
                <a:cubicBezTo>
                  <a:pt x="2102" y="271"/>
                  <a:pt x="2128" y="268"/>
                  <a:pt x="2130" y="259"/>
                </a:cubicBezTo>
                <a:cubicBezTo>
                  <a:pt x="2132" y="250"/>
                  <a:pt x="2110" y="237"/>
                  <a:pt x="2072" y="222"/>
                </a:cubicBezTo>
                <a:cubicBezTo>
                  <a:pt x="2074" y="204"/>
                  <a:pt x="2073" y="186"/>
                  <a:pt x="2070" y="168"/>
                </a:cubicBezTo>
                <a:cubicBezTo>
                  <a:pt x="2180" y="206"/>
                  <a:pt x="2252" y="251"/>
                  <a:pt x="2245" y="284"/>
                </a:cubicBezTo>
                <a:cubicBezTo>
                  <a:pt x="2238" y="316"/>
                  <a:pt x="2152" y="327"/>
                  <a:pt x="2034" y="316"/>
                </a:cubicBezTo>
                <a:cubicBezTo>
                  <a:pt x="2024" y="315"/>
                  <a:pt x="2015" y="314"/>
                  <a:pt x="2005" y="313"/>
                </a:cubicBezTo>
                <a:cubicBezTo>
                  <a:pt x="1965" y="308"/>
                  <a:pt x="1922" y="301"/>
                  <a:pt x="1877" y="291"/>
                </a:cubicBezTo>
                <a:cubicBezTo>
                  <a:pt x="1820" y="278"/>
                  <a:pt x="1766" y="263"/>
                  <a:pt x="1719" y="247"/>
                </a:cubicBezTo>
                <a:cubicBezTo>
                  <a:pt x="1717" y="246"/>
                  <a:pt x="1714" y="245"/>
                  <a:pt x="1711" y="244"/>
                </a:cubicBezTo>
                <a:cubicBezTo>
                  <a:pt x="1607" y="207"/>
                  <a:pt x="1539" y="163"/>
                  <a:pt x="1546" y="132"/>
                </a:cubicBezTo>
                <a:cubicBezTo>
                  <a:pt x="1553" y="101"/>
                  <a:pt x="1630" y="89"/>
                  <a:pt x="1739" y="98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ṥļîḋè"/>
          <p:cNvSpPr/>
          <p:nvPr/>
        </p:nvSpPr>
        <p:spPr bwMode="auto">
          <a:xfrm>
            <a:off x="2677359" y="6176365"/>
            <a:ext cx="107286" cy="212468"/>
          </a:xfrm>
          <a:custGeom>
            <a:avLst/>
            <a:gdLst>
              <a:gd name="T0" fmla="*/ 120 w 132"/>
              <a:gd name="T1" fmla="*/ 58 h 260"/>
              <a:gd name="T2" fmla="*/ 127 w 132"/>
              <a:gd name="T3" fmla="*/ 55 h 260"/>
              <a:gd name="T4" fmla="*/ 114 w 132"/>
              <a:gd name="T5" fmla="*/ 40 h 260"/>
              <a:gd name="T6" fmla="*/ 87 w 132"/>
              <a:gd name="T7" fmla="*/ 28 h 260"/>
              <a:gd name="T8" fmla="*/ 62 w 132"/>
              <a:gd name="T9" fmla="*/ 21 h 260"/>
              <a:gd name="T10" fmla="*/ 62 w 132"/>
              <a:gd name="T11" fmla="*/ 21 h 260"/>
              <a:gd name="T12" fmla="*/ 38 w 132"/>
              <a:gd name="T13" fmla="*/ 12 h 260"/>
              <a:gd name="T14" fmla="*/ 15 w 132"/>
              <a:gd name="T15" fmla="*/ 1 h 260"/>
              <a:gd name="T16" fmla="*/ 7 w 132"/>
              <a:gd name="T17" fmla="*/ 1 h 260"/>
              <a:gd name="T18" fmla="*/ 3 w 132"/>
              <a:gd name="T19" fmla="*/ 7 h 260"/>
              <a:gd name="T20" fmla="*/ 0 w 132"/>
              <a:gd name="T21" fmla="*/ 47 h 260"/>
              <a:gd name="T22" fmla="*/ 94 w 132"/>
              <a:gd name="T23" fmla="*/ 257 h 260"/>
              <a:gd name="T24" fmla="*/ 102 w 132"/>
              <a:gd name="T25" fmla="*/ 259 h 260"/>
              <a:gd name="T26" fmla="*/ 107 w 132"/>
              <a:gd name="T27" fmla="*/ 252 h 260"/>
              <a:gd name="T28" fmla="*/ 107 w 132"/>
              <a:gd name="T29" fmla="*/ 240 h 260"/>
              <a:gd name="T30" fmla="*/ 105 w 132"/>
              <a:gd name="T31" fmla="*/ 207 h 260"/>
              <a:gd name="T32" fmla="*/ 103 w 132"/>
              <a:gd name="T33" fmla="*/ 181 h 260"/>
              <a:gd name="T34" fmla="*/ 103 w 132"/>
              <a:gd name="T35" fmla="*/ 181 h 260"/>
              <a:gd name="T36" fmla="*/ 103 w 132"/>
              <a:gd name="T37" fmla="*/ 180 h 260"/>
              <a:gd name="T38" fmla="*/ 107 w 132"/>
              <a:gd name="T39" fmla="*/ 157 h 260"/>
              <a:gd name="T40" fmla="*/ 122 w 132"/>
              <a:gd name="T41" fmla="*/ 121 h 260"/>
              <a:gd name="T42" fmla="*/ 132 w 132"/>
              <a:gd name="T43" fmla="*/ 80 h 260"/>
              <a:gd name="T44" fmla="*/ 127 w 132"/>
              <a:gd name="T45" fmla="*/ 55 h 260"/>
              <a:gd name="T46" fmla="*/ 127 w 132"/>
              <a:gd name="T47" fmla="*/ 55 h 260"/>
              <a:gd name="T48" fmla="*/ 120 w 132"/>
              <a:gd name="T49" fmla="*/ 58 h 260"/>
              <a:gd name="T50" fmla="*/ 113 w 132"/>
              <a:gd name="T51" fmla="*/ 61 h 260"/>
              <a:gd name="T52" fmla="*/ 117 w 132"/>
              <a:gd name="T53" fmla="*/ 80 h 260"/>
              <a:gd name="T54" fmla="*/ 113 w 132"/>
              <a:gd name="T55" fmla="*/ 103 h 260"/>
              <a:gd name="T56" fmla="*/ 97 w 132"/>
              <a:gd name="T57" fmla="*/ 140 h 260"/>
              <a:gd name="T58" fmla="*/ 87 w 132"/>
              <a:gd name="T59" fmla="*/ 180 h 260"/>
              <a:gd name="T60" fmla="*/ 87 w 132"/>
              <a:gd name="T61" fmla="*/ 181 h 260"/>
              <a:gd name="T62" fmla="*/ 87 w 132"/>
              <a:gd name="T63" fmla="*/ 181 h 260"/>
              <a:gd name="T64" fmla="*/ 90 w 132"/>
              <a:gd name="T65" fmla="*/ 209 h 260"/>
              <a:gd name="T66" fmla="*/ 92 w 132"/>
              <a:gd name="T67" fmla="*/ 240 h 260"/>
              <a:gd name="T68" fmla="*/ 91 w 132"/>
              <a:gd name="T69" fmla="*/ 251 h 260"/>
              <a:gd name="T70" fmla="*/ 99 w 132"/>
              <a:gd name="T71" fmla="*/ 251 h 260"/>
              <a:gd name="T72" fmla="*/ 104 w 132"/>
              <a:gd name="T73" fmla="*/ 246 h 260"/>
              <a:gd name="T74" fmla="*/ 15 w 132"/>
              <a:gd name="T75" fmla="*/ 47 h 260"/>
              <a:gd name="T76" fmla="*/ 18 w 132"/>
              <a:gd name="T77" fmla="*/ 9 h 260"/>
              <a:gd name="T78" fmla="*/ 10 w 132"/>
              <a:gd name="T79" fmla="*/ 8 h 260"/>
              <a:gd name="T80" fmla="*/ 6 w 132"/>
              <a:gd name="T81" fmla="*/ 14 h 260"/>
              <a:gd name="T82" fmla="*/ 33 w 132"/>
              <a:gd name="T83" fmla="*/ 27 h 260"/>
              <a:gd name="T84" fmla="*/ 56 w 132"/>
              <a:gd name="T85" fmla="*/ 35 h 260"/>
              <a:gd name="T86" fmla="*/ 56 w 132"/>
              <a:gd name="T87" fmla="*/ 35 h 260"/>
              <a:gd name="T88" fmla="*/ 73 w 132"/>
              <a:gd name="T89" fmla="*/ 41 h 260"/>
              <a:gd name="T90" fmla="*/ 99 w 132"/>
              <a:gd name="T91" fmla="*/ 49 h 260"/>
              <a:gd name="T92" fmla="*/ 108 w 132"/>
              <a:gd name="T93" fmla="*/ 55 h 260"/>
              <a:gd name="T94" fmla="*/ 113 w 132"/>
              <a:gd name="T95" fmla="*/ 61 h 260"/>
              <a:gd name="T96" fmla="*/ 113 w 132"/>
              <a:gd name="T97" fmla="*/ 61 h 260"/>
              <a:gd name="T98" fmla="*/ 120 w 132"/>
              <a:gd name="T99" fmla="*/ 5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2" h="260">
                <a:moveTo>
                  <a:pt x="120" y="58"/>
                </a:moveTo>
                <a:cubicBezTo>
                  <a:pt x="127" y="55"/>
                  <a:pt x="127" y="55"/>
                  <a:pt x="127" y="55"/>
                </a:cubicBezTo>
                <a:cubicBezTo>
                  <a:pt x="125" y="48"/>
                  <a:pt x="120" y="44"/>
                  <a:pt x="114" y="40"/>
                </a:cubicBezTo>
                <a:cubicBezTo>
                  <a:pt x="106" y="34"/>
                  <a:pt x="96" y="31"/>
                  <a:pt x="87" y="28"/>
                </a:cubicBezTo>
                <a:cubicBezTo>
                  <a:pt x="77" y="26"/>
                  <a:pt x="68" y="23"/>
                  <a:pt x="62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55" y="18"/>
                  <a:pt x="47" y="16"/>
                  <a:pt x="38" y="12"/>
                </a:cubicBezTo>
                <a:cubicBezTo>
                  <a:pt x="30" y="9"/>
                  <a:pt x="21" y="6"/>
                  <a:pt x="15" y="1"/>
                </a:cubicBezTo>
                <a:cubicBezTo>
                  <a:pt x="12" y="0"/>
                  <a:pt x="10" y="0"/>
                  <a:pt x="7" y="1"/>
                </a:cubicBezTo>
                <a:cubicBezTo>
                  <a:pt x="5" y="2"/>
                  <a:pt x="3" y="4"/>
                  <a:pt x="3" y="7"/>
                </a:cubicBezTo>
                <a:cubicBezTo>
                  <a:pt x="1" y="20"/>
                  <a:pt x="0" y="34"/>
                  <a:pt x="0" y="47"/>
                </a:cubicBezTo>
                <a:cubicBezTo>
                  <a:pt x="0" y="129"/>
                  <a:pt x="35" y="204"/>
                  <a:pt x="94" y="257"/>
                </a:cubicBezTo>
                <a:cubicBezTo>
                  <a:pt x="96" y="259"/>
                  <a:pt x="99" y="260"/>
                  <a:pt x="102" y="259"/>
                </a:cubicBezTo>
                <a:cubicBezTo>
                  <a:pt x="104" y="258"/>
                  <a:pt x="106" y="255"/>
                  <a:pt x="107" y="252"/>
                </a:cubicBezTo>
                <a:cubicBezTo>
                  <a:pt x="107" y="248"/>
                  <a:pt x="107" y="244"/>
                  <a:pt x="107" y="240"/>
                </a:cubicBezTo>
                <a:cubicBezTo>
                  <a:pt x="107" y="229"/>
                  <a:pt x="106" y="218"/>
                  <a:pt x="105" y="207"/>
                </a:cubicBezTo>
                <a:cubicBezTo>
                  <a:pt x="104" y="197"/>
                  <a:pt x="103" y="188"/>
                  <a:pt x="103" y="181"/>
                </a:cubicBezTo>
                <a:cubicBezTo>
                  <a:pt x="103" y="181"/>
                  <a:pt x="103" y="181"/>
                  <a:pt x="103" y="181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73"/>
                  <a:pt x="104" y="165"/>
                  <a:pt x="107" y="157"/>
                </a:cubicBezTo>
                <a:cubicBezTo>
                  <a:pt x="111" y="146"/>
                  <a:pt x="117" y="133"/>
                  <a:pt x="122" y="121"/>
                </a:cubicBezTo>
                <a:cubicBezTo>
                  <a:pt x="128" y="108"/>
                  <a:pt x="132" y="94"/>
                  <a:pt x="132" y="80"/>
                </a:cubicBezTo>
                <a:cubicBezTo>
                  <a:pt x="132" y="72"/>
                  <a:pt x="131" y="63"/>
                  <a:pt x="127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6" y="67"/>
                  <a:pt x="117" y="74"/>
                  <a:pt x="117" y="80"/>
                </a:cubicBezTo>
                <a:cubicBezTo>
                  <a:pt x="117" y="87"/>
                  <a:pt x="115" y="95"/>
                  <a:pt x="113" y="103"/>
                </a:cubicBezTo>
                <a:cubicBezTo>
                  <a:pt x="109" y="114"/>
                  <a:pt x="103" y="127"/>
                  <a:pt x="97" y="140"/>
                </a:cubicBezTo>
                <a:cubicBezTo>
                  <a:pt x="92" y="152"/>
                  <a:pt x="87" y="166"/>
                  <a:pt x="87" y="180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7" y="189"/>
                  <a:pt x="88" y="199"/>
                  <a:pt x="90" y="209"/>
                </a:cubicBezTo>
                <a:cubicBezTo>
                  <a:pt x="91" y="219"/>
                  <a:pt x="92" y="230"/>
                  <a:pt x="92" y="240"/>
                </a:cubicBezTo>
                <a:cubicBezTo>
                  <a:pt x="92" y="243"/>
                  <a:pt x="92" y="247"/>
                  <a:pt x="91" y="251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104" y="246"/>
                  <a:pt x="104" y="246"/>
                  <a:pt x="104" y="246"/>
                </a:cubicBezTo>
                <a:cubicBezTo>
                  <a:pt x="49" y="195"/>
                  <a:pt x="15" y="124"/>
                  <a:pt x="15" y="47"/>
                </a:cubicBezTo>
                <a:cubicBezTo>
                  <a:pt x="15" y="35"/>
                  <a:pt x="16" y="22"/>
                  <a:pt x="18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6" y="14"/>
                  <a:pt x="6" y="14"/>
                  <a:pt x="6" y="14"/>
                </a:cubicBezTo>
                <a:cubicBezTo>
                  <a:pt x="15" y="20"/>
                  <a:pt x="24" y="24"/>
                  <a:pt x="33" y="27"/>
                </a:cubicBezTo>
                <a:cubicBezTo>
                  <a:pt x="42" y="30"/>
                  <a:pt x="50" y="33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61" y="37"/>
                  <a:pt x="67" y="39"/>
                  <a:pt x="73" y="41"/>
                </a:cubicBezTo>
                <a:cubicBezTo>
                  <a:pt x="82" y="43"/>
                  <a:pt x="92" y="46"/>
                  <a:pt x="99" y="49"/>
                </a:cubicBezTo>
                <a:cubicBezTo>
                  <a:pt x="103" y="51"/>
                  <a:pt x="106" y="53"/>
                  <a:pt x="108" y="55"/>
                </a:cubicBezTo>
                <a:cubicBezTo>
                  <a:pt x="111" y="57"/>
                  <a:pt x="112" y="59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20" y="58"/>
                  <a:pt x="120" y="58"/>
                  <a:pt x="120" y="5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ṩḻîḓê"/>
          <p:cNvSpPr/>
          <p:nvPr/>
        </p:nvSpPr>
        <p:spPr bwMode="auto">
          <a:xfrm>
            <a:off x="537960" y="4550254"/>
            <a:ext cx="2703174" cy="1895376"/>
          </a:xfrm>
          <a:custGeom>
            <a:avLst/>
            <a:gdLst>
              <a:gd name="T0" fmla="*/ 3083 w 3299"/>
              <a:gd name="T1" fmla="*/ 2139 h 2320"/>
              <a:gd name="T2" fmla="*/ 3202 w 3299"/>
              <a:gd name="T3" fmla="*/ 2081 h 2320"/>
              <a:gd name="T4" fmla="*/ 2897 w 3299"/>
              <a:gd name="T5" fmla="*/ 1856 h 2320"/>
              <a:gd name="T6" fmla="*/ 2823 w 3299"/>
              <a:gd name="T7" fmla="*/ 1949 h 2320"/>
              <a:gd name="T8" fmla="*/ 2889 w 3299"/>
              <a:gd name="T9" fmla="*/ 2028 h 2320"/>
              <a:gd name="T10" fmla="*/ 2893 w 3299"/>
              <a:gd name="T11" fmla="*/ 2128 h 2320"/>
              <a:gd name="T12" fmla="*/ 2991 w 3299"/>
              <a:gd name="T13" fmla="*/ 2305 h 2320"/>
              <a:gd name="T14" fmla="*/ 3066 w 3299"/>
              <a:gd name="T15" fmla="*/ 2186 h 2320"/>
              <a:gd name="T16" fmla="*/ 3151 w 3299"/>
              <a:gd name="T17" fmla="*/ 2077 h 2320"/>
              <a:gd name="T18" fmla="*/ 2837 w 3299"/>
              <a:gd name="T19" fmla="*/ 1814 h 2320"/>
              <a:gd name="T20" fmla="*/ 2670 w 3299"/>
              <a:gd name="T21" fmla="*/ 1876 h 2320"/>
              <a:gd name="T22" fmla="*/ 2837 w 3299"/>
              <a:gd name="T23" fmla="*/ 1814 h 2320"/>
              <a:gd name="T24" fmla="*/ 2837 w 3299"/>
              <a:gd name="T25" fmla="*/ 1814 h 2320"/>
              <a:gd name="T26" fmla="*/ 2670 w 3299"/>
              <a:gd name="T27" fmla="*/ 1876 h 2320"/>
              <a:gd name="T28" fmla="*/ 2731 w 3299"/>
              <a:gd name="T29" fmla="*/ 2047 h 2320"/>
              <a:gd name="T30" fmla="*/ 2991 w 3299"/>
              <a:gd name="T31" fmla="*/ 2305 h 2320"/>
              <a:gd name="T32" fmla="*/ 2893 w 3299"/>
              <a:gd name="T33" fmla="*/ 2128 h 2320"/>
              <a:gd name="T34" fmla="*/ 2889 w 3299"/>
              <a:gd name="T35" fmla="*/ 2028 h 2320"/>
              <a:gd name="T36" fmla="*/ 2823 w 3299"/>
              <a:gd name="T37" fmla="*/ 1949 h 2320"/>
              <a:gd name="T38" fmla="*/ 2897 w 3299"/>
              <a:gd name="T39" fmla="*/ 1856 h 2320"/>
              <a:gd name="T40" fmla="*/ 874 w 3299"/>
              <a:gd name="T41" fmla="*/ 394 h 2320"/>
              <a:gd name="T42" fmla="*/ 874 w 3299"/>
              <a:gd name="T43" fmla="*/ 394 h 2320"/>
              <a:gd name="T44" fmla="*/ 896 w 3299"/>
              <a:gd name="T45" fmla="*/ 430 h 2320"/>
              <a:gd name="T46" fmla="*/ 975 w 3299"/>
              <a:gd name="T47" fmla="*/ 438 h 2320"/>
              <a:gd name="T48" fmla="*/ 896 w 3299"/>
              <a:gd name="T49" fmla="*/ 430 h 2320"/>
              <a:gd name="T50" fmla="*/ 866 w 3299"/>
              <a:gd name="T51" fmla="*/ 504 h 2320"/>
              <a:gd name="T52" fmla="*/ 1055 w 3299"/>
              <a:gd name="T53" fmla="*/ 757 h 2320"/>
              <a:gd name="T54" fmla="*/ 1007 w 3299"/>
              <a:gd name="T55" fmla="*/ 490 h 2320"/>
              <a:gd name="T56" fmla="*/ 2457 w 3299"/>
              <a:gd name="T57" fmla="*/ 675 h 2320"/>
              <a:gd name="T58" fmla="*/ 2539 w 3299"/>
              <a:gd name="T59" fmla="*/ 269 h 2320"/>
              <a:gd name="T60" fmla="*/ 2505 w 3299"/>
              <a:gd name="T61" fmla="*/ 283 h 2320"/>
              <a:gd name="T62" fmla="*/ 2447 w 3299"/>
              <a:gd name="T63" fmla="*/ 285 h 2320"/>
              <a:gd name="T64" fmla="*/ 2447 w 3299"/>
              <a:gd name="T65" fmla="*/ 285 h 2320"/>
              <a:gd name="T66" fmla="*/ 2544 w 3299"/>
              <a:gd name="T67" fmla="*/ 708 h 2320"/>
              <a:gd name="T68" fmla="*/ 2910 w 3299"/>
              <a:gd name="T69" fmla="*/ 178 h 2320"/>
              <a:gd name="T70" fmla="*/ 2882 w 3299"/>
              <a:gd name="T71" fmla="*/ 370 h 2320"/>
              <a:gd name="T72" fmla="*/ 2882 w 3299"/>
              <a:gd name="T73" fmla="*/ 370 h 2320"/>
              <a:gd name="T74" fmla="*/ 3203 w 3299"/>
              <a:gd name="T75" fmla="*/ 1507 h 2320"/>
              <a:gd name="T76" fmla="*/ 3249 w 3299"/>
              <a:gd name="T77" fmla="*/ 1463 h 2320"/>
              <a:gd name="T78" fmla="*/ 2946 w 3299"/>
              <a:gd name="T79" fmla="*/ 1597 h 2320"/>
              <a:gd name="T80" fmla="*/ 3178 w 3299"/>
              <a:gd name="T81" fmla="*/ 1455 h 2320"/>
              <a:gd name="T82" fmla="*/ 2934 w 3299"/>
              <a:gd name="T83" fmla="*/ 1571 h 2320"/>
              <a:gd name="T84" fmla="*/ 375 w 3299"/>
              <a:gd name="T85" fmla="*/ 600 h 2320"/>
              <a:gd name="T86" fmla="*/ 156 w 3299"/>
              <a:gd name="T87" fmla="*/ 1090 h 2320"/>
              <a:gd name="T88" fmla="*/ 64 w 3299"/>
              <a:gd name="T89" fmla="*/ 706 h 2320"/>
              <a:gd name="T90" fmla="*/ 105 w 3299"/>
              <a:gd name="T91" fmla="*/ 740 h 2320"/>
              <a:gd name="T92" fmla="*/ 107 w 3299"/>
              <a:gd name="T93" fmla="*/ 664 h 2320"/>
              <a:gd name="T94" fmla="*/ 295 w 3299"/>
              <a:gd name="T95" fmla="*/ 648 h 2320"/>
              <a:gd name="T96" fmla="*/ 345 w 3299"/>
              <a:gd name="T97" fmla="*/ 631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9" h="2320">
                <a:moveTo>
                  <a:pt x="3151" y="2077"/>
                </a:moveTo>
                <a:cubicBezTo>
                  <a:pt x="3146" y="2080"/>
                  <a:pt x="3149" y="2083"/>
                  <a:pt x="3147" y="2087"/>
                </a:cubicBezTo>
                <a:cubicBezTo>
                  <a:pt x="3142" y="2096"/>
                  <a:pt x="3140" y="2107"/>
                  <a:pt x="3135" y="2116"/>
                </a:cubicBezTo>
                <a:cubicBezTo>
                  <a:pt x="3122" y="2140"/>
                  <a:pt x="3109" y="2132"/>
                  <a:pt x="3083" y="2139"/>
                </a:cubicBezTo>
                <a:cubicBezTo>
                  <a:pt x="3055" y="2146"/>
                  <a:pt x="3056" y="2163"/>
                  <a:pt x="3066" y="2186"/>
                </a:cubicBezTo>
                <a:cubicBezTo>
                  <a:pt x="3075" y="2207"/>
                  <a:pt x="3080" y="2227"/>
                  <a:pt x="3082" y="2249"/>
                </a:cubicBezTo>
                <a:cubicBezTo>
                  <a:pt x="3082" y="2252"/>
                  <a:pt x="3083" y="2257"/>
                  <a:pt x="3084" y="2262"/>
                </a:cubicBezTo>
                <a:cubicBezTo>
                  <a:pt x="3144" y="2220"/>
                  <a:pt x="3188" y="2156"/>
                  <a:pt x="3202" y="2081"/>
                </a:cubicBezTo>
                <a:cubicBezTo>
                  <a:pt x="3185" y="2076"/>
                  <a:pt x="3160" y="2071"/>
                  <a:pt x="3151" y="2077"/>
                </a:cubicBezTo>
                <a:close/>
                <a:moveTo>
                  <a:pt x="3085" y="1801"/>
                </a:moveTo>
                <a:cubicBezTo>
                  <a:pt x="3056" y="1807"/>
                  <a:pt x="3027" y="1811"/>
                  <a:pt x="3021" y="1811"/>
                </a:cubicBezTo>
                <a:cubicBezTo>
                  <a:pt x="2981" y="1814"/>
                  <a:pt x="2899" y="1799"/>
                  <a:pt x="2897" y="1856"/>
                </a:cubicBezTo>
                <a:cubicBezTo>
                  <a:pt x="2896" y="1879"/>
                  <a:pt x="2909" y="1903"/>
                  <a:pt x="2905" y="1925"/>
                </a:cubicBezTo>
                <a:cubicBezTo>
                  <a:pt x="2903" y="1938"/>
                  <a:pt x="2899" y="1939"/>
                  <a:pt x="2887" y="1943"/>
                </a:cubicBezTo>
                <a:cubicBezTo>
                  <a:pt x="2875" y="1946"/>
                  <a:pt x="2863" y="1947"/>
                  <a:pt x="2851" y="1948"/>
                </a:cubicBezTo>
                <a:cubicBezTo>
                  <a:pt x="2846" y="1948"/>
                  <a:pt x="2833" y="1948"/>
                  <a:pt x="2823" y="1949"/>
                </a:cubicBezTo>
                <a:cubicBezTo>
                  <a:pt x="2818" y="1950"/>
                  <a:pt x="2813" y="1951"/>
                  <a:pt x="2811" y="1953"/>
                </a:cubicBezTo>
                <a:cubicBezTo>
                  <a:pt x="2803" y="1960"/>
                  <a:pt x="2809" y="1978"/>
                  <a:pt x="2814" y="1986"/>
                </a:cubicBezTo>
                <a:cubicBezTo>
                  <a:pt x="2826" y="2007"/>
                  <a:pt x="2854" y="2017"/>
                  <a:pt x="2878" y="2025"/>
                </a:cubicBezTo>
                <a:cubicBezTo>
                  <a:pt x="2882" y="2026"/>
                  <a:pt x="2885" y="2027"/>
                  <a:pt x="2889" y="2028"/>
                </a:cubicBezTo>
                <a:cubicBezTo>
                  <a:pt x="2924" y="2041"/>
                  <a:pt x="2945" y="2049"/>
                  <a:pt x="2938" y="2088"/>
                </a:cubicBezTo>
                <a:cubicBezTo>
                  <a:pt x="2937" y="2092"/>
                  <a:pt x="2937" y="2097"/>
                  <a:pt x="2936" y="2102"/>
                </a:cubicBezTo>
                <a:cubicBezTo>
                  <a:pt x="2934" y="2107"/>
                  <a:pt x="2932" y="2112"/>
                  <a:pt x="2927" y="2116"/>
                </a:cubicBezTo>
                <a:cubicBezTo>
                  <a:pt x="2918" y="2124"/>
                  <a:pt x="2902" y="2121"/>
                  <a:pt x="2893" y="2128"/>
                </a:cubicBezTo>
                <a:cubicBezTo>
                  <a:pt x="2867" y="2147"/>
                  <a:pt x="2891" y="2188"/>
                  <a:pt x="2912" y="2200"/>
                </a:cubicBezTo>
                <a:cubicBezTo>
                  <a:pt x="2927" y="2208"/>
                  <a:pt x="2944" y="2209"/>
                  <a:pt x="2954" y="2223"/>
                </a:cubicBezTo>
                <a:cubicBezTo>
                  <a:pt x="2963" y="2236"/>
                  <a:pt x="2961" y="2252"/>
                  <a:pt x="2965" y="2267"/>
                </a:cubicBezTo>
                <a:cubicBezTo>
                  <a:pt x="2969" y="2281"/>
                  <a:pt x="2978" y="2295"/>
                  <a:pt x="2991" y="2305"/>
                </a:cubicBezTo>
                <a:cubicBezTo>
                  <a:pt x="3016" y="2298"/>
                  <a:pt x="3041" y="2288"/>
                  <a:pt x="3063" y="2275"/>
                </a:cubicBezTo>
                <a:cubicBezTo>
                  <a:pt x="3070" y="2271"/>
                  <a:pt x="3077" y="2266"/>
                  <a:pt x="3084" y="2262"/>
                </a:cubicBezTo>
                <a:cubicBezTo>
                  <a:pt x="3083" y="2257"/>
                  <a:pt x="3082" y="2252"/>
                  <a:pt x="3082" y="2249"/>
                </a:cubicBezTo>
                <a:cubicBezTo>
                  <a:pt x="3080" y="2227"/>
                  <a:pt x="3075" y="2207"/>
                  <a:pt x="3066" y="2186"/>
                </a:cubicBezTo>
                <a:cubicBezTo>
                  <a:pt x="3056" y="2163"/>
                  <a:pt x="3055" y="2146"/>
                  <a:pt x="3083" y="2139"/>
                </a:cubicBezTo>
                <a:cubicBezTo>
                  <a:pt x="3109" y="2132"/>
                  <a:pt x="3122" y="2140"/>
                  <a:pt x="3135" y="2116"/>
                </a:cubicBezTo>
                <a:cubicBezTo>
                  <a:pt x="3140" y="2107"/>
                  <a:pt x="3142" y="2096"/>
                  <a:pt x="3147" y="2087"/>
                </a:cubicBezTo>
                <a:cubicBezTo>
                  <a:pt x="3149" y="2083"/>
                  <a:pt x="3146" y="2080"/>
                  <a:pt x="3151" y="2077"/>
                </a:cubicBezTo>
                <a:cubicBezTo>
                  <a:pt x="3160" y="2071"/>
                  <a:pt x="3185" y="2076"/>
                  <a:pt x="3202" y="2081"/>
                </a:cubicBezTo>
                <a:cubicBezTo>
                  <a:pt x="3203" y="2080"/>
                  <a:pt x="3203" y="2079"/>
                  <a:pt x="3203" y="2078"/>
                </a:cubicBezTo>
                <a:cubicBezTo>
                  <a:pt x="3223" y="1967"/>
                  <a:pt x="3173" y="1861"/>
                  <a:pt x="3085" y="1801"/>
                </a:cubicBezTo>
                <a:close/>
                <a:moveTo>
                  <a:pt x="2837" y="1814"/>
                </a:moveTo>
                <a:cubicBezTo>
                  <a:pt x="2839" y="1803"/>
                  <a:pt x="2835" y="1787"/>
                  <a:pt x="2830" y="1777"/>
                </a:cubicBezTo>
                <a:cubicBezTo>
                  <a:pt x="2827" y="1773"/>
                  <a:pt x="2825" y="1768"/>
                  <a:pt x="2822" y="1764"/>
                </a:cubicBezTo>
                <a:cubicBezTo>
                  <a:pt x="2786" y="1776"/>
                  <a:pt x="2754" y="1794"/>
                  <a:pt x="2725" y="1817"/>
                </a:cubicBezTo>
                <a:cubicBezTo>
                  <a:pt x="2704" y="1834"/>
                  <a:pt x="2685" y="1854"/>
                  <a:pt x="2670" y="1876"/>
                </a:cubicBezTo>
                <a:cubicBezTo>
                  <a:pt x="2686" y="1870"/>
                  <a:pt x="2704" y="1869"/>
                  <a:pt x="2719" y="1860"/>
                </a:cubicBezTo>
                <a:cubicBezTo>
                  <a:pt x="2728" y="1854"/>
                  <a:pt x="2738" y="1851"/>
                  <a:pt x="2748" y="1848"/>
                </a:cubicBezTo>
                <a:cubicBezTo>
                  <a:pt x="2755" y="1846"/>
                  <a:pt x="2761" y="1845"/>
                  <a:pt x="2768" y="1843"/>
                </a:cubicBezTo>
                <a:cubicBezTo>
                  <a:pt x="2790" y="1839"/>
                  <a:pt x="2830" y="1842"/>
                  <a:pt x="2837" y="1814"/>
                </a:cubicBezTo>
                <a:close/>
                <a:moveTo>
                  <a:pt x="2963" y="1753"/>
                </a:moveTo>
                <a:cubicBezTo>
                  <a:pt x="2914" y="1745"/>
                  <a:pt x="2866" y="1750"/>
                  <a:pt x="2822" y="1764"/>
                </a:cubicBezTo>
                <a:cubicBezTo>
                  <a:pt x="2825" y="1768"/>
                  <a:pt x="2827" y="1773"/>
                  <a:pt x="2830" y="1777"/>
                </a:cubicBezTo>
                <a:cubicBezTo>
                  <a:pt x="2835" y="1787"/>
                  <a:pt x="2839" y="1803"/>
                  <a:pt x="2837" y="1814"/>
                </a:cubicBezTo>
                <a:cubicBezTo>
                  <a:pt x="2830" y="1842"/>
                  <a:pt x="2790" y="1839"/>
                  <a:pt x="2768" y="1843"/>
                </a:cubicBezTo>
                <a:cubicBezTo>
                  <a:pt x="2761" y="1845"/>
                  <a:pt x="2755" y="1846"/>
                  <a:pt x="2748" y="1848"/>
                </a:cubicBezTo>
                <a:cubicBezTo>
                  <a:pt x="2738" y="1851"/>
                  <a:pt x="2728" y="1854"/>
                  <a:pt x="2719" y="1860"/>
                </a:cubicBezTo>
                <a:cubicBezTo>
                  <a:pt x="2704" y="1869"/>
                  <a:pt x="2686" y="1870"/>
                  <a:pt x="2670" y="1876"/>
                </a:cubicBezTo>
                <a:cubicBezTo>
                  <a:pt x="2647" y="1908"/>
                  <a:pt x="2630" y="1946"/>
                  <a:pt x="2623" y="1988"/>
                </a:cubicBezTo>
                <a:cubicBezTo>
                  <a:pt x="2622" y="1991"/>
                  <a:pt x="2622" y="1994"/>
                  <a:pt x="2621" y="1997"/>
                </a:cubicBezTo>
                <a:cubicBezTo>
                  <a:pt x="2637" y="2006"/>
                  <a:pt x="2657" y="2012"/>
                  <a:pt x="2670" y="2017"/>
                </a:cubicBezTo>
                <a:cubicBezTo>
                  <a:pt x="2689" y="2024"/>
                  <a:pt x="2723" y="2028"/>
                  <a:pt x="2731" y="2047"/>
                </a:cubicBezTo>
                <a:cubicBezTo>
                  <a:pt x="2750" y="2090"/>
                  <a:pt x="2705" y="2128"/>
                  <a:pt x="2706" y="2170"/>
                </a:cubicBezTo>
                <a:cubicBezTo>
                  <a:pt x="2706" y="2188"/>
                  <a:pt x="2712" y="2217"/>
                  <a:pt x="2710" y="2240"/>
                </a:cubicBezTo>
                <a:cubicBezTo>
                  <a:pt x="2751" y="2277"/>
                  <a:pt x="2803" y="2303"/>
                  <a:pt x="2863" y="2313"/>
                </a:cubicBezTo>
                <a:cubicBezTo>
                  <a:pt x="2907" y="2320"/>
                  <a:pt x="2950" y="2316"/>
                  <a:pt x="2991" y="2305"/>
                </a:cubicBezTo>
                <a:cubicBezTo>
                  <a:pt x="2978" y="2295"/>
                  <a:pt x="2969" y="2281"/>
                  <a:pt x="2965" y="2267"/>
                </a:cubicBezTo>
                <a:cubicBezTo>
                  <a:pt x="2961" y="2252"/>
                  <a:pt x="2963" y="2236"/>
                  <a:pt x="2954" y="2223"/>
                </a:cubicBezTo>
                <a:cubicBezTo>
                  <a:pt x="2944" y="2209"/>
                  <a:pt x="2927" y="2208"/>
                  <a:pt x="2912" y="2200"/>
                </a:cubicBezTo>
                <a:cubicBezTo>
                  <a:pt x="2891" y="2188"/>
                  <a:pt x="2867" y="2147"/>
                  <a:pt x="2893" y="2128"/>
                </a:cubicBezTo>
                <a:cubicBezTo>
                  <a:pt x="2902" y="2121"/>
                  <a:pt x="2918" y="2124"/>
                  <a:pt x="2927" y="2116"/>
                </a:cubicBezTo>
                <a:cubicBezTo>
                  <a:pt x="2932" y="2112"/>
                  <a:pt x="2934" y="2107"/>
                  <a:pt x="2936" y="2102"/>
                </a:cubicBezTo>
                <a:cubicBezTo>
                  <a:pt x="2937" y="2097"/>
                  <a:pt x="2937" y="2092"/>
                  <a:pt x="2938" y="2088"/>
                </a:cubicBezTo>
                <a:cubicBezTo>
                  <a:pt x="2945" y="2049"/>
                  <a:pt x="2924" y="2041"/>
                  <a:pt x="2889" y="2028"/>
                </a:cubicBezTo>
                <a:cubicBezTo>
                  <a:pt x="2885" y="2027"/>
                  <a:pt x="2882" y="2026"/>
                  <a:pt x="2878" y="2025"/>
                </a:cubicBezTo>
                <a:cubicBezTo>
                  <a:pt x="2854" y="2017"/>
                  <a:pt x="2826" y="2007"/>
                  <a:pt x="2814" y="1986"/>
                </a:cubicBezTo>
                <a:cubicBezTo>
                  <a:pt x="2809" y="1978"/>
                  <a:pt x="2803" y="1960"/>
                  <a:pt x="2811" y="1953"/>
                </a:cubicBezTo>
                <a:cubicBezTo>
                  <a:pt x="2813" y="1951"/>
                  <a:pt x="2818" y="1950"/>
                  <a:pt x="2823" y="1949"/>
                </a:cubicBezTo>
                <a:cubicBezTo>
                  <a:pt x="2833" y="1948"/>
                  <a:pt x="2846" y="1948"/>
                  <a:pt x="2851" y="1948"/>
                </a:cubicBezTo>
                <a:cubicBezTo>
                  <a:pt x="2863" y="1947"/>
                  <a:pt x="2875" y="1946"/>
                  <a:pt x="2887" y="1943"/>
                </a:cubicBezTo>
                <a:cubicBezTo>
                  <a:pt x="2899" y="1939"/>
                  <a:pt x="2903" y="1938"/>
                  <a:pt x="2905" y="1925"/>
                </a:cubicBezTo>
                <a:cubicBezTo>
                  <a:pt x="2909" y="1903"/>
                  <a:pt x="2896" y="1879"/>
                  <a:pt x="2897" y="1856"/>
                </a:cubicBezTo>
                <a:cubicBezTo>
                  <a:pt x="2899" y="1799"/>
                  <a:pt x="2981" y="1814"/>
                  <a:pt x="3021" y="1811"/>
                </a:cubicBezTo>
                <a:cubicBezTo>
                  <a:pt x="3027" y="1811"/>
                  <a:pt x="3056" y="1807"/>
                  <a:pt x="3085" y="1801"/>
                </a:cubicBezTo>
                <a:cubicBezTo>
                  <a:pt x="3050" y="1777"/>
                  <a:pt x="3008" y="1760"/>
                  <a:pt x="2963" y="1753"/>
                </a:cubicBezTo>
                <a:close/>
                <a:moveTo>
                  <a:pt x="874" y="394"/>
                </a:moveTo>
                <a:cubicBezTo>
                  <a:pt x="793" y="443"/>
                  <a:pt x="687" y="417"/>
                  <a:pt x="638" y="336"/>
                </a:cubicBezTo>
                <a:cubicBezTo>
                  <a:pt x="589" y="255"/>
                  <a:pt x="615" y="149"/>
                  <a:pt x="696" y="100"/>
                </a:cubicBezTo>
                <a:cubicBezTo>
                  <a:pt x="777" y="51"/>
                  <a:pt x="883" y="77"/>
                  <a:pt x="932" y="158"/>
                </a:cubicBezTo>
                <a:cubicBezTo>
                  <a:pt x="981" y="239"/>
                  <a:pt x="955" y="345"/>
                  <a:pt x="874" y="394"/>
                </a:cubicBezTo>
                <a:close/>
                <a:moveTo>
                  <a:pt x="673" y="62"/>
                </a:moveTo>
                <a:cubicBezTo>
                  <a:pt x="571" y="124"/>
                  <a:pt x="538" y="257"/>
                  <a:pt x="600" y="359"/>
                </a:cubicBezTo>
                <a:cubicBezTo>
                  <a:pt x="657" y="453"/>
                  <a:pt x="774" y="488"/>
                  <a:pt x="872" y="445"/>
                </a:cubicBezTo>
                <a:cubicBezTo>
                  <a:pt x="896" y="430"/>
                  <a:pt x="896" y="430"/>
                  <a:pt x="896" y="430"/>
                </a:cubicBezTo>
                <a:cubicBezTo>
                  <a:pt x="920" y="416"/>
                  <a:pt x="920" y="416"/>
                  <a:pt x="920" y="416"/>
                </a:cubicBezTo>
                <a:cubicBezTo>
                  <a:pt x="1004" y="349"/>
                  <a:pt x="1027" y="229"/>
                  <a:pt x="970" y="135"/>
                </a:cubicBezTo>
                <a:cubicBezTo>
                  <a:pt x="908" y="33"/>
                  <a:pt x="775" y="0"/>
                  <a:pt x="673" y="62"/>
                </a:cubicBezTo>
                <a:close/>
                <a:moveTo>
                  <a:pt x="975" y="438"/>
                </a:moveTo>
                <a:cubicBezTo>
                  <a:pt x="967" y="423"/>
                  <a:pt x="967" y="423"/>
                  <a:pt x="967" y="423"/>
                </a:cubicBezTo>
                <a:cubicBezTo>
                  <a:pt x="958" y="409"/>
                  <a:pt x="939" y="404"/>
                  <a:pt x="925" y="413"/>
                </a:cubicBezTo>
                <a:cubicBezTo>
                  <a:pt x="920" y="416"/>
                  <a:pt x="920" y="416"/>
                  <a:pt x="920" y="416"/>
                </a:cubicBezTo>
                <a:cubicBezTo>
                  <a:pt x="896" y="430"/>
                  <a:pt x="896" y="430"/>
                  <a:pt x="896" y="430"/>
                </a:cubicBezTo>
                <a:cubicBezTo>
                  <a:pt x="872" y="445"/>
                  <a:pt x="872" y="445"/>
                  <a:pt x="872" y="445"/>
                </a:cubicBezTo>
                <a:cubicBezTo>
                  <a:pt x="867" y="448"/>
                  <a:pt x="867" y="448"/>
                  <a:pt x="867" y="448"/>
                </a:cubicBezTo>
                <a:cubicBezTo>
                  <a:pt x="853" y="456"/>
                  <a:pt x="848" y="475"/>
                  <a:pt x="857" y="490"/>
                </a:cubicBezTo>
                <a:cubicBezTo>
                  <a:pt x="866" y="504"/>
                  <a:pt x="866" y="504"/>
                  <a:pt x="866" y="504"/>
                </a:cubicBezTo>
                <a:cubicBezTo>
                  <a:pt x="875" y="519"/>
                  <a:pt x="893" y="523"/>
                  <a:pt x="908" y="515"/>
                </a:cubicBezTo>
                <a:cubicBezTo>
                  <a:pt x="893" y="523"/>
                  <a:pt x="889" y="542"/>
                  <a:pt x="897" y="556"/>
                </a:cubicBezTo>
                <a:cubicBezTo>
                  <a:pt x="1013" y="747"/>
                  <a:pt x="1013" y="747"/>
                  <a:pt x="1013" y="747"/>
                </a:cubicBezTo>
                <a:cubicBezTo>
                  <a:pt x="1021" y="761"/>
                  <a:pt x="1040" y="766"/>
                  <a:pt x="1055" y="757"/>
                </a:cubicBezTo>
                <a:cubicBezTo>
                  <a:pt x="1083" y="740"/>
                  <a:pt x="1083" y="740"/>
                  <a:pt x="1083" y="740"/>
                </a:cubicBezTo>
                <a:cubicBezTo>
                  <a:pt x="1112" y="723"/>
                  <a:pt x="1112" y="723"/>
                  <a:pt x="1112" y="723"/>
                </a:cubicBezTo>
                <a:cubicBezTo>
                  <a:pt x="1126" y="714"/>
                  <a:pt x="1131" y="695"/>
                  <a:pt x="1122" y="681"/>
                </a:cubicBezTo>
                <a:cubicBezTo>
                  <a:pt x="1007" y="490"/>
                  <a:pt x="1007" y="490"/>
                  <a:pt x="1007" y="490"/>
                </a:cubicBezTo>
                <a:cubicBezTo>
                  <a:pt x="998" y="476"/>
                  <a:pt x="980" y="471"/>
                  <a:pt x="965" y="480"/>
                </a:cubicBezTo>
                <a:cubicBezTo>
                  <a:pt x="980" y="471"/>
                  <a:pt x="984" y="452"/>
                  <a:pt x="975" y="438"/>
                </a:cubicBezTo>
                <a:close/>
                <a:moveTo>
                  <a:pt x="2464" y="349"/>
                </a:moveTo>
                <a:cubicBezTo>
                  <a:pt x="2463" y="400"/>
                  <a:pt x="2459" y="582"/>
                  <a:pt x="2457" y="675"/>
                </a:cubicBezTo>
                <a:moveTo>
                  <a:pt x="2488" y="686"/>
                </a:moveTo>
                <a:cubicBezTo>
                  <a:pt x="2490" y="603"/>
                  <a:pt x="2494" y="424"/>
                  <a:pt x="2495" y="360"/>
                </a:cubicBezTo>
                <a:moveTo>
                  <a:pt x="2856" y="134"/>
                </a:moveTo>
                <a:cubicBezTo>
                  <a:pt x="2786" y="164"/>
                  <a:pt x="2599" y="243"/>
                  <a:pt x="2539" y="269"/>
                </a:cubicBezTo>
                <a:moveTo>
                  <a:pt x="2550" y="298"/>
                </a:moveTo>
                <a:cubicBezTo>
                  <a:pt x="2608" y="273"/>
                  <a:pt x="2799" y="192"/>
                  <a:pt x="2869" y="163"/>
                </a:cubicBezTo>
                <a:moveTo>
                  <a:pt x="2475" y="296"/>
                </a:moveTo>
                <a:cubicBezTo>
                  <a:pt x="2479" y="284"/>
                  <a:pt x="2493" y="278"/>
                  <a:pt x="2505" y="283"/>
                </a:cubicBezTo>
                <a:cubicBezTo>
                  <a:pt x="2517" y="287"/>
                  <a:pt x="2523" y="301"/>
                  <a:pt x="2518" y="313"/>
                </a:cubicBezTo>
                <a:cubicBezTo>
                  <a:pt x="2514" y="325"/>
                  <a:pt x="2500" y="331"/>
                  <a:pt x="2488" y="326"/>
                </a:cubicBezTo>
                <a:cubicBezTo>
                  <a:pt x="2476" y="321"/>
                  <a:pt x="2470" y="308"/>
                  <a:pt x="2475" y="296"/>
                </a:cubicBezTo>
                <a:close/>
                <a:moveTo>
                  <a:pt x="2447" y="285"/>
                </a:moveTo>
                <a:cubicBezTo>
                  <a:pt x="2436" y="313"/>
                  <a:pt x="2450" y="344"/>
                  <a:pt x="2478" y="354"/>
                </a:cubicBezTo>
                <a:cubicBezTo>
                  <a:pt x="2505" y="364"/>
                  <a:pt x="2536" y="351"/>
                  <a:pt x="2546" y="323"/>
                </a:cubicBezTo>
                <a:cubicBezTo>
                  <a:pt x="2557" y="296"/>
                  <a:pt x="2543" y="265"/>
                  <a:pt x="2515" y="255"/>
                </a:cubicBezTo>
                <a:cubicBezTo>
                  <a:pt x="2488" y="244"/>
                  <a:pt x="2457" y="258"/>
                  <a:pt x="2447" y="285"/>
                </a:cubicBezTo>
                <a:close/>
                <a:moveTo>
                  <a:pt x="2348" y="708"/>
                </a:moveTo>
                <a:cubicBezTo>
                  <a:pt x="2358" y="682"/>
                  <a:pt x="2358" y="682"/>
                  <a:pt x="2358" y="682"/>
                </a:cubicBezTo>
                <a:cubicBezTo>
                  <a:pt x="2366" y="660"/>
                  <a:pt x="2390" y="650"/>
                  <a:pt x="2411" y="658"/>
                </a:cubicBezTo>
                <a:cubicBezTo>
                  <a:pt x="2544" y="708"/>
                  <a:pt x="2544" y="708"/>
                  <a:pt x="2544" y="708"/>
                </a:cubicBezTo>
                <a:cubicBezTo>
                  <a:pt x="2566" y="717"/>
                  <a:pt x="2577" y="741"/>
                  <a:pt x="2568" y="762"/>
                </a:cubicBezTo>
                <a:cubicBezTo>
                  <a:pt x="2559" y="788"/>
                  <a:pt x="2559" y="788"/>
                  <a:pt x="2559" y="788"/>
                </a:cubicBezTo>
                <a:cubicBezTo>
                  <a:pt x="2348" y="708"/>
                  <a:pt x="2348" y="708"/>
                  <a:pt x="2348" y="708"/>
                </a:cubicBezTo>
                <a:close/>
                <a:moveTo>
                  <a:pt x="2910" y="178"/>
                </a:moveTo>
                <a:cubicBezTo>
                  <a:pt x="2899" y="153"/>
                  <a:pt x="2871" y="90"/>
                  <a:pt x="2871" y="90"/>
                </a:cubicBezTo>
                <a:cubicBezTo>
                  <a:pt x="2845" y="102"/>
                  <a:pt x="2845" y="102"/>
                  <a:pt x="2845" y="102"/>
                </a:cubicBezTo>
                <a:cubicBezTo>
                  <a:pt x="2845" y="102"/>
                  <a:pt x="2872" y="165"/>
                  <a:pt x="2883" y="190"/>
                </a:cubicBezTo>
                <a:moveTo>
                  <a:pt x="2882" y="370"/>
                </a:moveTo>
                <a:cubicBezTo>
                  <a:pt x="3042" y="306"/>
                  <a:pt x="3042" y="306"/>
                  <a:pt x="3042" y="306"/>
                </a:cubicBezTo>
                <a:cubicBezTo>
                  <a:pt x="2944" y="171"/>
                  <a:pt x="2944" y="171"/>
                  <a:pt x="2944" y="171"/>
                </a:cubicBezTo>
                <a:cubicBezTo>
                  <a:pt x="2859" y="208"/>
                  <a:pt x="2859" y="208"/>
                  <a:pt x="2859" y="208"/>
                </a:cubicBezTo>
                <a:cubicBezTo>
                  <a:pt x="2882" y="370"/>
                  <a:pt x="2882" y="370"/>
                  <a:pt x="2882" y="370"/>
                </a:cubicBezTo>
                <a:close/>
                <a:moveTo>
                  <a:pt x="3250" y="1464"/>
                </a:moveTo>
                <a:cubicBezTo>
                  <a:pt x="3228" y="1420"/>
                  <a:pt x="3228" y="1420"/>
                  <a:pt x="3228" y="1420"/>
                </a:cubicBezTo>
                <a:cubicBezTo>
                  <a:pt x="3166" y="1429"/>
                  <a:pt x="3166" y="1429"/>
                  <a:pt x="3166" y="1429"/>
                </a:cubicBezTo>
                <a:cubicBezTo>
                  <a:pt x="3203" y="1507"/>
                  <a:pt x="3203" y="1507"/>
                  <a:pt x="3203" y="1507"/>
                </a:cubicBezTo>
                <a:cubicBezTo>
                  <a:pt x="3250" y="1464"/>
                  <a:pt x="3250" y="1464"/>
                  <a:pt x="3250" y="1464"/>
                </a:cubicBezTo>
                <a:close/>
                <a:moveTo>
                  <a:pt x="3299" y="1415"/>
                </a:moveTo>
                <a:cubicBezTo>
                  <a:pt x="3229" y="1420"/>
                  <a:pt x="3229" y="1420"/>
                  <a:pt x="3229" y="1420"/>
                </a:cubicBezTo>
                <a:cubicBezTo>
                  <a:pt x="3249" y="1463"/>
                  <a:pt x="3249" y="1463"/>
                  <a:pt x="3249" y="1463"/>
                </a:cubicBezTo>
                <a:cubicBezTo>
                  <a:pt x="3299" y="1415"/>
                  <a:pt x="3299" y="1415"/>
                  <a:pt x="3299" y="1415"/>
                </a:cubicBezTo>
                <a:close/>
                <a:moveTo>
                  <a:pt x="2934" y="1571"/>
                </a:moveTo>
                <a:cubicBezTo>
                  <a:pt x="2934" y="1571"/>
                  <a:pt x="2934" y="1571"/>
                  <a:pt x="2934" y="1571"/>
                </a:cubicBezTo>
                <a:cubicBezTo>
                  <a:pt x="2946" y="1597"/>
                  <a:pt x="2946" y="1597"/>
                  <a:pt x="2946" y="1597"/>
                </a:cubicBezTo>
                <a:cubicBezTo>
                  <a:pt x="2958" y="1623"/>
                  <a:pt x="2958" y="1623"/>
                  <a:pt x="2958" y="1623"/>
                </a:cubicBezTo>
                <a:cubicBezTo>
                  <a:pt x="3203" y="1507"/>
                  <a:pt x="3203" y="1507"/>
                  <a:pt x="3203" y="1507"/>
                </a:cubicBezTo>
                <a:cubicBezTo>
                  <a:pt x="3190" y="1481"/>
                  <a:pt x="3190" y="1481"/>
                  <a:pt x="3190" y="1481"/>
                </a:cubicBezTo>
                <a:cubicBezTo>
                  <a:pt x="3178" y="1455"/>
                  <a:pt x="3178" y="1455"/>
                  <a:pt x="3178" y="1455"/>
                </a:cubicBezTo>
                <a:cubicBezTo>
                  <a:pt x="3178" y="1455"/>
                  <a:pt x="3178" y="1455"/>
                  <a:pt x="3178" y="1455"/>
                </a:cubicBezTo>
                <a:cubicBezTo>
                  <a:pt x="3166" y="1429"/>
                  <a:pt x="3166" y="1429"/>
                  <a:pt x="3166" y="1429"/>
                </a:cubicBezTo>
                <a:cubicBezTo>
                  <a:pt x="2921" y="1545"/>
                  <a:pt x="2921" y="1545"/>
                  <a:pt x="2921" y="1545"/>
                </a:cubicBezTo>
                <a:cubicBezTo>
                  <a:pt x="2934" y="1571"/>
                  <a:pt x="2934" y="1571"/>
                  <a:pt x="2934" y="1571"/>
                </a:cubicBezTo>
                <a:close/>
                <a:moveTo>
                  <a:pt x="3179" y="1472"/>
                </a:moveTo>
                <a:cubicBezTo>
                  <a:pt x="2945" y="1584"/>
                  <a:pt x="2945" y="1584"/>
                  <a:pt x="2945" y="1584"/>
                </a:cubicBezTo>
                <a:moveTo>
                  <a:pt x="338" y="612"/>
                </a:moveTo>
                <a:cubicBezTo>
                  <a:pt x="361" y="605"/>
                  <a:pt x="375" y="600"/>
                  <a:pt x="375" y="600"/>
                </a:cubicBezTo>
                <a:cubicBezTo>
                  <a:pt x="394" y="593"/>
                  <a:pt x="415" y="604"/>
                  <a:pt x="422" y="623"/>
                </a:cubicBezTo>
                <a:cubicBezTo>
                  <a:pt x="525" y="925"/>
                  <a:pt x="525" y="925"/>
                  <a:pt x="525" y="925"/>
                </a:cubicBezTo>
                <a:cubicBezTo>
                  <a:pt x="531" y="944"/>
                  <a:pt x="521" y="965"/>
                  <a:pt x="502" y="972"/>
                </a:cubicBezTo>
                <a:cubicBezTo>
                  <a:pt x="156" y="1090"/>
                  <a:pt x="156" y="1090"/>
                  <a:pt x="156" y="1090"/>
                </a:cubicBezTo>
                <a:cubicBezTo>
                  <a:pt x="137" y="1097"/>
                  <a:pt x="116" y="1086"/>
                  <a:pt x="109" y="1067"/>
                </a:cubicBezTo>
                <a:cubicBezTo>
                  <a:pt x="6" y="765"/>
                  <a:pt x="6" y="765"/>
                  <a:pt x="6" y="765"/>
                </a:cubicBezTo>
                <a:cubicBezTo>
                  <a:pt x="0" y="746"/>
                  <a:pt x="10" y="724"/>
                  <a:pt x="29" y="718"/>
                </a:cubicBezTo>
                <a:cubicBezTo>
                  <a:pt x="29" y="718"/>
                  <a:pt x="43" y="713"/>
                  <a:pt x="64" y="706"/>
                </a:cubicBezTo>
                <a:moveTo>
                  <a:pt x="118" y="688"/>
                </a:moveTo>
                <a:cubicBezTo>
                  <a:pt x="170" y="670"/>
                  <a:pt x="236" y="647"/>
                  <a:pt x="288" y="630"/>
                </a:cubicBezTo>
                <a:moveTo>
                  <a:pt x="121" y="707"/>
                </a:moveTo>
                <a:cubicBezTo>
                  <a:pt x="126" y="721"/>
                  <a:pt x="119" y="736"/>
                  <a:pt x="105" y="740"/>
                </a:cubicBezTo>
                <a:cubicBezTo>
                  <a:pt x="91" y="745"/>
                  <a:pt x="77" y="738"/>
                  <a:pt x="72" y="724"/>
                </a:cubicBezTo>
                <a:cubicBezTo>
                  <a:pt x="57" y="681"/>
                  <a:pt x="57" y="681"/>
                  <a:pt x="57" y="681"/>
                </a:cubicBezTo>
                <a:cubicBezTo>
                  <a:pt x="52" y="667"/>
                  <a:pt x="60" y="652"/>
                  <a:pt x="73" y="647"/>
                </a:cubicBezTo>
                <a:cubicBezTo>
                  <a:pt x="87" y="643"/>
                  <a:pt x="102" y="650"/>
                  <a:pt x="107" y="664"/>
                </a:cubicBezTo>
                <a:cubicBezTo>
                  <a:pt x="121" y="707"/>
                  <a:pt x="121" y="707"/>
                  <a:pt x="121" y="707"/>
                </a:cubicBezTo>
                <a:close/>
                <a:moveTo>
                  <a:pt x="345" y="631"/>
                </a:moveTo>
                <a:cubicBezTo>
                  <a:pt x="349" y="645"/>
                  <a:pt x="342" y="659"/>
                  <a:pt x="328" y="664"/>
                </a:cubicBezTo>
                <a:cubicBezTo>
                  <a:pt x="315" y="669"/>
                  <a:pt x="300" y="661"/>
                  <a:pt x="295" y="648"/>
                </a:cubicBezTo>
                <a:cubicBezTo>
                  <a:pt x="280" y="604"/>
                  <a:pt x="280" y="604"/>
                  <a:pt x="280" y="604"/>
                </a:cubicBezTo>
                <a:cubicBezTo>
                  <a:pt x="276" y="591"/>
                  <a:pt x="283" y="576"/>
                  <a:pt x="297" y="571"/>
                </a:cubicBezTo>
                <a:cubicBezTo>
                  <a:pt x="310" y="566"/>
                  <a:pt x="325" y="574"/>
                  <a:pt x="330" y="587"/>
                </a:cubicBezTo>
                <a:cubicBezTo>
                  <a:pt x="345" y="631"/>
                  <a:pt x="345" y="631"/>
                  <a:pt x="345" y="631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śḷîḓê"/>
          <p:cNvSpPr/>
          <p:nvPr/>
        </p:nvSpPr>
        <p:spPr bwMode="auto">
          <a:xfrm>
            <a:off x="651557" y="5206588"/>
            <a:ext cx="122011" cy="155669"/>
          </a:xfrm>
          <a:custGeom>
            <a:avLst/>
            <a:gdLst>
              <a:gd name="T0" fmla="*/ 32 w 148"/>
              <a:gd name="T1" fmla="*/ 8 h 191"/>
              <a:gd name="T2" fmla="*/ 44 w 148"/>
              <a:gd name="T3" fmla="*/ 3 h 191"/>
              <a:gd name="T4" fmla="*/ 57 w 148"/>
              <a:gd name="T5" fmla="*/ 0 h 191"/>
              <a:gd name="T6" fmla="*/ 101 w 148"/>
              <a:gd name="T7" fmla="*/ 129 h 191"/>
              <a:gd name="T8" fmla="*/ 107 w 148"/>
              <a:gd name="T9" fmla="*/ 146 h 191"/>
              <a:gd name="T10" fmla="*/ 122 w 148"/>
              <a:gd name="T11" fmla="*/ 141 h 191"/>
              <a:gd name="T12" fmla="*/ 140 w 148"/>
              <a:gd name="T13" fmla="*/ 134 h 191"/>
              <a:gd name="T14" fmla="*/ 145 w 148"/>
              <a:gd name="T15" fmla="*/ 146 h 191"/>
              <a:gd name="T16" fmla="*/ 148 w 148"/>
              <a:gd name="T17" fmla="*/ 157 h 191"/>
              <a:gd name="T18" fmla="*/ 50 w 148"/>
              <a:gd name="T19" fmla="*/ 191 h 191"/>
              <a:gd name="T20" fmla="*/ 45 w 148"/>
              <a:gd name="T21" fmla="*/ 180 h 191"/>
              <a:gd name="T22" fmla="*/ 42 w 148"/>
              <a:gd name="T23" fmla="*/ 168 h 191"/>
              <a:gd name="T24" fmla="*/ 66 w 148"/>
              <a:gd name="T25" fmla="*/ 160 h 191"/>
              <a:gd name="T26" fmla="*/ 81 w 148"/>
              <a:gd name="T27" fmla="*/ 155 h 191"/>
              <a:gd name="T28" fmla="*/ 75 w 148"/>
              <a:gd name="T29" fmla="*/ 138 h 191"/>
              <a:gd name="T30" fmla="*/ 54 w 148"/>
              <a:gd name="T31" fmla="*/ 78 h 191"/>
              <a:gd name="T32" fmla="*/ 45 w 148"/>
              <a:gd name="T33" fmla="*/ 46 h 191"/>
              <a:gd name="T34" fmla="*/ 17 w 148"/>
              <a:gd name="T35" fmla="*/ 87 h 191"/>
              <a:gd name="T36" fmla="*/ 0 w 148"/>
              <a:gd name="T37" fmla="*/ 75 h 191"/>
              <a:gd name="T38" fmla="*/ 32 w 148"/>
              <a:gd name="T39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191">
                <a:moveTo>
                  <a:pt x="32" y="8"/>
                </a:moveTo>
                <a:cubicBezTo>
                  <a:pt x="36" y="6"/>
                  <a:pt x="40" y="4"/>
                  <a:pt x="44" y="3"/>
                </a:cubicBezTo>
                <a:cubicBezTo>
                  <a:pt x="48" y="1"/>
                  <a:pt x="52" y="0"/>
                  <a:pt x="57" y="0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3" y="135"/>
                  <a:pt x="105" y="140"/>
                  <a:pt x="107" y="146"/>
                </a:cubicBezTo>
                <a:cubicBezTo>
                  <a:pt x="111" y="145"/>
                  <a:pt x="119" y="142"/>
                  <a:pt x="122" y="141"/>
                </a:cubicBezTo>
                <a:cubicBezTo>
                  <a:pt x="140" y="134"/>
                  <a:pt x="140" y="134"/>
                  <a:pt x="140" y="134"/>
                </a:cubicBezTo>
                <a:cubicBezTo>
                  <a:pt x="142" y="138"/>
                  <a:pt x="144" y="142"/>
                  <a:pt x="145" y="146"/>
                </a:cubicBezTo>
                <a:cubicBezTo>
                  <a:pt x="146" y="149"/>
                  <a:pt x="147" y="153"/>
                  <a:pt x="148" y="157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48" y="187"/>
                  <a:pt x="46" y="183"/>
                  <a:pt x="45" y="180"/>
                </a:cubicBezTo>
                <a:cubicBezTo>
                  <a:pt x="43" y="176"/>
                  <a:pt x="42" y="172"/>
                  <a:pt x="42" y="168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9" y="159"/>
                  <a:pt x="77" y="156"/>
                  <a:pt x="81" y="155"/>
                </a:cubicBezTo>
                <a:cubicBezTo>
                  <a:pt x="79" y="149"/>
                  <a:pt x="77" y="144"/>
                  <a:pt x="75" y="138"/>
                </a:cubicBezTo>
                <a:cubicBezTo>
                  <a:pt x="54" y="78"/>
                  <a:pt x="54" y="78"/>
                  <a:pt x="54" y="78"/>
                </a:cubicBezTo>
                <a:cubicBezTo>
                  <a:pt x="52" y="72"/>
                  <a:pt x="48" y="57"/>
                  <a:pt x="45" y="46"/>
                </a:cubicBezTo>
                <a:cubicBezTo>
                  <a:pt x="39" y="62"/>
                  <a:pt x="28" y="77"/>
                  <a:pt x="17" y="87"/>
                </a:cubicBezTo>
                <a:cubicBezTo>
                  <a:pt x="10" y="86"/>
                  <a:pt x="4" y="81"/>
                  <a:pt x="0" y="75"/>
                </a:cubicBezTo>
                <a:cubicBezTo>
                  <a:pt x="20" y="51"/>
                  <a:pt x="30" y="27"/>
                  <a:pt x="3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ş1ïďe"/>
          <p:cNvSpPr/>
          <p:nvPr/>
        </p:nvSpPr>
        <p:spPr bwMode="auto">
          <a:xfrm>
            <a:off x="758842" y="5160308"/>
            <a:ext cx="124115" cy="161981"/>
          </a:xfrm>
          <a:custGeom>
            <a:avLst/>
            <a:gdLst>
              <a:gd name="T0" fmla="*/ 96 w 151"/>
              <a:gd name="T1" fmla="*/ 11 h 197"/>
              <a:gd name="T2" fmla="*/ 88 w 151"/>
              <a:gd name="T3" fmla="*/ 27 h 197"/>
              <a:gd name="T4" fmla="*/ 43 w 151"/>
              <a:gd name="T5" fmla="*/ 42 h 197"/>
              <a:gd name="T6" fmla="*/ 33 w 151"/>
              <a:gd name="T7" fmla="*/ 45 h 197"/>
              <a:gd name="T8" fmla="*/ 37 w 151"/>
              <a:gd name="T9" fmla="*/ 58 h 197"/>
              <a:gd name="T10" fmla="*/ 42 w 151"/>
              <a:gd name="T11" fmla="*/ 77 h 197"/>
              <a:gd name="T12" fmla="*/ 44 w 151"/>
              <a:gd name="T13" fmla="*/ 84 h 197"/>
              <a:gd name="T14" fmla="*/ 65 w 151"/>
              <a:gd name="T15" fmla="*/ 72 h 197"/>
              <a:gd name="T16" fmla="*/ 137 w 151"/>
              <a:gd name="T17" fmla="*/ 108 h 197"/>
              <a:gd name="T18" fmla="*/ 98 w 151"/>
              <a:gd name="T19" fmla="*/ 190 h 197"/>
              <a:gd name="T20" fmla="*/ 43 w 151"/>
              <a:gd name="T21" fmla="*/ 190 h 197"/>
              <a:gd name="T22" fmla="*/ 49 w 151"/>
              <a:gd name="T23" fmla="*/ 168 h 197"/>
              <a:gd name="T24" fmla="*/ 89 w 151"/>
              <a:gd name="T25" fmla="*/ 168 h 197"/>
              <a:gd name="T26" fmla="*/ 109 w 151"/>
              <a:gd name="T27" fmla="*/ 119 h 197"/>
              <a:gd name="T28" fmla="*/ 65 w 151"/>
              <a:gd name="T29" fmla="*/ 96 h 197"/>
              <a:gd name="T30" fmla="*/ 40 w 151"/>
              <a:gd name="T31" fmla="*/ 117 h 197"/>
              <a:gd name="T32" fmla="*/ 24 w 151"/>
              <a:gd name="T33" fmla="*/ 112 h 197"/>
              <a:gd name="T34" fmla="*/ 0 w 151"/>
              <a:gd name="T35" fmla="*/ 33 h 197"/>
              <a:gd name="T36" fmla="*/ 2 w 151"/>
              <a:gd name="T37" fmla="*/ 30 h 197"/>
              <a:gd name="T38" fmla="*/ 90 w 151"/>
              <a:gd name="T39" fmla="*/ 0 h 197"/>
              <a:gd name="T40" fmla="*/ 96 w 151"/>
              <a:gd name="T41" fmla="*/ 1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97">
                <a:moveTo>
                  <a:pt x="96" y="11"/>
                </a:moveTo>
                <a:cubicBezTo>
                  <a:pt x="98" y="18"/>
                  <a:pt x="96" y="24"/>
                  <a:pt x="88" y="27"/>
                </a:cubicBezTo>
                <a:cubicBezTo>
                  <a:pt x="43" y="42"/>
                  <a:pt x="43" y="42"/>
                  <a:pt x="43" y="42"/>
                </a:cubicBezTo>
                <a:cubicBezTo>
                  <a:pt x="33" y="45"/>
                  <a:pt x="33" y="45"/>
                  <a:pt x="33" y="45"/>
                </a:cubicBezTo>
                <a:cubicBezTo>
                  <a:pt x="37" y="58"/>
                  <a:pt x="37" y="58"/>
                  <a:pt x="37" y="58"/>
                </a:cubicBezTo>
                <a:cubicBezTo>
                  <a:pt x="42" y="77"/>
                  <a:pt x="42" y="77"/>
                  <a:pt x="42" y="77"/>
                </a:cubicBezTo>
                <a:cubicBezTo>
                  <a:pt x="44" y="84"/>
                  <a:pt x="44" y="84"/>
                  <a:pt x="44" y="84"/>
                </a:cubicBezTo>
                <a:cubicBezTo>
                  <a:pt x="50" y="79"/>
                  <a:pt x="57" y="74"/>
                  <a:pt x="65" y="72"/>
                </a:cubicBezTo>
                <a:cubicBezTo>
                  <a:pt x="97" y="61"/>
                  <a:pt x="125" y="74"/>
                  <a:pt x="137" y="108"/>
                </a:cubicBezTo>
                <a:cubicBezTo>
                  <a:pt x="151" y="150"/>
                  <a:pt x="128" y="179"/>
                  <a:pt x="98" y="190"/>
                </a:cubicBezTo>
                <a:cubicBezTo>
                  <a:pt x="77" y="197"/>
                  <a:pt x="58" y="195"/>
                  <a:pt x="43" y="190"/>
                </a:cubicBezTo>
                <a:cubicBezTo>
                  <a:pt x="42" y="184"/>
                  <a:pt x="44" y="174"/>
                  <a:pt x="49" y="168"/>
                </a:cubicBezTo>
                <a:cubicBezTo>
                  <a:pt x="62" y="171"/>
                  <a:pt x="74" y="173"/>
                  <a:pt x="89" y="168"/>
                </a:cubicBezTo>
                <a:cubicBezTo>
                  <a:pt x="106" y="162"/>
                  <a:pt x="118" y="145"/>
                  <a:pt x="109" y="119"/>
                </a:cubicBezTo>
                <a:cubicBezTo>
                  <a:pt x="100" y="93"/>
                  <a:pt x="80" y="91"/>
                  <a:pt x="65" y="96"/>
                </a:cubicBezTo>
                <a:cubicBezTo>
                  <a:pt x="55" y="99"/>
                  <a:pt x="46" y="107"/>
                  <a:pt x="40" y="117"/>
                </a:cubicBezTo>
                <a:cubicBezTo>
                  <a:pt x="34" y="118"/>
                  <a:pt x="27" y="115"/>
                  <a:pt x="24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0"/>
                  <a:pt x="2" y="30"/>
                  <a:pt x="2" y="30"/>
                </a:cubicBezTo>
                <a:cubicBezTo>
                  <a:pt x="90" y="0"/>
                  <a:pt x="90" y="0"/>
                  <a:pt x="90" y="0"/>
                </a:cubicBezTo>
                <a:cubicBezTo>
                  <a:pt x="93" y="3"/>
                  <a:pt x="95" y="8"/>
                  <a:pt x="9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ŝľïḑè"/>
          <p:cNvSpPr/>
          <p:nvPr/>
        </p:nvSpPr>
        <p:spPr bwMode="auto">
          <a:xfrm>
            <a:off x="2824614" y="6590781"/>
            <a:ext cx="136737" cy="134633"/>
          </a:xfrm>
          <a:custGeom>
            <a:avLst/>
            <a:gdLst>
              <a:gd name="T0" fmla="*/ 158 w 165"/>
              <a:gd name="T1" fmla="*/ 90 h 165"/>
              <a:gd name="T2" fmla="*/ 142 w 165"/>
              <a:gd name="T3" fmla="*/ 130 h 165"/>
              <a:gd name="T4" fmla="*/ 74 w 165"/>
              <a:gd name="T5" fmla="*/ 158 h 165"/>
              <a:gd name="T6" fmla="*/ 34 w 165"/>
              <a:gd name="T7" fmla="*/ 142 h 165"/>
              <a:gd name="T8" fmla="*/ 6 w 165"/>
              <a:gd name="T9" fmla="*/ 74 h 165"/>
              <a:gd name="T10" fmla="*/ 23 w 165"/>
              <a:gd name="T11" fmla="*/ 34 h 165"/>
              <a:gd name="T12" fmla="*/ 90 w 165"/>
              <a:gd name="T13" fmla="*/ 6 h 165"/>
              <a:gd name="T14" fmla="*/ 130 w 165"/>
              <a:gd name="T15" fmla="*/ 23 h 165"/>
              <a:gd name="T16" fmla="*/ 158 w 165"/>
              <a:gd name="T17" fmla="*/ 9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65">
                <a:moveTo>
                  <a:pt x="158" y="90"/>
                </a:moveTo>
                <a:cubicBezTo>
                  <a:pt x="165" y="106"/>
                  <a:pt x="157" y="124"/>
                  <a:pt x="142" y="13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58" y="165"/>
                  <a:pt x="41" y="157"/>
                  <a:pt x="34" y="142"/>
                </a:cubicBezTo>
                <a:cubicBezTo>
                  <a:pt x="6" y="74"/>
                  <a:pt x="6" y="74"/>
                  <a:pt x="6" y="74"/>
                </a:cubicBezTo>
                <a:cubicBezTo>
                  <a:pt x="0" y="58"/>
                  <a:pt x="7" y="41"/>
                  <a:pt x="23" y="34"/>
                </a:cubicBezTo>
                <a:cubicBezTo>
                  <a:pt x="90" y="6"/>
                  <a:pt x="90" y="6"/>
                  <a:pt x="90" y="6"/>
                </a:cubicBezTo>
                <a:cubicBezTo>
                  <a:pt x="106" y="0"/>
                  <a:pt x="124" y="7"/>
                  <a:pt x="130" y="23"/>
                </a:cubicBezTo>
                <a:cubicBezTo>
                  <a:pt x="158" y="90"/>
                  <a:pt x="158" y="90"/>
                  <a:pt x="158" y="90"/>
                </a:cubicBezTo>
                <a:close/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ṩlîḍê"/>
          <p:cNvSpPr/>
          <p:nvPr/>
        </p:nvSpPr>
        <p:spPr bwMode="auto">
          <a:xfrm>
            <a:off x="2864582" y="6628646"/>
            <a:ext cx="56799" cy="58902"/>
          </a:xfrm>
          <a:custGeom>
            <a:avLst/>
            <a:gdLst>
              <a:gd name="T0" fmla="*/ 14 w 70"/>
              <a:gd name="T1" fmla="*/ 6 h 72"/>
              <a:gd name="T2" fmla="*/ 21 w 70"/>
              <a:gd name="T3" fmla="*/ 2 h 72"/>
              <a:gd name="T4" fmla="*/ 29 w 70"/>
              <a:gd name="T5" fmla="*/ 0 h 72"/>
              <a:gd name="T6" fmla="*/ 37 w 70"/>
              <a:gd name="T7" fmla="*/ 19 h 72"/>
              <a:gd name="T8" fmla="*/ 40 w 70"/>
              <a:gd name="T9" fmla="*/ 27 h 72"/>
              <a:gd name="T10" fmla="*/ 47 w 70"/>
              <a:gd name="T11" fmla="*/ 23 h 72"/>
              <a:gd name="T12" fmla="*/ 65 w 70"/>
              <a:gd name="T13" fmla="*/ 16 h 72"/>
              <a:gd name="T14" fmla="*/ 68 w 70"/>
              <a:gd name="T15" fmla="*/ 23 h 72"/>
              <a:gd name="T16" fmla="*/ 70 w 70"/>
              <a:gd name="T17" fmla="*/ 30 h 72"/>
              <a:gd name="T18" fmla="*/ 53 w 70"/>
              <a:gd name="T19" fmla="*/ 37 h 72"/>
              <a:gd name="T20" fmla="*/ 45 w 70"/>
              <a:gd name="T21" fmla="*/ 40 h 72"/>
              <a:gd name="T22" fmla="*/ 48 w 70"/>
              <a:gd name="T23" fmla="*/ 47 h 72"/>
              <a:gd name="T24" fmla="*/ 56 w 70"/>
              <a:gd name="T25" fmla="*/ 66 h 72"/>
              <a:gd name="T26" fmla="*/ 49 w 70"/>
              <a:gd name="T27" fmla="*/ 70 h 72"/>
              <a:gd name="T28" fmla="*/ 42 w 70"/>
              <a:gd name="T29" fmla="*/ 72 h 72"/>
              <a:gd name="T30" fmla="*/ 34 w 70"/>
              <a:gd name="T31" fmla="*/ 53 h 72"/>
              <a:gd name="T32" fmla="*/ 31 w 70"/>
              <a:gd name="T33" fmla="*/ 46 h 72"/>
              <a:gd name="T34" fmla="*/ 23 w 70"/>
              <a:gd name="T35" fmla="*/ 49 h 72"/>
              <a:gd name="T36" fmla="*/ 6 w 70"/>
              <a:gd name="T37" fmla="*/ 56 h 72"/>
              <a:gd name="T38" fmla="*/ 2 w 70"/>
              <a:gd name="T39" fmla="*/ 50 h 72"/>
              <a:gd name="T40" fmla="*/ 0 w 70"/>
              <a:gd name="T41" fmla="*/ 43 h 72"/>
              <a:gd name="T42" fmla="*/ 18 w 70"/>
              <a:gd name="T43" fmla="*/ 35 h 72"/>
              <a:gd name="T44" fmla="*/ 25 w 70"/>
              <a:gd name="T45" fmla="*/ 32 h 72"/>
              <a:gd name="T46" fmla="*/ 22 w 70"/>
              <a:gd name="T47" fmla="*/ 25 h 72"/>
              <a:gd name="T48" fmla="*/ 14 w 70"/>
              <a:gd name="T4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0" h="72">
                <a:moveTo>
                  <a:pt x="14" y="6"/>
                </a:moveTo>
                <a:cubicBezTo>
                  <a:pt x="16" y="5"/>
                  <a:pt x="19" y="3"/>
                  <a:pt x="21" y="2"/>
                </a:cubicBezTo>
                <a:cubicBezTo>
                  <a:pt x="24" y="1"/>
                  <a:pt x="26" y="0"/>
                  <a:pt x="29" y="0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21"/>
                  <a:pt x="38" y="24"/>
                  <a:pt x="40" y="27"/>
                </a:cubicBezTo>
                <a:cubicBezTo>
                  <a:pt x="42" y="26"/>
                  <a:pt x="45" y="24"/>
                  <a:pt x="47" y="23"/>
                </a:cubicBezTo>
                <a:cubicBezTo>
                  <a:pt x="65" y="16"/>
                  <a:pt x="65" y="16"/>
                  <a:pt x="65" y="16"/>
                </a:cubicBezTo>
                <a:cubicBezTo>
                  <a:pt x="66" y="18"/>
                  <a:pt x="67" y="20"/>
                  <a:pt x="68" y="23"/>
                </a:cubicBezTo>
                <a:cubicBezTo>
                  <a:pt x="69" y="25"/>
                  <a:pt x="70" y="28"/>
                  <a:pt x="70" y="30"/>
                </a:cubicBezTo>
                <a:cubicBezTo>
                  <a:pt x="53" y="37"/>
                  <a:pt x="53" y="37"/>
                  <a:pt x="53" y="37"/>
                </a:cubicBezTo>
                <a:cubicBezTo>
                  <a:pt x="50" y="38"/>
                  <a:pt x="47" y="39"/>
                  <a:pt x="45" y="40"/>
                </a:cubicBezTo>
                <a:cubicBezTo>
                  <a:pt x="46" y="42"/>
                  <a:pt x="47" y="45"/>
                  <a:pt x="48" y="47"/>
                </a:cubicBezTo>
                <a:cubicBezTo>
                  <a:pt x="56" y="66"/>
                  <a:pt x="56" y="66"/>
                  <a:pt x="56" y="66"/>
                </a:cubicBezTo>
                <a:cubicBezTo>
                  <a:pt x="54" y="68"/>
                  <a:pt x="52" y="69"/>
                  <a:pt x="49" y="70"/>
                </a:cubicBezTo>
                <a:cubicBezTo>
                  <a:pt x="47" y="71"/>
                  <a:pt x="44" y="72"/>
                  <a:pt x="42" y="72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1"/>
                  <a:pt x="32" y="48"/>
                  <a:pt x="31" y="46"/>
                </a:cubicBezTo>
                <a:cubicBezTo>
                  <a:pt x="28" y="47"/>
                  <a:pt x="26" y="48"/>
                  <a:pt x="23" y="49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55"/>
                  <a:pt x="3" y="52"/>
                  <a:pt x="2" y="50"/>
                </a:cubicBezTo>
                <a:cubicBezTo>
                  <a:pt x="1" y="47"/>
                  <a:pt x="1" y="45"/>
                  <a:pt x="0" y="43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4"/>
                  <a:pt x="23" y="33"/>
                  <a:pt x="25" y="32"/>
                </a:cubicBezTo>
                <a:cubicBezTo>
                  <a:pt x="24" y="30"/>
                  <a:pt x="23" y="27"/>
                  <a:pt x="22" y="25"/>
                </a:cubicBezTo>
                <a:cubicBezTo>
                  <a:pt x="14" y="6"/>
                  <a:pt x="14" y="6"/>
                  <a:pt x="1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ṥļîḑê"/>
          <p:cNvSpPr/>
          <p:nvPr/>
        </p:nvSpPr>
        <p:spPr bwMode="auto">
          <a:xfrm>
            <a:off x="2952935" y="6538190"/>
            <a:ext cx="134633" cy="134633"/>
          </a:xfrm>
          <a:custGeom>
            <a:avLst/>
            <a:gdLst>
              <a:gd name="T0" fmla="*/ 158 w 165"/>
              <a:gd name="T1" fmla="*/ 90 h 165"/>
              <a:gd name="T2" fmla="*/ 142 w 165"/>
              <a:gd name="T3" fmla="*/ 130 h 165"/>
              <a:gd name="T4" fmla="*/ 74 w 165"/>
              <a:gd name="T5" fmla="*/ 158 h 165"/>
              <a:gd name="T6" fmla="*/ 34 w 165"/>
              <a:gd name="T7" fmla="*/ 142 h 165"/>
              <a:gd name="T8" fmla="*/ 6 w 165"/>
              <a:gd name="T9" fmla="*/ 74 h 165"/>
              <a:gd name="T10" fmla="*/ 23 w 165"/>
              <a:gd name="T11" fmla="*/ 34 h 165"/>
              <a:gd name="T12" fmla="*/ 90 w 165"/>
              <a:gd name="T13" fmla="*/ 6 h 165"/>
              <a:gd name="T14" fmla="*/ 130 w 165"/>
              <a:gd name="T15" fmla="*/ 22 h 165"/>
              <a:gd name="T16" fmla="*/ 158 w 165"/>
              <a:gd name="T17" fmla="*/ 9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65">
                <a:moveTo>
                  <a:pt x="158" y="90"/>
                </a:moveTo>
                <a:cubicBezTo>
                  <a:pt x="165" y="106"/>
                  <a:pt x="157" y="124"/>
                  <a:pt x="142" y="13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58" y="165"/>
                  <a:pt x="41" y="157"/>
                  <a:pt x="34" y="142"/>
                </a:cubicBezTo>
                <a:cubicBezTo>
                  <a:pt x="6" y="74"/>
                  <a:pt x="6" y="74"/>
                  <a:pt x="6" y="74"/>
                </a:cubicBezTo>
                <a:cubicBezTo>
                  <a:pt x="0" y="58"/>
                  <a:pt x="7" y="40"/>
                  <a:pt x="23" y="34"/>
                </a:cubicBezTo>
                <a:cubicBezTo>
                  <a:pt x="90" y="6"/>
                  <a:pt x="90" y="6"/>
                  <a:pt x="90" y="6"/>
                </a:cubicBezTo>
                <a:cubicBezTo>
                  <a:pt x="106" y="0"/>
                  <a:pt x="124" y="7"/>
                  <a:pt x="130" y="22"/>
                </a:cubicBezTo>
                <a:cubicBezTo>
                  <a:pt x="158" y="90"/>
                  <a:pt x="158" y="90"/>
                  <a:pt x="158" y="90"/>
                </a:cubicBezTo>
                <a:close/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šľïḑè"/>
          <p:cNvSpPr/>
          <p:nvPr/>
        </p:nvSpPr>
        <p:spPr bwMode="auto">
          <a:xfrm>
            <a:off x="3001319" y="6592885"/>
            <a:ext cx="35762" cy="25244"/>
          </a:xfrm>
          <a:custGeom>
            <a:avLst/>
            <a:gdLst>
              <a:gd name="T0" fmla="*/ 6 w 44"/>
              <a:gd name="T1" fmla="*/ 30 h 30"/>
              <a:gd name="T2" fmla="*/ 2 w 44"/>
              <a:gd name="T3" fmla="*/ 23 h 30"/>
              <a:gd name="T4" fmla="*/ 0 w 44"/>
              <a:gd name="T5" fmla="*/ 16 h 30"/>
              <a:gd name="T6" fmla="*/ 38 w 44"/>
              <a:gd name="T7" fmla="*/ 0 h 30"/>
              <a:gd name="T8" fmla="*/ 42 w 44"/>
              <a:gd name="T9" fmla="*/ 7 h 30"/>
              <a:gd name="T10" fmla="*/ 44 w 44"/>
              <a:gd name="T11" fmla="*/ 14 h 30"/>
              <a:gd name="T12" fmla="*/ 6 w 44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30">
                <a:moveTo>
                  <a:pt x="6" y="30"/>
                </a:moveTo>
                <a:cubicBezTo>
                  <a:pt x="4" y="28"/>
                  <a:pt x="3" y="25"/>
                  <a:pt x="2" y="23"/>
                </a:cubicBezTo>
                <a:cubicBezTo>
                  <a:pt x="1" y="21"/>
                  <a:pt x="1" y="19"/>
                  <a:pt x="0" y="16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2"/>
                  <a:pt x="41" y="5"/>
                  <a:pt x="42" y="7"/>
                </a:cubicBezTo>
                <a:cubicBezTo>
                  <a:pt x="43" y="9"/>
                  <a:pt x="44" y="12"/>
                  <a:pt x="44" y="14"/>
                </a:cubicBezTo>
                <a:cubicBezTo>
                  <a:pt x="6" y="30"/>
                  <a:pt x="6" y="30"/>
                  <a:pt x="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1ídè"/>
          <p:cNvSpPr/>
          <p:nvPr/>
        </p:nvSpPr>
        <p:spPr bwMode="auto">
          <a:xfrm>
            <a:off x="2875101" y="6660201"/>
            <a:ext cx="262956" cy="187225"/>
          </a:xfrm>
          <a:custGeom>
            <a:avLst/>
            <a:gdLst>
              <a:gd name="T0" fmla="*/ 159 w 320"/>
              <a:gd name="T1" fmla="*/ 155 h 229"/>
              <a:gd name="T2" fmla="*/ 142 w 320"/>
              <a:gd name="T3" fmla="*/ 195 h 229"/>
              <a:gd name="T4" fmla="*/ 74 w 320"/>
              <a:gd name="T5" fmla="*/ 223 h 229"/>
              <a:gd name="T6" fmla="*/ 35 w 320"/>
              <a:gd name="T7" fmla="*/ 206 h 229"/>
              <a:gd name="T8" fmla="*/ 7 w 320"/>
              <a:gd name="T9" fmla="*/ 139 h 229"/>
              <a:gd name="T10" fmla="*/ 23 w 320"/>
              <a:gd name="T11" fmla="*/ 99 h 229"/>
              <a:gd name="T12" fmla="*/ 91 w 320"/>
              <a:gd name="T13" fmla="*/ 71 h 229"/>
              <a:gd name="T14" fmla="*/ 131 w 320"/>
              <a:gd name="T15" fmla="*/ 87 h 229"/>
              <a:gd name="T16" fmla="*/ 159 w 320"/>
              <a:gd name="T17" fmla="*/ 155 h 229"/>
              <a:gd name="T18" fmla="*/ 314 w 320"/>
              <a:gd name="T19" fmla="*/ 91 h 229"/>
              <a:gd name="T20" fmla="*/ 297 w 320"/>
              <a:gd name="T21" fmla="*/ 131 h 229"/>
              <a:gd name="T22" fmla="*/ 229 w 320"/>
              <a:gd name="T23" fmla="*/ 159 h 229"/>
              <a:gd name="T24" fmla="*/ 190 w 320"/>
              <a:gd name="T25" fmla="*/ 142 h 229"/>
              <a:gd name="T26" fmla="*/ 162 w 320"/>
              <a:gd name="T27" fmla="*/ 75 h 229"/>
              <a:gd name="T28" fmla="*/ 178 w 320"/>
              <a:gd name="T29" fmla="*/ 35 h 229"/>
              <a:gd name="T30" fmla="*/ 246 w 320"/>
              <a:gd name="T31" fmla="*/ 7 h 229"/>
              <a:gd name="T32" fmla="*/ 286 w 320"/>
              <a:gd name="T33" fmla="*/ 23 h 229"/>
              <a:gd name="T34" fmla="*/ 314 w 320"/>
              <a:gd name="T35" fmla="*/ 91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0" h="229">
                <a:moveTo>
                  <a:pt x="159" y="155"/>
                </a:moveTo>
                <a:cubicBezTo>
                  <a:pt x="165" y="171"/>
                  <a:pt x="158" y="189"/>
                  <a:pt x="142" y="195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59" y="229"/>
                  <a:pt x="41" y="222"/>
                  <a:pt x="35" y="206"/>
                </a:cubicBezTo>
                <a:cubicBezTo>
                  <a:pt x="7" y="139"/>
                  <a:pt x="7" y="139"/>
                  <a:pt x="7" y="139"/>
                </a:cubicBezTo>
                <a:cubicBezTo>
                  <a:pt x="0" y="123"/>
                  <a:pt x="8" y="105"/>
                  <a:pt x="23" y="99"/>
                </a:cubicBezTo>
                <a:cubicBezTo>
                  <a:pt x="91" y="71"/>
                  <a:pt x="91" y="71"/>
                  <a:pt x="91" y="71"/>
                </a:cubicBezTo>
                <a:cubicBezTo>
                  <a:pt x="106" y="64"/>
                  <a:pt x="124" y="72"/>
                  <a:pt x="131" y="87"/>
                </a:cubicBezTo>
                <a:cubicBezTo>
                  <a:pt x="159" y="155"/>
                  <a:pt x="159" y="155"/>
                  <a:pt x="159" y="155"/>
                </a:cubicBezTo>
                <a:close/>
                <a:moveTo>
                  <a:pt x="314" y="91"/>
                </a:moveTo>
                <a:cubicBezTo>
                  <a:pt x="320" y="107"/>
                  <a:pt x="313" y="124"/>
                  <a:pt x="297" y="131"/>
                </a:cubicBezTo>
                <a:cubicBezTo>
                  <a:pt x="229" y="159"/>
                  <a:pt x="229" y="159"/>
                  <a:pt x="229" y="159"/>
                </a:cubicBezTo>
                <a:cubicBezTo>
                  <a:pt x="214" y="165"/>
                  <a:pt x="196" y="158"/>
                  <a:pt x="190" y="142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55" y="59"/>
                  <a:pt x="163" y="41"/>
                  <a:pt x="178" y="35"/>
                </a:cubicBezTo>
                <a:cubicBezTo>
                  <a:pt x="246" y="7"/>
                  <a:pt x="246" y="7"/>
                  <a:pt x="246" y="7"/>
                </a:cubicBezTo>
                <a:cubicBezTo>
                  <a:pt x="262" y="0"/>
                  <a:pt x="279" y="8"/>
                  <a:pt x="286" y="23"/>
                </a:cubicBezTo>
                <a:cubicBezTo>
                  <a:pt x="314" y="91"/>
                  <a:pt x="314" y="91"/>
                  <a:pt x="314" y="91"/>
                </a:cubicBezTo>
                <a:close/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îŝļîḓé"/>
          <p:cNvSpPr/>
          <p:nvPr/>
        </p:nvSpPr>
        <p:spPr bwMode="auto">
          <a:xfrm>
            <a:off x="3039185" y="6695962"/>
            <a:ext cx="63109" cy="63109"/>
          </a:xfrm>
          <a:custGeom>
            <a:avLst/>
            <a:gdLst>
              <a:gd name="T0" fmla="*/ 30 w 76"/>
              <a:gd name="T1" fmla="*/ 76 h 76"/>
              <a:gd name="T2" fmla="*/ 23 w 76"/>
              <a:gd name="T3" fmla="*/ 74 h 76"/>
              <a:gd name="T4" fmla="*/ 16 w 76"/>
              <a:gd name="T5" fmla="*/ 70 h 76"/>
              <a:gd name="T6" fmla="*/ 25 w 76"/>
              <a:gd name="T7" fmla="*/ 48 h 76"/>
              <a:gd name="T8" fmla="*/ 28 w 76"/>
              <a:gd name="T9" fmla="*/ 42 h 76"/>
              <a:gd name="T10" fmla="*/ 21 w 76"/>
              <a:gd name="T11" fmla="*/ 39 h 76"/>
              <a:gd name="T12" fmla="*/ 0 w 76"/>
              <a:gd name="T13" fmla="*/ 30 h 76"/>
              <a:gd name="T14" fmla="*/ 1 w 76"/>
              <a:gd name="T15" fmla="*/ 23 h 76"/>
              <a:gd name="T16" fmla="*/ 6 w 76"/>
              <a:gd name="T17" fmla="*/ 16 h 76"/>
              <a:gd name="T18" fmla="*/ 27 w 76"/>
              <a:gd name="T19" fmla="*/ 25 h 76"/>
              <a:gd name="T20" fmla="*/ 34 w 76"/>
              <a:gd name="T21" fmla="*/ 28 h 76"/>
              <a:gd name="T22" fmla="*/ 36 w 76"/>
              <a:gd name="T23" fmla="*/ 21 h 76"/>
              <a:gd name="T24" fmla="*/ 45 w 76"/>
              <a:gd name="T25" fmla="*/ 0 h 76"/>
              <a:gd name="T26" fmla="*/ 53 w 76"/>
              <a:gd name="T27" fmla="*/ 1 h 76"/>
              <a:gd name="T28" fmla="*/ 59 w 76"/>
              <a:gd name="T29" fmla="*/ 6 h 76"/>
              <a:gd name="T30" fmla="*/ 50 w 76"/>
              <a:gd name="T31" fmla="*/ 27 h 76"/>
              <a:gd name="T32" fmla="*/ 47 w 76"/>
              <a:gd name="T33" fmla="*/ 34 h 76"/>
              <a:gd name="T34" fmla="*/ 54 w 76"/>
              <a:gd name="T35" fmla="*/ 36 h 76"/>
              <a:gd name="T36" fmla="*/ 76 w 76"/>
              <a:gd name="T37" fmla="*/ 45 h 76"/>
              <a:gd name="T38" fmla="*/ 74 w 76"/>
              <a:gd name="T39" fmla="*/ 53 h 76"/>
              <a:gd name="T40" fmla="*/ 70 w 76"/>
              <a:gd name="T41" fmla="*/ 59 h 76"/>
              <a:gd name="T42" fmla="*/ 48 w 76"/>
              <a:gd name="T43" fmla="*/ 50 h 76"/>
              <a:gd name="T44" fmla="*/ 42 w 76"/>
              <a:gd name="T45" fmla="*/ 48 h 76"/>
              <a:gd name="T46" fmla="*/ 39 w 76"/>
              <a:gd name="T47" fmla="*/ 54 h 76"/>
              <a:gd name="T48" fmla="*/ 30 w 76"/>
              <a:gd name="T4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" h="76">
                <a:moveTo>
                  <a:pt x="30" y="76"/>
                </a:moveTo>
                <a:cubicBezTo>
                  <a:pt x="27" y="76"/>
                  <a:pt x="25" y="75"/>
                  <a:pt x="23" y="74"/>
                </a:cubicBezTo>
                <a:cubicBezTo>
                  <a:pt x="20" y="73"/>
                  <a:pt x="18" y="72"/>
                  <a:pt x="16" y="70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6"/>
                  <a:pt x="27" y="44"/>
                  <a:pt x="28" y="42"/>
                </a:cubicBezTo>
                <a:cubicBezTo>
                  <a:pt x="21" y="39"/>
                  <a:pt x="21" y="39"/>
                  <a:pt x="21" y="39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0" y="25"/>
                  <a:pt x="1" y="23"/>
                </a:cubicBezTo>
                <a:cubicBezTo>
                  <a:pt x="2" y="20"/>
                  <a:pt x="4" y="18"/>
                  <a:pt x="6" y="16"/>
                </a:cubicBezTo>
                <a:cubicBezTo>
                  <a:pt x="27" y="25"/>
                  <a:pt x="27" y="25"/>
                  <a:pt x="27" y="25"/>
                </a:cubicBezTo>
                <a:cubicBezTo>
                  <a:pt x="29" y="26"/>
                  <a:pt x="31" y="27"/>
                  <a:pt x="34" y="28"/>
                </a:cubicBezTo>
                <a:cubicBezTo>
                  <a:pt x="35" y="26"/>
                  <a:pt x="36" y="23"/>
                  <a:pt x="36" y="21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0" y="0"/>
                  <a:pt x="53" y="1"/>
                </a:cubicBezTo>
                <a:cubicBezTo>
                  <a:pt x="55" y="2"/>
                  <a:pt x="57" y="4"/>
                  <a:pt x="59" y="6"/>
                </a:cubicBezTo>
                <a:cubicBezTo>
                  <a:pt x="50" y="27"/>
                  <a:pt x="50" y="27"/>
                  <a:pt x="50" y="27"/>
                </a:cubicBezTo>
                <a:cubicBezTo>
                  <a:pt x="49" y="29"/>
                  <a:pt x="48" y="32"/>
                  <a:pt x="47" y="34"/>
                </a:cubicBezTo>
                <a:cubicBezTo>
                  <a:pt x="49" y="35"/>
                  <a:pt x="52" y="36"/>
                  <a:pt x="54" y="36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8"/>
                  <a:pt x="75" y="50"/>
                  <a:pt x="74" y="53"/>
                </a:cubicBezTo>
                <a:cubicBezTo>
                  <a:pt x="73" y="55"/>
                  <a:pt x="71" y="58"/>
                  <a:pt x="70" y="59"/>
                </a:cubicBezTo>
                <a:cubicBezTo>
                  <a:pt x="48" y="50"/>
                  <a:pt x="48" y="50"/>
                  <a:pt x="48" y="50"/>
                </a:cubicBezTo>
                <a:cubicBezTo>
                  <a:pt x="42" y="48"/>
                  <a:pt x="42" y="48"/>
                  <a:pt x="42" y="48"/>
                </a:cubicBezTo>
                <a:cubicBezTo>
                  <a:pt x="39" y="54"/>
                  <a:pt x="39" y="54"/>
                  <a:pt x="39" y="54"/>
                </a:cubicBezTo>
                <a:cubicBezTo>
                  <a:pt x="30" y="76"/>
                  <a:pt x="30" y="76"/>
                  <a:pt x="30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ṧḷîḑe"/>
          <p:cNvSpPr/>
          <p:nvPr/>
        </p:nvSpPr>
        <p:spPr bwMode="auto">
          <a:xfrm>
            <a:off x="2915070" y="6748554"/>
            <a:ext cx="56799" cy="61006"/>
          </a:xfrm>
          <a:custGeom>
            <a:avLst/>
            <a:gdLst>
              <a:gd name="T0" fmla="*/ 35 w 70"/>
              <a:gd name="T1" fmla="*/ 62 h 76"/>
              <a:gd name="T2" fmla="*/ 43 w 70"/>
              <a:gd name="T3" fmla="*/ 57 h 76"/>
              <a:gd name="T4" fmla="*/ 51 w 70"/>
              <a:gd name="T5" fmla="*/ 55 h 76"/>
              <a:gd name="T6" fmla="*/ 55 w 70"/>
              <a:gd name="T7" fmla="*/ 61 h 76"/>
              <a:gd name="T8" fmla="*/ 57 w 70"/>
              <a:gd name="T9" fmla="*/ 69 h 76"/>
              <a:gd name="T10" fmla="*/ 50 w 70"/>
              <a:gd name="T11" fmla="*/ 74 h 76"/>
              <a:gd name="T12" fmla="*/ 41 w 70"/>
              <a:gd name="T13" fmla="*/ 75 h 76"/>
              <a:gd name="T14" fmla="*/ 37 w 70"/>
              <a:gd name="T15" fmla="*/ 69 h 76"/>
              <a:gd name="T16" fmla="*/ 35 w 70"/>
              <a:gd name="T17" fmla="*/ 62 h 76"/>
              <a:gd name="T18" fmla="*/ 13 w 70"/>
              <a:gd name="T19" fmla="*/ 7 h 76"/>
              <a:gd name="T20" fmla="*/ 20 w 70"/>
              <a:gd name="T21" fmla="*/ 2 h 76"/>
              <a:gd name="T22" fmla="*/ 29 w 70"/>
              <a:gd name="T23" fmla="*/ 1 h 76"/>
              <a:gd name="T24" fmla="*/ 33 w 70"/>
              <a:gd name="T25" fmla="*/ 7 h 76"/>
              <a:gd name="T26" fmla="*/ 34 w 70"/>
              <a:gd name="T27" fmla="*/ 14 h 76"/>
              <a:gd name="T28" fmla="*/ 27 w 70"/>
              <a:gd name="T29" fmla="*/ 19 h 76"/>
              <a:gd name="T30" fmla="*/ 18 w 70"/>
              <a:gd name="T31" fmla="*/ 20 h 76"/>
              <a:gd name="T32" fmla="*/ 14 w 70"/>
              <a:gd name="T33" fmla="*/ 14 h 76"/>
              <a:gd name="T34" fmla="*/ 13 w 70"/>
              <a:gd name="T35" fmla="*/ 7 h 76"/>
              <a:gd name="T36" fmla="*/ 5 w 70"/>
              <a:gd name="T37" fmla="*/ 58 h 76"/>
              <a:gd name="T38" fmla="*/ 2 w 70"/>
              <a:gd name="T39" fmla="*/ 51 h 76"/>
              <a:gd name="T40" fmla="*/ 0 w 70"/>
              <a:gd name="T41" fmla="*/ 44 h 76"/>
              <a:gd name="T42" fmla="*/ 64 w 70"/>
              <a:gd name="T43" fmla="*/ 17 h 76"/>
              <a:gd name="T44" fmla="*/ 67 w 70"/>
              <a:gd name="T45" fmla="*/ 24 h 76"/>
              <a:gd name="T46" fmla="*/ 70 w 70"/>
              <a:gd name="T47" fmla="*/ 31 h 76"/>
              <a:gd name="T48" fmla="*/ 5 w 70"/>
              <a:gd name="T49" fmla="*/ 5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0" h="76">
                <a:moveTo>
                  <a:pt x="35" y="62"/>
                </a:moveTo>
                <a:cubicBezTo>
                  <a:pt x="37" y="60"/>
                  <a:pt x="40" y="58"/>
                  <a:pt x="43" y="57"/>
                </a:cubicBezTo>
                <a:cubicBezTo>
                  <a:pt x="45" y="56"/>
                  <a:pt x="49" y="55"/>
                  <a:pt x="51" y="55"/>
                </a:cubicBezTo>
                <a:cubicBezTo>
                  <a:pt x="53" y="57"/>
                  <a:pt x="55" y="59"/>
                  <a:pt x="55" y="61"/>
                </a:cubicBezTo>
                <a:cubicBezTo>
                  <a:pt x="56" y="64"/>
                  <a:pt x="57" y="67"/>
                  <a:pt x="57" y="69"/>
                </a:cubicBezTo>
                <a:cubicBezTo>
                  <a:pt x="56" y="70"/>
                  <a:pt x="52" y="73"/>
                  <a:pt x="50" y="74"/>
                </a:cubicBezTo>
                <a:cubicBezTo>
                  <a:pt x="47" y="75"/>
                  <a:pt x="43" y="76"/>
                  <a:pt x="41" y="75"/>
                </a:cubicBezTo>
                <a:cubicBezTo>
                  <a:pt x="39" y="74"/>
                  <a:pt x="38" y="71"/>
                  <a:pt x="37" y="69"/>
                </a:cubicBezTo>
                <a:cubicBezTo>
                  <a:pt x="36" y="67"/>
                  <a:pt x="35" y="64"/>
                  <a:pt x="35" y="62"/>
                </a:cubicBezTo>
                <a:close/>
                <a:moveTo>
                  <a:pt x="13" y="7"/>
                </a:moveTo>
                <a:cubicBezTo>
                  <a:pt x="14" y="5"/>
                  <a:pt x="17" y="3"/>
                  <a:pt x="20" y="2"/>
                </a:cubicBezTo>
                <a:cubicBezTo>
                  <a:pt x="23" y="1"/>
                  <a:pt x="26" y="0"/>
                  <a:pt x="29" y="1"/>
                </a:cubicBezTo>
                <a:cubicBezTo>
                  <a:pt x="30" y="2"/>
                  <a:pt x="32" y="4"/>
                  <a:pt x="33" y="7"/>
                </a:cubicBezTo>
                <a:cubicBezTo>
                  <a:pt x="34" y="9"/>
                  <a:pt x="34" y="12"/>
                  <a:pt x="34" y="14"/>
                </a:cubicBezTo>
                <a:cubicBezTo>
                  <a:pt x="33" y="15"/>
                  <a:pt x="30" y="18"/>
                  <a:pt x="27" y="19"/>
                </a:cubicBezTo>
                <a:cubicBezTo>
                  <a:pt x="24" y="20"/>
                  <a:pt x="20" y="21"/>
                  <a:pt x="18" y="20"/>
                </a:cubicBezTo>
                <a:cubicBezTo>
                  <a:pt x="17" y="19"/>
                  <a:pt x="15" y="16"/>
                  <a:pt x="14" y="14"/>
                </a:cubicBezTo>
                <a:cubicBezTo>
                  <a:pt x="13" y="12"/>
                  <a:pt x="13" y="9"/>
                  <a:pt x="13" y="7"/>
                </a:cubicBezTo>
                <a:close/>
                <a:moveTo>
                  <a:pt x="5" y="58"/>
                </a:moveTo>
                <a:cubicBezTo>
                  <a:pt x="4" y="56"/>
                  <a:pt x="3" y="53"/>
                  <a:pt x="2" y="51"/>
                </a:cubicBezTo>
                <a:cubicBezTo>
                  <a:pt x="1" y="49"/>
                  <a:pt x="0" y="47"/>
                  <a:pt x="0" y="44"/>
                </a:cubicBezTo>
                <a:cubicBezTo>
                  <a:pt x="64" y="17"/>
                  <a:pt x="64" y="17"/>
                  <a:pt x="64" y="17"/>
                </a:cubicBezTo>
                <a:cubicBezTo>
                  <a:pt x="65" y="20"/>
                  <a:pt x="67" y="22"/>
                  <a:pt x="67" y="24"/>
                </a:cubicBezTo>
                <a:cubicBezTo>
                  <a:pt x="68" y="26"/>
                  <a:pt x="69" y="29"/>
                  <a:pt x="70" y="31"/>
                </a:cubicBezTo>
                <a:cubicBezTo>
                  <a:pt x="5" y="58"/>
                  <a:pt x="5" y="58"/>
                  <a:pt x="5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$ḻîde"/>
          <p:cNvSpPr/>
          <p:nvPr/>
        </p:nvSpPr>
        <p:spPr bwMode="auto">
          <a:xfrm>
            <a:off x="979724" y="5402227"/>
            <a:ext cx="344996" cy="344996"/>
          </a:xfrm>
          <a:custGeom>
            <a:avLst/>
            <a:gdLst>
              <a:gd name="T0" fmla="*/ 408 w 423"/>
              <a:gd name="T1" fmla="*/ 157 h 422"/>
              <a:gd name="T2" fmla="*/ 400 w 423"/>
              <a:gd name="T3" fmla="*/ 159 h 422"/>
              <a:gd name="T4" fmla="*/ 407 w 423"/>
              <a:gd name="T5" fmla="*/ 211 h 422"/>
              <a:gd name="T6" fmla="*/ 368 w 423"/>
              <a:gd name="T7" fmla="*/ 329 h 422"/>
              <a:gd name="T8" fmla="*/ 263 w 423"/>
              <a:gd name="T9" fmla="*/ 400 h 422"/>
              <a:gd name="T10" fmla="*/ 211 w 423"/>
              <a:gd name="T11" fmla="*/ 407 h 422"/>
              <a:gd name="T12" fmla="*/ 94 w 423"/>
              <a:gd name="T13" fmla="*/ 367 h 422"/>
              <a:gd name="T14" fmla="*/ 23 w 423"/>
              <a:gd name="T15" fmla="*/ 263 h 422"/>
              <a:gd name="T16" fmla="*/ 16 w 423"/>
              <a:gd name="T17" fmla="*/ 211 h 422"/>
              <a:gd name="T18" fmla="*/ 55 w 423"/>
              <a:gd name="T19" fmla="*/ 93 h 422"/>
              <a:gd name="T20" fmla="*/ 160 w 423"/>
              <a:gd name="T21" fmla="*/ 22 h 422"/>
              <a:gd name="T22" fmla="*/ 211 w 423"/>
              <a:gd name="T23" fmla="*/ 15 h 422"/>
              <a:gd name="T24" fmla="*/ 329 w 423"/>
              <a:gd name="T25" fmla="*/ 55 h 422"/>
              <a:gd name="T26" fmla="*/ 400 w 423"/>
              <a:gd name="T27" fmla="*/ 159 h 422"/>
              <a:gd name="T28" fmla="*/ 408 w 423"/>
              <a:gd name="T29" fmla="*/ 157 h 422"/>
              <a:gd name="T30" fmla="*/ 415 w 423"/>
              <a:gd name="T31" fmla="*/ 155 h 422"/>
              <a:gd name="T32" fmla="*/ 338 w 423"/>
              <a:gd name="T33" fmla="*/ 42 h 422"/>
              <a:gd name="T34" fmla="*/ 211 w 423"/>
              <a:gd name="T35" fmla="*/ 0 h 422"/>
              <a:gd name="T36" fmla="*/ 156 w 423"/>
              <a:gd name="T37" fmla="*/ 7 h 422"/>
              <a:gd name="T38" fmla="*/ 43 w 423"/>
              <a:gd name="T39" fmla="*/ 84 h 422"/>
              <a:gd name="T40" fmla="*/ 0 w 423"/>
              <a:gd name="T41" fmla="*/ 211 h 422"/>
              <a:gd name="T42" fmla="*/ 8 w 423"/>
              <a:gd name="T43" fmla="*/ 267 h 422"/>
              <a:gd name="T44" fmla="*/ 84 w 423"/>
              <a:gd name="T45" fmla="*/ 380 h 422"/>
              <a:gd name="T46" fmla="*/ 211 w 423"/>
              <a:gd name="T47" fmla="*/ 422 h 422"/>
              <a:gd name="T48" fmla="*/ 267 w 423"/>
              <a:gd name="T49" fmla="*/ 415 h 422"/>
              <a:gd name="T50" fmla="*/ 380 w 423"/>
              <a:gd name="T51" fmla="*/ 338 h 422"/>
              <a:gd name="T52" fmla="*/ 423 w 423"/>
              <a:gd name="T53" fmla="*/ 211 h 422"/>
              <a:gd name="T54" fmla="*/ 415 w 423"/>
              <a:gd name="T55" fmla="*/ 155 h 422"/>
              <a:gd name="T56" fmla="*/ 408 w 423"/>
              <a:gd name="T57" fmla="*/ 15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3" h="422">
                <a:moveTo>
                  <a:pt x="408" y="157"/>
                </a:moveTo>
                <a:cubicBezTo>
                  <a:pt x="400" y="159"/>
                  <a:pt x="400" y="159"/>
                  <a:pt x="400" y="159"/>
                </a:cubicBezTo>
                <a:cubicBezTo>
                  <a:pt x="405" y="177"/>
                  <a:pt x="407" y="194"/>
                  <a:pt x="407" y="211"/>
                </a:cubicBezTo>
                <a:cubicBezTo>
                  <a:pt x="407" y="254"/>
                  <a:pt x="393" y="295"/>
                  <a:pt x="368" y="329"/>
                </a:cubicBezTo>
                <a:cubicBezTo>
                  <a:pt x="343" y="362"/>
                  <a:pt x="307" y="388"/>
                  <a:pt x="263" y="400"/>
                </a:cubicBezTo>
                <a:cubicBezTo>
                  <a:pt x="246" y="405"/>
                  <a:pt x="228" y="407"/>
                  <a:pt x="211" y="407"/>
                </a:cubicBezTo>
                <a:cubicBezTo>
                  <a:pt x="168" y="407"/>
                  <a:pt x="127" y="393"/>
                  <a:pt x="94" y="367"/>
                </a:cubicBezTo>
                <a:cubicBezTo>
                  <a:pt x="60" y="342"/>
                  <a:pt x="34" y="306"/>
                  <a:pt x="23" y="263"/>
                </a:cubicBezTo>
                <a:cubicBezTo>
                  <a:pt x="18" y="245"/>
                  <a:pt x="16" y="228"/>
                  <a:pt x="16" y="211"/>
                </a:cubicBezTo>
                <a:cubicBezTo>
                  <a:pt x="16" y="168"/>
                  <a:pt x="30" y="127"/>
                  <a:pt x="55" y="93"/>
                </a:cubicBezTo>
                <a:cubicBezTo>
                  <a:pt x="80" y="60"/>
                  <a:pt x="116" y="34"/>
                  <a:pt x="160" y="22"/>
                </a:cubicBezTo>
                <a:cubicBezTo>
                  <a:pt x="177" y="17"/>
                  <a:pt x="194" y="15"/>
                  <a:pt x="211" y="15"/>
                </a:cubicBezTo>
                <a:cubicBezTo>
                  <a:pt x="254" y="15"/>
                  <a:pt x="296" y="30"/>
                  <a:pt x="329" y="55"/>
                </a:cubicBezTo>
                <a:cubicBezTo>
                  <a:pt x="363" y="80"/>
                  <a:pt x="388" y="116"/>
                  <a:pt x="400" y="159"/>
                </a:cubicBezTo>
                <a:cubicBezTo>
                  <a:pt x="408" y="157"/>
                  <a:pt x="408" y="157"/>
                  <a:pt x="408" y="157"/>
                </a:cubicBezTo>
                <a:cubicBezTo>
                  <a:pt x="415" y="155"/>
                  <a:pt x="415" y="155"/>
                  <a:pt x="415" y="155"/>
                </a:cubicBezTo>
                <a:cubicBezTo>
                  <a:pt x="402" y="108"/>
                  <a:pt x="375" y="69"/>
                  <a:pt x="338" y="42"/>
                </a:cubicBezTo>
                <a:cubicBezTo>
                  <a:pt x="302" y="15"/>
                  <a:pt x="258" y="0"/>
                  <a:pt x="211" y="0"/>
                </a:cubicBezTo>
                <a:cubicBezTo>
                  <a:pt x="193" y="0"/>
                  <a:pt x="174" y="2"/>
                  <a:pt x="156" y="7"/>
                </a:cubicBezTo>
                <a:cubicBezTo>
                  <a:pt x="109" y="20"/>
                  <a:pt x="70" y="48"/>
                  <a:pt x="43" y="84"/>
                </a:cubicBezTo>
                <a:cubicBezTo>
                  <a:pt x="15" y="120"/>
                  <a:pt x="0" y="164"/>
                  <a:pt x="0" y="211"/>
                </a:cubicBezTo>
                <a:cubicBezTo>
                  <a:pt x="0" y="229"/>
                  <a:pt x="3" y="248"/>
                  <a:pt x="8" y="267"/>
                </a:cubicBezTo>
                <a:cubicBezTo>
                  <a:pt x="20" y="314"/>
                  <a:pt x="48" y="353"/>
                  <a:pt x="84" y="380"/>
                </a:cubicBezTo>
                <a:cubicBezTo>
                  <a:pt x="120" y="407"/>
                  <a:pt x="165" y="422"/>
                  <a:pt x="211" y="422"/>
                </a:cubicBezTo>
                <a:cubicBezTo>
                  <a:pt x="230" y="422"/>
                  <a:pt x="249" y="420"/>
                  <a:pt x="267" y="415"/>
                </a:cubicBezTo>
                <a:cubicBezTo>
                  <a:pt x="314" y="402"/>
                  <a:pt x="353" y="374"/>
                  <a:pt x="380" y="338"/>
                </a:cubicBezTo>
                <a:cubicBezTo>
                  <a:pt x="407" y="302"/>
                  <a:pt x="423" y="258"/>
                  <a:pt x="423" y="211"/>
                </a:cubicBezTo>
                <a:cubicBezTo>
                  <a:pt x="423" y="193"/>
                  <a:pt x="420" y="174"/>
                  <a:pt x="415" y="155"/>
                </a:cubicBezTo>
                <a:cubicBezTo>
                  <a:pt x="408" y="157"/>
                  <a:pt x="408" y="157"/>
                  <a:pt x="408" y="15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íśľiḋe"/>
          <p:cNvSpPr/>
          <p:nvPr/>
        </p:nvSpPr>
        <p:spPr bwMode="auto">
          <a:xfrm>
            <a:off x="1030211" y="5593657"/>
            <a:ext cx="21036" cy="23140"/>
          </a:xfrm>
          <a:custGeom>
            <a:avLst/>
            <a:gdLst>
              <a:gd name="T0" fmla="*/ 24 w 26"/>
              <a:gd name="T1" fmla="*/ 10 h 27"/>
              <a:gd name="T2" fmla="*/ 16 w 26"/>
              <a:gd name="T3" fmla="*/ 25 h 27"/>
              <a:gd name="T4" fmla="*/ 1 w 26"/>
              <a:gd name="T5" fmla="*/ 17 h 27"/>
              <a:gd name="T6" fmla="*/ 10 w 26"/>
              <a:gd name="T7" fmla="*/ 2 h 27"/>
              <a:gd name="T8" fmla="*/ 24 w 26"/>
              <a:gd name="T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7">
                <a:moveTo>
                  <a:pt x="24" y="10"/>
                </a:moveTo>
                <a:cubicBezTo>
                  <a:pt x="26" y="17"/>
                  <a:pt x="22" y="23"/>
                  <a:pt x="16" y="25"/>
                </a:cubicBezTo>
                <a:cubicBezTo>
                  <a:pt x="10" y="27"/>
                  <a:pt x="3" y="23"/>
                  <a:pt x="1" y="17"/>
                </a:cubicBezTo>
                <a:cubicBezTo>
                  <a:pt x="0" y="10"/>
                  <a:pt x="3" y="4"/>
                  <a:pt x="10" y="2"/>
                </a:cubicBezTo>
                <a:cubicBezTo>
                  <a:pt x="16" y="0"/>
                  <a:pt x="23" y="4"/>
                  <a:pt x="2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ş1ïďé"/>
          <p:cNvSpPr/>
          <p:nvPr/>
        </p:nvSpPr>
        <p:spPr bwMode="auto">
          <a:xfrm>
            <a:off x="1253196" y="5534755"/>
            <a:ext cx="21036" cy="21036"/>
          </a:xfrm>
          <a:custGeom>
            <a:avLst/>
            <a:gdLst>
              <a:gd name="T0" fmla="*/ 24 w 26"/>
              <a:gd name="T1" fmla="*/ 10 h 26"/>
              <a:gd name="T2" fmla="*/ 16 w 26"/>
              <a:gd name="T3" fmla="*/ 24 h 26"/>
              <a:gd name="T4" fmla="*/ 1 w 26"/>
              <a:gd name="T5" fmla="*/ 16 h 26"/>
              <a:gd name="T6" fmla="*/ 10 w 26"/>
              <a:gd name="T7" fmla="*/ 1 h 26"/>
              <a:gd name="T8" fmla="*/ 24 w 26"/>
              <a:gd name="T9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24" y="10"/>
                </a:moveTo>
                <a:cubicBezTo>
                  <a:pt x="26" y="16"/>
                  <a:pt x="22" y="22"/>
                  <a:pt x="16" y="24"/>
                </a:cubicBezTo>
                <a:cubicBezTo>
                  <a:pt x="10" y="26"/>
                  <a:pt x="3" y="22"/>
                  <a:pt x="1" y="16"/>
                </a:cubicBezTo>
                <a:cubicBezTo>
                  <a:pt x="0" y="9"/>
                  <a:pt x="3" y="3"/>
                  <a:pt x="10" y="1"/>
                </a:cubicBezTo>
                <a:cubicBezTo>
                  <a:pt x="16" y="0"/>
                  <a:pt x="23" y="3"/>
                  <a:pt x="24" y="1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iṧľïďé"/>
          <p:cNvSpPr/>
          <p:nvPr/>
        </p:nvSpPr>
        <p:spPr bwMode="auto">
          <a:xfrm>
            <a:off x="1110149" y="5452714"/>
            <a:ext cx="21036" cy="21036"/>
          </a:xfrm>
          <a:custGeom>
            <a:avLst/>
            <a:gdLst>
              <a:gd name="T0" fmla="*/ 16 w 26"/>
              <a:gd name="T1" fmla="*/ 25 h 27"/>
              <a:gd name="T2" fmla="*/ 2 w 26"/>
              <a:gd name="T3" fmla="*/ 17 h 27"/>
              <a:gd name="T4" fmla="*/ 10 w 26"/>
              <a:gd name="T5" fmla="*/ 2 h 27"/>
              <a:gd name="T6" fmla="*/ 24 w 26"/>
              <a:gd name="T7" fmla="*/ 10 h 27"/>
              <a:gd name="T8" fmla="*/ 16 w 26"/>
              <a:gd name="T9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7">
                <a:moveTo>
                  <a:pt x="16" y="25"/>
                </a:moveTo>
                <a:cubicBezTo>
                  <a:pt x="10" y="27"/>
                  <a:pt x="3" y="23"/>
                  <a:pt x="2" y="17"/>
                </a:cubicBezTo>
                <a:cubicBezTo>
                  <a:pt x="0" y="10"/>
                  <a:pt x="4" y="4"/>
                  <a:pt x="10" y="2"/>
                </a:cubicBezTo>
                <a:cubicBezTo>
                  <a:pt x="16" y="0"/>
                  <a:pt x="23" y="4"/>
                  <a:pt x="24" y="10"/>
                </a:cubicBezTo>
                <a:cubicBezTo>
                  <a:pt x="26" y="17"/>
                  <a:pt x="22" y="23"/>
                  <a:pt x="16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şḷïḍê"/>
          <p:cNvSpPr/>
          <p:nvPr/>
        </p:nvSpPr>
        <p:spPr bwMode="auto">
          <a:xfrm>
            <a:off x="1171155" y="5675700"/>
            <a:ext cx="23141" cy="21036"/>
          </a:xfrm>
          <a:custGeom>
            <a:avLst/>
            <a:gdLst>
              <a:gd name="T0" fmla="*/ 16 w 26"/>
              <a:gd name="T1" fmla="*/ 25 h 27"/>
              <a:gd name="T2" fmla="*/ 1 w 26"/>
              <a:gd name="T3" fmla="*/ 17 h 27"/>
              <a:gd name="T4" fmla="*/ 10 w 26"/>
              <a:gd name="T5" fmla="*/ 2 h 27"/>
              <a:gd name="T6" fmla="*/ 24 w 26"/>
              <a:gd name="T7" fmla="*/ 10 h 27"/>
              <a:gd name="T8" fmla="*/ 16 w 26"/>
              <a:gd name="T9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7">
                <a:moveTo>
                  <a:pt x="16" y="25"/>
                </a:moveTo>
                <a:cubicBezTo>
                  <a:pt x="10" y="27"/>
                  <a:pt x="3" y="23"/>
                  <a:pt x="1" y="17"/>
                </a:cubicBezTo>
                <a:cubicBezTo>
                  <a:pt x="0" y="10"/>
                  <a:pt x="3" y="4"/>
                  <a:pt x="10" y="2"/>
                </a:cubicBezTo>
                <a:cubicBezTo>
                  <a:pt x="16" y="0"/>
                  <a:pt x="22" y="4"/>
                  <a:pt x="24" y="10"/>
                </a:cubicBezTo>
                <a:cubicBezTo>
                  <a:pt x="26" y="17"/>
                  <a:pt x="22" y="23"/>
                  <a:pt x="16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işliḋè"/>
          <p:cNvSpPr/>
          <p:nvPr/>
        </p:nvSpPr>
        <p:spPr bwMode="auto">
          <a:xfrm>
            <a:off x="1074388" y="5471646"/>
            <a:ext cx="149359" cy="113596"/>
          </a:xfrm>
          <a:custGeom>
            <a:avLst/>
            <a:gdLst>
              <a:gd name="T0" fmla="*/ 180 w 181"/>
              <a:gd name="T1" fmla="*/ 8 h 140"/>
              <a:gd name="T2" fmla="*/ 176 w 181"/>
              <a:gd name="T3" fmla="*/ 2 h 140"/>
              <a:gd name="T4" fmla="*/ 171 w 181"/>
              <a:gd name="T5" fmla="*/ 0 h 140"/>
              <a:gd name="T6" fmla="*/ 162 w 181"/>
              <a:gd name="T7" fmla="*/ 5 h 140"/>
              <a:gd name="T8" fmla="*/ 92 w 181"/>
              <a:gd name="T9" fmla="*/ 118 h 140"/>
              <a:gd name="T10" fmla="*/ 14 w 181"/>
              <a:gd name="T11" fmla="*/ 90 h 140"/>
              <a:gd name="T12" fmla="*/ 11 w 181"/>
              <a:gd name="T13" fmla="*/ 90 h 140"/>
              <a:gd name="T14" fmla="*/ 1 w 181"/>
              <a:gd name="T15" fmla="*/ 96 h 140"/>
              <a:gd name="T16" fmla="*/ 2 w 181"/>
              <a:gd name="T17" fmla="*/ 104 h 140"/>
              <a:gd name="T18" fmla="*/ 7 w 181"/>
              <a:gd name="T19" fmla="*/ 109 h 140"/>
              <a:gd name="T20" fmla="*/ 92 w 181"/>
              <a:gd name="T21" fmla="*/ 139 h 140"/>
              <a:gd name="T22" fmla="*/ 96 w 181"/>
              <a:gd name="T23" fmla="*/ 140 h 140"/>
              <a:gd name="T24" fmla="*/ 97 w 181"/>
              <a:gd name="T25" fmla="*/ 140 h 140"/>
              <a:gd name="T26" fmla="*/ 97 w 181"/>
              <a:gd name="T27" fmla="*/ 140 h 140"/>
              <a:gd name="T28" fmla="*/ 99 w 181"/>
              <a:gd name="T29" fmla="*/ 139 h 140"/>
              <a:gd name="T30" fmla="*/ 100 w 181"/>
              <a:gd name="T31" fmla="*/ 139 h 140"/>
              <a:gd name="T32" fmla="*/ 101 w 181"/>
              <a:gd name="T33" fmla="*/ 139 h 140"/>
              <a:gd name="T34" fmla="*/ 105 w 181"/>
              <a:gd name="T35" fmla="*/ 134 h 140"/>
              <a:gd name="T36" fmla="*/ 179 w 181"/>
              <a:gd name="T37" fmla="*/ 15 h 140"/>
              <a:gd name="T38" fmla="*/ 180 w 181"/>
              <a:gd name="T39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1" h="140">
                <a:moveTo>
                  <a:pt x="180" y="8"/>
                </a:moveTo>
                <a:cubicBezTo>
                  <a:pt x="180" y="5"/>
                  <a:pt x="178" y="3"/>
                  <a:pt x="176" y="2"/>
                </a:cubicBezTo>
                <a:cubicBezTo>
                  <a:pt x="174" y="1"/>
                  <a:pt x="173" y="0"/>
                  <a:pt x="171" y="0"/>
                </a:cubicBezTo>
                <a:cubicBezTo>
                  <a:pt x="167" y="0"/>
                  <a:pt x="164" y="2"/>
                  <a:pt x="162" y="5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14" y="90"/>
                  <a:pt x="14" y="90"/>
                  <a:pt x="14" y="90"/>
                </a:cubicBezTo>
                <a:cubicBezTo>
                  <a:pt x="13" y="90"/>
                  <a:pt x="12" y="90"/>
                  <a:pt x="11" y="90"/>
                </a:cubicBezTo>
                <a:cubicBezTo>
                  <a:pt x="7" y="90"/>
                  <a:pt x="3" y="92"/>
                  <a:pt x="1" y="96"/>
                </a:cubicBezTo>
                <a:cubicBezTo>
                  <a:pt x="0" y="99"/>
                  <a:pt x="1" y="101"/>
                  <a:pt x="2" y="104"/>
                </a:cubicBezTo>
                <a:cubicBezTo>
                  <a:pt x="3" y="106"/>
                  <a:pt x="5" y="108"/>
                  <a:pt x="7" y="109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3" y="140"/>
                  <a:pt x="94" y="140"/>
                  <a:pt x="96" y="140"/>
                </a:cubicBezTo>
                <a:cubicBezTo>
                  <a:pt x="96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8" y="140"/>
                  <a:pt x="98" y="140"/>
                  <a:pt x="99" y="139"/>
                </a:cubicBezTo>
                <a:cubicBezTo>
                  <a:pt x="99" y="139"/>
                  <a:pt x="100" y="139"/>
                  <a:pt x="100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38"/>
                  <a:pt x="104" y="136"/>
                  <a:pt x="105" y="134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81" y="13"/>
                  <a:pt x="181" y="10"/>
                  <a:pt x="18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$ḻïdê"/>
          <p:cNvSpPr/>
          <p:nvPr/>
        </p:nvSpPr>
        <p:spPr bwMode="auto">
          <a:xfrm>
            <a:off x="489577" y="4293610"/>
            <a:ext cx="2642168" cy="2783111"/>
          </a:xfrm>
          <a:custGeom>
            <a:avLst/>
            <a:gdLst>
              <a:gd name="T0" fmla="*/ 74 w 3225"/>
              <a:gd name="T1" fmla="*/ 2443 h 3403"/>
              <a:gd name="T2" fmla="*/ 77 w 3225"/>
              <a:gd name="T3" fmla="*/ 2510 h 3403"/>
              <a:gd name="T4" fmla="*/ 136 w 3225"/>
              <a:gd name="T5" fmla="*/ 2534 h 3403"/>
              <a:gd name="T6" fmla="*/ 233 w 3225"/>
              <a:gd name="T7" fmla="*/ 2521 h 3403"/>
              <a:gd name="T8" fmla="*/ 300 w 3225"/>
              <a:gd name="T9" fmla="*/ 2462 h 3403"/>
              <a:gd name="T10" fmla="*/ 299 w 3225"/>
              <a:gd name="T11" fmla="*/ 2360 h 3403"/>
              <a:gd name="T12" fmla="*/ 232 w 3225"/>
              <a:gd name="T13" fmla="*/ 2300 h 3403"/>
              <a:gd name="T14" fmla="*/ 135 w 3225"/>
              <a:gd name="T15" fmla="*/ 2287 h 3403"/>
              <a:gd name="T16" fmla="*/ 76 w 3225"/>
              <a:gd name="T17" fmla="*/ 2312 h 3403"/>
              <a:gd name="T18" fmla="*/ 17 w 3225"/>
              <a:gd name="T19" fmla="*/ 2390 h 3403"/>
              <a:gd name="T20" fmla="*/ 329 w 3225"/>
              <a:gd name="T21" fmla="*/ 2191 h 3403"/>
              <a:gd name="T22" fmla="*/ 273 w 3225"/>
              <a:gd name="T23" fmla="*/ 2183 h 3403"/>
              <a:gd name="T24" fmla="*/ 302 w 3225"/>
              <a:gd name="T25" fmla="*/ 2248 h 3403"/>
              <a:gd name="T26" fmla="*/ 369 w 3225"/>
              <a:gd name="T27" fmla="*/ 2288 h 3403"/>
              <a:gd name="T28" fmla="*/ 419 w 3225"/>
              <a:gd name="T29" fmla="*/ 2289 h 3403"/>
              <a:gd name="T30" fmla="*/ 488 w 3225"/>
              <a:gd name="T31" fmla="*/ 2252 h 3403"/>
              <a:gd name="T32" fmla="*/ 520 w 3225"/>
              <a:gd name="T33" fmla="*/ 2189 h 3403"/>
              <a:gd name="T34" fmla="*/ 491 w 3225"/>
              <a:gd name="T35" fmla="*/ 2113 h 3403"/>
              <a:gd name="T36" fmla="*/ 424 w 3225"/>
              <a:gd name="T37" fmla="*/ 2088 h 3403"/>
              <a:gd name="T38" fmla="*/ 349 w 3225"/>
              <a:gd name="T39" fmla="*/ 2106 h 3403"/>
              <a:gd name="T40" fmla="*/ 312 w 3225"/>
              <a:gd name="T41" fmla="*/ 2141 h 3403"/>
              <a:gd name="T42" fmla="*/ 1185 w 3225"/>
              <a:gd name="T43" fmla="*/ 249 h 3403"/>
              <a:gd name="T44" fmla="*/ 1116 w 3225"/>
              <a:gd name="T45" fmla="*/ 292 h 3403"/>
              <a:gd name="T46" fmla="*/ 1102 w 3225"/>
              <a:gd name="T47" fmla="*/ 310 h 3403"/>
              <a:gd name="T48" fmla="*/ 1191 w 3225"/>
              <a:gd name="T49" fmla="*/ 345 h 3403"/>
              <a:gd name="T50" fmla="*/ 1205 w 3225"/>
              <a:gd name="T51" fmla="*/ 327 h 3403"/>
              <a:gd name="T52" fmla="*/ 1142 w 3225"/>
              <a:gd name="T53" fmla="*/ 285 h 3403"/>
              <a:gd name="T54" fmla="*/ 1175 w 3225"/>
              <a:gd name="T55" fmla="*/ 107 h 3403"/>
              <a:gd name="T56" fmla="*/ 3183 w 3225"/>
              <a:gd name="T57" fmla="*/ 1080 h 3403"/>
              <a:gd name="T58" fmla="*/ 2872 w 3225"/>
              <a:gd name="T59" fmla="*/ 1128 h 3403"/>
              <a:gd name="T60" fmla="*/ 3099 w 3225"/>
              <a:gd name="T61" fmla="*/ 1028 h 3403"/>
              <a:gd name="T62" fmla="*/ 3004 w 3225"/>
              <a:gd name="T63" fmla="*/ 1028 h 3403"/>
              <a:gd name="T64" fmla="*/ 2909 w 3225"/>
              <a:gd name="T65" fmla="*/ 1028 h 3403"/>
              <a:gd name="T66" fmla="*/ 2751 w 3225"/>
              <a:gd name="T67" fmla="*/ 127 h 3403"/>
              <a:gd name="T68" fmla="*/ 2636 w 3225"/>
              <a:gd name="T69" fmla="*/ 344 h 3403"/>
              <a:gd name="T70" fmla="*/ 1477 w 3225"/>
              <a:gd name="T71" fmla="*/ 3019 h 3403"/>
              <a:gd name="T72" fmla="*/ 1271 w 3225"/>
              <a:gd name="T73" fmla="*/ 3163 h 3403"/>
              <a:gd name="T74" fmla="*/ 1477 w 3225"/>
              <a:gd name="T75" fmla="*/ 3019 h 3403"/>
              <a:gd name="T76" fmla="*/ 2985 w 3225"/>
              <a:gd name="T77" fmla="*/ 1562 h 3403"/>
              <a:gd name="T78" fmla="*/ 3107 w 3225"/>
              <a:gd name="T79" fmla="*/ 1349 h 3403"/>
              <a:gd name="T80" fmla="*/ 2092 w 3225"/>
              <a:gd name="T81" fmla="*/ 3148 h 3403"/>
              <a:gd name="T82" fmla="*/ 2006 w 3225"/>
              <a:gd name="T83" fmla="*/ 3231 h 3403"/>
              <a:gd name="T84" fmla="*/ 1838 w 3225"/>
              <a:gd name="T85" fmla="*/ 3393 h 3403"/>
              <a:gd name="T86" fmla="*/ 1949 w 3225"/>
              <a:gd name="T87" fmla="*/ 3000 h 3403"/>
              <a:gd name="T88" fmla="*/ 2063 w 3225"/>
              <a:gd name="T89" fmla="*/ 3030 h 3403"/>
              <a:gd name="T90" fmla="*/ 1885 w 3225"/>
              <a:gd name="T91" fmla="*/ 3201 h 3403"/>
              <a:gd name="T92" fmla="*/ 1803 w 3225"/>
              <a:gd name="T93" fmla="*/ 3281 h 3403"/>
              <a:gd name="T94" fmla="*/ 1863 w 3225"/>
              <a:gd name="T95" fmla="*/ 3083 h 3403"/>
              <a:gd name="T96" fmla="*/ 1695 w 3225"/>
              <a:gd name="T97" fmla="*/ 3245 h 3403"/>
              <a:gd name="T98" fmla="*/ 1830 w 3225"/>
              <a:gd name="T99" fmla="*/ 3290 h 3403"/>
              <a:gd name="T100" fmla="*/ 2056 w 3225"/>
              <a:gd name="T101" fmla="*/ 3005 h 3403"/>
              <a:gd name="T102" fmla="*/ 2091 w 3225"/>
              <a:gd name="T103" fmla="*/ 3149 h 3403"/>
              <a:gd name="T104" fmla="*/ 1635 w 3225"/>
              <a:gd name="T105" fmla="*/ 523 h 3403"/>
              <a:gd name="T106" fmla="*/ 1631 w 3225"/>
              <a:gd name="T107" fmla="*/ 524 h 3403"/>
              <a:gd name="T108" fmla="*/ 1602 w 3225"/>
              <a:gd name="T109" fmla="*/ 803 h 3403"/>
              <a:gd name="T110" fmla="*/ 1635 w 3225"/>
              <a:gd name="T111" fmla="*/ 523 h 3403"/>
              <a:gd name="T112" fmla="*/ 1763 w 3225"/>
              <a:gd name="T113" fmla="*/ 353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5" h="3403">
                <a:moveTo>
                  <a:pt x="74" y="2443"/>
                </a:moveTo>
                <a:cubicBezTo>
                  <a:pt x="56" y="2400"/>
                  <a:pt x="76" y="2351"/>
                  <a:pt x="119" y="2333"/>
                </a:cubicBezTo>
                <a:cubicBezTo>
                  <a:pt x="163" y="2315"/>
                  <a:pt x="212" y="2335"/>
                  <a:pt x="230" y="2378"/>
                </a:cubicBezTo>
                <a:cubicBezTo>
                  <a:pt x="248" y="2421"/>
                  <a:pt x="228" y="2471"/>
                  <a:pt x="184" y="2489"/>
                </a:cubicBezTo>
                <a:cubicBezTo>
                  <a:pt x="141" y="2507"/>
                  <a:pt x="92" y="2487"/>
                  <a:pt x="74" y="2443"/>
                </a:cubicBezTo>
                <a:close/>
                <a:moveTo>
                  <a:pt x="5" y="2462"/>
                </a:moveTo>
                <a:cubicBezTo>
                  <a:pt x="12" y="2479"/>
                  <a:pt x="12" y="2479"/>
                  <a:pt x="12" y="2479"/>
                </a:cubicBezTo>
                <a:cubicBezTo>
                  <a:pt x="17" y="2491"/>
                  <a:pt x="30" y="2496"/>
                  <a:pt x="41" y="2492"/>
                </a:cubicBezTo>
                <a:cubicBezTo>
                  <a:pt x="53" y="2487"/>
                  <a:pt x="53" y="2487"/>
                  <a:pt x="53" y="2487"/>
                </a:cubicBezTo>
                <a:cubicBezTo>
                  <a:pt x="60" y="2496"/>
                  <a:pt x="68" y="2503"/>
                  <a:pt x="77" y="2510"/>
                </a:cubicBezTo>
                <a:cubicBezTo>
                  <a:pt x="72" y="2522"/>
                  <a:pt x="72" y="2522"/>
                  <a:pt x="72" y="2522"/>
                </a:cubicBezTo>
                <a:cubicBezTo>
                  <a:pt x="67" y="2533"/>
                  <a:pt x="72" y="2547"/>
                  <a:pt x="84" y="2551"/>
                </a:cubicBezTo>
                <a:cubicBezTo>
                  <a:pt x="101" y="2558"/>
                  <a:pt x="101" y="2558"/>
                  <a:pt x="101" y="2558"/>
                </a:cubicBezTo>
                <a:cubicBezTo>
                  <a:pt x="113" y="2563"/>
                  <a:pt x="126" y="2558"/>
                  <a:pt x="131" y="2546"/>
                </a:cubicBezTo>
                <a:cubicBezTo>
                  <a:pt x="136" y="2534"/>
                  <a:pt x="136" y="2534"/>
                  <a:pt x="136" y="2534"/>
                </a:cubicBezTo>
                <a:cubicBezTo>
                  <a:pt x="147" y="2536"/>
                  <a:pt x="158" y="2536"/>
                  <a:pt x="169" y="2534"/>
                </a:cubicBezTo>
                <a:cubicBezTo>
                  <a:pt x="174" y="2546"/>
                  <a:pt x="174" y="2546"/>
                  <a:pt x="174" y="2546"/>
                </a:cubicBezTo>
                <a:cubicBezTo>
                  <a:pt x="178" y="2558"/>
                  <a:pt x="192" y="2563"/>
                  <a:pt x="203" y="2558"/>
                </a:cubicBezTo>
                <a:cubicBezTo>
                  <a:pt x="220" y="2551"/>
                  <a:pt x="220" y="2551"/>
                  <a:pt x="220" y="2551"/>
                </a:cubicBezTo>
                <a:cubicBezTo>
                  <a:pt x="232" y="2546"/>
                  <a:pt x="237" y="2533"/>
                  <a:pt x="233" y="2521"/>
                </a:cubicBezTo>
                <a:cubicBezTo>
                  <a:pt x="228" y="2510"/>
                  <a:pt x="228" y="2510"/>
                  <a:pt x="228" y="2510"/>
                </a:cubicBezTo>
                <a:cubicBezTo>
                  <a:pt x="237" y="2503"/>
                  <a:pt x="244" y="2495"/>
                  <a:pt x="251" y="2486"/>
                </a:cubicBezTo>
                <a:cubicBezTo>
                  <a:pt x="263" y="2491"/>
                  <a:pt x="263" y="2491"/>
                  <a:pt x="263" y="2491"/>
                </a:cubicBezTo>
                <a:cubicBezTo>
                  <a:pt x="274" y="2496"/>
                  <a:pt x="288" y="2490"/>
                  <a:pt x="292" y="2479"/>
                </a:cubicBezTo>
                <a:cubicBezTo>
                  <a:pt x="300" y="2462"/>
                  <a:pt x="300" y="2462"/>
                  <a:pt x="300" y="2462"/>
                </a:cubicBezTo>
                <a:cubicBezTo>
                  <a:pt x="304" y="2450"/>
                  <a:pt x="299" y="2437"/>
                  <a:pt x="287" y="2432"/>
                </a:cubicBezTo>
                <a:cubicBezTo>
                  <a:pt x="275" y="2427"/>
                  <a:pt x="275" y="2427"/>
                  <a:pt x="275" y="2427"/>
                </a:cubicBezTo>
                <a:cubicBezTo>
                  <a:pt x="277" y="2416"/>
                  <a:pt x="277" y="2405"/>
                  <a:pt x="275" y="2394"/>
                </a:cubicBezTo>
                <a:cubicBezTo>
                  <a:pt x="287" y="2389"/>
                  <a:pt x="287" y="2389"/>
                  <a:pt x="287" y="2389"/>
                </a:cubicBezTo>
                <a:cubicBezTo>
                  <a:pt x="299" y="2384"/>
                  <a:pt x="304" y="2371"/>
                  <a:pt x="299" y="2360"/>
                </a:cubicBezTo>
                <a:cubicBezTo>
                  <a:pt x="292" y="2342"/>
                  <a:pt x="292" y="2342"/>
                  <a:pt x="292" y="2342"/>
                </a:cubicBezTo>
                <a:cubicBezTo>
                  <a:pt x="287" y="2331"/>
                  <a:pt x="274" y="2325"/>
                  <a:pt x="263" y="2330"/>
                </a:cubicBezTo>
                <a:cubicBezTo>
                  <a:pt x="251" y="2335"/>
                  <a:pt x="251" y="2335"/>
                  <a:pt x="251" y="2335"/>
                </a:cubicBezTo>
                <a:cubicBezTo>
                  <a:pt x="244" y="2326"/>
                  <a:pt x="236" y="2318"/>
                  <a:pt x="227" y="2312"/>
                </a:cubicBezTo>
                <a:cubicBezTo>
                  <a:pt x="232" y="2300"/>
                  <a:pt x="232" y="2300"/>
                  <a:pt x="232" y="2300"/>
                </a:cubicBezTo>
                <a:cubicBezTo>
                  <a:pt x="237" y="2288"/>
                  <a:pt x="231" y="2275"/>
                  <a:pt x="220" y="2270"/>
                </a:cubicBezTo>
                <a:cubicBezTo>
                  <a:pt x="203" y="2263"/>
                  <a:pt x="203" y="2263"/>
                  <a:pt x="203" y="2263"/>
                </a:cubicBezTo>
                <a:cubicBezTo>
                  <a:pt x="191" y="2259"/>
                  <a:pt x="178" y="2264"/>
                  <a:pt x="173" y="2276"/>
                </a:cubicBezTo>
                <a:cubicBezTo>
                  <a:pt x="168" y="2287"/>
                  <a:pt x="168" y="2287"/>
                  <a:pt x="168" y="2287"/>
                </a:cubicBezTo>
                <a:cubicBezTo>
                  <a:pt x="157" y="2286"/>
                  <a:pt x="146" y="2286"/>
                  <a:pt x="135" y="2287"/>
                </a:cubicBezTo>
                <a:cubicBezTo>
                  <a:pt x="130" y="2276"/>
                  <a:pt x="130" y="2276"/>
                  <a:pt x="130" y="2276"/>
                </a:cubicBezTo>
                <a:cubicBezTo>
                  <a:pt x="125" y="2264"/>
                  <a:pt x="112" y="2259"/>
                  <a:pt x="101" y="2263"/>
                </a:cubicBezTo>
                <a:cubicBezTo>
                  <a:pt x="83" y="2271"/>
                  <a:pt x="83" y="2271"/>
                  <a:pt x="83" y="2271"/>
                </a:cubicBezTo>
                <a:cubicBezTo>
                  <a:pt x="72" y="2275"/>
                  <a:pt x="66" y="2289"/>
                  <a:pt x="71" y="2300"/>
                </a:cubicBezTo>
                <a:cubicBezTo>
                  <a:pt x="76" y="2312"/>
                  <a:pt x="76" y="2312"/>
                  <a:pt x="76" y="2312"/>
                </a:cubicBezTo>
                <a:cubicBezTo>
                  <a:pt x="67" y="2319"/>
                  <a:pt x="59" y="2327"/>
                  <a:pt x="53" y="2336"/>
                </a:cubicBezTo>
                <a:cubicBezTo>
                  <a:pt x="41" y="2331"/>
                  <a:pt x="41" y="2331"/>
                  <a:pt x="41" y="2331"/>
                </a:cubicBezTo>
                <a:cubicBezTo>
                  <a:pt x="29" y="2326"/>
                  <a:pt x="16" y="2331"/>
                  <a:pt x="11" y="2343"/>
                </a:cubicBezTo>
                <a:cubicBezTo>
                  <a:pt x="4" y="2360"/>
                  <a:pt x="4" y="2360"/>
                  <a:pt x="4" y="2360"/>
                </a:cubicBezTo>
                <a:cubicBezTo>
                  <a:pt x="0" y="2372"/>
                  <a:pt x="5" y="2385"/>
                  <a:pt x="17" y="2390"/>
                </a:cubicBezTo>
                <a:cubicBezTo>
                  <a:pt x="28" y="2395"/>
                  <a:pt x="28" y="2395"/>
                  <a:pt x="28" y="2395"/>
                </a:cubicBezTo>
                <a:cubicBezTo>
                  <a:pt x="27" y="2405"/>
                  <a:pt x="27" y="2417"/>
                  <a:pt x="29" y="2428"/>
                </a:cubicBezTo>
                <a:cubicBezTo>
                  <a:pt x="17" y="2433"/>
                  <a:pt x="17" y="2433"/>
                  <a:pt x="17" y="2433"/>
                </a:cubicBezTo>
                <a:cubicBezTo>
                  <a:pt x="5" y="2437"/>
                  <a:pt x="0" y="2451"/>
                  <a:pt x="5" y="2462"/>
                </a:cubicBezTo>
                <a:close/>
                <a:moveTo>
                  <a:pt x="329" y="2191"/>
                </a:moveTo>
                <a:cubicBezTo>
                  <a:pt x="330" y="2154"/>
                  <a:pt x="361" y="2125"/>
                  <a:pt x="398" y="2126"/>
                </a:cubicBezTo>
                <a:cubicBezTo>
                  <a:pt x="435" y="2127"/>
                  <a:pt x="464" y="2158"/>
                  <a:pt x="463" y="2195"/>
                </a:cubicBezTo>
                <a:cubicBezTo>
                  <a:pt x="463" y="2232"/>
                  <a:pt x="432" y="2261"/>
                  <a:pt x="395" y="2260"/>
                </a:cubicBezTo>
                <a:cubicBezTo>
                  <a:pt x="358" y="2259"/>
                  <a:pt x="328" y="2228"/>
                  <a:pt x="329" y="2191"/>
                </a:cubicBezTo>
                <a:close/>
                <a:moveTo>
                  <a:pt x="273" y="2183"/>
                </a:moveTo>
                <a:cubicBezTo>
                  <a:pt x="273" y="2197"/>
                  <a:pt x="273" y="2197"/>
                  <a:pt x="273" y="2197"/>
                </a:cubicBezTo>
                <a:cubicBezTo>
                  <a:pt x="272" y="2207"/>
                  <a:pt x="280" y="2216"/>
                  <a:pt x="290" y="2216"/>
                </a:cubicBezTo>
                <a:cubicBezTo>
                  <a:pt x="300" y="2216"/>
                  <a:pt x="300" y="2216"/>
                  <a:pt x="300" y="2216"/>
                </a:cubicBezTo>
                <a:cubicBezTo>
                  <a:pt x="302" y="2225"/>
                  <a:pt x="306" y="2233"/>
                  <a:pt x="310" y="2241"/>
                </a:cubicBezTo>
                <a:cubicBezTo>
                  <a:pt x="302" y="2248"/>
                  <a:pt x="302" y="2248"/>
                  <a:pt x="302" y="2248"/>
                </a:cubicBezTo>
                <a:cubicBezTo>
                  <a:pt x="295" y="2254"/>
                  <a:pt x="295" y="2266"/>
                  <a:pt x="302" y="2273"/>
                </a:cubicBezTo>
                <a:cubicBezTo>
                  <a:pt x="312" y="2284"/>
                  <a:pt x="312" y="2284"/>
                  <a:pt x="312" y="2284"/>
                </a:cubicBezTo>
                <a:cubicBezTo>
                  <a:pt x="319" y="2291"/>
                  <a:pt x="330" y="2291"/>
                  <a:pt x="337" y="2284"/>
                </a:cubicBezTo>
                <a:cubicBezTo>
                  <a:pt x="345" y="2277"/>
                  <a:pt x="345" y="2277"/>
                  <a:pt x="345" y="2277"/>
                </a:cubicBezTo>
                <a:cubicBezTo>
                  <a:pt x="352" y="2282"/>
                  <a:pt x="360" y="2285"/>
                  <a:pt x="369" y="2288"/>
                </a:cubicBezTo>
                <a:cubicBezTo>
                  <a:pt x="369" y="2298"/>
                  <a:pt x="369" y="2298"/>
                  <a:pt x="369" y="2298"/>
                </a:cubicBezTo>
                <a:cubicBezTo>
                  <a:pt x="368" y="2308"/>
                  <a:pt x="376" y="2316"/>
                  <a:pt x="386" y="2316"/>
                </a:cubicBezTo>
                <a:cubicBezTo>
                  <a:pt x="401" y="2317"/>
                  <a:pt x="401" y="2317"/>
                  <a:pt x="401" y="2317"/>
                </a:cubicBezTo>
                <a:cubicBezTo>
                  <a:pt x="411" y="2317"/>
                  <a:pt x="419" y="2309"/>
                  <a:pt x="419" y="2299"/>
                </a:cubicBezTo>
                <a:cubicBezTo>
                  <a:pt x="419" y="2289"/>
                  <a:pt x="419" y="2289"/>
                  <a:pt x="419" y="2289"/>
                </a:cubicBezTo>
                <a:cubicBezTo>
                  <a:pt x="428" y="2287"/>
                  <a:pt x="436" y="2284"/>
                  <a:pt x="444" y="2280"/>
                </a:cubicBezTo>
                <a:cubicBezTo>
                  <a:pt x="451" y="2287"/>
                  <a:pt x="451" y="2287"/>
                  <a:pt x="451" y="2287"/>
                </a:cubicBezTo>
                <a:cubicBezTo>
                  <a:pt x="458" y="2294"/>
                  <a:pt x="469" y="2294"/>
                  <a:pt x="476" y="2288"/>
                </a:cubicBezTo>
                <a:cubicBezTo>
                  <a:pt x="487" y="2277"/>
                  <a:pt x="487" y="2277"/>
                  <a:pt x="487" y="2277"/>
                </a:cubicBezTo>
                <a:cubicBezTo>
                  <a:pt x="494" y="2271"/>
                  <a:pt x="494" y="2259"/>
                  <a:pt x="488" y="2252"/>
                </a:cubicBezTo>
                <a:cubicBezTo>
                  <a:pt x="481" y="2245"/>
                  <a:pt x="481" y="2245"/>
                  <a:pt x="481" y="2245"/>
                </a:cubicBezTo>
                <a:cubicBezTo>
                  <a:pt x="485" y="2237"/>
                  <a:pt x="489" y="2229"/>
                  <a:pt x="491" y="2221"/>
                </a:cubicBezTo>
                <a:cubicBezTo>
                  <a:pt x="501" y="2221"/>
                  <a:pt x="501" y="2221"/>
                  <a:pt x="501" y="2221"/>
                </a:cubicBezTo>
                <a:cubicBezTo>
                  <a:pt x="511" y="2221"/>
                  <a:pt x="520" y="2213"/>
                  <a:pt x="520" y="2203"/>
                </a:cubicBezTo>
                <a:cubicBezTo>
                  <a:pt x="520" y="2189"/>
                  <a:pt x="520" y="2189"/>
                  <a:pt x="520" y="2189"/>
                </a:cubicBezTo>
                <a:cubicBezTo>
                  <a:pt x="520" y="2179"/>
                  <a:pt x="513" y="2170"/>
                  <a:pt x="503" y="2170"/>
                </a:cubicBezTo>
                <a:cubicBezTo>
                  <a:pt x="492" y="2170"/>
                  <a:pt x="492" y="2170"/>
                  <a:pt x="492" y="2170"/>
                </a:cubicBezTo>
                <a:cubicBezTo>
                  <a:pt x="490" y="2161"/>
                  <a:pt x="487" y="2153"/>
                  <a:pt x="483" y="2146"/>
                </a:cubicBezTo>
                <a:cubicBezTo>
                  <a:pt x="490" y="2139"/>
                  <a:pt x="490" y="2139"/>
                  <a:pt x="490" y="2139"/>
                </a:cubicBezTo>
                <a:cubicBezTo>
                  <a:pt x="498" y="2132"/>
                  <a:pt x="498" y="2120"/>
                  <a:pt x="491" y="2113"/>
                </a:cubicBezTo>
                <a:cubicBezTo>
                  <a:pt x="481" y="2102"/>
                  <a:pt x="481" y="2102"/>
                  <a:pt x="481" y="2102"/>
                </a:cubicBezTo>
                <a:cubicBezTo>
                  <a:pt x="474" y="2095"/>
                  <a:pt x="463" y="2095"/>
                  <a:pt x="455" y="2102"/>
                </a:cubicBezTo>
                <a:cubicBezTo>
                  <a:pt x="448" y="2109"/>
                  <a:pt x="448" y="2109"/>
                  <a:pt x="448" y="2109"/>
                </a:cubicBezTo>
                <a:cubicBezTo>
                  <a:pt x="441" y="2104"/>
                  <a:pt x="433" y="2101"/>
                  <a:pt x="424" y="2098"/>
                </a:cubicBezTo>
                <a:cubicBezTo>
                  <a:pt x="424" y="2088"/>
                  <a:pt x="424" y="2088"/>
                  <a:pt x="424" y="2088"/>
                </a:cubicBezTo>
                <a:cubicBezTo>
                  <a:pt x="425" y="2078"/>
                  <a:pt x="417" y="2070"/>
                  <a:pt x="407" y="2070"/>
                </a:cubicBezTo>
                <a:cubicBezTo>
                  <a:pt x="392" y="2069"/>
                  <a:pt x="392" y="2069"/>
                  <a:pt x="392" y="2069"/>
                </a:cubicBezTo>
                <a:cubicBezTo>
                  <a:pt x="382" y="2069"/>
                  <a:pt x="374" y="2077"/>
                  <a:pt x="374" y="2087"/>
                </a:cubicBezTo>
                <a:cubicBezTo>
                  <a:pt x="373" y="2097"/>
                  <a:pt x="373" y="2097"/>
                  <a:pt x="373" y="2097"/>
                </a:cubicBezTo>
                <a:cubicBezTo>
                  <a:pt x="365" y="2099"/>
                  <a:pt x="357" y="2102"/>
                  <a:pt x="349" y="2106"/>
                </a:cubicBezTo>
                <a:cubicBezTo>
                  <a:pt x="342" y="2099"/>
                  <a:pt x="342" y="2099"/>
                  <a:pt x="342" y="2099"/>
                </a:cubicBezTo>
                <a:cubicBezTo>
                  <a:pt x="335" y="2092"/>
                  <a:pt x="324" y="2092"/>
                  <a:pt x="317" y="2098"/>
                </a:cubicBezTo>
                <a:cubicBezTo>
                  <a:pt x="306" y="2109"/>
                  <a:pt x="306" y="2109"/>
                  <a:pt x="306" y="2109"/>
                </a:cubicBezTo>
                <a:cubicBezTo>
                  <a:pt x="299" y="2115"/>
                  <a:pt x="298" y="2127"/>
                  <a:pt x="305" y="2134"/>
                </a:cubicBezTo>
                <a:cubicBezTo>
                  <a:pt x="312" y="2141"/>
                  <a:pt x="312" y="2141"/>
                  <a:pt x="312" y="2141"/>
                </a:cubicBezTo>
                <a:cubicBezTo>
                  <a:pt x="308" y="2149"/>
                  <a:pt x="304" y="2157"/>
                  <a:pt x="302" y="2165"/>
                </a:cubicBezTo>
                <a:cubicBezTo>
                  <a:pt x="291" y="2165"/>
                  <a:pt x="291" y="2165"/>
                  <a:pt x="291" y="2165"/>
                </a:cubicBezTo>
                <a:cubicBezTo>
                  <a:pt x="282" y="2165"/>
                  <a:pt x="273" y="2173"/>
                  <a:pt x="273" y="2183"/>
                </a:cubicBezTo>
                <a:close/>
                <a:moveTo>
                  <a:pt x="1184" y="282"/>
                </a:moveTo>
                <a:cubicBezTo>
                  <a:pt x="1184" y="282"/>
                  <a:pt x="1181" y="262"/>
                  <a:pt x="1185" y="249"/>
                </a:cubicBezTo>
                <a:cubicBezTo>
                  <a:pt x="1194" y="222"/>
                  <a:pt x="1247" y="185"/>
                  <a:pt x="1245" y="134"/>
                </a:cubicBezTo>
                <a:cubicBezTo>
                  <a:pt x="1244" y="82"/>
                  <a:pt x="1212" y="0"/>
                  <a:pt x="1111" y="15"/>
                </a:cubicBezTo>
                <a:cubicBezTo>
                  <a:pt x="1016" y="29"/>
                  <a:pt x="994" y="117"/>
                  <a:pt x="1011" y="166"/>
                </a:cubicBezTo>
                <a:cubicBezTo>
                  <a:pt x="1033" y="227"/>
                  <a:pt x="1084" y="225"/>
                  <a:pt x="1105" y="255"/>
                </a:cubicBezTo>
                <a:cubicBezTo>
                  <a:pt x="1109" y="260"/>
                  <a:pt x="1116" y="292"/>
                  <a:pt x="1116" y="292"/>
                </a:cubicBezTo>
                <a:cubicBezTo>
                  <a:pt x="1184" y="282"/>
                  <a:pt x="1184" y="282"/>
                  <a:pt x="1184" y="282"/>
                </a:cubicBezTo>
                <a:close/>
                <a:moveTo>
                  <a:pt x="1200" y="295"/>
                </a:moveTo>
                <a:cubicBezTo>
                  <a:pt x="1201" y="304"/>
                  <a:pt x="1195" y="312"/>
                  <a:pt x="1187" y="314"/>
                </a:cubicBezTo>
                <a:cubicBezTo>
                  <a:pt x="1120" y="324"/>
                  <a:pt x="1120" y="324"/>
                  <a:pt x="1120" y="324"/>
                </a:cubicBezTo>
                <a:cubicBezTo>
                  <a:pt x="1112" y="325"/>
                  <a:pt x="1103" y="319"/>
                  <a:pt x="1102" y="310"/>
                </a:cubicBezTo>
                <a:cubicBezTo>
                  <a:pt x="1101" y="302"/>
                  <a:pt x="1107" y="293"/>
                  <a:pt x="1116" y="292"/>
                </a:cubicBezTo>
                <a:cubicBezTo>
                  <a:pt x="1182" y="282"/>
                  <a:pt x="1182" y="282"/>
                  <a:pt x="1182" y="282"/>
                </a:cubicBezTo>
                <a:cubicBezTo>
                  <a:pt x="1191" y="281"/>
                  <a:pt x="1199" y="287"/>
                  <a:pt x="1200" y="295"/>
                </a:cubicBezTo>
                <a:close/>
                <a:moveTo>
                  <a:pt x="1205" y="327"/>
                </a:moveTo>
                <a:cubicBezTo>
                  <a:pt x="1206" y="336"/>
                  <a:pt x="1200" y="344"/>
                  <a:pt x="1191" y="345"/>
                </a:cubicBezTo>
                <a:cubicBezTo>
                  <a:pt x="1125" y="355"/>
                  <a:pt x="1125" y="355"/>
                  <a:pt x="1125" y="355"/>
                </a:cubicBezTo>
                <a:cubicBezTo>
                  <a:pt x="1116" y="357"/>
                  <a:pt x="1108" y="351"/>
                  <a:pt x="1107" y="342"/>
                </a:cubicBezTo>
                <a:cubicBezTo>
                  <a:pt x="1106" y="333"/>
                  <a:pt x="1112" y="325"/>
                  <a:pt x="1120" y="324"/>
                </a:cubicBezTo>
                <a:cubicBezTo>
                  <a:pt x="1187" y="314"/>
                  <a:pt x="1187" y="314"/>
                  <a:pt x="1187" y="314"/>
                </a:cubicBezTo>
                <a:cubicBezTo>
                  <a:pt x="1195" y="312"/>
                  <a:pt x="1204" y="318"/>
                  <a:pt x="1205" y="327"/>
                </a:cubicBezTo>
                <a:close/>
                <a:moveTo>
                  <a:pt x="1162" y="375"/>
                </a:moveTo>
                <a:cubicBezTo>
                  <a:pt x="1180" y="373"/>
                  <a:pt x="1192" y="359"/>
                  <a:pt x="1190" y="345"/>
                </a:cubicBezTo>
                <a:cubicBezTo>
                  <a:pt x="1127" y="355"/>
                  <a:pt x="1127" y="355"/>
                  <a:pt x="1127" y="355"/>
                </a:cubicBezTo>
                <a:cubicBezTo>
                  <a:pt x="1129" y="369"/>
                  <a:pt x="1145" y="378"/>
                  <a:pt x="1162" y="375"/>
                </a:cubicBezTo>
                <a:close/>
                <a:moveTo>
                  <a:pt x="1142" y="285"/>
                </a:moveTo>
                <a:cubicBezTo>
                  <a:pt x="1076" y="127"/>
                  <a:pt x="1076" y="127"/>
                  <a:pt x="1076" y="127"/>
                </a:cubicBezTo>
                <a:cubicBezTo>
                  <a:pt x="1114" y="142"/>
                  <a:pt x="1114" y="142"/>
                  <a:pt x="1114" y="142"/>
                </a:cubicBezTo>
                <a:cubicBezTo>
                  <a:pt x="1123" y="104"/>
                  <a:pt x="1123" y="104"/>
                  <a:pt x="1123" y="104"/>
                </a:cubicBezTo>
                <a:cubicBezTo>
                  <a:pt x="1141" y="136"/>
                  <a:pt x="1141" y="136"/>
                  <a:pt x="1141" y="136"/>
                </a:cubicBezTo>
                <a:cubicBezTo>
                  <a:pt x="1175" y="107"/>
                  <a:pt x="1175" y="107"/>
                  <a:pt x="1175" y="107"/>
                </a:cubicBezTo>
                <a:cubicBezTo>
                  <a:pt x="1159" y="285"/>
                  <a:pt x="1159" y="285"/>
                  <a:pt x="1159" y="285"/>
                </a:cubicBezTo>
                <a:moveTo>
                  <a:pt x="2872" y="863"/>
                </a:moveTo>
                <a:cubicBezTo>
                  <a:pt x="3136" y="863"/>
                  <a:pt x="3136" y="863"/>
                  <a:pt x="3136" y="863"/>
                </a:cubicBezTo>
                <a:cubicBezTo>
                  <a:pt x="3162" y="863"/>
                  <a:pt x="3183" y="884"/>
                  <a:pt x="3183" y="911"/>
                </a:cubicBezTo>
                <a:cubicBezTo>
                  <a:pt x="3183" y="1080"/>
                  <a:pt x="3183" y="1080"/>
                  <a:pt x="3183" y="1080"/>
                </a:cubicBezTo>
                <a:cubicBezTo>
                  <a:pt x="3183" y="1106"/>
                  <a:pt x="3162" y="1128"/>
                  <a:pt x="3136" y="1128"/>
                </a:cubicBezTo>
                <a:cubicBezTo>
                  <a:pt x="2973" y="1128"/>
                  <a:pt x="2973" y="1128"/>
                  <a:pt x="2973" y="1128"/>
                </a:cubicBezTo>
                <a:cubicBezTo>
                  <a:pt x="2895" y="1206"/>
                  <a:pt x="2895" y="1206"/>
                  <a:pt x="2895" y="1206"/>
                </a:cubicBezTo>
                <a:cubicBezTo>
                  <a:pt x="2895" y="1128"/>
                  <a:pt x="2895" y="1128"/>
                  <a:pt x="2895" y="1128"/>
                </a:cubicBezTo>
                <a:cubicBezTo>
                  <a:pt x="2872" y="1128"/>
                  <a:pt x="2872" y="1128"/>
                  <a:pt x="2872" y="1128"/>
                </a:cubicBezTo>
                <a:cubicBezTo>
                  <a:pt x="2845" y="1128"/>
                  <a:pt x="2824" y="1106"/>
                  <a:pt x="2824" y="1080"/>
                </a:cubicBezTo>
                <a:cubicBezTo>
                  <a:pt x="2824" y="911"/>
                  <a:pt x="2824" y="911"/>
                  <a:pt x="2824" y="911"/>
                </a:cubicBezTo>
                <a:cubicBezTo>
                  <a:pt x="2824" y="884"/>
                  <a:pt x="2845" y="863"/>
                  <a:pt x="2872" y="863"/>
                </a:cubicBezTo>
                <a:close/>
                <a:moveTo>
                  <a:pt x="3069" y="998"/>
                </a:moveTo>
                <a:cubicBezTo>
                  <a:pt x="3069" y="1015"/>
                  <a:pt x="3082" y="1028"/>
                  <a:pt x="3099" y="1028"/>
                </a:cubicBezTo>
                <a:cubicBezTo>
                  <a:pt x="3115" y="1028"/>
                  <a:pt x="3128" y="1015"/>
                  <a:pt x="3128" y="998"/>
                </a:cubicBezTo>
                <a:cubicBezTo>
                  <a:pt x="3128" y="982"/>
                  <a:pt x="3115" y="969"/>
                  <a:pt x="3099" y="969"/>
                </a:cubicBezTo>
                <a:cubicBezTo>
                  <a:pt x="3082" y="969"/>
                  <a:pt x="3069" y="982"/>
                  <a:pt x="3069" y="998"/>
                </a:cubicBezTo>
                <a:close/>
                <a:moveTo>
                  <a:pt x="2974" y="998"/>
                </a:moveTo>
                <a:cubicBezTo>
                  <a:pt x="2974" y="1015"/>
                  <a:pt x="2988" y="1028"/>
                  <a:pt x="3004" y="1028"/>
                </a:cubicBezTo>
                <a:cubicBezTo>
                  <a:pt x="3020" y="1028"/>
                  <a:pt x="3033" y="1015"/>
                  <a:pt x="3033" y="998"/>
                </a:cubicBezTo>
                <a:cubicBezTo>
                  <a:pt x="3033" y="982"/>
                  <a:pt x="3020" y="969"/>
                  <a:pt x="3004" y="969"/>
                </a:cubicBezTo>
                <a:cubicBezTo>
                  <a:pt x="2988" y="969"/>
                  <a:pt x="2974" y="982"/>
                  <a:pt x="2974" y="998"/>
                </a:cubicBezTo>
                <a:close/>
                <a:moveTo>
                  <a:pt x="2880" y="998"/>
                </a:moveTo>
                <a:cubicBezTo>
                  <a:pt x="2880" y="1015"/>
                  <a:pt x="2893" y="1028"/>
                  <a:pt x="2909" y="1028"/>
                </a:cubicBezTo>
                <a:cubicBezTo>
                  <a:pt x="2925" y="1028"/>
                  <a:pt x="2938" y="1015"/>
                  <a:pt x="2938" y="998"/>
                </a:cubicBezTo>
                <a:cubicBezTo>
                  <a:pt x="2938" y="982"/>
                  <a:pt x="2925" y="969"/>
                  <a:pt x="2909" y="969"/>
                </a:cubicBezTo>
                <a:cubicBezTo>
                  <a:pt x="2893" y="969"/>
                  <a:pt x="2880" y="982"/>
                  <a:pt x="2880" y="998"/>
                </a:cubicBezTo>
                <a:close/>
                <a:moveTo>
                  <a:pt x="2685" y="29"/>
                </a:moveTo>
                <a:cubicBezTo>
                  <a:pt x="2751" y="127"/>
                  <a:pt x="2751" y="127"/>
                  <a:pt x="2751" y="127"/>
                </a:cubicBezTo>
                <a:cubicBezTo>
                  <a:pt x="2860" y="110"/>
                  <a:pt x="2860" y="110"/>
                  <a:pt x="2860" y="110"/>
                </a:cubicBezTo>
                <a:cubicBezTo>
                  <a:pt x="2794" y="207"/>
                  <a:pt x="2794" y="207"/>
                  <a:pt x="2794" y="207"/>
                </a:cubicBezTo>
                <a:cubicBezTo>
                  <a:pt x="2830" y="313"/>
                  <a:pt x="2830" y="313"/>
                  <a:pt x="2830" y="313"/>
                </a:cubicBezTo>
                <a:cubicBezTo>
                  <a:pt x="2725" y="277"/>
                  <a:pt x="2725" y="277"/>
                  <a:pt x="2725" y="277"/>
                </a:cubicBezTo>
                <a:cubicBezTo>
                  <a:pt x="2636" y="344"/>
                  <a:pt x="2636" y="344"/>
                  <a:pt x="2636" y="344"/>
                </a:cubicBezTo>
                <a:cubicBezTo>
                  <a:pt x="2637" y="232"/>
                  <a:pt x="2637" y="232"/>
                  <a:pt x="2637" y="232"/>
                </a:cubicBezTo>
                <a:cubicBezTo>
                  <a:pt x="2545" y="160"/>
                  <a:pt x="2545" y="160"/>
                  <a:pt x="2545" y="160"/>
                </a:cubicBezTo>
                <a:cubicBezTo>
                  <a:pt x="2654" y="143"/>
                  <a:pt x="2654" y="143"/>
                  <a:pt x="2654" y="143"/>
                </a:cubicBezTo>
                <a:cubicBezTo>
                  <a:pt x="2685" y="29"/>
                  <a:pt x="2685" y="29"/>
                  <a:pt x="2685" y="29"/>
                </a:cubicBezTo>
                <a:close/>
                <a:moveTo>
                  <a:pt x="1477" y="3019"/>
                </a:moveTo>
                <a:cubicBezTo>
                  <a:pt x="1416" y="3121"/>
                  <a:pt x="1416" y="3121"/>
                  <a:pt x="1416" y="3121"/>
                </a:cubicBezTo>
                <a:cubicBezTo>
                  <a:pt x="1479" y="3211"/>
                  <a:pt x="1479" y="3211"/>
                  <a:pt x="1479" y="3211"/>
                </a:cubicBezTo>
                <a:cubicBezTo>
                  <a:pt x="1364" y="3195"/>
                  <a:pt x="1364" y="3195"/>
                  <a:pt x="1364" y="3195"/>
                </a:cubicBezTo>
                <a:cubicBezTo>
                  <a:pt x="1284" y="3273"/>
                  <a:pt x="1284" y="3273"/>
                  <a:pt x="1284" y="3273"/>
                </a:cubicBezTo>
                <a:cubicBezTo>
                  <a:pt x="1271" y="3163"/>
                  <a:pt x="1271" y="3163"/>
                  <a:pt x="1271" y="3163"/>
                </a:cubicBezTo>
                <a:cubicBezTo>
                  <a:pt x="1172" y="3111"/>
                  <a:pt x="1172" y="3111"/>
                  <a:pt x="1172" y="3111"/>
                </a:cubicBezTo>
                <a:cubicBezTo>
                  <a:pt x="1273" y="3064"/>
                  <a:pt x="1273" y="3064"/>
                  <a:pt x="1273" y="3064"/>
                </a:cubicBezTo>
                <a:cubicBezTo>
                  <a:pt x="1297" y="2950"/>
                  <a:pt x="1297" y="2950"/>
                  <a:pt x="1297" y="2950"/>
                </a:cubicBezTo>
                <a:cubicBezTo>
                  <a:pt x="1360" y="3040"/>
                  <a:pt x="1360" y="3040"/>
                  <a:pt x="1360" y="3040"/>
                </a:cubicBezTo>
                <a:cubicBezTo>
                  <a:pt x="1477" y="3019"/>
                  <a:pt x="1477" y="3019"/>
                  <a:pt x="1477" y="3019"/>
                </a:cubicBezTo>
                <a:close/>
                <a:moveTo>
                  <a:pt x="3225" y="1352"/>
                </a:moveTo>
                <a:cubicBezTo>
                  <a:pt x="3145" y="1440"/>
                  <a:pt x="3145" y="1440"/>
                  <a:pt x="3145" y="1440"/>
                </a:cubicBezTo>
                <a:cubicBezTo>
                  <a:pt x="3188" y="1541"/>
                  <a:pt x="3188" y="1541"/>
                  <a:pt x="3188" y="1541"/>
                </a:cubicBezTo>
                <a:cubicBezTo>
                  <a:pt x="3078" y="1502"/>
                  <a:pt x="3078" y="1502"/>
                  <a:pt x="3078" y="1502"/>
                </a:cubicBezTo>
                <a:cubicBezTo>
                  <a:pt x="2985" y="1562"/>
                  <a:pt x="2985" y="1562"/>
                  <a:pt x="2985" y="1562"/>
                </a:cubicBezTo>
                <a:cubicBezTo>
                  <a:pt x="2994" y="1451"/>
                  <a:pt x="2994" y="1451"/>
                  <a:pt x="2994" y="1451"/>
                </a:cubicBezTo>
                <a:cubicBezTo>
                  <a:pt x="2908" y="1381"/>
                  <a:pt x="2908" y="1381"/>
                  <a:pt x="2908" y="1381"/>
                </a:cubicBezTo>
                <a:cubicBezTo>
                  <a:pt x="3016" y="1355"/>
                  <a:pt x="3016" y="1355"/>
                  <a:pt x="3016" y="1355"/>
                </a:cubicBezTo>
                <a:cubicBezTo>
                  <a:pt x="3064" y="1248"/>
                  <a:pt x="3064" y="1248"/>
                  <a:pt x="3064" y="1248"/>
                </a:cubicBezTo>
                <a:cubicBezTo>
                  <a:pt x="3107" y="1349"/>
                  <a:pt x="3107" y="1349"/>
                  <a:pt x="3107" y="1349"/>
                </a:cubicBezTo>
                <a:cubicBezTo>
                  <a:pt x="3225" y="1352"/>
                  <a:pt x="3225" y="1352"/>
                  <a:pt x="3225" y="1352"/>
                </a:cubicBezTo>
                <a:close/>
                <a:moveTo>
                  <a:pt x="2092" y="3112"/>
                </a:moveTo>
                <a:cubicBezTo>
                  <a:pt x="2103" y="3102"/>
                  <a:pt x="2119" y="3102"/>
                  <a:pt x="2129" y="3112"/>
                </a:cubicBezTo>
                <a:cubicBezTo>
                  <a:pt x="2139" y="3123"/>
                  <a:pt x="2139" y="3139"/>
                  <a:pt x="2128" y="3149"/>
                </a:cubicBezTo>
                <a:cubicBezTo>
                  <a:pt x="2118" y="3159"/>
                  <a:pt x="2101" y="3159"/>
                  <a:pt x="2092" y="3148"/>
                </a:cubicBezTo>
                <a:cubicBezTo>
                  <a:pt x="2082" y="3138"/>
                  <a:pt x="2082" y="3122"/>
                  <a:pt x="2092" y="3112"/>
                </a:cubicBezTo>
                <a:close/>
                <a:moveTo>
                  <a:pt x="2006" y="3194"/>
                </a:moveTo>
                <a:cubicBezTo>
                  <a:pt x="2017" y="3184"/>
                  <a:pt x="2033" y="3185"/>
                  <a:pt x="2043" y="3195"/>
                </a:cubicBezTo>
                <a:cubicBezTo>
                  <a:pt x="2053" y="3205"/>
                  <a:pt x="2053" y="3222"/>
                  <a:pt x="2042" y="3232"/>
                </a:cubicBezTo>
                <a:cubicBezTo>
                  <a:pt x="2032" y="3242"/>
                  <a:pt x="2016" y="3241"/>
                  <a:pt x="2006" y="3231"/>
                </a:cubicBezTo>
                <a:cubicBezTo>
                  <a:pt x="1996" y="3221"/>
                  <a:pt x="1996" y="3204"/>
                  <a:pt x="2006" y="3194"/>
                </a:cubicBezTo>
                <a:close/>
                <a:moveTo>
                  <a:pt x="1839" y="3356"/>
                </a:moveTo>
                <a:cubicBezTo>
                  <a:pt x="1849" y="3346"/>
                  <a:pt x="1865" y="3346"/>
                  <a:pt x="1875" y="3357"/>
                </a:cubicBezTo>
                <a:cubicBezTo>
                  <a:pt x="1885" y="3367"/>
                  <a:pt x="1885" y="3383"/>
                  <a:pt x="1875" y="3393"/>
                </a:cubicBezTo>
                <a:cubicBezTo>
                  <a:pt x="1864" y="3403"/>
                  <a:pt x="1848" y="3403"/>
                  <a:pt x="1838" y="3393"/>
                </a:cubicBezTo>
                <a:cubicBezTo>
                  <a:pt x="1828" y="3382"/>
                  <a:pt x="1828" y="3366"/>
                  <a:pt x="1839" y="3356"/>
                </a:cubicBezTo>
                <a:close/>
                <a:moveTo>
                  <a:pt x="1950" y="2964"/>
                </a:moveTo>
                <a:cubicBezTo>
                  <a:pt x="1960" y="2954"/>
                  <a:pt x="1977" y="2954"/>
                  <a:pt x="1987" y="2964"/>
                </a:cubicBezTo>
                <a:cubicBezTo>
                  <a:pt x="1996" y="2975"/>
                  <a:pt x="1996" y="2991"/>
                  <a:pt x="1986" y="3001"/>
                </a:cubicBezTo>
                <a:cubicBezTo>
                  <a:pt x="1975" y="3011"/>
                  <a:pt x="1959" y="3011"/>
                  <a:pt x="1949" y="3000"/>
                </a:cubicBezTo>
                <a:cubicBezTo>
                  <a:pt x="1939" y="2990"/>
                  <a:pt x="1939" y="2974"/>
                  <a:pt x="1950" y="2964"/>
                </a:cubicBezTo>
                <a:close/>
                <a:moveTo>
                  <a:pt x="2064" y="2993"/>
                </a:moveTo>
                <a:cubicBezTo>
                  <a:pt x="2074" y="2983"/>
                  <a:pt x="2091" y="2984"/>
                  <a:pt x="2101" y="2994"/>
                </a:cubicBezTo>
                <a:cubicBezTo>
                  <a:pt x="2111" y="3004"/>
                  <a:pt x="2111" y="3021"/>
                  <a:pt x="2100" y="3031"/>
                </a:cubicBezTo>
                <a:cubicBezTo>
                  <a:pt x="2090" y="3041"/>
                  <a:pt x="2073" y="3040"/>
                  <a:pt x="2063" y="3030"/>
                </a:cubicBezTo>
                <a:cubicBezTo>
                  <a:pt x="2054" y="3020"/>
                  <a:pt x="2054" y="3003"/>
                  <a:pt x="2064" y="2993"/>
                </a:cubicBezTo>
                <a:close/>
                <a:moveTo>
                  <a:pt x="1886" y="3165"/>
                </a:moveTo>
                <a:cubicBezTo>
                  <a:pt x="1896" y="3155"/>
                  <a:pt x="1913" y="3155"/>
                  <a:pt x="1923" y="3165"/>
                </a:cubicBezTo>
                <a:cubicBezTo>
                  <a:pt x="1933" y="3176"/>
                  <a:pt x="1933" y="3192"/>
                  <a:pt x="1922" y="3202"/>
                </a:cubicBezTo>
                <a:cubicBezTo>
                  <a:pt x="1912" y="3212"/>
                  <a:pt x="1895" y="3212"/>
                  <a:pt x="1885" y="3201"/>
                </a:cubicBezTo>
                <a:cubicBezTo>
                  <a:pt x="1876" y="3191"/>
                  <a:pt x="1876" y="3175"/>
                  <a:pt x="1886" y="3165"/>
                </a:cubicBezTo>
                <a:close/>
                <a:moveTo>
                  <a:pt x="1803" y="3244"/>
                </a:moveTo>
                <a:cubicBezTo>
                  <a:pt x="1814" y="3234"/>
                  <a:pt x="1830" y="3235"/>
                  <a:pt x="1840" y="3245"/>
                </a:cubicBezTo>
                <a:cubicBezTo>
                  <a:pt x="1850" y="3255"/>
                  <a:pt x="1850" y="3272"/>
                  <a:pt x="1839" y="3282"/>
                </a:cubicBezTo>
                <a:cubicBezTo>
                  <a:pt x="1829" y="3292"/>
                  <a:pt x="1813" y="3291"/>
                  <a:pt x="1803" y="3281"/>
                </a:cubicBezTo>
                <a:cubicBezTo>
                  <a:pt x="1793" y="3271"/>
                  <a:pt x="1793" y="3254"/>
                  <a:pt x="1803" y="3244"/>
                </a:cubicBezTo>
                <a:close/>
                <a:moveTo>
                  <a:pt x="1864" y="3046"/>
                </a:moveTo>
                <a:cubicBezTo>
                  <a:pt x="1874" y="3036"/>
                  <a:pt x="1891" y="3037"/>
                  <a:pt x="1901" y="3047"/>
                </a:cubicBezTo>
                <a:cubicBezTo>
                  <a:pt x="1911" y="3057"/>
                  <a:pt x="1910" y="3074"/>
                  <a:pt x="1900" y="3084"/>
                </a:cubicBezTo>
                <a:cubicBezTo>
                  <a:pt x="1890" y="3094"/>
                  <a:pt x="1873" y="3093"/>
                  <a:pt x="1863" y="3083"/>
                </a:cubicBezTo>
                <a:cubicBezTo>
                  <a:pt x="1853" y="3073"/>
                  <a:pt x="1854" y="3056"/>
                  <a:pt x="1864" y="3046"/>
                </a:cubicBezTo>
                <a:close/>
                <a:moveTo>
                  <a:pt x="1696" y="3208"/>
                </a:moveTo>
                <a:cubicBezTo>
                  <a:pt x="1706" y="3198"/>
                  <a:pt x="1723" y="3198"/>
                  <a:pt x="1733" y="3209"/>
                </a:cubicBezTo>
                <a:cubicBezTo>
                  <a:pt x="1743" y="3219"/>
                  <a:pt x="1742" y="3235"/>
                  <a:pt x="1732" y="3245"/>
                </a:cubicBezTo>
                <a:cubicBezTo>
                  <a:pt x="1722" y="3255"/>
                  <a:pt x="1705" y="3255"/>
                  <a:pt x="1695" y="3245"/>
                </a:cubicBezTo>
                <a:cubicBezTo>
                  <a:pt x="1686" y="3234"/>
                  <a:pt x="1686" y="3218"/>
                  <a:pt x="1696" y="3208"/>
                </a:cubicBezTo>
                <a:close/>
                <a:moveTo>
                  <a:pt x="1794" y="3255"/>
                </a:moveTo>
                <a:cubicBezTo>
                  <a:pt x="1769" y="3248"/>
                  <a:pt x="1737" y="3238"/>
                  <a:pt x="1737" y="3238"/>
                </a:cubicBezTo>
                <a:moveTo>
                  <a:pt x="1849" y="3350"/>
                </a:moveTo>
                <a:cubicBezTo>
                  <a:pt x="1849" y="3350"/>
                  <a:pt x="1838" y="3315"/>
                  <a:pt x="1830" y="3290"/>
                </a:cubicBezTo>
                <a:moveTo>
                  <a:pt x="1889" y="3091"/>
                </a:moveTo>
                <a:cubicBezTo>
                  <a:pt x="1894" y="3111"/>
                  <a:pt x="1901" y="3139"/>
                  <a:pt x="1906" y="3158"/>
                </a:cubicBezTo>
                <a:moveTo>
                  <a:pt x="1949" y="3000"/>
                </a:moveTo>
                <a:cubicBezTo>
                  <a:pt x="1935" y="3014"/>
                  <a:pt x="1917" y="3031"/>
                  <a:pt x="1903" y="3045"/>
                </a:cubicBezTo>
                <a:moveTo>
                  <a:pt x="2056" y="3005"/>
                </a:moveTo>
                <a:cubicBezTo>
                  <a:pt x="2037" y="3000"/>
                  <a:pt x="2013" y="2994"/>
                  <a:pt x="1994" y="2989"/>
                </a:cubicBezTo>
                <a:moveTo>
                  <a:pt x="2104" y="3103"/>
                </a:moveTo>
                <a:cubicBezTo>
                  <a:pt x="2099" y="3083"/>
                  <a:pt x="2093" y="3057"/>
                  <a:pt x="2088" y="3038"/>
                </a:cubicBezTo>
                <a:moveTo>
                  <a:pt x="2045" y="3193"/>
                </a:moveTo>
                <a:cubicBezTo>
                  <a:pt x="2059" y="3179"/>
                  <a:pt x="2078" y="3162"/>
                  <a:pt x="2091" y="3149"/>
                </a:cubicBezTo>
                <a:moveTo>
                  <a:pt x="1932" y="3186"/>
                </a:moveTo>
                <a:cubicBezTo>
                  <a:pt x="1951" y="3191"/>
                  <a:pt x="1978" y="3199"/>
                  <a:pt x="1998" y="3205"/>
                </a:cubicBezTo>
                <a:moveTo>
                  <a:pt x="1840" y="3245"/>
                </a:moveTo>
                <a:cubicBezTo>
                  <a:pt x="1885" y="3201"/>
                  <a:pt x="1885" y="3201"/>
                  <a:pt x="1885" y="3201"/>
                </a:cubicBezTo>
                <a:moveTo>
                  <a:pt x="1635" y="523"/>
                </a:moveTo>
                <a:cubicBezTo>
                  <a:pt x="1635" y="523"/>
                  <a:pt x="1635" y="523"/>
                  <a:pt x="1635" y="523"/>
                </a:cubicBezTo>
                <a:cubicBezTo>
                  <a:pt x="1635" y="523"/>
                  <a:pt x="1635" y="523"/>
                  <a:pt x="1635" y="523"/>
                </a:cubicBezTo>
                <a:close/>
                <a:moveTo>
                  <a:pt x="1631" y="524"/>
                </a:moveTo>
                <a:cubicBezTo>
                  <a:pt x="1631" y="524"/>
                  <a:pt x="1631" y="524"/>
                  <a:pt x="1631" y="524"/>
                </a:cubicBezTo>
                <a:cubicBezTo>
                  <a:pt x="1631" y="524"/>
                  <a:pt x="1631" y="524"/>
                  <a:pt x="1631" y="524"/>
                </a:cubicBezTo>
                <a:close/>
                <a:moveTo>
                  <a:pt x="1681" y="513"/>
                </a:moveTo>
                <a:cubicBezTo>
                  <a:pt x="1653" y="522"/>
                  <a:pt x="1631" y="525"/>
                  <a:pt x="1631" y="525"/>
                </a:cubicBezTo>
                <a:cubicBezTo>
                  <a:pt x="1625" y="525"/>
                  <a:pt x="1612" y="524"/>
                  <a:pt x="1584" y="519"/>
                </a:cubicBezTo>
                <a:cubicBezTo>
                  <a:pt x="1539" y="511"/>
                  <a:pt x="1476" y="554"/>
                  <a:pt x="1481" y="638"/>
                </a:cubicBezTo>
                <a:cubicBezTo>
                  <a:pt x="1484" y="703"/>
                  <a:pt x="1552" y="806"/>
                  <a:pt x="1602" y="803"/>
                </a:cubicBezTo>
                <a:cubicBezTo>
                  <a:pt x="1614" y="802"/>
                  <a:pt x="1639" y="788"/>
                  <a:pt x="1649" y="787"/>
                </a:cubicBezTo>
                <a:cubicBezTo>
                  <a:pt x="1658" y="787"/>
                  <a:pt x="1685" y="798"/>
                  <a:pt x="1696" y="797"/>
                </a:cubicBezTo>
                <a:cubicBezTo>
                  <a:pt x="1747" y="794"/>
                  <a:pt x="1802" y="683"/>
                  <a:pt x="1798" y="619"/>
                </a:cubicBezTo>
                <a:cubicBezTo>
                  <a:pt x="1792" y="535"/>
                  <a:pt x="1725" y="500"/>
                  <a:pt x="1681" y="513"/>
                </a:cubicBezTo>
                <a:close/>
                <a:moveTo>
                  <a:pt x="1635" y="523"/>
                </a:moveTo>
                <a:cubicBezTo>
                  <a:pt x="1635" y="523"/>
                  <a:pt x="1651" y="459"/>
                  <a:pt x="1601" y="413"/>
                </a:cubicBezTo>
                <a:moveTo>
                  <a:pt x="1635" y="468"/>
                </a:moveTo>
                <a:cubicBezTo>
                  <a:pt x="1672" y="437"/>
                  <a:pt x="1672" y="437"/>
                  <a:pt x="1672" y="437"/>
                </a:cubicBezTo>
                <a:cubicBezTo>
                  <a:pt x="1672" y="437"/>
                  <a:pt x="1662" y="412"/>
                  <a:pt x="1678" y="387"/>
                </a:cubicBezTo>
                <a:cubicBezTo>
                  <a:pt x="1700" y="352"/>
                  <a:pt x="1763" y="353"/>
                  <a:pt x="1763" y="353"/>
                </a:cubicBezTo>
                <a:cubicBezTo>
                  <a:pt x="1763" y="353"/>
                  <a:pt x="1768" y="416"/>
                  <a:pt x="1725" y="436"/>
                </a:cubicBezTo>
                <a:cubicBezTo>
                  <a:pt x="1699" y="447"/>
                  <a:pt x="1672" y="437"/>
                  <a:pt x="1672" y="437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ṣľíďê"/>
          <p:cNvSpPr/>
          <p:nvPr/>
        </p:nvSpPr>
        <p:spPr bwMode="auto">
          <a:xfrm>
            <a:off x="1217435" y="5719875"/>
            <a:ext cx="1230628" cy="414417"/>
          </a:xfrm>
          <a:custGeom>
            <a:avLst/>
            <a:gdLst>
              <a:gd name="T0" fmla="*/ 1501 w 1502"/>
              <a:gd name="T1" fmla="*/ 0 h 507"/>
              <a:gd name="T2" fmla="*/ 761 w 1502"/>
              <a:gd name="T3" fmla="*/ 314 h 507"/>
              <a:gd name="T4" fmla="*/ 0 w 1502"/>
              <a:gd name="T5" fmla="*/ 0 h 507"/>
              <a:gd name="T6" fmla="*/ 0 w 1502"/>
              <a:gd name="T7" fmla="*/ 228 h 507"/>
              <a:gd name="T8" fmla="*/ 761 w 1502"/>
              <a:gd name="T9" fmla="*/ 507 h 507"/>
              <a:gd name="T10" fmla="*/ 1501 w 1502"/>
              <a:gd name="T11" fmla="*/ 228 h 507"/>
              <a:gd name="T12" fmla="*/ 1501 w 1502"/>
              <a:gd name="T13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2" h="507">
                <a:moveTo>
                  <a:pt x="1501" y="0"/>
                </a:moveTo>
                <a:cubicBezTo>
                  <a:pt x="1502" y="48"/>
                  <a:pt x="1133" y="311"/>
                  <a:pt x="761" y="314"/>
                </a:cubicBezTo>
                <a:cubicBezTo>
                  <a:pt x="382" y="317"/>
                  <a:pt x="0" y="6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89"/>
                  <a:pt x="253" y="507"/>
                  <a:pt x="761" y="507"/>
                </a:cubicBezTo>
                <a:cubicBezTo>
                  <a:pt x="1244" y="507"/>
                  <a:pt x="1502" y="277"/>
                  <a:pt x="1501" y="228"/>
                </a:cubicBezTo>
                <a:cubicBezTo>
                  <a:pt x="1501" y="0"/>
                  <a:pt x="1501" y="0"/>
                  <a:pt x="1501" y="0"/>
                </a:cubicBezTo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$ḻiḍê"/>
          <p:cNvSpPr/>
          <p:nvPr/>
        </p:nvSpPr>
        <p:spPr bwMode="auto">
          <a:xfrm>
            <a:off x="2445959" y="5719875"/>
            <a:ext cx="2104" cy="2104"/>
          </a:xfrm>
          <a:prstGeom prst="rect">
            <a:avLst/>
          </a:pr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ŝliḋe"/>
          <p:cNvSpPr/>
          <p:nvPr/>
        </p:nvSpPr>
        <p:spPr bwMode="auto">
          <a:xfrm>
            <a:off x="1217436" y="5492682"/>
            <a:ext cx="1228524" cy="483836"/>
          </a:xfrm>
          <a:custGeom>
            <a:avLst/>
            <a:gdLst>
              <a:gd name="T0" fmla="*/ 1500 w 1501"/>
              <a:gd name="T1" fmla="*/ 268 h 590"/>
              <a:gd name="T2" fmla="*/ 751 w 1501"/>
              <a:gd name="T3" fmla="*/ 0 h 590"/>
              <a:gd name="T4" fmla="*/ 1 w 1501"/>
              <a:gd name="T5" fmla="*/ 269 h 590"/>
              <a:gd name="T6" fmla="*/ 0 w 1501"/>
              <a:gd name="T7" fmla="*/ 277 h 590"/>
              <a:gd name="T8" fmla="*/ 741 w 1501"/>
              <a:gd name="T9" fmla="*/ 590 h 590"/>
              <a:gd name="T10" fmla="*/ 751 w 1501"/>
              <a:gd name="T11" fmla="*/ 590 h 590"/>
              <a:gd name="T12" fmla="*/ 752 w 1501"/>
              <a:gd name="T13" fmla="*/ 590 h 590"/>
              <a:gd name="T14" fmla="*/ 761 w 1501"/>
              <a:gd name="T15" fmla="*/ 590 h 590"/>
              <a:gd name="T16" fmla="*/ 766 w 1501"/>
              <a:gd name="T17" fmla="*/ 590 h 590"/>
              <a:gd name="T18" fmla="*/ 1501 w 1501"/>
              <a:gd name="T19" fmla="*/ 277 h 590"/>
              <a:gd name="T20" fmla="*/ 1501 w 1501"/>
              <a:gd name="T21" fmla="*/ 277 h 590"/>
              <a:gd name="T22" fmla="*/ 1500 w 1501"/>
              <a:gd name="T23" fmla="*/ 26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1" h="590">
                <a:moveTo>
                  <a:pt x="1500" y="268"/>
                </a:moveTo>
                <a:cubicBezTo>
                  <a:pt x="1488" y="119"/>
                  <a:pt x="1157" y="0"/>
                  <a:pt x="751" y="0"/>
                </a:cubicBezTo>
                <a:cubicBezTo>
                  <a:pt x="344" y="0"/>
                  <a:pt x="13" y="120"/>
                  <a:pt x="1" y="269"/>
                </a:cubicBezTo>
                <a:cubicBezTo>
                  <a:pt x="1" y="271"/>
                  <a:pt x="0" y="274"/>
                  <a:pt x="0" y="277"/>
                </a:cubicBezTo>
                <a:cubicBezTo>
                  <a:pt x="0" y="429"/>
                  <a:pt x="331" y="588"/>
                  <a:pt x="741" y="590"/>
                </a:cubicBezTo>
                <a:cubicBezTo>
                  <a:pt x="744" y="590"/>
                  <a:pt x="747" y="590"/>
                  <a:pt x="751" y="590"/>
                </a:cubicBezTo>
                <a:cubicBezTo>
                  <a:pt x="751" y="590"/>
                  <a:pt x="751" y="590"/>
                  <a:pt x="752" y="590"/>
                </a:cubicBezTo>
                <a:cubicBezTo>
                  <a:pt x="755" y="590"/>
                  <a:pt x="758" y="590"/>
                  <a:pt x="761" y="590"/>
                </a:cubicBezTo>
                <a:cubicBezTo>
                  <a:pt x="763" y="590"/>
                  <a:pt x="765" y="590"/>
                  <a:pt x="766" y="590"/>
                </a:cubicBezTo>
                <a:cubicBezTo>
                  <a:pt x="1173" y="587"/>
                  <a:pt x="1500" y="428"/>
                  <a:pt x="1501" y="277"/>
                </a:cubicBezTo>
                <a:cubicBezTo>
                  <a:pt x="1501" y="277"/>
                  <a:pt x="1501" y="277"/>
                  <a:pt x="1501" y="277"/>
                </a:cubicBezTo>
                <a:cubicBezTo>
                  <a:pt x="1501" y="274"/>
                  <a:pt x="1501" y="271"/>
                  <a:pt x="1500" y="268"/>
                </a:cubicBezTo>
              </a:path>
            </a:pathLst>
          </a:custGeom>
          <a:solidFill>
            <a:srgbClr val="4D6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ṡḻîďè"/>
          <p:cNvSpPr/>
          <p:nvPr/>
        </p:nvSpPr>
        <p:spPr bwMode="auto">
          <a:xfrm>
            <a:off x="1248989" y="5200278"/>
            <a:ext cx="1165415" cy="729962"/>
          </a:xfrm>
          <a:custGeom>
            <a:avLst/>
            <a:gdLst>
              <a:gd name="T0" fmla="*/ 1422 w 1422"/>
              <a:gd name="T1" fmla="*/ 0 h 894"/>
              <a:gd name="T2" fmla="*/ 711 w 1422"/>
              <a:gd name="T3" fmla="*/ 388 h 894"/>
              <a:gd name="T4" fmla="*/ 0 w 1422"/>
              <a:gd name="T5" fmla="*/ 0 h 894"/>
              <a:gd name="T6" fmla="*/ 1 w 1422"/>
              <a:gd name="T7" fmla="*/ 624 h 894"/>
              <a:gd name="T8" fmla="*/ 720 w 1422"/>
              <a:gd name="T9" fmla="*/ 894 h 894"/>
              <a:gd name="T10" fmla="*/ 1420 w 1422"/>
              <a:gd name="T11" fmla="*/ 624 h 894"/>
              <a:gd name="T12" fmla="*/ 1422 w 1422"/>
              <a:gd name="T13" fmla="*/ 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2" h="894">
                <a:moveTo>
                  <a:pt x="1422" y="0"/>
                </a:moveTo>
                <a:cubicBezTo>
                  <a:pt x="711" y="388"/>
                  <a:pt x="711" y="388"/>
                  <a:pt x="711" y="388"/>
                </a:cubicBezTo>
                <a:cubicBezTo>
                  <a:pt x="0" y="0"/>
                  <a:pt x="0" y="0"/>
                  <a:pt x="0" y="0"/>
                </a:cubicBezTo>
                <a:cubicBezTo>
                  <a:pt x="1" y="624"/>
                  <a:pt x="1" y="624"/>
                  <a:pt x="1" y="624"/>
                </a:cubicBezTo>
                <a:cubicBezTo>
                  <a:pt x="1" y="682"/>
                  <a:pt x="223" y="894"/>
                  <a:pt x="720" y="894"/>
                </a:cubicBezTo>
                <a:cubicBezTo>
                  <a:pt x="1256" y="894"/>
                  <a:pt x="1422" y="670"/>
                  <a:pt x="1420" y="624"/>
                </a:cubicBezTo>
                <a:cubicBezTo>
                  <a:pt x="1422" y="0"/>
                  <a:pt x="1422" y="0"/>
                  <a:pt x="1422" y="0"/>
                </a:cubicBezTo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ïṩḷîḍé"/>
          <p:cNvSpPr/>
          <p:nvPr/>
        </p:nvSpPr>
        <p:spPr bwMode="auto">
          <a:xfrm>
            <a:off x="1248989" y="5467439"/>
            <a:ext cx="986606" cy="427039"/>
          </a:xfrm>
          <a:custGeom>
            <a:avLst/>
            <a:gdLst>
              <a:gd name="T0" fmla="*/ 1023 w 1203"/>
              <a:gd name="T1" fmla="*/ 523 h 523"/>
              <a:gd name="T2" fmla="*/ 783 w 1203"/>
              <a:gd name="T3" fmla="*/ 439 h 523"/>
              <a:gd name="T4" fmla="*/ 1201 w 1203"/>
              <a:gd name="T5" fmla="*/ 356 h 523"/>
              <a:gd name="T6" fmla="*/ 1203 w 1203"/>
              <a:gd name="T7" fmla="*/ 409 h 523"/>
              <a:gd name="T8" fmla="*/ 1195 w 1203"/>
              <a:gd name="T9" fmla="*/ 416 h 523"/>
              <a:gd name="T10" fmla="*/ 1190 w 1203"/>
              <a:gd name="T11" fmla="*/ 416 h 523"/>
              <a:gd name="T12" fmla="*/ 1115 w 1203"/>
              <a:gd name="T13" fmla="*/ 441 h 523"/>
              <a:gd name="T14" fmla="*/ 1114 w 1203"/>
              <a:gd name="T15" fmla="*/ 441 h 523"/>
              <a:gd name="T16" fmla="*/ 1023 w 1203"/>
              <a:gd name="T17" fmla="*/ 523 h 523"/>
              <a:gd name="T18" fmla="*/ 1 w 1203"/>
              <a:gd name="T19" fmla="*/ 157 h 523"/>
              <a:gd name="T20" fmla="*/ 0 w 1203"/>
              <a:gd name="T21" fmla="*/ 0 h 523"/>
              <a:gd name="T22" fmla="*/ 1 w 1203"/>
              <a:gd name="T23" fmla="*/ 0 h 523"/>
              <a:gd name="T24" fmla="*/ 1 w 1203"/>
              <a:gd name="T25" fmla="*/ 75 h 523"/>
              <a:gd name="T26" fmla="*/ 11 w 1203"/>
              <a:gd name="T27" fmla="*/ 128 h 523"/>
              <a:gd name="T28" fmla="*/ 1 w 1203"/>
              <a:gd name="T29" fmla="*/ 157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3" h="523">
                <a:moveTo>
                  <a:pt x="1023" y="523"/>
                </a:moveTo>
                <a:cubicBezTo>
                  <a:pt x="949" y="516"/>
                  <a:pt x="867" y="484"/>
                  <a:pt x="783" y="439"/>
                </a:cubicBezTo>
                <a:cubicBezTo>
                  <a:pt x="953" y="432"/>
                  <a:pt x="1095" y="399"/>
                  <a:pt x="1201" y="356"/>
                </a:cubicBezTo>
                <a:cubicBezTo>
                  <a:pt x="1203" y="409"/>
                  <a:pt x="1203" y="409"/>
                  <a:pt x="1203" y="409"/>
                </a:cubicBezTo>
                <a:cubicBezTo>
                  <a:pt x="1195" y="416"/>
                  <a:pt x="1195" y="416"/>
                  <a:pt x="1195" y="416"/>
                </a:cubicBezTo>
                <a:cubicBezTo>
                  <a:pt x="1194" y="416"/>
                  <a:pt x="1192" y="416"/>
                  <a:pt x="1190" y="416"/>
                </a:cubicBezTo>
                <a:cubicBezTo>
                  <a:pt x="1161" y="416"/>
                  <a:pt x="1135" y="424"/>
                  <a:pt x="1115" y="441"/>
                </a:cubicBezTo>
                <a:cubicBezTo>
                  <a:pt x="1114" y="441"/>
                  <a:pt x="1114" y="441"/>
                  <a:pt x="1114" y="441"/>
                </a:cubicBezTo>
                <a:cubicBezTo>
                  <a:pt x="1023" y="523"/>
                  <a:pt x="1023" y="523"/>
                  <a:pt x="1023" y="523"/>
                </a:cubicBezTo>
                <a:moveTo>
                  <a:pt x="1" y="157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75"/>
                  <a:pt x="1" y="75"/>
                  <a:pt x="1" y="75"/>
                </a:cubicBezTo>
                <a:cubicBezTo>
                  <a:pt x="1" y="93"/>
                  <a:pt x="4" y="110"/>
                  <a:pt x="11" y="128"/>
                </a:cubicBezTo>
                <a:cubicBezTo>
                  <a:pt x="5" y="136"/>
                  <a:pt x="1" y="146"/>
                  <a:pt x="1" y="157"/>
                </a:cubicBezTo>
              </a:path>
            </a:pathLst>
          </a:custGeom>
          <a:solidFill>
            <a:srgbClr val="172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śḷîďè"/>
          <p:cNvSpPr/>
          <p:nvPr/>
        </p:nvSpPr>
        <p:spPr bwMode="auto">
          <a:xfrm>
            <a:off x="1259508" y="5549481"/>
            <a:ext cx="631091" cy="277680"/>
          </a:xfrm>
          <a:custGeom>
            <a:avLst/>
            <a:gdLst>
              <a:gd name="T0" fmla="*/ 699 w 772"/>
              <a:gd name="T1" fmla="*/ 341 h 341"/>
              <a:gd name="T2" fmla="*/ 325 w 772"/>
              <a:gd name="T3" fmla="*/ 279 h 341"/>
              <a:gd name="T4" fmla="*/ 277 w 772"/>
              <a:gd name="T5" fmla="*/ 261 h 341"/>
              <a:gd name="T6" fmla="*/ 0 w 772"/>
              <a:gd name="T7" fmla="*/ 29 h 341"/>
              <a:gd name="T8" fmla="*/ 78 w 772"/>
              <a:gd name="T9" fmla="*/ 0 h 341"/>
              <a:gd name="T10" fmla="*/ 274 w 772"/>
              <a:gd name="T11" fmla="*/ 53 h 341"/>
              <a:gd name="T12" fmla="*/ 772 w 772"/>
              <a:gd name="T13" fmla="*/ 340 h 341"/>
              <a:gd name="T14" fmla="*/ 699 w 772"/>
              <a:gd name="T15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2" h="341">
                <a:moveTo>
                  <a:pt x="699" y="341"/>
                </a:moveTo>
                <a:cubicBezTo>
                  <a:pt x="561" y="341"/>
                  <a:pt x="433" y="318"/>
                  <a:pt x="325" y="279"/>
                </a:cubicBezTo>
                <a:cubicBezTo>
                  <a:pt x="277" y="261"/>
                  <a:pt x="277" y="261"/>
                  <a:pt x="277" y="261"/>
                </a:cubicBezTo>
                <a:cubicBezTo>
                  <a:pt x="132" y="201"/>
                  <a:pt x="30" y="115"/>
                  <a:pt x="0" y="29"/>
                </a:cubicBezTo>
                <a:cubicBezTo>
                  <a:pt x="13" y="10"/>
                  <a:pt x="41" y="0"/>
                  <a:pt x="78" y="0"/>
                </a:cubicBezTo>
                <a:cubicBezTo>
                  <a:pt x="128" y="0"/>
                  <a:pt x="196" y="18"/>
                  <a:pt x="274" y="53"/>
                </a:cubicBezTo>
                <a:cubicBezTo>
                  <a:pt x="435" y="125"/>
                  <a:pt x="609" y="254"/>
                  <a:pt x="772" y="340"/>
                </a:cubicBezTo>
                <a:cubicBezTo>
                  <a:pt x="748" y="341"/>
                  <a:pt x="724" y="341"/>
                  <a:pt x="699" y="341"/>
                </a:cubicBezTo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S1ïḍè"/>
          <p:cNvSpPr/>
          <p:nvPr/>
        </p:nvSpPr>
        <p:spPr bwMode="auto">
          <a:xfrm>
            <a:off x="1251094" y="5467439"/>
            <a:ext cx="982399" cy="359722"/>
          </a:xfrm>
          <a:custGeom>
            <a:avLst/>
            <a:gdLst>
              <a:gd name="T0" fmla="*/ 782 w 1200"/>
              <a:gd name="T1" fmla="*/ 439 h 439"/>
              <a:gd name="T2" fmla="*/ 284 w 1200"/>
              <a:gd name="T3" fmla="*/ 152 h 439"/>
              <a:gd name="T4" fmla="*/ 88 w 1200"/>
              <a:gd name="T5" fmla="*/ 99 h 439"/>
              <a:gd name="T6" fmla="*/ 10 w 1200"/>
              <a:gd name="T7" fmla="*/ 128 h 439"/>
              <a:gd name="T8" fmla="*/ 0 w 1200"/>
              <a:gd name="T9" fmla="*/ 75 h 439"/>
              <a:gd name="T10" fmla="*/ 0 w 1200"/>
              <a:gd name="T11" fmla="*/ 0 h 439"/>
              <a:gd name="T12" fmla="*/ 709 w 1200"/>
              <a:gd name="T13" fmla="*/ 315 h 439"/>
              <a:gd name="T14" fmla="*/ 1193 w 1200"/>
              <a:gd name="T15" fmla="*/ 103 h 439"/>
              <a:gd name="T16" fmla="*/ 1200 w 1200"/>
              <a:gd name="T17" fmla="*/ 356 h 439"/>
              <a:gd name="T18" fmla="*/ 782 w 1200"/>
              <a:gd name="T19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439">
                <a:moveTo>
                  <a:pt x="782" y="439"/>
                </a:moveTo>
                <a:cubicBezTo>
                  <a:pt x="619" y="353"/>
                  <a:pt x="445" y="224"/>
                  <a:pt x="284" y="152"/>
                </a:cubicBezTo>
                <a:cubicBezTo>
                  <a:pt x="206" y="117"/>
                  <a:pt x="138" y="99"/>
                  <a:pt x="88" y="99"/>
                </a:cubicBezTo>
                <a:cubicBezTo>
                  <a:pt x="51" y="99"/>
                  <a:pt x="23" y="109"/>
                  <a:pt x="10" y="128"/>
                </a:cubicBezTo>
                <a:cubicBezTo>
                  <a:pt x="3" y="110"/>
                  <a:pt x="0" y="93"/>
                  <a:pt x="0" y="75"/>
                </a:cubicBezTo>
                <a:cubicBezTo>
                  <a:pt x="0" y="0"/>
                  <a:pt x="0" y="0"/>
                  <a:pt x="0" y="0"/>
                </a:cubicBezTo>
                <a:cubicBezTo>
                  <a:pt x="709" y="315"/>
                  <a:pt x="709" y="315"/>
                  <a:pt x="709" y="315"/>
                </a:cubicBezTo>
                <a:cubicBezTo>
                  <a:pt x="1193" y="103"/>
                  <a:pt x="1193" y="103"/>
                  <a:pt x="1193" y="103"/>
                </a:cubicBezTo>
                <a:cubicBezTo>
                  <a:pt x="1200" y="356"/>
                  <a:pt x="1200" y="356"/>
                  <a:pt x="1200" y="356"/>
                </a:cubicBezTo>
                <a:cubicBezTo>
                  <a:pt x="1094" y="399"/>
                  <a:pt x="952" y="432"/>
                  <a:pt x="782" y="439"/>
                </a:cubicBezTo>
              </a:path>
            </a:pathLst>
          </a:custGeom>
          <a:solidFill>
            <a:srgbClr val="172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ïşļîḋè"/>
          <p:cNvSpPr/>
          <p:nvPr/>
        </p:nvSpPr>
        <p:spPr bwMode="auto">
          <a:xfrm>
            <a:off x="901890" y="4907872"/>
            <a:ext cx="1868030" cy="818315"/>
          </a:xfrm>
          <a:custGeom>
            <a:avLst/>
            <a:gdLst>
              <a:gd name="T0" fmla="*/ 743 w 888"/>
              <a:gd name="T1" fmla="*/ 136 h 389"/>
              <a:gd name="T2" fmla="*/ 442 w 888"/>
              <a:gd name="T3" fmla="*/ 0 h 389"/>
              <a:gd name="T4" fmla="*/ 143 w 888"/>
              <a:gd name="T5" fmla="*/ 136 h 389"/>
              <a:gd name="T6" fmla="*/ 0 w 888"/>
              <a:gd name="T7" fmla="*/ 164 h 389"/>
              <a:gd name="T8" fmla="*/ 0 w 888"/>
              <a:gd name="T9" fmla="*/ 193 h 389"/>
              <a:gd name="T10" fmla="*/ 0 w 888"/>
              <a:gd name="T11" fmla="*/ 193 h 389"/>
              <a:gd name="T12" fmla="*/ 442 w 888"/>
              <a:gd name="T13" fmla="*/ 389 h 389"/>
              <a:gd name="T14" fmla="*/ 888 w 888"/>
              <a:gd name="T15" fmla="*/ 193 h 389"/>
              <a:gd name="T16" fmla="*/ 888 w 888"/>
              <a:gd name="T17" fmla="*/ 193 h 389"/>
              <a:gd name="T18" fmla="*/ 888 w 888"/>
              <a:gd name="T19" fmla="*/ 164 h 389"/>
              <a:gd name="T20" fmla="*/ 743 w 888"/>
              <a:gd name="T21" fmla="*/ 136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8" h="389">
                <a:moveTo>
                  <a:pt x="743" y="136"/>
                </a:moveTo>
                <a:lnTo>
                  <a:pt x="442" y="0"/>
                </a:lnTo>
                <a:lnTo>
                  <a:pt x="143" y="136"/>
                </a:lnTo>
                <a:lnTo>
                  <a:pt x="0" y="164"/>
                </a:lnTo>
                <a:lnTo>
                  <a:pt x="0" y="193"/>
                </a:lnTo>
                <a:lnTo>
                  <a:pt x="0" y="193"/>
                </a:lnTo>
                <a:lnTo>
                  <a:pt x="442" y="389"/>
                </a:lnTo>
                <a:lnTo>
                  <a:pt x="888" y="193"/>
                </a:lnTo>
                <a:lnTo>
                  <a:pt x="888" y="193"/>
                </a:lnTo>
                <a:lnTo>
                  <a:pt x="888" y="164"/>
                </a:lnTo>
                <a:lnTo>
                  <a:pt x="743" y="136"/>
                </a:lnTo>
                <a:close/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ṡḻîḍé"/>
          <p:cNvSpPr/>
          <p:nvPr/>
        </p:nvSpPr>
        <p:spPr bwMode="auto">
          <a:xfrm>
            <a:off x="901890" y="4907872"/>
            <a:ext cx="1868030" cy="818315"/>
          </a:xfrm>
          <a:custGeom>
            <a:avLst/>
            <a:gdLst>
              <a:gd name="T0" fmla="*/ 743 w 888"/>
              <a:gd name="T1" fmla="*/ 136 h 389"/>
              <a:gd name="T2" fmla="*/ 442 w 888"/>
              <a:gd name="T3" fmla="*/ 0 h 389"/>
              <a:gd name="T4" fmla="*/ 143 w 888"/>
              <a:gd name="T5" fmla="*/ 136 h 389"/>
              <a:gd name="T6" fmla="*/ 0 w 888"/>
              <a:gd name="T7" fmla="*/ 164 h 389"/>
              <a:gd name="T8" fmla="*/ 0 w 888"/>
              <a:gd name="T9" fmla="*/ 193 h 389"/>
              <a:gd name="T10" fmla="*/ 0 w 888"/>
              <a:gd name="T11" fmla="*/ 193 h 389"/>
              <a:gd name="T12" fmla="*/ 442 w 888"/>
              <a:gd name="T13" fmla="*/ 389 h 389"/>
              <a:gd name="T14" fmla="*/ 888 w 888"/>
              <a:gd name="T15" fmla="*/ 193 h 389"/>
              <a:gd name="T16" fmla="*/ 888 w 888"/>
              <a:gd name="T17" fmla="*/ 193 h 389"/>
              <a:gd name="T18" fmla="*/ 888 w 888"/>
              <a:gd name="T19" fmla="*/ 164 h 389"/>
              <a:gd name="T20" fmla="*/ 743 w 888"/>
              <a:gd name="T21" fmla="*/ 136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8" h="389">
                <a:moveTo>
                  <a:pt x="743" y="136"/>
                </a:moveTo>
                <a:lnTo>
                  <a:pt x="442" y="0"/>
                </a:lnTo>
                <a:lnTo>
                  <a:pt x="143" y="136"/>
                </a:lnTo>
                <a:lnTo>
                  <a:pt x="0" y="164"/>
                </a:lnTo>
                <a:lnTo>
                  <a:pt x="0" y="193"/>
                </a:lnTo>
                <a:lnTo>
                  <a:pt x="0" y="193"/>
                </a:lnTo>
                <a:lnTo>
                  <a:pt x="442" y="389"/>
                </a:lnTo>
                <a:lnTo>
                  <a:pt x="888" y="193"/>
                </a:lnTo>
                <a:lnTo>
                  <a:pt x="888" y="193"/>
                </a:lnTo>
                <a:lnTo>
                  <a:pt x="888" y="164"/>
                </a:lnTo>
                <a:lnTo>
                  <a:pt x="743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ṩḷiḑè"/>
          <p:cNvSpPr/>
          <p:nvPr/>
        </p:nvSpPr>
        <p:spPr bwMode="auto">
          <a:xfrm>
            <a:off x="901890" y="4830038"/>
            <a:ext cx="1868030" cy="833040"/>
          </a:xfrm>
          <a:custGeom>
            <a:avLst/>
            <a:gdLst>
              <a:gd name="T0" fmla="*/ 442 w 888"/>
              <a:gd name="T1" fmla="*/ 0 h 396"/>
              <a:gd name="T2" fmla="*/ 0 w 888"/>
              <a:gd name="T3" fmla="*/ 201 h 396"/>
              <a:gd name="T4" fmla="*/ 442 w 888"/>
              <a:gd name="T5" fmla="*/ 396 h 396"/>
              <a:gd name="T6" fmla="*/ 888 w 888"/>
              <a:gd name="T7" fmla="*/ 201 h 396"/>
              <a:gd name="T8" fmla="*/ 442 w 888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8" h="396">
                <a:moveTo>
                  <a:pt x="442" y="0"/>
                </a:moveTo>
                <a:lnTo>
                  <a:pt x="0" y="201"/>
                </a:lnTo>
                <a:lnTo>
                  <a:pt x="442" y="396"/>
                </a:lnTo>
                <a:lnTo>
                  <a:pt x="888" y="201"/>
                </a:lnTo>
                <a:lnTo>
                  <a:pt x="442" y="0"/>
                </a:lnTo>
                <a:close/>
              </a:path>
            </a:pathLst>
          </a:custGeom>
          <a:solidFill>
            <a:srgbClr val="4D6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şḻiḍe"/>
          <p:cNvSpPr/>
          <p:nvPr/>
        </p:nvSpPr>
        <p:spPr bwMode="auto">
          <a:xfrm>
            <a:off x="901890" y="4830038"/>
            <a:ext cx="1868030" cy="833040"/>
          </a:xfrm>
          <a:custGeom>
            <a:avLst/>
            <a:gdLst>
              <a:gd name="T0" fmla="*/ 442 w 888"/>
              <a:gd name="T1" fmla="*/ 0 h 396"/>
              <a:gd name="T2" fmla="*/ 0 w 888"/>
              <a:gd name="T3" fmla="*/ 201 h 396"/>
              <a:gd name="T4" fmla="*/ 442 w 888"/>
              <a:gd name="T5" fmla="*/ 396 h 396"/>
              <a:gd name="T6" fmla="*/ 888 w 888"/>
              <a:gd name="T7" fmla="*/ 201 h 396"/>
              <a:gd name="T8" fmla="*/ 442 w 888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8" h="396">
                <a:moveTo>
                  <a:pt x="442" y="0"/>
                </a:moveTo>
                <a:lnTo>
                  <a:pt x="0" y="201"/>
                </a:lnTo>
                <a:lnTo>
                  <a:pt x="442" y="396"/>
                </a:lnTo>
                <a:lnTo>
                  <a:pt x="888" y="201"/>
                </a:lnTo>
                <a:lnTo>
                  <a:pt x="4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ṡḻïďe"/>
          <p:cNvSpPr/>
          <p:nvPr/>
        </p:nvSpPr>
        <p:spPr bwMode="auto">
          <a:xfrm>
            <a:off x="1343653" y="5450610"/>
            <a:ext cx="39970" cy="63109"/>
          </a:xfrm>
          <a:custGeom>
            <a:avLst/>
            <a:gdLst>
              <a:gd name="T0" fmla="*/ 45 w 49"/>
              <a:gd name="T1" fmla="*/ 76 h 76"/>
              <a:gd name="T2" fmla="*/ 0 w 49"/>
              <a:gd name="T3" fmla="*/ 50 h 76"/>
              <a:gd name="T4" fmla="*/ 10 w 49"/>
              <a:gd name="T5" fmla="*/ 0 h 76"/>
              <a:gd name="T6" fmla="*/ 49 w 49"/>
              <a:gd name="T7" fmla="*/ 17 h 76"/>
              <a:gd name="T8" fmla="*/ 45 w 49"/>
              <a:gd name="T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76">
                <a:moveTo>
                  <a:pt x="45" y="76"/>
                </a:moveTo>
                <a:cubicBezTo>
                  <a:pt x="0" y="50"/>
                  <a:pt x="0" y="50"/>
                  <a:pt x="0" y="50"/>
                </a:cubicBezTo>
                <a:cubicBezTo>
                  <a:pt x="3" y="31"/>
                  <a:pt x="6" y="13"/>
                  <a:pt x="10" y="0"/>
                </a:cubicBezTo>
                <a:cubicBezTo>
                  <a:pt x="49" y="17"/>
                  <a:pt x="49" y="17"/>
                  <a:pt x="49" y="17"/>
                </a:cubicBezTo>
                <a:cubicBezTo>
                  <a:pt x="46" y="40"/>
                  <a:pt x="45" y="76"/>
                  <a:pt x="45" y="76"/>
                </a:cubicBezTo>
              </a:path>
            </a:pathLst>
          </a:custGeom>
          <a:solidFill>
            <a:srgbClr val="1C35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ṩḻîḑê"/>
          <p:cNvSpPr/>
          <p:nvPr/>
        </p:nvSpPr>
        <p:spPr bwMode="auto">
          <a:xfrm>
            <a:off x="1352068" y="5223417"/>
            <a:ext cx="443868" cy="241919"/>
          </a:xfrm>
          <a:custGeom>
            <a:avLst/>
            <a:gdLst>
              <a:gd name="T0" fmla="*/ 39 w 543"/>
              <a:gd name="T1" fmla="*/ 295 h 295"/>
              <a:gd name="T2" fmla="*/ 0 w 543"/>
              <a:gd name="T3" fmla="*/ 278 h 295"/>
              <a:gd name="T4" fmla="*/ 7 w 543"/>
              <a:gd name="T5" fmla="*/ 260 h 295"/>
              <a:gd name="T6" fmla="*/ 502 w 543"/>
              <a:gd name="T7" fmla="*/ 0 h 295"/>
              <a:gd name="T8" fmla="*/ 543 w 543"/>
              <a:gd name="T9" fmla="*/ 18 h 295"/>
              <a:gd name="T10" fmla="*/ 43 w 543"/>
              <a:gd name="T11" fmla="*/ 279 h 295"/>
              <a:gd name="T12" fmla="*/ 39 w 543"/>
              <a:gd name="T13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3" h="295">
                <a:moveTo>
                  <a:pt x="39" y="295"/>
                </a:moveTo>
                <a:cubicBezTo>
                  <a:pt x="0" y="278"/>
                  <a:pt x="0" y="278"/>
                  <a:pt x="0" y="278"/>
                </a:cubicBezTo>
                <a:cubicBezTo>
                  <a:pt x="2" y="271"/>
                  <a:pt x="5" y="265"/>
                  <a:pt x="7" y="260"/>
                </a:cubicBezTo>
                <a:cubicBezTo>
                  <a:pt x="64" y="160"/>
                  <a:pt x="348" y="52"/>
                  <a:pt x="502" y="0"/>
                </a:cubicBezTo>
                <a:cubicBezTo>
                  <a:pt x="512" y="8"/>
                  <a:pt x="526" y="14"/>
                  <a:pt x="543" y="18"/>
                </a:cubicBezTo>
                <a:cubicBezTo>
                  <a:pt x="386" y="72"/>
                  <a:pt x="100" y="181"/>
                  <a:pt x="43" y="279"/>
                </a:cubicBezTo>
                <a:cubicBezTo>
                  <a:pt x="42" y="283"/>
                  <a:pt x="40" y="288"/>
                  <a:pt x="39" y="295"/>
                </a:cubicBezTo>
              </a:path>
            </a:pathLst>
          </a:custGeom>
          <a:solidFill>
            <a:srgbClr val="2F4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$liḍe"/>
          <p:cNvSpPr/>
          <p:nvPr/>
        </p:nvSpPr>
        <p:spPr bwMode="auto">
          <a:xfrm>
            <a:off x="1751759" y="5164515"/>
            <a:ext cx="166188" cy="79938"/>
          </a:xfrm>
          <a:custGeom>
            <a:avLst/>
            <a:gdLst>
              <a:gd name="T0" fmla="*/ 101 w 202"/>
              <a:gd name="T1" fmla="*/ 97 h 97"/>
              <a:gd name="T2" fmla="*/ 55 w 202"/>
              <a:gd name="T3" fmla="*/ 91 h 97"/>
              <a:gd name="T4" fmla="*/ 158 w 202"/>
              <a:gd name="T5" fmla="*/ 58 h 97"/>
              <a:gd name="T6" fmla="*/ 114 w 202"/>
              <a:gd name="T7" fmla="*/ 41 h 97"/>
              <a:gd name="T8" fmla="*/ 14 w 202"/>
              <a:gd name="T9" fmla="*/ 73 h 97"/>
              <a:gd name="T10" fmla="*/ 0 w 202"/>
              <a:gd name="T11" fmla="*/ 49 h 97"/>
              <a:gd name="T12" fmla="*/ 101 w 202"/>
              <a:gd name="T13" fmla="*/ 0 h 97"/>
              <a:gd name="T14" fmla="*/ 202 w 202"/>
              <a:gd name="T15" fmla="*/ 49 h 97"/>
              <a:gd name="T16" fmla="*/ 101 w 202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97">
                <a:moveTo>
                  <a:pt x="101" y="97"/>
                </a:moveTo>
                <a:cubicBezTo>
                  <a:pt x="84" y="97"/>
                  <a:pt x="69" y="95"/>
                  <a:pt x="55" y="91"/>
                </a:cubicBezTo>
                <a:cubicBezTo>
                  <a:pt x="117" y="70"/>
                  <a:pt x="158" y="58"/>
                  <a:pt x="158" y="58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4" y="41"/>
                  <a:pt x="74" y="53"/>
                  <a:pt x="14" y="73"/>
                </a:cubicBezTo>
                <a:cubicBezTo>
                  <a:pt x="5" y="66"/>
                  <a:pt x="0" y="58"/>
                  <a:pt x="0" y="49"/>
                </a:cubicBezTo>
                <a:cubicBezTo>
                  <a:pt x="0" y="22"/>
                  <a:pt x="45" y="0"/>
                  <a:pt x="101" y="0"/>
                </a:cubicBezTo>
                <a:cubicBezTo>
                  <a:pt x="157" y="0"/>
                  <a:pt x="202" y="22"/>
                  <a:pt x="202" y="49"/>
                </a:cubicBezTo>
                <a:cubicBezTo>
                  <a:pt x="202" y="75"/>
                  <a:pt x="157" y="97"/>
                  <a:pt x="101" y="97"/>
                </a:cubicBezTo>
              </a:path>
            </a:pathLst>
          </a:custGeom>
          <a:solidFill>
            <a:srgbClr val="2539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Sḻiḑè"/>
          <p:cNvSpPr/>
          <p:nvPr/>
        </p:nvSpPr>
        <p:spPr bwMode="auto">
          <a:xfrm>
            <a:off x="1764381" y="5198173"/>
            <a:ext cx="117803" cy="39970"/>
          </a:xfrm>
          <a:custGeom>
            <a:avLst/>
            <a:gdLst>
              <a:gd name="T0" fmla="*/ 41 w 144"/>
              <a:gd name="T1" fmla="*/ 50 h 50"/>
              <a:gd name="T2" fmla="*/ 0 w 144"/>
              <a:gd name="T3" fmla="*/ 32 h 50"/>
              <a:gd name="T4" fmla="*/ 100 w 144"/>
              <a:gd name="T5" fmla="*/ 0 h 50"/>
              <a:gd name="T6" fmla="*/ 144 w 144"/>
              <a:gd name="T7" fmla="*/ 17 h 50"/>
              <a:gd name="T8" fmla="*/ 41 w 144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50">
                <a:moveTo>
                  <a:pt x="41" y="50"/>
                </a:moveTo>
                <a:cubicBezTo>
                  <a:pt x="24" y="46"/>
                  <a:pt x="10" y="40"/>
                  <a:pt x="0" y="32"/>
                </a:cubicBezTo>
                <a:cubicBezTo>
                  <a:pt x="60" y="12"/>
                  <a:pt x="100" y="0"/>
                  <a:pt x="100" y="0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17"/>
                  <a:pt x="103" y="29"/>
                  <a:pt x="41" y="50"/>
                </a:cubicBezTo>
              </a:path>
            </a:pathLst>
          </a:custGeom>
          <a:solidFill>
            <a:srgbClr val="16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îśľîďè"/>
          <p:cNvSpPr/>
          <p:nvPr/>
        </p:nvSpPr>
        <p:spPr bwMode="auto">
          <a:xfrm>
            <a:off x="1326825" y="5189759"/>
            <a:ext cx="517495" cy="458593"/>
          </a:xfrm>
          <a:custGeom>
            <a:avLst/>
            <a:gdLst>
              <a:gd name="T0" fmla="*/ 8 w 631"/>
              <a:gd name="T1" fmla="*/ 561 h 561"/>
              <a:gd name="T2" fmla="*/ 28 w 631"/>
              <a:gd name="T3" fmla="*/ 287 h 561"/>
              <a:gd name="T4" fmla="*/ 614 w 631"/>
              <a:gd name="T5" fmla="*/ 0 h 561"/>
              <a:gd name="T6" fmla="*/ 631 w 631"/>
              <a:gd name="T7" fmla="*/ 14 h 561"/>
              <a:gd name="T8" fmla="*/ 50 w 631"/>
              <a:gd name="T9" fmla="*/ 299 h 561"/>
              <a:gd name="T10" fmla="*/ 33 w 631"/>
              <a:gd name="T11" fmla="*/ 558 h 561"/>
              <a:gd name="T12" fmla="*/ 8 w 631"/>
              <a:gd name="T13" fmla="*/ 56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1" h="561">
                <a:moveTo>
                  <a:pt x="8" y="561"/>
                </a:moveTo>
                <a:cubicBezTo>
                  <a:pt x="6" y="519"/>
                  <a:pt x="0" y="337"/>
                  <a:pt x="28" y="287"/>
                </a:cubicBezTo>
                <a:cubicBezTo>
                  <a:pt x="100" y="159"/>
                  <a:pt x="566" y="15"/>
                  <a:pt x="614" y="0"/>
                </a:cubicBezTo>
                <a:cubicBezTo>
                  <a:pt x="631" y="14"/>
                  <a:pt x="631" y="14"/>
                  <a:pt x="631" y="14"/>
                </a:cubicBezTo>
                <a:cubicBezTo>
                  <a:pt x="544" y="40"/>
                  <a:pt x="122" y="172"/>
                  <a:pt x="50" y="299"/>
                </a:cubicBezTo>
                <a:cubicBezTo>
                  <a:pt x="22" y="348"/>
                  <a:pt x="31" y="519"/>
                  <a:pt x="33" y="558"/>
                </a:cubicBezTo>
                <a:cubicBezTo>
                  <a:pt x="8" y="561"/>
                  <a:pt x="8" y="561"/>
                  <a:pt x="8" y="561"/>
                </a:cubicBezTo>
                <a:close/>
              </a:path>
            </a:pathLst>
          </a:custGeom>
          <a:solidFill>
            <a:srgbClr val="FCD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íŝľíḑê"/>
          <p:cNvSpPr/>
          <p:nvPr/>
        </p:nvSpPr>
        <p:spPr bwMode="auto">
          <a:xfrm>
            <a:off x="1770691" y="5202381"/>
            <a:ext cx="29451" cy="21036"/>
          </a:xfrm>
          <a:custGeom>
            <a:avLst/>
            <a:gdLst>
              <a:gd name="T0" fmla="*/ 5 w 35"/>
              <a:gd name="T1" fmla="*/ 25 h 25"/>
              <a:gd name="T2" fmla="*/ 35 w 35"/>
              <a:gd name="T3" fmla="*/ 17 h 25"/>
              <a:gd name="T4" fmla="*/ 19 w 35"/>
              <a:gd name="T5" fmla="*/ 1 h 25"/>
              <a:gd name="T6" fmla="*/ 6 w 35"/>
              <a:gd name="T7" fmla="*/ 5 h 25"/>
              <a:gd name="T8" fmla="*/ 0 w 35"/>
              <a:gd name="T9" fmla="*/ 8 h 25"/>
              <a:gd name="T10" fmla="*/ 5 w 35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5">
                <a:moveTo>
                  <a:pt x="5" y="25"/>
                </a:move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21" y="2"/>
                  <a:pt x="19" y="1"/>
                </a:cubicBezTo>
                <a:cubicBezTo>
                  <a:pt x="17" y="0"/>
                  <a:pt x="6" y="5"/>
                  <a:pt x="6" y="5"/>
                </a:cubicBezTo>
                <a:cubicBezTo>
                  <a:pt x="0" y="8"/>
                  <a:pt x="0" y="8"/>
                  <a:pt x="0" y="8"/>
                </a:cubicBezTo>
                <a:cubicBezTo>
                  <a:pt x="6" y="7"/>
                  <a:pt x="12" y="22"/>
                  <a:pt x="5" y="25"/>
                </a:cubicBezTo>
                <a:close/>
              </a:path>
            </a:pathLst>
          </a:custGeom>
          <a:solidFill>
            <a:srgbClr val="DD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$ľîḑe"/>
          <p:cNvSpPr/>
          <p:nvPr/>
        </p:nvSpPr>
        <p:spPr bwMode="auto">
          <a:xfrm>
            <a:off x="1758069" y="5147687"/>
            <a:ext cx="153566" cy="73628"/>
          </a:xfrm>
          <a:prstGeom prst="ellipse">
            <a:avLst/>
          </a:pr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śḷïḋè"/>
          <p:cNvSpPr/>
          <p:nvPr/>
        </p:nvSpPr>
        <p:spPr bwMode="auto">
          <a:xfrm>
            <a:off x="1232160" y="5707253"/>
            <a:ext cx="117803" cy="418624"/>
          </a:xfrm>
          <a:custGeom>
            <a:avLst/>
            <a:gdLst>
              <a:gd name="T0" fmla="*/ 143 w 143"/>
              <a:gd name="T1" fmla="*/ 1 h 510"/>
              <a:gd name="T2" fmla="*/ 131 w 143"/>
              <a:gd name="T3" fmla="*/ 0 h 510"/>
              <a:gd name="T4" fmla="*/ 106 w 143"/>
              <a:gd name="T5" fmla="*/ 16 h 510"/>
              <a:gd name="T6" fmla="*/ 0 w 143"/>
              <a:gd name="T7" fmla="*/ 464 h 510"/>
              <a:gd name="T8" fmla="*/ 33 w 143"/>
              <a:gd name="T9" fmla="*/ 495 h 510"/>
              <a:gd name="T10" fmla="*/ 62 w 143"/>
              <a:gd name="T11" fmla="*/ 505 h 510"/>
              <a:gd name="T12" fmla="*/ 88 w 143"/>
              <a:gd name="T13" fmla="*/ 510 h 510"/>
              <a:gd name="T14" fmla="*/ 126 w 143"/>
              <a:gd name="T15" fmla="*/ 18 h 510"/>
              <a:gd name="T16" fmla="*/ 143 w 143"/>
              <a:gd name="T17" fmla="*/ 1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" h="510">
                <a:moveTo>
                  <a:pt x="143" y="1"/>
                </a:moveTo>
                <a:cubicBezTo>
                  <a:pt x="139" y="0"/>
                  <a:pt x="135" y="0"/>
                  <a:pt x="131" y="0"/>
                </a:cubicBezTo>
                <a:cubicBezTo>
                  <a:pt x="125" y="4"/>
                  <a:pt x="117" y="9"/>
                  <a:pt x="106" y="16"/>
                </a:cubicBezTo>
                <a:cubicBezTo>
                  <a:pt x="23" y="71"/>
                  <a:pt x="1" y="357"/>
                  <a:pt x="0" y="464"/>
                </a:cubicBezTo>
                <a:cubicBezTo>
                  <a:pt x="7" y="475"/>
                  <a:pt x="17" y="486"/>
                  <a:pt x="33" y="495"/>
                </a:cubicBezTo>
                <a:cubicBezTo>
                  <a:pt x="42" y="500"/>
                  <a:pt x="57" y="504"/>
                  <a:pt x="62" y="505"/>
                </a:cubicBezTo>
                <a:cubicBezTo>
                  <a:pt x="70" y="507"/>
                  <a:pt x="79" y="508"/>
                  <a:pt x="88" y="510"/>
                </a:cubicBezTo>
                <a:cubicBezTo>
                  <a:pt x="90" y="328"/>
                  <a:pt x="113" y="47"/>
                  <a:pt x="126" y="18"/>
                </a:cubicBezTo>
                <a:cubicBezTo>
                  <a:pt x="126" y="18"/>
                  <a:pt x="136" y="9"/>
                  <a:pt x="143" y="1"/>
                </a:cubicBezTo>
                <a:close/>
              </a:path>
            </a:pathLst>
          </a:custGeom>
          <a:solidFill>
            <a:srgbClr val="FE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iṧļïḑè"/>
          <p:cNvSpPr/>
          <p:nvPr/>
        </p:nvSpPr>
        <p:spPr bwMode="auto">
          <a:xfrm>
            <a:off x="1295269" y="5707253"/>
            <a:ext cx="157774" cy="397588"/>
          </a:xfrm>
          <a:custGeom>
            <a:avLst/>
            <a:gdLst>
              <a:gd name="T0" fmla="*/ 165 w 191"/>
              <a:gd name="T1" fmla="*/ 484 h 484"/>
              <a:gd name="T2" fmla="*/ 191 w 191"/>
              <a:gd name="T3" fmla="*/ 437 h 484"/>
              <a:gd name="T4" fmla="*/ 53 w 191"/>
              <a:gd name="T5" fmla="*/ 0 h 484"/>
              <a:gd name="T6" fmla="*/ 7 w 191"/>
              <a:gd name="T7" fmla="*/ 21 h 484"/>
              <a:gd name="T8" fmla="*/ 81 w 191"/>
              <a:gd name="T9" fmla="*/ 64 h 484"/>
              <a:gd name="T10" fmla="*/ 165 w 191"/>
              <a:gd name="T11" fmla="*/ 481 h 484"/>
              <a:gd name="T12" fmla="*/ 165 w 191"/>
              <a:gd name="T13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484">
                <a:moveTo>
                  <a:pt x="165" y="484"/>
                </a:moveTo>
                <a:cubicBezTo>
                  <a:pt x="184" y="470"/>
                  <a:pt x="191" y="452"/>
                  <a:pt x="191" y="437"/>
                </a:cubicBezTo>
                <a:cubicBezTo>
                  <a:pt x="191" y="408"/>
                  <a:pt x="179" y="0"/>
                  <a:pt x="53" y="0"/>
                </a:cubicBezTo>
                <a:cubicBezTo>
                  <a:pt x="36" y="0"/>
                  <a:pt x="20" y="7"/>
                  <a:pt x="7" y="21"/>
                </a:cubicBezTo>
                <a:cubicBezTo>
                  <a:pt x="0" y="31"/>
                  <a:pt x="62" y="35"/>
                  <a:pt x="81" y="64"/>
                </a:cubicBezTo>
                <a:cubicBezTo>
                  <a:pt x="127" y="132"/>
                  <a:pt x="165" y="260"/>
                  <a:pt x="165" y="481"/>
                </a:cubicBezTo>
                <a:cubicBezTo>
                  <a:pt x="165" y="482"/>
                  <a:pt x="165" y="483"/>
                  <a:pt x="165" y="484"/>
                </a:cubicBezTo>
                <a:close/>
              </a:path>
            </a:pathLst>
          </a:custGeom>
          <a:solidFill>
            <a:srgbClr val="DB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şḷíḍé"/>
          <p:cNvSpPr/>
          <p:nvPr/>
        </p:nvSpPr>
        <p:spPr bwMode="auto">
          <a:xfrm>
            <a:off x="2511171" y="6231059"/>
            <a:ext cx="12622" cy="10519"/>
          </a:xfrm>
          <a:custGeom>
            <a:avLst/>
            <a:gdLst>
              <a:gd name="T0" fmla="*/ 0 w 17"/>
              <a:gd name="T1" fmla="*/ 13 h 13"/>
              <a:gd name="T2" fmla="*/ 1 w 17"/>
              <a:gd name="T3" fmla="*/ 6 h 13"/>
              <a:gd name="T4" fmla="*/ 16 w 17"/>
              <a:gd name="T5" fmla="*/ 0 h 13"/>
              <a:gd name="T6" fmla="*/ 16 w 17"/>
              <a:gd name="T7" fmla="*/ 1 h 13"/>
              <a:gd name="T8" fmla="*/ 17 w 17"/>
              <a:gd name="T9" fmla="*/ 8 h 13"/>
              <a:gd name="T10" fmla="*/ 0 w 17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3">
                <a:moveTo>
                  <a:pt x="0" y="13"/>
                </a:moveTo>
                <a:cubicBezTo>
                  <a:pt x="0" y="10"/>
                  <a:pt x="0" y="8"/>
                  <a:pt x="1" y="6"/>
                </a:cubicBezTo>
                <a:cubicBezTo>
                  <a:pt x="6" y="4"/>
                  <a:pt x="11" y="2"/>
                  <a:pt x="16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3"/>
                  <a:pt x="17" y="6"/>
                  <a:pt x="17" y="8"/>
                </a:cubicBezTo>
                <a:cubicBezTo>
                  <a:pt x="11" y="10"/>
                  <a:pt x="5" y="11"/>
                  <a:pt x="0" y="13"/>
                </a:cubicBezTo>
              </a:path>
            </a:pathLst>
          </a:custGeom>
          <a:solidFill>
            <a:srgbClr val="D8DB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ṡļîḋê"/>
          <p:cNvSpPr/>
          <p:nvPr/>
        </p:nvSpPr>
        <p:spPr bwMode="auto">
          <a:xfrm>
            <a:off x="2685774" y="6277340"/>
            <a:ext cx="18933" cy="18933"/>
          </a:xfrm>
          <a:custGeom>
            <a:avLst/>
            <a:gdLst>
              <a:gd name="T0" fmla="*/ 23 w 23"/>
              <a:gd name="T1" fmla="*/ 22 h 22"/>
              <a:gd name="T2" fmla="*/ 2 w 23"/>
              <a:gd name="T3" fmla="*/ 8 h 22"/>
              <a:gd name="T4" fmla="*/ 0 w 23"/>
              <a:gd name="T5" fmla="*/ 0 h 22"/>
              <a:gd name="T6" fmla="*/ 21 w 23"/>
              <a:gd name="T7" fmla="*/ 14 h 22"/>
              <a:gd name="T8" fmla="*/ 23 w 23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2">
                <a:moveTo>
                  <a:pt x="23" y="22"/>
                </a:moveTo>
                <a:cubicBezTo>
                  <a:pt x="17" y="17"/>
                  <a:pt x="10" y="13"/>
                  <a:pt x="2" y="8"/>
                </a:cubicBezTo>
                <a:cubicBezTo>
                  <a:pt x="1" y="5"/>
                  <a:pt x="0" y="3"/>
                  <a:pt x="0" y="0"/>
                </a:cubicBezTo>
                <a:cubicBezTo>
                  <a:pt x="7" y="5"/>
                  <a:pt x="14" y="10"/>
                  <a:pt x="21" y="14"/>
                </a:cubicBezTo>
                <a:cubicBezTo>
                  <a:pt x="21" y="17"/>
                  <a:pt x="22" y="19"/>
                  <a:pt x="23" y="22"/>
                </a:cubicBezTo>
              </a:path>
            </a:pathLst>
          </a:custGeom>
          <a:solidFill>
            <a:srgbClr val="D8DB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íṡḷíḑe"/>
          <p:cNvSpPr/>
          <p:nvPr/>
        </p:nvSpPr>
        <p:spPr bwMode="auto">
          <a:xfrm>
            <a:off x="2008403" y="5877649"/>
            <a:ext cx="370240" cy="433349"/>
          </a:xfrm>
          <a:custGeom>
            <a:avLst/>
            <a:gdLst>
              <a:gd name="T0" fmla="*/ 349 w 454"/>
              <a:gd name="T1" fmla="*/ 173 h 529"/>
              <a:gd name="T2" fmla="*/ 386 w 454"/>
              <a:gd name="T3" fmla="*/ 479 h 529"/>
              <a:gd name="T4" fmla="*/ 105 w 454"/>
              <a:gd name="T5" fmla="*/ 355 h 529"/>
              <a:gd name="T6" fmla="*/ 68 w 454"/>
              <a:gd name="T7" fmla="*/ 50 h 529"/>
              <a:gd name="T8" fmla="*/ 349 w 454"/>
              <a:gd name="T9" fmla="*/ 17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529">
                <a:moveTo>
                  <a:pt x="349" y="173"/>
                </a:moveTo>
                <a:cubicBezTo>
                  <a:pt x="437" y="292"/>
                  <a:pt x="454" y="429"/>
                  <a:pt x="386" y="479"/>
                </a:cubicBezTo>
                <a:cubicBezTo>
                  <a:pt x="319" y="529"/>
                  <a:pt x="193" y="473"/>
                  <a:pt x="105" y="355"/>
                </a:cubicBezTo>
                <a:cubicBezTo>
                  <a:pt x="17" y="236"/>
                  <a:pt x="0" y="100"/>
                  <a:pt x="68" y="50"/>
                </a:cubicBezTo>
                <a:cubicBezTo>
                  <a:pt x="135" y="0"/>
                  <a:pt x="261" y="55"/>
                  <a:pt x="349" y="173"/>
                </a:cubicBezTo>
              </a:path>
            </a:pathLst>
          </a:custGeom>
          <a:solidFill>
            <a:srgbClr val="B01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şľïḋe"/>
          <p:cNvSpPr/>
          <p:nvPr/>
        </p:nvSpPr>
        <p:spPr bwMode="auto">
          <a:xfrm>
            <a:off x="1623436" y="5446403"/>
            <a:ext cx="1253767" cy="1190658"/>
          </a:xfrm>
          <a:custGeom>
            <a:avLst/>
            <a:gdLst>
              <a:gd name="T0" fmla="*/ 1172 w 1529"/>
              <a:gd name="T1" fmla="*/ 49 h 1457"/>
              <a:gd name="T2" fmla="*/ 1172 w 1529"/>
              <a:gd name="T3" fmla="*/ 50 h 1457"/>
              <a:gd name="T4" fmla="*/ 1429 w 1529"/>
              <a:gd name="T5" fmla="*/ 135 h 1457"/>
              <a:gd name="T6" fmla="*/ 1483 w 1529"/>
              <a:gd name="T7" fmla="*/ 392 h 1457"/>
              <a:gd name="T8" fmla="*/ 313 w 1529"/>
              <a:gd name="T9" fmla="*/ 1457 h 1457"/>
              <a:gd name="T10" fmla="*/ 0 w 1529"/>
              <a:gd name="T11" fmla="*/ 1112 h 1457"/>
              <a:gd name="T12" fmla="*/ 1172 w 1529"/>
              <a:gd name="T13" fmla="*/ 49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9" h="1457">
                <a:moveTo>
                  <a:pt x="1172" y="49"/>
                </a:moveTo>
                <a:cubicBezTo>
                  <a:pt x="1172" y="50"/>
                  <a:pt x="1172" y="50"/>
                  <a:pt x="1172" y="50"/>
                </a:cubicBezTo>
                <a:cubicBezTo>
                  <a:pt x="1232" y="0"/>
                  <a:pt x="1347" y="38"/>
                  <a:pt x="1429" y="135"/>
                </a:cubicBezTo>
                <a:cubicBezTo>
                  <a:pt x="1507" y="226"/>
                  <a:pt x="1529" y="337"/>
                  <a:pt x="1483" y="392"/>
                </a:cubicBezTo>
                <a:cubicBezTo>
                  <a:pt x="313" y="1457"/>
                  <a:pt x="313" y="1457"/>
                  <a:pt x="313" y="1457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1172" y="49"/>
                  <a:pt x="1172" y="49"/>
                  <a:pt x="1172" y="49"/>
                </a:cubicBezTo>
              </a:path>
            </a:pathLst>
          </a:custGeom>
          <a:solidFill>
            <a:srgbClr val="D5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îŝ1iḑe"/>
          <p:cNvSpPr/>
          <p:nvPr/>
        </p:nvSpPr>
        <p:spPr bwMode="auto">
          <a:xfrm>
            <a:off x="1596090" y="6310998"/>
            <a:ext cx="330272" cy="370240"/>
          </a:xfrm>
          <a:custGeom>
            <a:avLst/>
            <a:gdLst>
              <a:gd name="T0" fmla="*/ 86 w 404"/>
              <a:gd name="T1" fmla="*/ 319 h 454"/>
              <a:gd name="T2" fmla="*/ 4 w 404"/>
              <a:gd name="T3" fmla="*/ 190 h 454"/>
              <a:gd name="T4" fmla="*/ 32 w 404"/>
              <a:gd name="T5" fmla="*/ 138 h 454"/>
              <a:gd name="T6" fmla="*/ 43 w 404"/>
              <a:gd name="T7" fmla="*/ 51 h 454"/>
              <a:gd name="T8" fmla="*/ 301 w 404"/>
              <a:gd name="T9" fmla="*/ 135 h 454"/>
              <a:gd name="T10" fmla="*/ 344 w 404"/>
              <a:gd name="T11" fmla="*/ 403 h 454"/>
              <a:gd name="T12" fmla="*/ 86 w 404"/>
              <a:gd name="T13" fmla="*/ 31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4" h="454">
                <a:moveTo>
                  <a:pt x="86" y="319"/>
                </a:moveTo>
                <a:cubicBezTo>
                  <a:pt x="49" y="276"/>
                  <a:pt x="15" y="234"/>
                  <a:pt x="4" y="190"/>
                </a:cubicBezTo>
                <a:cubicBezTo>
                  <a:pt x="0" y="173"/>
                  <a:pt x="39" y="153"/>
                  <a:pt x="32" y="138"/>
                </a:cubicBezTo>
                <a:cubicBezTo>
                  <a:pt x="18" y="113"/>
                  <a:pt x="20" y="71"/>
                  <a:pt x="43" y="51"/>
                </a:cubicBezTo>
                <a:cubicBezTo>
                  <a:pt x="102" y="0"/>
                  <a:pt x="218" y="38"/>
                  <a:pt x="301" y="135"/>
                </a:cubicBezTo>
                <a:cubicBezTo>
                  <a:pt x="384" y="232"/>
                  <a:pt x="404" y="353"/>
                  <a:pt x="344" y="403"/>
                </a:cubicBezTo>
                <a:cubicBezTo>
                  <a:pt x="284" y="454"/>
                  <a:pt x="169" y="417"/>
                  <a:pt x="86" y="319"/>
                </a:cubicBezTo>
              </a:path>
            </a:pathLst>
          </a:custGeom>
          <a:solidFill>
            <a:srgbClr val="BFC8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ïṥ1iḋé"/>
          <p:cNvSpPr/>
          <p:nvPr/>
        </p:nvSpPr>
        <p:spPr bwMode="auto">
          <a:xfrm>
            <a:off x="1684443" y="6348863"/>
            <a:ext cx="214571" cy="248229"/>
          </a:xfrm>
          <a:custGeom>
            <a:avLst/>
            <a:gdLst>
              <a:gd name="T0" fmla="*/ 185 w 261"/>
              <a:gd name="T1" fmla="*/ 304 h 304"/>
              <a:gd name="T2" fmla="*/ 147 w 261"/>
              <a:gd name="T3" fmla="*/ 137 h 304"/>
              <a:gd name="T4" fmla="*/ 147 w 261"/>
              <a:gd name="T5" fmla="*/ 137 h 304"/>
              <a:gd name="T6" fmla="*/ 143 w 261"/>
              <a:gd name="T7" fmla="*/ 132 h 304"/>
              <a:gd name="T8" fmla="*/ 51 w 261"/>
              <a:gd name="T9" fmla="*/ 63 h 304"/>
              <a:gd name="T10" fmla="*/ 21 w 261"/>
              <a:gd name="T11" fmla="*/ 74 h 304"/>
              <a:gd name="T12" fmla="*/ 0 w 261"/>
              <a:gd name="T13" fmla="*/ 78 h 304"/>
              <a:gd name="T14" fmla="*/ 82 w 261"/>
              <a:gd name="T15" fmla="*/ 0 h 304"/>
              <a:gd name="T16" fmla="*/ 193 w 261"/>
              <a:gd name="T17" fmla="*/ 87 h 304"/>
              <a:gd name="T18" fmla="*/ 238 w 261"/>
              <a:gd name="T19" fmla="*/ 152 h 304"/>
              <a:gd name="T20" fmla="*/ 261 w 261"/>
              <a:gd name="T21" fmla="*/ 236 h 304"/>
              <a:gd name="T22" fmla="*/ 185 w 261"/>
              <a:gd name="T23" fmla="*/ 304 h 304"/>
              <a:gd name="T24" fmla="*/ 190 w 261"/>
              <a:gd name="T25" fmla="*/ 291 h 304"/>
              <a:gd name="T26" fmla="*/ 194 w 261"/>
              <a:gd name="T27" fmla="*/ 235 h 304"/>
              <a:gd name="T28" fmla="*/ 198 w 261"/>
              <a:gd name="T29" fmla="*/ 260 h 304"/>
              <a:gd name="T30" fmla="*/ 190 w 261"/>
              <a:gd name="T31" fmla="*/ 29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304">
                <a:moveTo>
                  <a:pt x="185" y="304"/>
                </a:moveTo>
                <a:cubicBezTo>
                  <a:pt x="222" y="269"/>
                  <a:pt x="202" y="202"/>
                  <a:pt x="147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6" y="135"/>
                  <a:pt x="145" y="134"/>
                  <a:pt x="143" y="132"/>
                </a:cubicBezTo>
                <a:cubicBezTo>
                  <a:pt x="106" y="89"/>
                  <a:pt x="78" y="63"/>
                  <a:pt x="51" y="63"/>
                </a:cubicBezTo>
                <a:cubicBezTo>
                  <a:pt x="41" y="63"/>
                  <a:pt x="32" y="67"/>
                  <a:pt x="21" y="74"/>
                </a:cubicBezTo>
                <a:cubicBezTo>
                  <a:pt x="8" y="75"/>
                  <a:pt x="0" y="78"/>
                  <a:pt x="0" y="78"/>
                </a:cubicBezTo>
                <a:cubicBezTo>
                  <a:pt x="82" y="0"/>
                  <a:pt x="82" y="0"/>
                  <a:pt x="82" y="0"/>
                </a:cubicBezTo>
                <a:cubicBezTo>
                  <a:pt x="121" y="18"/>
                  <a:pt x="160" y="48"/>
                  <a:pt x="193" y="87"/>
                </a:cubicBezTo>
                <a:cubicBezTo>
                  <a:pt x="211" y="108"/>
                  <a:pt x="226" y="130"/>
                  <a:pt x="238" y="152"/>
                </a:cubicBezTo>
                <a:cubicBezTo>
                  <a:pt x="261" y="236"/>
                  <a:pt x="261" y="236"/>
                  <a:pt x="261" y="236"/>
                </a:cubicBezTo>
                <a:cubicBezTo>
                  <a:pt x="185" y="304"/>
                  <a:pt x="185" y="304"/>
                  <a:pt x="185" y="304"/>
                </a:cubicBezTo>
                <a:moveTo>
                  <a:pt x="190" y="291"/>
                </a:moveTo>
                <a:cubicBezTo>
                  <a:pt x="194" y="279"/>
                  <a:pt x="198" y="260"/>
                  <a:pt x="194" y="235"/>
                </a:cubicBezTo>
                <a:cubicBezTo>
                  <a:pt x="197" y="244"/>
                  <a:pt x="198" y="252"/>
                  <a:pt x="198" y="260"/>
                </a:cubicBezTo>
                <a:cubicBezTo>
                  <a:pt x="199" y="272"/>
                  <a:pt x="195" y="283"/>
                  <a:pt x="190" y="291"/>
                </a:cubicBezTo>
              </a:path>
            </a:pathLst>
          </a:custGeom>
          <a:solidFill>
            <a:srgbClr val="9CA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sḷîde"/>
          <p:cNvSpPr/>
          <p:nvPr/>
        </p:nvSpPr>
        <p:spPr bwMode="auto">
          <a:xfrm>
            <a:off x="1671821" y="6409868"/>
            <a:ext cx="172499" cy="193534"/>
          </a:xfrm>
          <a:custGeom>
            <a:avLst/>
            <a:gdLst>
              <a:gd name="T0" fmla="*/ 193 w 209"/>
              <a:gd name="T1" fmla="*/ 236 h 236"/>
              <a:gd name="T2" fmla="*/ 205 w 209"/>
              <a:gd name="T3" fmla="*/ 217 h 236"/>
              <a:gd name="T4" fmla="*/ 200 w 209"/>
              <a:gd name="T5" fmla="*/ 231 h 236"/>
              <a:gd name="T6" fmla="*/ 200 w 209"/>
              <a:gd name="T7" fmla="*/ 230 h 236"/>
              <a:gd name="T8" fmla="*/ 198 w 209"/>
              <a:gd name="T9" fmla="*/ 232 h 236"/>
              <a:gd name="T10" fmla="*/ 193 w 209"/>
              <a:gd name="T11" fmla="*/ 236 h 236"/>
              <a:gd name="T12" fmla="*/ 209 w 209"/>
              <a:gd name="T13" fmla="*/ 161 h 236"/>
              <a:gd name="T14" fmla="*/ 145 w 209"/>
              <a:gd name="T15" fmla="*/ 51 h 236"/>
              <a:gd name="T16" fmla="*/ 141 w 209"/>
              <a:gd name="T17" fmla="*/ 50 h 236"/>
              <a:gd name="T18" fmla="*/ 98 w 209"/>
              <a:gd name="T19" fmla="*/ 78 h 236"/>
              <a:gd name="T20" fmla="*/ 56 w 209"/>
              <a:gd name="T21" fmla="*/ 106 h 236"/>
              <a:gd name="T22" fmla="*/ 53 w 209"/>
              <a:gd name="T23" fmla="*/ 104 h 236"/>
              <a:gd name="T24" fmla="*/ 32 w 209"/>
              <a:gd name="T25" fmla="*/ 4 h 236"/>
              <a:gd name="T26" fmla="*/ 36 w 209"/>
              <a:gd name="T27" fmla="*/ 0 h 236"/>
              <a:gd name="T28" fmla="*/ 43 w 209"/>
              <a:gd name="T29" fmla="*/ 0 h 236"/>
              <a:gd name="T30" fmla="*/ 158 w 209"/>
              <a:gd name="T31" fmla="*/ 58 h 236"/>
              <a:gd name="T32" fmla="*/ 162 w 209"/>
              <a:gd name="T33" fmla="*/ 63 h 236"/>
              <a:gd name="T34" fmla="*/ 162 w 209"/>
              <a:gd name="T35" fmla="*/ 63 h 236"/>
              <a:gd name="T36" fmla="*/ 209 w 209"/>
              <a:gd name="T37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9" h="236">
                <a:moveTo>
                  <a:pt x="193" y="236"/>
                </a:moveTo>
                <a:cubicBezTo>
                  <a:pt x="192" y="236"/>
                  <a:pt x="199" y="229"/>
                  <a:pt x="205" y="217"/>
                </a:cubicBezTo>
                <a:cubicBezTo>
                  <a:pt x="202" y="226"/>
                  <a:pt x="200" y="231"/>
                  <a:pt x="200" y="231"/>
                </a:cubicBezTo>
                <a:cubicBezTo>
                  <a:pt x="200" y="230"/>
                  <a:pt x="200" y="230"/>
                  <a:pt x="200" y="230"/>
                </a:cubicBezTo>
                <a:cubicBezTo>
                  <a:pt x="199" y="231"/>
                  <a:pt x="199" y="232"/>
                  <a:pt x="198" y="232"/>
                </a:cubicBezTo>
                <a:cubicBezTo>
                  <a:pt x="195" y="235"/>
                  <a:pt x="193" y="236"/>
                  <a:pt x="193" y="236"/>
                </a:cubicBezTo>
                <a:moveTo>
                  <a:pt x="209" y="161"/>
                </a:moveTo>
                <a:cubicBezTo>
                  <a:pt x="199" y="123"/>
                  <a:pt x="171" y="81"/>
                  <a:pt x="145" y="51"/>
                </a:cubicBezTo>
                <a:cubicBezTo>
                  <a:pt x="144" y="50"/>
                  <a:pt x="143" y="50"/>
                  <a:pt x="141" y="50"/>
                </a:cubicBezTo>
                <a:cubicBezTo>
                  <a:pt x="133" y="50"/>
                  <a:pt x="115" y="64"/>
                  <a:pt x="98" y="78"/>
                </a:cubicBezTo>
                <a:cubicBezTo>
                  <a:pt x="81" y="92"/>
                  <a:pt x="64" y="106"/>
                  <a:pt x="56" y="106"/>
                </a:cubicBezTo>
                <a:cubicBezTo>
                  <a:pt x="55" y="106"/>
                  <a:pt x="54" y="105"/>
                  <a:pt x="53" y="104"/>
                </a:cubicBezTo>
                <a:cubicBezTo>
                  <a:pt x="15" y="53"/>
                  <a:pt x="0" y="31"/>
                  <a:pt x="32" y="4"/>
                </a:cubicBezTo>
                <a:cubicBezTo>
                  <a:pt x="33" y="3"/>
                  <a:pt x="35" y="1"/>
                  <a:pt x="36" y="0"/>
                </a:cubicBezTo>
                <a:cubicBezTo>
                  <a:pt x="39" y="0"/>
                  <a:pt x="41" y="0"/>
                  <a:pt x="43" y="0"/>
                </a:cubicBezTo>
                <a:cubicBezTo>
                  <a:pt x="71" y="0"/>
                  <a:pt x="115" y="9"/>
                  <a:pt x="158" y="58"/>
                </a:cubicBezTo>
                <a:cubicBezTo>
                  <a:pt x="159" y="60"/>
                  <a:pt x="161" y="61"/>
                  <a:pt x="162" y="63"/>
                </a:cubicBezTo>
                <a:cubicBezTo>
                  <a:pt x="162" y="63"/>
                  <a:pt x="162" y="63"/>
                  <a:pt x="162" y="63"/>
                </a:cubicBezTo>
                <a:cubicBezTo>
                  <a:pt x="193" y="100"/>
                  <a:pt x="206" y="134"/>
                  <a:pt x="209" y="161"/>
                </a:cubicBezTo>
              </a:path>
            </a:pathLst>
          </a:custGeom>
          <a:solidFill>
            <a:srgbClr val="9CA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$1ïḍê"/>
          <p:cNvSpPr/>
          <p:nvPr/>
        </p:nvSpPr>
        <p:spPr bwMode="auto">
          <a:xfrm>
            <a:off x="1701272" y="6401453"/>
            <a:ext cx="166188" cy="197742"/>
          </a:xfrm>
          <a:custGeom>
            <a:avLst/>
            <a:gdLst>
              <a:gd name="T0" fmla="*/ 164 w 201"/>
              <a:gd name="T1" fmla="*/ 242 h 242"/>
              <a:gd name="T2" fmla="*/ 169 w 201"/>
              <a:gd name="T3" fmla="*/ 228 h 242"/>
              <a:gd name="T4" fmla="*/ 177 w 201"/>
              <a:gd name="T5" fmla="*/ 197 h 242"/>
              <a:gd name="T6" fmla="*/ 173 w 201"/>
              <a:gd name="T7" fmla="*/ 172 h 242"/>
              <a:gd name="T8" fmla="*/ 126 w 201"/>
              <a:gd name="T9" fmla="*/ 74 h 242"/>
              <a:gd name="T10" fmla="*/ 164 w 201"/>
              <a:gd name="T11" fmla="*/ 241 h 242"/>
              <a:gd name="T12" fmla="*/ 164 w 201"/>
              <a:gd name="T13" fmla="*/ 242 h 242"/>
              <a:gd name="T14" fmla="*/ 122 w 201"/>
              <a:gd name="T15" fmla="*/ 69 h 242"/>
              <a:gd name="T16" fmla="*/ 7 w 201"/>
              <a:gd name="T17" fmla="*/ 11 h 242"/>
              <a:gd name="T18" fmla="*/ 0 w 201"/>
              <a:gd name="T19" fmla="*/ 11 h 242"/>
              <a:gd name="T20" fmla="*/ 30 w 201"/>
              <a:gd name="T21" fmla="*/ 0 h 242"/>
              <a:gd name="T22" fmla="*/ 122 w 201"/>
              <a:gd name="T23" fmla="*/ 69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" h="242">
                <a:moveTo>
                  <a:pt x="164" y="242"/>
                </a:moveTo>
                <a:cubicBezTo>
                  <a:pt x="164" y="242"/>
                  <a:pt x="166" y="237"/>
                  <a:pt x="169" y="228"/>
                </a:cubicBezTo>
                <a:cubicBezTo>
                  <a:pt x="174" y="220"/>
                  <a:pt x="178" y="209"/>
                  <a:pt x="177" y="197"/>
                </a:cubicBezTo>
                <a:cubicBezTo>
                  <a:pt x="177" y="189"/>
                  <a:pt x="176" y="181"/>
                  <a:pt x="173" y="172"/>
                </a:cubicBezTo>
                <a:cubicBezTo>
                  <a:pt x="170" y="145"/>
                  <a:pt x="157" y="111"/>
                  <a:pt x="126" y="74"/>
                </a:cubicBezTo>
                <a:cubicBezTo>
                  <a:pt x="181" y="139"/>
                  <a:pt x="201" y="206"/>
                  <a:pt x="164" y="241"/>
                </a:cubicBezTo>
                <a:cubicBezTo>
                  <a:pt x="164" y="242"/>
                  <a:pt x="164" y="242"/>
                  <a:pt x="164" y="242"/>
                </a:cubicBezTo>
                <a:moveTo>
                  <a:pt x="122" y="69"/>
                </a:moveTo>
                <a:cubicBezTo>
                  <a:pt x="79" y="20"/>
                  <a:pt x="35" y="11"/>
                  <a:pt x="7" y="11"/>
                </a:cubicBezTo>
                <a:cubicBezTo>
                  <a:pt x="5" y="11"/>
                  <a:pt x="3" y="11"/>
                  <a:pt x="0" y="11"/>
                </a:cubicBezTo>
                <a:cubicBezTo>
                  <a:pt x="11" y="4"/>
                  <a:pt x="20" y="0"/>
                  <a:pt x="30" y="0"/>
                </a:cubicBezTo>
                <a:cubicBezTo>
                  <a:pt x="57" y="0"/>
                  <a:pt x="85" y="26"/>
                  <a:pt x="122" y="69"/>
                </a:cubicBezTo>
              </a:path>
            </a:pathLst>
          </a:custGeom>
          <a:solidFill>
            <a:srgbClr val="7F9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š1íḋé"/>
          <p:cNvSpPr/>
          <p:nvPr/>
        </p:nvSpPr>
        <p:spPr bwMode="auto">
          <a:xfrm>
            <a:off x="1623436" y="5446403"/>
            <a:ext cx="1253767" cy="1196970"/>
          </a:xfrm>
          <a:custGeom>
            <a:avLst/>
            <a:gdLst>
              <a:gd name="T0" fmla="*/ 267 w 1529"/>
              <a:gd name="T1" fmla="*/ 1191 h 1464"/>
              <a:gd name="T2" fmla="*/ 9 w 1529"/>
              <a:gd name="T3" fmla="*/ 1107 h 1464"/>
              <a:gd name="T4" fmla="*/ 1 w 1529"/>
              <a:gd name="T5" fmla="*/ 1114 h 1464"/>
              <a:gd name="T6" fmla="*/ 0 w 1529"/>
              <a:gd name="T7" fmla="*/ 1112 h 1464"/>
              <a:gd name="T8" fmla="*/ 1172 w 1529"/>
              <a:gd name="T9" fmla="*/ 49 h 1464"/>
              <a:gd name="T10" fmla="*/ 1172 w 1529"/>
              <a:gd name="T11" fmla="*/ 50 h 1464"/>
              <a:gd name="T12" fmla="*/ 1429 w 1529"/>
              <a:gd name="T13" fmla="*/ 135 h 1464"/>
              <a:gd name="T14" fmla="*/ 1483 w 1529"/>
              <a:gd name="T15" fmla="*/ 392 h 1464"/>
              <a:gd name="T16" fmla="*/ 322 w 1529"/>
              <a:gd name="T17" fmla="*/ 1464 h 1464"/>
              <a:gd name="T18" fmla="*/ 313 w 1529"/>
              <a:gd name="T19" fmla="*/ 1457 h 1464"/>
              <a:gd name="T20" fmla="*/ 267 w 1529"/>
              <a:gd name="T21" fmla="*/ 1191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29" h="1464">
                <a:moveTo>
                  <a:pt x="267" y="1191"/>
                </a:moveTo>
                <a:cubicBezTo>
                  <a:pt x="184" y="1094"/>
                  <a:pt x="68" y="1056"/>
                  <a:pt x="9" y="1107"/>
                </a:cubicBezTo>
                <a:cubicBezTo>
                  <a:pt x="6" y="1109"/>
                  <a:pt x="4" y="1111"/>
                  <a:pt x="1" y="1114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1172" y="49"/>
                  <a:pt x="1172" y="49"/>
                  <a:pt x="1172" y="49"/>
                </a:cubicBezTo>
                <a:cubicBezTo>
                  <a:pt x="1172" y="50"/>
                  <a:pt x="1172" y="50"/>
                  <a:pt x="1172" y="50"/>
                </a:cubicBezTo>
                <a:cubicBezTo>
                  <a:pt x="1232" y="0"/>
                  <a:pt x="1347" y="38"/>
                  <a:pt x="1429" y="135"/>
                </a:cubicBezTo>
                <a:cubicBezTo>
                  <a:pt x="1507" y="226"/>
                  <a:pt x="1529" y="337"/>
                  <a:pt x="1483" y="392"/>
                </a:cubicBezTo>
                <a:cubicBezTo>
                  <a:pt x="322" y="1464"/>
                  <a:pt x="322" y="1464"/>
                  <a:pt x="322" y="1464"/>
                </a:cubicBezTo>
                <a:cubicBezTo>
                  <a:pt x="313" y="1457"/>
                  <a:pt x="313" y="1457"/>
                  <a:pt x="313" y="1457"/>
                </a:cubicBezTo>
                <a:cubicBezTo>
                  <a:pt x="369" y="1405"/>
                  <a:pt x="349" y="1287"/>
                  <a:pt x="267" y="1191"/>
                </a:cubicBezTo>
              </a:path>
            </a:pathLst>
          </a:custGeom>
          <a:solidFill>
            <a:srgbClr val="FC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ïṡḷîďé"/>
          <p:cNvSpPr/>
          <p:nvPr/>
        </p:nvSpPr>
        <p:spPr bwMode="auto">
          <a:xfrm>
            <a:off x="1899013" y="6538190"/>
            <a:ext cx="8414" cy="33658"/>
          </a:xfrm>
          <a:custGeom>
            <a:avLst/>
            <a:gdLst>
              <a:gd name="T0" fmla="*/ 10 w 10"/>
              <a:gd name="T1" fmla="*/ 42 h 42"/>
              <a:gd name="T2" fmla="*/ 0 w 10"/>
              <a:gd name="T3" fmla="*/ 6 h 42"/>
              <a:gd name="T4" fmla="*/ 6 w 10"/>
              <a:gd name="T5" fmla="*/ 0 h 42"/>
              <a:gd name="T6" fmla="*/ 10 w 10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42">
                <a:moveTo>
                  <a:pt x="10" y="42"/>
                </a:moveTo>
                <a:cubicBezTo>
                  <a:pt x="0" y="6"/>
                  <a:pt x="0" y="6"/>
                  <a:pt x="0" y="6"/>
                </a:cubicBezTo>
                <a:cubicBezTo>
                  <a:pt x="6" y="0"/>
                  <a:pt x="6" y="0"/>
                  <a:pt x="6" y="0"/>
                </a:cubicBezTo>
                <a:cubicBezTo>
                  <a:pt x="8" y="15"/>
                  <a:pt x="10" y="29"/>
                  <a:pt x="10" y="42"/>
                </a:cubicBezTo>
              </a:path>
            </a:pathLst>
          </a:custGeom>
          <a:solidFill>
            <a:srgbClr val="BEC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ṣḷíḓé"/>
          <p:cNvSpPr/>
          <p:nvPr/>
        </p:nvSpPr>
        <p:spPr bwMode="auto">
          <a:xfrm>
            <a:off x="1880080" y="6472977"/>
            <a:ext cx="23141" cy="69421"/>
          </a:xfrm>
          <a:custGeom>
            <a:avLst/>
            <a:gdLst>
              <a:gd name="T0" fmla="*/ 23 w 29"/>
              <a:gd name="T1" fmla="*/ 84 h 84"/>
              <a:gd name="T2" fmla="*/ 0 w 29"/>
              <a:gd name="T3" fmla="*/ 0 h 84"/>
              <a:gd name="T4" fmla="*/ 29 w 29"/>
              <a:gd name="T5" fmla="*/ 78 h 84"/>
              <a:gd name="T6" fmla="*/ 23 w 29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84">
                <a:moveTo>
                  <a:pt x="23" y="84"/>
                </a:moveTo>
                <a:cubicBezTo>
                  <a:pt x="0" y="0"/>
                  <a:pt x="0" y="0"/>
                  <a:pt x="0" y="0"/>
                </a:cubicBezTo>
                <a:cubicBezTo>
                  <a:pt x="14" y="26"/>
                  <a:pt x="24" y="53"/>
                  <a:pt x="29" y="78"/>
                </a:cubicBezTo>
                <a:cubicBezTo>
                  <a:pt x="23" y="84"/>
                  <a:pt x="23" y="84"/>
                  <a:pt x="23" y="84"/>
                </a:cubicBezTo>
              </a:path>
            </a:pathLst>
          </a:custGeom>
          <a:solidFill>
            <a:srgbClr val="AEB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ṩ1idé"/>
          <p:cNvSpPr/>
          <p:nvPr/>
        </p:nvSpPr>
        <p:spPr bwMode="auto">
          <a:xfrm>
            <a:off x="2033646" y="5949172"/>
            <a:ext cx="37865" cy="31555"/>
          </a:xfrm>
          <a:custGeom>
            <a:avLst/>
            <a:gdLst>
              <a:gd name="T0" fmla="*/ 5 w 45"/>
              <a:gd name="T1" fmla="*/ 38 h 38"/>
              <a:gd name="T2" fmla="*/ 0 w 45"/>
              <a:gd name="T3" fmla="*/ 33 h 38"/>
              <a:gd name="T4" fmla="*/ 27 w 45"/>
              <a:gd name="T5" fmla="*/ 18 h 38"/>
              <a:gd name="T6" fmla="*/ 17 w 45"/>
              <a:gd name="T7" fmla="*/ 2 h 38"/>
              <a:gd name="T8" fmla="*/ 24 w 45"/>
              <a:gd name="T9" fmla="*/ 0 h 38"/>
              <a:gd name="T10" fmla="*/ 31 w 45"/>
              <a:gd name="T11" fmla="*/ 2 h 38"/>
              <a:gd name="T12" fmla="*/ 39 w 45"/>
              <a:gd name="T13" fmla="*/ 3 h 38"/>
              <a:gd name="T14" fmla="*/ 45 w 45"/>
              <a:gd name="T15" fmla="*/ 2 h 38"/>
              <a:gd name="T16" fmla="*/ 5 w 45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38">
                <a:moveTo>
                  <a:pt x="5" y="38"/>
                </a:moveTo>
                <a:cubicBezTo>
                  <a:pt x="3" y="37"/>
                  <a:pt x="2" y="35"/>
                  <a:pt x="0" y="33"/>
                </a:cubicBezTo>
                <a:cubicBezTo>
                  <a:pt x="11" y="27"/>
                  <a:pt x="16" y="24"/>
                  <a:pt x="27" y="18"/>
                </a:cubicBezTo>
                <a:cubicBezTo>
                  <a:pt x="23" y="11"/>
                  <a:pt x="21" y="8"/>
                  <a:pt x="17" y="2"/>
                </a:cubicBezTo>
                <a:cubicBezTo>
                  <a:pt x="20" y="0"/>
                  <a:pt x="22" y="0"/>
                  <a:pt x="24" y="0"/>
                </a:cubicBezTo>
                <a:cubicBezTo>
                  <a:pt x="27" y="0"/>
                  <a:pt x="29" y="1"/>
                  <a:pt x="31" y="2"/>
                </a:cubicBezTo>
                <a:cubicBezTo>
                  <a:pt x="33" y="2"/>
                  <a:pt x="36" y="3"/>
                  <a:pt x="39" y="3"/>
                </a:cubicBezTo>
                <a:cubicBezTo>
                  <a:pt x="40" y="3"/>
                  <a:pt x="42" y="3"/>
                  <a:pt x="45" y="2"/>
                </a:cubicBezTo>
                <a:cubicBezTo>
                  <a:pt x="5" y="38"/>
                  <a:pt x="5" y="38"/>
                  <a:pt x="5" y="38"/>
                </a:cubicBezTo>
              </a:path>
            </a:pathLst>
          </a:custGeom>
          <a:solidFill>
            <a:srgbClr val="B76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íşḻiḍe"/>
          <p:cNvSpPr/>
          <p:nvPr/>
        </p:nvSpPr>
        <p:spPr bwMode="auto">
          <a:xfrm>
            <a:off x="1825386" y="5538963"/>
            <a:ext cx="1032887" cy="1043403"/>
          </a:xfrm>
          <a:custGeom>
            <a:avLst/>
            <a:gdLst>
              <a:gd name="T0" fmla="*/ 103 w 1262"/>
              <a:gd name="T1" fmla="*/ 1276 h 1276"/>
              <a:gd name="T2" fmla="*/ 100 w 1262"/>
              <a:gd name="T3" fmla="*/ 1262 h 1276"/>
              <a:gd name="T4" fmla="*/ 96 w 1262"/>
              <a:gd name="T5" fmla="*/ 1220 h 1276"/>
              <a:gd name="T6" fmla="*/ 67 w 1262"/>
              <a:gd name="T7" fmla="*/ 1142 h 1276"/>
              <a:gd name="T8" fmla="*/ 52 w 1262"/>
              <a:gd name="T9" fmla="*/ 1086 h 1276"/>
              <a:gd name="T10" fmla="*/ 0 w 1262"/>
              <a:gd name="T11" fmla="*/ 1041 h 1276"/>
              <a:gd name="T12" fmla="*/ 370 w 1262"/>
              <a:gd name="T13" fmla="*/ 711 h 1276"/>
              <a:gd name="T14" fmla="*/ 352 w 1262"/>
              <a:gd name="T15" fmla="*/ 717 h 1276"/>
              <a:gd name="T16" fmla="*/ 350 w 1262"/>
              <a:gd name="T17" fmla="*/ 687 h 1276"/>
              <a:gd name="T18" fmla="*/ 315 w 1262"/>
              <a:gd name="T19" fmla="*/ 695 h 1276"/>
              <a:gd name="T20" fmla="*/ 319 w 1262"/>
              <a:gd name="T21" fmla="*/ 666 h 1276"/>
              <a:gd name="T22" fmla="*/ 285 w 1262"/>
              <a:gd name="T23" fmla="*/ 668 h 1276"/>
              <a:gd name="T24" fmla="*/ 294 w 1262"/>
              <a:gd name="T25" fmla="*/ 641 h 1276"/>
              <a:gd name="T26" fmla="*/ 263 w 1262"/>
              <a:gd name="T27" fmla="*/ 639 h 1276"/>
              <a:gd name="T28" fmla="*/ 278 w 1262"/>
              <a:gd name="T29" fmla="*/ 613 h 1276"/>
              <a:gd name="T30" fmla="*/ 251 w 1262"/>
              <a:gd name="T31" fmla="*/ 605 h 1276"/>
              <a:gd name="T32" fmla="*/ 271 w 1262"/>
              <a:gd name="T33" fmla="*/ 583 h 1276"/>
              <a:gd name="T34" fmla="*/ 249 w 1262"/>
              <a:gd name="T35" fmla="*/ 570 h 1276"/>
              <a:gd name="T36" fmla="*/ 273 w 1262"/>
              <a:gd name="T37" fmla="*/ 551 h 1276"/>
              <a:gd name="T38" fmla="*/ 261 w 1262"/>
              <a:gd name="T39" fmla="*/ 539 h 1276"/>
              <a:gd name="T40" fmla="*/ 301 w 1262"/>
              <a:gd name="T41" fmla="*/ 503 h 1276"/>
              <a:gd name="T42" fmla="*/ 308 w 1262"/>
              <a:gd name="T43" fmla="*/ 499 h 1276"/>
              <a:gd name="T44" fmla="*/ 354 w 1262"/>
              <a:gd name="T45" fmla="*/ 485 h 1276"/>
              <a:gd name="T46" fmla="*/ 551 w 1262"/>
              <a:gd name="T47" fmla="*/ 594 h 1276"/>
              <a:gd name="T48" fmla="*/ 631 w 1262"/>
              <a:gd name="T49" fmla="*/ 795 h 1276"/>
              <a:gd name="T50" fmla="*/ 627 w 1262"/>
              <a:gd name="T51" fmla="*/ 799 h 1276"/>
              <a:gd name="T52" fmla="*/ 621 w 1262"/>
              <a:gd name="T53" fmla="*/ 804 h 1276"/>
              <a:gd name="T54" fmla="*/ 446 w 1262"/>
              <a:gd name="T55" fmla="*/ 963 h 1276"/>
              <a:gd name="T56" fmla="*/ 103 w 1262"/>
              <a:gd name="T57" fmla="*/ 1276 h 1276"/>
              <a:gd name="T58" fmla="*/ 797 w 1262"/>
              <a:gd name="T59" fmla="*/ 650 h 1276"/>
              <a:gd name="T60" fmla="*/ 711 w 1262"/>
              <a:gd name="T61" fmla="*/ 454 h 1276"/>
              <a:gd name="T62" fmla="*/ 711 w 1262"/>
              <a:gd name="T63" fmla="*/ 454 h 1276"/>
              <a:gd name="T64" fmla="*/ 711 w 1262"/>
              <a:gd name="T65" fmla="*/ 454 h 1276"/>
              <a:gd name="T66" fmla="*/ 711 w 1262"/>
              <a:gd name="T67" fmla="*/ 454 h 1276"/>
              <a:gd name="T68" fmla="*/ 710 w 1262"/>
              <a:gd name="T69" fmla="*/ 453 h 1276"/>
              <a:gd name="T70" fmla="*/ 710 w 1262"/>
              <a:gd name="T71" fmla="*/ 453 h 1276"/>
              <a:gd name="T72" fmla="*/ 710 w 1262"/>
              <a:gd name="T73" fmla="*/ 452 h 1276"/>
              <a:gd name="T74" fmla="*/ 709 w 1262"/>
              <a:gd name="T75" fmla="*/ 452 h 1276"/>
              <a:gd name="T76" fmla="*/ 709 w 1262"/>
              <a:gd name="T77" fmla="*/ 452 h 1276"/>
              <a:gd name="T78" fmla="*/ 709 w 1262"/>
              <a:gd name="T79" fmla="*/ 452 h 1276"/>
              <a:gd name="T80" fmla="*/ 709 w 1262"/>
              <a:gd name="T81" fmla="*/ 452 h 1276"/>
              <a:gd name="T82" fmla="*/ 709 w 1262"/>
              <a:gd name="T83" fmla="*/ 451 h 1276"/>
              <a:gd name="T84" fmla="*/ 709 w 1262"/>
              <a:gd name="T85" fmla="*/ 451 h 1276"/>
              <a:gd name="T86" fmla="*/ 709 w 1262"/>
              <a:gd name="T87" fmla="*/ 451 h 1276"/>
              <a:gd name="T88" fmla="*/ 708 w 1262"/>
              <a:gd name="T89" fmla="*/ 451 h 1276"/>
              <a:gd name="T90" fmla="*/ 661 w 1262"/>
              <a:gd name="T91" fmla="*/ 403 h 1276"/>
              <a:gd name="T92" fmla="*/ 695 w 1262"/>
              <a:gd name="T93" fmla="*/ 400 h 1276"/>
              <a:gd name="T94" fmla="*/ 688 w 1262"/>
              <a:gd name="T95" fmla="*/ 426 h 1276"/>
              <a:gd name="T96" fmla="*/ 1165 w 1262"/>
              <a:gd name="T97" fmla="*/ 0 h 1276"/>
              <a:gd name="T98" fmla="*/ 1184 w 1262"/>
              <a:gd name="T99" fmla="*/ 21 h 1276"/>
              <a:gd name="T100" fmla="*/ 1261 w 1262"/>
              <a:gd name="T101" fmla="*/ 185 h 1276"/>
              <a:gd name="T102" fmla="*/ 1261 w 1262"/>
              <a:gd name="T103" fmla="*/ 210 h 1276"/>
              <a:gd name="T104" fmla="*/ 1261 w 1262"/>
              <a:gd name="T105" fmla="*/ 210 h 1276"/>
              <a:gd name="T106" fmla="*/ 797 w 1262"/>
              <a:gd name="T107" fmla="*/ 650 h 1276"/>
              <a:gd name="T108" fmla="*/ 654 w 1262"/>
              <a:gd name="T109" fmla="*/ 398 h 1276"/>
              <a:gd name="T110" fmla="*/ 634 w 1262"/>
              <a:gd name="T111" fmla="*/ 382 h 1276"/>
              <a:gd name="T112" fmla="*/ 653 w 1262"/>
              <a:gd name="T113" fmla="*/ 378 h 1276"/>
              <a:gd name="T114" fmla="*/ 654 w 1262"/>
              <a:gd name="T115" fmla="*/ 398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62" h="1276">
                <a:moveTo>
                  <a:pt x="103" y="1276"/>
                </a:moveTo>
                <a:cubicBezTo>
                  <a:pt x="100" y="1262"/>
                  <a:pt x="100" y="1262"/>
                  <a:pt x="100" y="1262"/>
                </a:cubicBezTo>
                <a:cubicBezTo>
                  <a:pt x="100" y="1249"/>
                  <a:pt x="98" y="1235"/>
                  <a:pt x="96" y="1220"/>
                </a:cubicBezTo>
                <a:cubicBezTo>
                  <a:pt x="91" y="1195"/>
                  <a:pt x="81" y="1168"/>
                  <a:pt x="67" y="1142"/>
                </a:cubicBezTo>
                <a:cubicBezTo>
                  <a:pt x="52" y="1086"/>
                  <a:pt x="52" y="1086"/>
                  <a:pt x="52" y="1086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370" y="711"/>
                  <a:pt x="370" y="711"/>
                  <a:pt x="370" y="711"/>
                </a:cubicBezTo>
                <a:cubicBezTo>
                  <a:pt x="365" y="713"/>
                  <a:pt x="359" y="715"/>
                  <a:pt x="352" y="717"/>
                </a:cubicBezTo>
                <a:cubicBezTo>
                  <a:pt x="351" y="705"/>
                  <a:pt x="351" y="699"/>
                  <a:pt x="350" y="687"/>
                </a:cubicBezTo>
                <a:cubicBezTo>
                  <a:pt x="336" y="690"/>
                  <a:pt x="329" y="692"/>
                  <a:pt x="315" y="695"/>
                </a:cubicBezTo>
                <a:cubicBezTo>
                  <a:pt x="316" y="683"/>
                  <a:pt x="317" y="677"/>
                  <a:pt x="319" y="666"/>
                </a:cubicBezTo>
                <a:cubicBezTo>
                  <a:pt x="305" y="667"/>
                  <a:pt x="298" y="668"/>
                  <a:pt x="285" y="668"/>
                </a:cubicBezTo>
                <a:cubicBezTo>
                  <a:pt x="288" y="658"/>
                  <a:pt x="290" y="652"/>
                  <a:pt x="294" y="641"/>
                </a:cubicBezTo>
                <a:cubicBezTo>
                  <a:pt x="281" y="640"/>
                  <a:pt x="275" y="640"/>
                  <a:pt x="263" y="639"/>
                </a:cubicBezTo>
                <a:cubicBezTo>
                  <a:pt x="269" y="629"/>
                  <a:pt x="272" y="623"/>
                  <a:pt x="278" y="613"/>
                </a:cubicBezTo>
                <a:cubicBezTo>
                  <a:pt x="267" y="611"/>
                  <a:pt x="261" y="609"/>
                  <a:pt x="251" y="605"/>
                </a:cubicBezTo>
                <a:cubicBezTo>
                  <a:pt x="259" y="596"/>
                  <a:pt x="263" y="592"/>
                  <a:pt x="271" y="583"/>
                </a:cubicBezTo>
                <a:cubicBezTo>
                  <a:pt x="262" y="578"/>
                  <a:pt x="258" y="575"/>
                  <a:pt x="249" y="570"/>
                </a:cubicBezTo>
                <a:cubicBezTo>
                  <a:pt x="259" y="562"/>
                  <a:pt x="263" y="558"/>
                  <a:pt x="273" y="551"/>
                </a:cubicBezTo>
                <a:cubicBezTo>
                  <a:pt x="268" y="546"/>
                  <a:pt x="265" y="543"/>
                  <a:pt x="261" y="539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3" y="502"/>
                  <a:pt x="305" y="501"/>
                  <a:pt x="308" y="499"/>
                </a:cubicBezTo>
                <a:cubicBezTo>
                  <a:pt x="320" y="490"/>
                  <a:pt x="336" y="485"/>
                  <a:pt x="354" y="485"/>
                </a:cubicBezTo>
                <a:cubicBezTo>
                  <a:pt x="414" y="485"/>
                  <a:pt x="498" y="531"/>
                  <a:pt x="551" y="594"/>
                </a:cubicBezTo>
                <a:cubicBezTo>
                  <a:pt x="608" y="660"/>
                  <a:pt x="638" y="734"/>
                  <a:pt x="631" y="795"/>
                </a:cubicBezTo>
                <a:cubicBezTo>
                  <a:pt x="627" y="799"/>
                  <a:pt x="627" y="799"/>
                  <a:pt x="627" y="799"/>
                </a:cubicBezTo>
                <a:cubicBezTo>
                  <a:pt x="621" y="804"/>
                  <a:pt x="621" y="804"/>
                  <a:pt x="621" y="804"/>
                </a:cubicBezTo>
                <a:cubicBezTo>
                  <a:pt x="446" y="963"/>
                  <a:pt x="446" y="963"/>
                  <a:pt x="446" y="963"/>
                </a:cubicBezTo>
                <a:cubicBezTo>
                  <a:pt x="103" y="1276"/>
                  <a:pt x="103" y="1276"/>
                  <a:pt x="103" y="1276"/>
                </a:cubicBezTo>
                <a:moveTo>
                  <a:pt x="797" y="650"/>
                </a:moveTo>
                <a:cubicBezTo>
                  <a:pt x="794" y="590"/>
                  <a:pt x="765" y="518"/>
                  <a:pt x="711" y="454"/>
                </a:cubicBezTo>
                <a:cubicBezTo>
                  <a:pt x="711" y="454"/>
                  <a:pt x="711" y="454"/>
                  <a:pt x="711" y="454"/>
                </a:cubicBezTo>
                <a:cubicBezTo>
                  <a:pt x="711" y="454"/>
                  <a:pt x="711" y="454"/>
                  <a:pt x="711" y="454"/>
                </a:cubicBezTo>
                <a:cubicBezTo>
                  <a:pt x="711" y="454"/>
                  <a:pt x="711" y="454"/>
                  <a:pt x="711" y="454"/>
                </a:cubicBezTo>
                <a:cubicBezTo>
                  <a:pt x="711" y="454"/>
                  <a:pt x="711" y="453"/>
                  <a:pt x="710" y="453"/>
                </a:cubicBezTo>
                <a:cubicBezTo>
                  <a:pt x="710" y="453"/>
                  <a:pt x="710" y="453"/>
                  <a:pt x="710" y="453"/>
                </a:cubicBezTo>
                <a:cubicBezTo>
                  <a:pt x="710" y="453"/>
                  <a:pt x="710" y="453"/>
                  <a:pt x="710" y="452"/>
                </a:cubicBezTo>
                <a:cubicBezTo>
                  <a:pt x="710" y="452"/>
                  <a:pt x="710" y="452"/>
                  <a:pt x="709" y="452"/>
                </a:cubicBezTo>
                <a:cubicBezTo>
                  <a:pt x="709" y="452"/>
                  <a:pt x="709" y="452"/>
                  <a:pt x="709" y="452"/>
                </a:cubicBezTo>
                <a:cubicBezTo>
                  <a:pt x="709" y="452"/>
                  <a:pt x="709" y="452"/>
                  <a:pt x="709" y="452"/>
                </a:cubicBezTo>
                <a:cubicBezTo>
                  <a:pt x="709" y="452"/>
                  <a:pt x="709" y="452"/>
                  <a:pt x="709" y="452"/>
                </a:cubicBezTo>
                <a:cubicBezTo>
                  <a:pt x="709" y="451"/>
                  <a:pt x="709" y="451"/>
                  <a:pt x="709" y="451"/>
                </a:cubicBezTo>
                <a:cubicBezTo>
                  <a:pt x="709" y="451"/>
                  <a:pt x="709" y="451"/>
                  <a:pt x="709" y="451"/>
                </a:cubicBezTo>
                <a:cubicBezTo>
                  <a:pt x="709" y="451"/>
                  <a:pt x="709" y="451"/>
                  <a:pt x="709" y="451"/>
                </a:cubicBezTo>
                <a:cubicBezTo>
                  <a:pt x="708" y="451"/>
                  <a:pt x="708" y="451"/>
                  <a:pt x="708" y="451"/>
                </a:cubicBezTo>
                <a:cubicBezTo>
                  <a:pt x="693" y="433"/>
                  <a:pt x="677" y="417"/>
                  <a:pt x="661" y="403"/>
                </a:cubicBezTo>
                <a:cubicBezTo>
                  <a:pt x="673" y="402"/>
                  <a:pt x="681" y="401"/>
                  <a:pt x="695" y="400"/>
                </a:cubicBezTo>
                <a:cubicBezTo>
                  <a:pt x="692" y="410"/>
                  <a:pt x="691" y="416"/>
                  <a:pt x="688" y="426"/>
                </a:cubicBezTo>
                <a:cubicBezTo>
                  <a:pt x="1165" y="0"/>
                  <a:pt x="1165" y="0"/>
                  <a:pt x="1165" y="0"/>
                </a:cubicBezTo>
                <a:cubicBezTo>
                  <a:pt x="1172" y="7"/>
                  <a:pt x="1178" y="14"/>
                  <a:pt x="1184" y="21"/>
                </a:cubicBezTo>
                <a:cubicBezTo>
                  <a:pt x="1230" y="74"/>
                  <a:pt x="1256" y="133"/>
                  <a:pt x="1261" y="185"/>
                </a:cubicBezTo>
                <a:cubicBezTo>
                  <a:pt x="1262" y="193"/>
                  <a:pt x="1262" y="201"/>
                  <a:pt x="1261" y="210"/>
                </a:cubicBezTo>
                <a:cubicBezTo>
                  <a:pt x="1261" y="210"/>
                  <a:pt x="1261" y="210"/>
                  <a:pt x="1261" y="210"/>
                </a:cubicBezTo>
                <a:cubicBezTo>
                  <a:pt x="797" y="650"/>
                  <a:pt x="797" y="650"/>
                  <a:pt x="797" y="650"/>
                </a:cubicBezTo>
                <a:moveTo>
                  <a:pt x="654" y="398"/>
                </a:moveTo>
                <a:cubicBezTo>
                  <a:pt x="648" y="392"/>
                  <a:pt x="641" y="387"/>
                  <a:pt x="634" y="382"/>
                </a:cubicBezTo>
                <a:cubicBezTo>
                  <a:pt x="640" y="381"/>
                  <a:pt x="646" y="380"/>
                  <a:pt x="653" y="378"/>
                </a:cubicBezTo>
                <a:cubicBezTo>
                  <a:pt x="654" y="386"/>
                  <a:pt x="654" y="391"/>
                  <a:pt x="654" y="398"/>
                </a:cubicBezTo>
              </a:path>
            </a:pathLst>
          </a:custGeom>
          <a:solidFill>
            <a:srgbClr val="DFE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šľíḍé"/>
          <p:cNvSpPr/>
          <p:nvPr/>
        </p:nvSpPr>
        <p:spPr bwMode="auto">
          <a:xfrm>
            <a:off x="2277669" y="6245784"/>
            <a:ext cx="42073" cy="37865"/>
          </a:xfrm>
          <a:custGeom>
            <a:avLst/>
            <a:gdLst>
              <a:gd name="T0" fmla="*/ 0 w 20"/>
              <a:gd name="T1" fmla="*/ 18 h 18"/>
              <a:gd name="T2" fmla="*/ 20 w 20"/>
              <a:gd name="T3" fmla="*/ 0 h 18"/>
              <a:gd name="T4" fmla="*/ 20 w 20"/>
              <a:gd name="T5" fmla="*/ 0 h 18"/>
              <a:gd name="T6" fmla="*/ 0 w 20"/>
              <a:gd name="T7" fmla="*/ 18 h 18"/>
              <a:gd name="T8" fmla="*/ 0 w 20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18"/>
                </a:moveTo>
                <a:lnTo>
                  <a:pt x="20" y="0"/>
                </a:lnTo>
                <a:lnTo>
                  <a:pt x="20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930D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ïṥľîdê"/>
          <p:cNvSpPr/>
          <p:nvPr/>
        </p:nvSpPr>
        <p:spPr bwMode="auto">
          <a:xfrm>
            <a:off x="2277669" y="6245784"/>
            <a:ext cx="42073" cy="37865"/>
          </a:xfrm>
          <a:custGeom>
            <a:avLst/>
            <a:gdLst>
              <a:gd name="T0" fmla="*/ 0 w 20"/>
              <a:gd name="T1" fmla="*/ 18 h 18"/>
              <a:gd name="T2" fmla="*/ 20 w 20"/>
              <a:gd name="T3" fmla="*/ 0 h 18"/>
              <a:gd name="T4" fmla="*/ 20 w 20"/>
              <a:gd name="T5" fmla="*/ 0 h 18"/>
              <a:gd name="T6" fmla="*/ 0 w 20"/>
              <a:gd name="T7" fmla="*/ 18 h 18"/>
              <a:gd name="T8" fmla="*/ 0 w 20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18"/>
                </a:moveTo>
                <a:lnTo>
                  <a:pt x="20" y="0"/>
                </a:lnTo>
                <a:lnTo>
                  <a:pt x="20" y="0"/>
                </a:lnTo>
                <a:lnTo>
                  <a:pt x="0" y="18"/>
                </a:lnTo>
                <a:lnTo>
                  <a:pt x="0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ṣlidè"/>
          <p:cNvSpPr/>
          <p:nvPr/>
        </p:nvSpPr>
        <p:spPr bwMode="auto">
          <a:xfrm>
            <a:off x="1884287" y="6188986"/>
            <a:ext cx="456490" cy="454386"/>
          </a:xfrm>
          <a:custGeom>
            <a:avLst/>
            <a:gdLst>
              <a:gd name="T0" fmla="*/ 5 w 559"/>
              <a:gd name="T1" fmla="*/ 555 h 555"/>
              <a:gd name="T2" fmla="*/ 0 w 559"/>
              <a:gd name="T3" fmla="*/ 551 h 555"/>
              <a:gd name="T4" fmla="*/ 49 w 559"/>
              <a:gd name="T5" fmla="*/ 465 h 555"/>
              <a:gd name="T6" fmla="*/ 374 w 559"/>
              <a:gd name="T7" fmla="*/ 168 h 555"/>
              <a:gd name="T8" fmla="*/ 555 w 559"/>
              <a:gd name="T9" fmla="*/ 4 h 555"/>
              <a:gd name="T10" fmla="*/ 559 w 559"/>
              <a:gd name="T11" fmla="*/ 0 h 555"/>
              <a:gd name="T12" fmla="*/ 532 w 559"/>
              <a:gd name="T13" fmla="*/ 68 h 555"/>
              <a:gd name="T14" fmla="*/ 481 w 559"/>
              <a:gd name="T15" fmla="*/ 115 h 555"/>
              <a:gd name="T16" fmla="*/ 5 w 559"/>
              <a:gd name="T17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9" h="555">
                <a:moveTo>
                  <a:pt x="5" y="555"/>
                </a:moveTo>
                <a:cubicBezTo>
                  <a:pt x="0" y="551"/>
                  <a:pt x="0" y="551"/>
                  <a:pt x="0" y="551"/>
                </a:cubicBezTo>
                <a:cubicBezTo>
                  <a:pt x="49" y="465"/>
                  <a:pt x="49" y="465"/>
                  <a:pt x="49" y="465"/>
                </a:cubicBezTo>
                <a:cubicBezTo>
                  <a:pt x="374" y="168"/>
                  <a:pt x="374" y="168"/>
                  <a:pt x="374" y="168"/>
                </a:cubicBezTo>
                <a:cubicBezTo>
                  <a:pt x="555" y="4"/>
                  <a:pt x="555" y="4"/>
                  <a:pt x="555" y="4"/>
                </a:cubicBezTo>
                <a:cubicBezTo>
                  <a:pt x="559" y="0"/>
                  <a:pt x="559" y="0"/>
                  <a:pt x="559" y="0"/>
                </a:cubicBezTo>
                <a:cubicBezTo>
                  <a:pt x="557" y="26"/>
                  <a:pt x="548" y="49"/>
                  <a:pt x="532" y="68"/>
                </a:cubicBezTo>
                <a:cubicBezTo>
                  <a:pt x="481" y="115"/>
                  <a:pt x="481" y="115"/>
                  <a:pt x="481" y="115"/>
                </a:cubicBezTo>
                <a:cubicBezTo>
                  <a:pt x="5" y="555"/>
                  <a:pt x="5" y="555"/>
                  <a:pt x="5" y="555"/>
                </a:cubicBezTo>
              </a:path>
            </a:pathLst>
          </a:custGeom>
          <a:solidFill>
            <a:srgbClr val="C8E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sļíďê"/>
          <p:cNvSpPr/>
          <p:nvPr/>
        </p:nvSpPr>
        <p:spPr bwMode="auto">
          <a:xfrm>
            <a:off x="2189315" y="6193194"/>
            <a:ext cx="149359" cy="134633"/>
          </a:xfrm>
          <a:custGeom>
            <a:avLst/>
            <a:gdLst>
              <a:gd name="T0" fmla="*/ 0 w 71"/>
              <a:gd name="T1" fmla="*/ 64 h 64"/>
              <a:gd name="T2" fmla="*/ 69 w 71"/>
              <a:gd name="T3" fmla="*/ 2 h 64"/>
              <a:gd name="T4" fmla="*/ 71 w 71"/>
              <a:gd name="T5" fmla="*/ 0 h 64"/>
              <a:gd name="T6" fmla="*/ 0 w 71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4">
                <a:moveTo>
                  <a:pt x="0" y="64"/>
                </a:moveTo>
                <a:lnTo>
                  <a:pt x="69" y="2"/>
                </a:lnTo>
                <a:lnTo>
                  <a:pt x="71" y="0"/>
                </a:lnTo>
                <a:lnTo>
                  <a:pt x="0" y="64"/>
                </a:lnTo>
                <a:close/>
              </a:path>
            </a:pathLst>
          </a:custGeom>
          <a:solidFill>
            <a:srgbClr val="B1D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ṥḷîďè"/>
          <p:cNvSpPr/>
          <p:nvPr/>
        </p:nvSpPr>
        <p:spPr bwMode="auto">
          <a:xfrm>
            <a:off x="2189315" y="6193194"/>
            <a:ext cx="149359" cy="134633"/>
          </a:xfrm>
          <a:custGeom>
            <a:avLst/>
            <a:gdLst>
              <a:gd name="T0" fmla="*/ 0 w 71"/>
              <a:gd name="T1" fmla="*/ 64 h 64"/>
              <a:gd name="T2" fmla="*/ 69 w 71"/>
              <a:gd name="T3" fmla="*/ 2 h 64"/>
              <a:gd name="T4" fmla="*/ 71 w 71"/>
              <a:gd name="T5" fmla="*/ 0 h 64"/>
              <a:gd name="T6" fmla="*/ 0 w 71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4">
                <a:moveTo>
                  <a:pt x="0" y="64"/>
                </a:moveTo>
                <a:lnTo>
                  <a:pt x="69" y="2"/>
                </a:lnTo>
                <a:lnTo>
                  <a:pt x="71" y="0"/>
                </a:lnTo>
                <a:lnTo>
                  <a:pt x="0" y="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îṧ1îḍê"/>
          <p:cNvSpPr/>
          <p:nvPr/>
        </p:nvSpPr>
        <p:spPr bwMode="auto">
          <a:xfrm>
            <a:off x="2475410" y="5711461"/>
            <a:ext cx="382862" cy="389173"/>
          </a:xfrm>
          <a:custGeom>
            <a:avLst/>
            <a:gdLst>
              <a:gd name="T0" fmla="*/ 0 w 467"/>
              <a:gd name="T1" fmla="*/ 477 h 477"/>
              <a:gd name="T2" fmla="*/ 2 w 467"/>
              <a:gd name="T3" fmla="*/ 441 h 477"/>
              <a:gd name="T4" fmla="*/ 466 w 467"/>
              <a:gd name="T5" fmla="*/ 0 h 477"/>
              <a:gd name="T6" fmla="*/ 467 w 467"/>
              <a:gd name="T7" fmla="*/ 0 h 477"/>
              <a:gd name="T8" fmla="*/ 443 w 467"/>
              <a:gd name="T9" fmla="*/ 68 h 477"/>
              <a:gd name="T10" fmla="*/ 443 w 467"/>
              <a:gd name="T11" fmla="*/ 68 h 477"/>
              <a:gd name="T12" fmla="*/ 443 w 467"/>
              <a:gd name="T13" fmla="*/ 68 h 477"/>
              <a:gd name="T14" fmla="*/ 443 w 467"/>
              <a:gd name="T15" fmla="*/ 68 h 477"/>
              <a:gd name="T16" fmla="*/ 443 w 467"/>
              <a:gd name="T17" fmla="*/ 68 h 477"/>
              <a:gd name="T18" fmla="*/ 443 w 467"/>
              <a:gd name="T19" fmla="*/ 68 h 477"/>
              <a:gd name="T20" fmla="*/ 0 w 467"/>
              <a:gd name="T21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477">
                <a:moveTo>
                  <a:pt x="0" y="477"/>
                </a:moveTo>
                <a:cubicBezTo>
                  <a:pt x="2" y="465"/>
                  <a:pt x="3" y="453"/>
                  <a:pt x="2" y="441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66" y="26"/>
                  <a:pt x="458" y="50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0" y="477"/>
                  <a:pt x="0" y="477"/>
                  <a:pt x="0" y="477"/>
                </a:cubicBezTo>
              </a:path>
            </a:pathLst>
          </a:custGeom>
          <a:solidFill>
            <a:srgbClr val="C8E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íṡliḍe"/>
          <p:cNvSpPr/>
          <p:nvPr/>
        </p:nvSpPr>
        <p:spPr bwMode="auto">
          <a:xfrm>
            <a:off x="2477513" y="5711461"/>
            <a:ext cx="380759" cy="359722"/>
          </a:xfrm>
          <a:custGeom>
            <a:avLst/>
            <a:gdLst>
              <a:gd name="T0" fmla="*/ 0 w 464"/>
              <a:gd name="T1" fmla="*/ 441 h 441"/>
              <a:gd name="T2" fmla="*/ 0 w 464"/>
              <a:gd name="T3" fmla="*/ 440 h 441"/>
              <a:gd name="T4" fmla="*/ 464 w 464"/>
              <a:gd name="T5" fmla="*/ 0 h 441"/>
              <a:gd name="T6" fmla="*/ 0 w 464"/>
              <a:gd name="T7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41">
                <a:moveTo>
                  <a:pt x="0" y="441"/>
                </a:moveTo>
                <a:cubicBezTo>
                  <a:pt x="0" y="441"/>
                  <a:pt x="0" y="441"/>
                  <a:pt x="0" y="440"/>
                </a:cubicBezTo>
                <a:cubicBezTo>
                  <a:pt x="464" y="0"/>
                  <a:pt x="464" y="0"/>
                  <a:pt x="464" y="0"/>
                </a:cubicBezTo>
                <a:cubicBezTo>
                  <a:pt x="0" y="441"/>
                  <a:pt x="0" y="441"/>
                  <a:pt x="0" y="441"/>
                </a:cubicBezTo>
              </a:path>
            </a:pathLst>
          </a:custGeom>
          <a:solidFill>
            <a:srgbClr val="B1D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í$ľiḋé"/>
          <p:cNvSpPr/>
          <p:nvPr/>
        </p:nvSpPr>
        <p:spPr bwMode="auto">
          <a:xfrm>
            <a:off x="1585571" y="6302583"/>
            <a:ext cx="351308" cy="382862"/>
          </a:xfrm>
          <a:custGeom>
            <a:avLst/>
            <a:gdLst>
              <a:gd name="T0" fmla="*/ 329 w 427"/>
              <a:gd name="T1" fmla="*/ 447 h 470"/>
              <a:gd name="T2" fmla="*/ 403 w 427"/>
              <a:gd name="T3" fmla="*/ 375 h 470"/>
              <a:gd name="T4" fmla="*/ 351 w 427"/>
              <a:gd name="T5" fmla="*/ 155 h 470"/>
              <a:gd name="T6" fmla="*/ 77 w 427"/>
              <a:gd name="T7" fmla="*/ 33 h 470"/>
              <a:gd name="T8" fmla="*/ 32 w 427"/>
              <a:gd name="T9" fmla="*/ 84 h 470"/>
              <a:gd name="T10" fmla="*/ 79 w 427"/>
              <a:gd name="T11" fmla="*/ 249 h 470"/>
              <a:gd name="T12" fmla="*/ 82 w 427"/>
              <a:gd name="T13" fmla="*/ 255 h 470"/>
              <a:gd name="T14" fmla="*/ 288 w 427"/>
              <a:gd name="T15" fmla="*/ 376 h 470"/>
              <a:gd name="T16" fmla="*/ 329 w 427"/>
              <a:gd name="T17" fmla="*/ 336 h 470"/>
              <a:gd name="T18" fmla="*/ 304 w 427"/>
              <a:gd name="T19" fmla="*/ 222 h 470"/>
              <a:gd name="T20" fmla="*/ 302 w 427"/>
              <a:gd name="T21" fmla="*/ 218 h 470"/>
              <a:gd name="T22" fmla="*/ 140 w 427"/>
              <a:gd name="T23" fmla="*/ 117 h 470"/>
              <a:gd name="T24" fmla="*/ 111 w 427"/>
              <a:gd name="T25" fmla="*/ 154 h 470"/>
              <a:gd name="T26" fmla="*/ 147 w 427"/>
              <a:gd name="T27" fmla="*/ 246 h 470"/>
              <a:gd name="T28" fmla="*/ 168 w 427"/>
              <a:gd name="T29" fmla="*/ 246 h 470"/>
              <a:gd name="T30" fmla="*/ 168 w 427"/>
              <a:gd name="T31" fmla="*/ 226 h 470"/>
              <a:gd name="T32" fmla="*/ 139 w 427"/>
              <a:gd name="T33" fmla="*/ 159 h 470"/>
              <a:gd name="T34" fmla="*/ 152 w 427"/>
              <a:gd name="T35" fmla="*/ 143 h 470"/>
              <a:gd name="T36" fmla="*/ 277 w 427"/>
              <a:gd name="T37" fmla="*/ 231 h 470"/>
              <a:gd name="T38" fmla="*/ 279 w 427"/>
              <a:gd name="T39" fmla="*/ 235 h 470"/>
              <a:gd name="T40" fmla="*/ 302 w 427"/>
              <a:gd name="T41" fmla="*/ 326 h 470"/>
              <a:gd name="T42" fmla="*/ 277 w 427"/>
              <a:gd name="T43" fmla="*/ 349 h 470"/>
              <a:gd name="T44" fmla="*/ 107 w 427"/>
              <a:gd name="T45" fmla="*/ 241 h 470"/>
              <a:gd name="T46" fmla="*/ 104 w 427"/>
              <a:gd name="T47" fmla="*/ 235 h 470"/>
              <a:gd name="T48" fmla="*/ 60 w 427"/>
              <a:gd name="T49" fmla="*/ 93 h 470"/>
              <a:gd name="T50" fmla="*/ 90 w 427"/>
              <a:gd name="T51" fmla="*/ 58 h 470"/>
              <a:gd name="T52" fmla="*/ 328 w 427"/>
              <a:gd name="T53" fmla="*/ 173 h 470"/>
              <a:gd name="T54" fmla="*/ 376 w 427"/>
              <a:gd name="T55" fmla="*/ 365 h 470"/>
              <a:gd name="T56" fmla="*/ 305 w 427"/>
              <a:gd name="T57" fmla="*/ 424 h 470"/>
              <a:gd name="T58" fmla="*/ 30 w 427"/>
              <a:gd name="T59" fmla="*/ 195 h 470"/>
              <a:gd name="T60" fmla="*/ 11 w 427"/>
              <a:gd name="T61" fmla="*/ 186 h 470"/>
              <a:gd name="T62" fmla="*/ 3 w 427"/>
              <a:gd name="T63" fmla="*/ 205 h 470"/>
              <a:gd name="T64" fmla="*/ 311 w 427"/>
              <a:gd name="T65" fmla="*/ 452 h 470"/>
              <a:gd name="T66" fmla="*/ 329 w 427"/>
              <a:gd name="T67" fmla="*/ 44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7" h="470">
                <a:moveTo>
                  <a:pt x="329" y="447"/>
                </a:moveTo>
                <a:cubicBezTo>
                  <a:pt x="364" y="435"/>
                  <a:pt x="390" y="410"/>
                  <a:pt x="403" y="375"/>
                </a:cubicBezTo>
                <a:cubicBezTo>
                  <a:pt x="427" y="314"/>
                  <a:pt x="407" y="231"/>
                  <a:pt x="351" y="155"/>
                </a:cubicBezTo>
                <a:cubicBezTo>
                  <a:pt x="246" y="15"/>
                  <a:pt x="141" y="0"/>
                  <a:pt x="77" y="33"/>
                </a:cubicBezTo>
                <a:cubicBezTo>
                  <a:pt x="54" y="45"/>
                  <a:pt x="39" y="62"/>
                  <a:pt x="32" y="84"/>
                </a:cubicBezTo>
                <a:cubicBezTo>
                  <a:pt x="16" y="140"/>
                  <a:pt x="57" y="211"/>
                  <a:pt x="79" y="249"/>
                </a:cubicBezTo>
                <a:cubicBezTo>
                  <a:pt x="82" y="255"/>
                  <a:pt x="82" y="255"/>
                  <a:pt x="82" y="255"/>
                </a:cubicBezTo>
                <a:cubicBezTo>
                  <a:pt x="111" y="304"/>
                  <a:pt x="224" y="401"/>
                  <a:pt x="288" y="376"/>
                </a:cubicBezTo>
                <a:cubicBezTo>
                  <a:pt x="308" y="367"/>
                  <a:pt x="322" y="354"/>
                  <a:pt x="329" y="336"/>
                </a:cubicBezTo>
                <a:cubicBezTo>
                  <a:pt x="343" y="297"/>
                  <a:pt x="318" y="248"/>
                  <a:pt x="304" y="222"/>
                </a:cubicBezTo>
                <a:cubicBezTo>
                  <a:pt x="302" y="218"/>
                  <a:pt x="302" y="218"/>
                  <a:pt x="302" y="218"/>
                </a:cubicBezTo>
                <a:cubicBezTo>
                  <a:pt x="283" y="182"/>
                  <a:pt x="192" y="91"/>
                  <a:pt x="140" y="117"/>
                </a:cubicBezTo>
                <a:cubicBezTo>
                  <a:pt x="124" y="125"/>
                  <a:pt x="114" y="138"/>
                  <a:pt x="111" y="154"/>
                </a:cubicBezTo>
                <a:cubicBezTo>
                  <a:pt x="105" y="187"/>
                  <a:pt x="130" y="227"/>
                  <a:pt x="147" y="246"/>
                </a:cubicBezTo>
                <a:cubicBezTo>
                  <a:pt x="153" y="252"/>
                  <a:pt x="162" y="252"/>
                  <a:pt x="168" y="246"/>
                </a:cubicBezTo>
                <a:cubicBezTo>
                  <a:pt x="173" y="241"/>
                  <a:pt x="174" y="232"/>
                  <a:pt x="168" y="226"/>
                </a:cubicBezTo>
                <a:cubicBezTo>
                  <a:pt x="154" y="212"/>
                  <a:pt x="135" y="180"/>
                  <a:pt x="139" y="159"/>
                </a:cubicBezTo>
                <a:cubicBezTo>
                  <a:pt x="140" y="152"/>
                  <a:pt x="145" y="147"/>
                  <a:pt x="152" y="143"/>
                </a:cubicBezTo>
                <a:cubicBezTo>
                  <a:pt x="180" y="129"/>
                  <a:pt x="260" y="198"/>
                  <a:pt x="277" y="231"/>
                </a:cubicBezTo>
                <a:cubicBezTo>
                  <a:pt x="279" y="235"/>
                  <a:pt x="279" y="235"/>
                  <a:pt x="279" y="235"/>
                </a:cubicBezTo>
                <a:cubicBezTo>
                  <a:pt x="289" y="256"/>
                  <a:pt x="312" y="299"/>
                  <a:pt x="302" y="326"/>
                </a:cubicBezTo>
                <a:cubicBezTo>
                  <a:pt x="298" y="336"/>
                  <a:pt x="290" y="344"/>
                  <a:pt x="277" y="349"/>
                </a:cubicBezTo>
                <a:cubicBezTo>
                  <a:pt x="237" y="365"/>
                  <a:pt x="135" y="289"/>
                  <a:pt x="107" y="241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84" y="200"/>
                  <a:pt x="47" y="136"/>
                  <a:pt x="60" y="93"/>
                </a:cubicBezTo>
                <a:cubicBezTo>
                  <a:pt x="64" y="78"/>
                  <a:pt x="74" y="66"/>
                  <a:pt x="90" y="58"/>
                </a:cubicBezTo>
                <a:cubicBezTo>
                  <a:pt x="141" y="32"/>
                  <a:pt x="234" y="47"/>
                  <a:pt x="328" y="173"/>
                </a:cubicBezTo>
                <a:cubicBezTo>
                  <a:pt x="378" y="241"/>
                  <a:pt x="396" y="312"/>
                  <a:pt x="376" y="365"/>
                </a:cubicBezTo>
                <a:cubicBezTo>
                  <a:pt x="364" y="396"/>
                  <a:pt x="339" y="417"/>
                  <a:pt x="305" y="424"/>
                </a:cubicBezTo>
                <a:cubicBezTo>
                  <a:pt x="231" y="439"/>
                  <a:pt x="86" y="358"/>
                  <a:pt x="30" y="195"/>
                </a:cubicBezTo>
                <a:cubicBezTo>
                  <a:pt x="27" y="188"/>
                  <a:pt x="19" y="184"/>
                  <a:pt x="11" y="186"/>
                </a:cubicBezTo>
                <a:cubicBezTo>
                  <a:pt x="4" y="189"/>
                  <a:pt x="0" y="197"/>
                  <a:pt x="3" y="205"/>
                </a:cubicBezTo>
                <a:cubicBezTo>
                  <a:pt x="65" y="384"/>
                  <a:pt x="224" y="470"/>
                  <a:pt x="311" y="452"/>
                </a:cubicBezTo>
                <a:cubicBezTo>
                  <a:pt x="317" y="451"/>
                  <a:pt x="323" y="449"/>
                  <a:pt x="329" y="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iṩḻîḓe"/>
          <p:cNvSpPr/>
          <p:nvPr/>
        </p:nvSpPr>
        <p:spPr bwMode="auto">
          <a:xfrm>
            <a:off x="2058890" y="5911307"/>
            <a:ext cx="311338" cy="340789"/>
          </a:xfrm>
          <a:custGeom>
            <a:avLst/>
            <a:gdLst>
              <a:gd name="T0" fmla="*/ 281 w 380"/>
              <a:gd name="T1" fmla="*/ 123 h 418"/>
              <a:gd name="T2" fmla="*/ 67 w 380"/>
              <a:gd name="T3" fmla="*/ 0 h 418"/>
              <a:gd name="T4" fmla="*/ 0 w 380"/>
              <a:gd name="T5" fmla="*/ 62 h 418"/>
              <a:gd name="T6" fmla="*/ 9 w 380"/>
              <a:gd name="T7" fmla="*/ 57 h 418"/>
              <a:gd name="T8" fmla="*/ 252 w 380"/>
              <a:gd name="T9" fmla="*/ 152 h 418"/>
              <a:gd name="T10" fmla="*/ 307 w 380"/>
              <a:gd name="T11" fmla="*/ 418 h 418"/>
              <a:gd name="T12" fmla="*/ 368 w 380"/>
              <a:gd name="T13" fmla="*/ 362 h 418"/>
              <a:gd name="T14" fmla="*/ 281 w 380"/>
              <a:gd name="T15" fmla="*/ 12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0" h="418">
                <a:moveTo>
                  <a:pt x="281" y="123"/>
                </a:moveTo>
                <a:cubicBezTo>
                  <a:pt x="217" y="47"/>
                  <a:pt x="135" y="3"/>
                  <a:pt x="67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61"/>
                  <a:pt x="5" y="59"/>
                  <a:pt x="9" y="57"/>
                </a:cubicBezTo>
                <a:cubicBezTo>
                  <a:pt x="61" y="18"/>
                  <a:pt x="182" y="70"/>
                  <a:pt x="252" y="152"/>
                </a:cubicBezTo>
                <a:cubicBezTo>
                  <a:pt x="331" y="244"/>
                  <a:pt x="358" y="351"/>
                  <a:pt x="307" y="418"/>
                </a:cubicBezTo>
                <a:cubicBezTo>
                  <a:pt x="368" y="362"/>
                  <a:pt x="368" y="362"/>
                  <a:pt x="368" y="362"/>
                </a:cubicBezTo>
                <a:cubicBezTo>
                  <a:pt x="380" y="295"/>
                  <a:pt x="349" y="202"/>
                  <a:pt x="281" y="123"/>
                </a:cubicBezTo>
                <a:close/>
              </a:path>
            </a:pathLst>
          </a:custGeom>
          <a:solidFill>
            <a:srgbClr val="96A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ṣḻíḑê"/>
          <p:cNvSpPr/>
          <p:nvPr/>
        </p:nvSpPr>
        <p:spPr bwMode="auto">
          <a:xfrm>
            <a:off x="2042061" y="5875544"/>
            <a:ext cx="351308" cy="391276"/>
          </a:xfrm>
          <a:custGeom>
            <a:avLst/>
            <a:gdLst>
              <a:gd name="T0" fmla="*/ 315 w 430"/>
              <a:gd name="T1" fmla="*/ 155 h 480"/>
              <a:gd name="T2" fmla="*/ 20 w 430"/>
              <a:gd name="T3" fmla="*/ 57 h 480"/>
              <a:gd name="T4" fmla="*/ 9 w 430"/>
              <a:gd name="T5" fmla="*/ 68 h 480"/>
              <a:gd name="T6" fmla="*/ 0 w 430"/>
              <a:gd name="T7" fmla="*/ 87 h 480"/>
              <a:gd name="T8" fmla="*/ 3 w 430"/>
              <a:gd name="T9" fmla="*/ 96 h 480"/>
              <a:gd name="T10" fmla="*/ 22 w 430"/>
              <a:gd name="T11" fmla="*/ 93 h 480"/>
              <a:gd name="T12" fmla="*/ 43 w 430"/>
              <a:gd name="T13" fmla="*/ 89 h 480"/>
              <a:gd name="T14" fmla="*/ 286 w 430"/>
              <a:gd name="T15" fmla="*/ 184 h 480"/>
              <a:gd name="T16" fmla="*/ 337 w 430"/>
              <a:gd name="T17" fmla="*/ 456 h 480"/>
              <a:gd name="T18" fmla="*/ 342 w 430"/>
              <a:gd name="T19" fmla="*/ 480 h 480"/>
              <a:gd name="T20" fmla="*/ 347 w 430"/>
              <a:gd name="T21" fmla="*/ 480 h 480"/>
              <a:gd name="T22" fmla="*/ 377 w 430"/>
              <a:gd name="T23" fmla="*/ 451 h 480"/>
              <a:gd name="T24" fmla="*/ 315 w 430"/>
              <a:gd name="T25" fmla="*/ 155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0" h="480">
                <a:moveTo>
                  <a:pt x="315" y="155"/>
                </a:moveTo>
                <a:cubicBezTo>
                  <a:pt x="221" y="44"/>
                  <a:pt x="89" y="0"/>
                  <a:pt x="20" y="57"/>
                </a:cubicBezTo>
                <a:cubicBezTo>
                  <a:pt x="9" y="68"/>
                  <a:pt x="9" y="68"/>
                  <a:pt x="9" y="68"/>
                </a:cubicBezTo>
                <a:cubicBezTo>
                  <a:pt x="0" y="87"/>
                  <a:pt x="0" y="87"/>
                  <a:pt x="0" y="87"/>
                </a:cubicBezTo>
                <a:cubicBezTo>
                  <a:pt x="3" y="96"/>
                  <a:pt x="3" y="96"/>
                  <a:pt x="3" y="96"/>
                </a:cubicBezTo>
                <a:cubicBezTo>
                  <a:pt x="12" y="89"/>
                  <a:pt x="17" y="91"/>
                  <a:pt x="22" y="93"/>
                </a:cubicBezTo>
                <a:cubicBezTo>
                  <a:pt x="27" y="94"/>
                  <a:pt x="33" y="96"/>
                  <a:pt x="43" y="89"/>
                </a:cubicBezTo>
                <a:cubicBezTo>
                  <a:pt x="95" y="50"/>
                  <a:pt x="216" y="102"/>
                  <a:pt x="286" y="184"/>
                </a:cubicBezTo>
                <a:cubicBezTo>
                  <a:pt x="367" y="278"/>
                  <a:pt x="394" y="389"/>
                  <a:pt x="337" y="456"/>
                </a:cubicBezTo>
                <a:cubicBezTo>
                  <a:pt x="332" y="462"/>
                  <a:pt x="347" y="474"/>
                  <a:pt x="342" y="480"/>
                </a:cubicBezTo>
                <a:cubicBezTo>
                  <a:pt x="342" y="480"/>
                  <a:pt x="346" y="480"/>
                  <a:pt x="347" y="480"/>
                </a:cubicBezTo>
                <a:cubicBezTo>
                  <a:pt x="358" y="471"/>
                  <a:pt x="377" y="451"/>
                  <a:pt x="377" y="451"/>
                </a:cubicBezTo>
                <a:cubicBezTo>
                  <a:pt x="430" y="387"/>
                  <a:pt x="405" y="259"/>
                  <a:pt x="315" y="155"/>
                </a:cubicBezTo>
              </a:path>
            </a:pathLst>
          </a:custGeom>
          <a:solidFill>
            <a:srgbClr val="B01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ïśļidè"/>
          <p:cNvSpPr/>
          <p:nvPr/>
        </p:nvSpPr>
        <p:spPr bwMode="auto">
          <a:xfrm>
            <a:off x="2058890" y="5780881"/>
            <a:ext cx="439661" cy="462800"/>
          </a:xfrm>
          <a:custGeom>
            <a:avLst/>
            <a:gdLst>
              <a:gd name="T0" fmla="*/ 421 w 536"/>
              <a:gd name="T1" fmla="*/ 155 h 565"/>
              <a:gd name="T2" fmla="*/ 126 w 536"/>
              <a:gd name="T3" fmla="*/ 57 h 565"/>
              <a:gd name="T4" fmla="*/ 125 w 536"/>
              <a:gd name="T5" fmla="*/ 57 h 565"/>
              <a:gd name="T6" fmla="*/ 0 w 536"/>
              <a:gd name="T7" fmla="*/ 169 h 565"/>
              <a:gd name="T8" fmla="*/ 293 w 536"/>
              <a:gd name="T9" fmla="*/ 270 h 565"/>
              <a:gd name="T10" fmla="*/ 354 w 536"/>
              <a:gd name="T11" fmla="*/ 565 h 565"/>
              <a:gd name="T12" fmla="*/ 483 w 536"/>
              <a:gd name="T13" fmla="*/ 451 h 565"/>
              <a:gd name="T14" fmla="*/ 421 w 536"/>
              <a:gd name="T15" fmla="*/ 15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565">
                <a:moveTo>
                  <a:pt x="421" y="155"/>
                </a:moveTo>
                <a:cubicBezTo>
                  <a:pt x="326" y="44"/>
                  <a:pt x="195" y="0"/>
                  <a:pt x="126" y="57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0" y="169"/>
                  <a:pt x="0" y="169"/>
                  <a:pt x="0" y="169"/>
                </a:cubicBezTo>
                <a:cubicBezTo>
                  <a:pt x="70" y="117"/>
                  <a:pt x="200" y="161"/>
                  <a:pt x="293" y="270"/>
                </a:cubicBezTo>
                <a:cubicBezTo>
                  <a:pt x="382" y="374"/>
                  <a:pt x="407" y="502"/>
                  <a:pt x="354" y="565"/>
                </a:cubicBezTo>
                <a:cubicBezTo>
                  <a:pt x="483" y="451"/>
                  <a:pt x="483" y="451"/>
                  <a:pt x="483" y="451"/>
                </a:cubicBezTo>
                <a:cubicBezTo>
                  <a:pt x="536" y="387"/>
                  <a:pt x="511" y="259"/>
                  <a:pt x="421" y="155"/>
                </a:cubicBezTo>
              </a:path>
            </a:pathLst>
          </a:custGeom>
          <a:solidFill>
            <a:srgbClr val="D214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ślíḑé"/>
          <p:cNvSpPr/>
          <p:nvPr/>
        </p:nvSpPr>
        <p:spPr bwMode="auto">
          <a:xfrm>
            <a:off x="2273461" y="5976519"/>
            <a:ext cx="98871" cy="185120"/>
          </a:xfrm>
          <a:custGeom>
            <a:avLst/>
            <a:gdLst>
              <a:gd name="T0" fmla="*/ 119 w 119"/>
              <a:gd name="T1" fmla="*/ 227 h 227"/>
              <a:gd name="T2" fmla="*/ 35 w 119"/>
              <a:gd name="T3" fmla="*/ 37 h 227"/>
              <a:gd name="T4" fmla="*/ 119 w 119"/>
              <a:gd name="T5" fmla="*/ 227 h 227"/>
              <a:gd name="T6" fmla="*/ 119 w 119"/>
              <a:gd name="T7" fmla="*/ 227 h 227"/>
              <a:gd name="T8" fmla="*/ 35 w 119"/>
              <a:gd name="T9" fmla="*/ 37 h 227"/>
              <a:gd name="T10" fmla="*/ 35 w 119"/>
              <a:gd name="T11" fmla="*/ 37 h 227"/>
              <a:gd name="T12" fmla="*/ 35 w 119"/>
              <a:gd name="T13" fmla="*/ 37 h 227"/>
              <a:gd name="T14" fmla="*/ 35 w 119"/>
              <a:gd name="T15" fmla="*/ 37 h 227"/>
              <a:gd name="T16" fmla="*/ 34 w 119"/>
              <a:gd name="T17" fmla="*/ 37 h 227"/>
              <a:gd name="T18" fmla="*/ 35 w 119"/>
              <a:gd name="T19" fmla="*/ 37 h 227"/>
              <a:gd name="T20" fmla="*/ 34 w 119"/>
              <a:gd name="T21" fmla="*/ 37 h 227"/>
              <a:gd name="T22" fmla="*/ 34 w 119"/>
              <a:gd name="T23" fmla="*/ 36 h 227"/>
              <a:gd name="T24" fmla="*/ 34 w 119"/>
              <a:gd name="T25" fmla="*/ 37 h 227"/>
              <a:gd name="T26" fmla="*/ 34 w 119"/>
              <a:gd name="T27" fmla="*/ 36 h 227"/>
              <a:gd name="T28" fmla="*/ 33 w 119"/>
              <a:gd name="T29" fmla="*/ 36 h 227"/>
              <a:gd name="T30" fmla="*/ 34 w 119"/>
              <a:gd name="T31" fmla="*/ 36 h 227"/>
              <a:gd name="T32" fmla="*/ 33 w 119"/>
              <a:gd name="T33" fmla="*/ 36 h 227"/>
              <a:gd name="T34" fmla="*/ 33 w 119"/>
              <a:gd name="T35" fmla="*/ 35 h 227"/>
              <a:gd name="T36" fmla="*/ 33 w 119"/>
              <a:gd name="T37" fmla="*/ 36 h 227"/>
              <a:gd name="T38" fmla="*/ 33 w 119"/>
              <a:gd name="T39" fmla="*/ 35 h 227"/>
              <a:gd name="T40" fmla="*/ 33 w 119"/>
              <a:gd name="T41" fmla="*/ 35 h 227"/>
              <a:gd name="T42" fmla="*/ 33 w 119"/>
              <a:gd name="T43" fmla="*/ 35 h 227"/>
              <a:gd name="T44" fmla="*/ 33 w 119"/>
              <a:gd name="T45" fmla="*/ 35 h 227"/>
              <a:gd name="T46" fmla="*/ 32 w 119"/>
              <a:gd name="T47" fmla="*/ 34 h 227"/>
              <a:gd name="T48" fmla="*/ 33 w 119"/>
              <a:gd name="T49" fmla="*/ 35 h 227"/>
              <a:gd name="T50" fmla="*/ 32 w 119"/>
              <a:gd name="T51" fmla="*/ 34 h 227"/>
              <a:gd name="T52" fmla="*/ 32 w 119"/>
              <a:gd name="T53" fmla="*/ 34 h 227"/>
              <a:gd name="T54" fmla="*/ 32 w 119"/>
              <a:gd name="T55" fmla="*/ 34 h 227"/>
              <a:gd name="T56" fmla="*/ 32 w 119"/>
              <a:gd name="T57" fmla="*/ 34 h 227"/>
              <a:gd name="T58" fmla="*/ 32 w 119"/>
              <a:gd name="T59" fmla="*/ 33 h 227"/>
              <a:gd name="T60" fmla="*/ 32 w 119"/>
              <a:gd name="T61" fmla="*/ 34 h 227"/>
              <a:gd name="T62" fmla="*/ 31 w 119"/>
              <a:gd name="T63" fmla="*/ 33 h 227"/>
              <a:gd name="T64" fmla="*/ 31 w 119"/>
              <a:gd name="T65" fmla="*/ 33 h 227"/>
              <a:gd name="T66" fmla="*/ 31 w 119"/>
              <a:gd name="T67" fmla="*/ 33 h 227"/>
              <a:gd name="T68" fmla="*/ 31 w 119"/>
              <a:gd name="T69" fmla="*/ 33 h 227"/>
              <a:gd name="T70" fmla="*/ 31 w 119"/>
              <a:gd name="T71" fmla="*/ 33 h 227"/>
              <a:gd name="T72" fmla="*/ 0 w 119"/>
              <a:gd name="T73" fmla="*/ 0 h 227"/>
              <a:gd name="T74" fmla="*/ 0 w 119"/>
              <a:gd name="T75" fmla="*/ 0 h 227"/>
              <a:gd name="T76" fmla="*/ 31 w 119"/>
              <a:gd name="T77" fmla="*/ 33 h 227"/>
              <a:gd name="T78" fmla="*/ 31 w 119"/>
              <a:gd name="T79" fmla="*/ 3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227">
                <a:moveTo>
                  <a:pt x="119" y="227"/>
                </a:moveTo>
                <a:cubicBezTo>
                  <a:pt x="115" y="168"/>
                  <a:pt x="86" y="99"/>
                  <a:pt x="35" y="37"/>
                </a:cubicBezTo>
                <a:cubicBezTo>
                  <a:pt x="86" y="99"/>
                  <a:pt x="115" y="168"/>
                  <a:pt x="119" y="227"/>
                </a:cubicBezTo>
                <a:cubicBezTo>
                  <a:pt x="119" y="227"/>
                  <a:pt x="119" y="227"/>
                  <a:pt x="119" y="227"/>
                </a:cubicBezTo>
                <a:moveTo>
                  <a:pt x="35" y="37"/>
                </a:move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moveTo>
                  <a:pt x="35" y="37"/>
                </a:move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4" y="37"/>
                  <a:pt x="35" y="37"/>
                </a:cubicBezTo>
                <a:moveTo>
                  <a:pt x="34" y="37"/>
                </a:move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4" y="36"/>
                  <a:pt x="34" y="37"/>
                </a:cubicBezTo>
                <a:moveTo>
                  <a:pt x="34" y="36"/>
                </a:moveTo>
                <a:cubicBezTo>
                  <a:pt x="34" y="36"/>
                  <a:pt x="33" y="36"/>
                  <a:pt x="33" y="36"/>
                </a:cubicBezTo>
                <a:cubicBezTo>
                  <a:pt x="33" y="36"/>
                  <a:pt x="34" y="36"/>
                  <a:pt x="34" y="36"/>
                </a:cubicBezTo>
                <a:moveTo>
                  <a:pt x="33" y="36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6"/>
                </a:cubicBezTo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moveTo>
                  <a:pt x="33" y="35"/>
                </a:moveTo>
                <a:cubicBezTo>
                  <a:pt x="33" y="35"/>
                  <a:pt x="32" y="34"/>
                  <a:pt x="32" y="34"/>
                </a:cubicBezTo>
                <a:cubicBezTo>
                  <a:pt x="32" y="34"/>
                  <a:pt x="33" y="35"/>
                  <a:pt x="33" y="35"/>
                </a:cubicBezTo>
                <a:moveTo>
                  <a:pt x="32" y="34"/>
                </a:move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moveTo>
                  <a:pt x="32" y="34"/>
                </a:moveTo>
                <a:cubicBezTo>
                  <a:pt x="32" y="34"/>
                  <a:pt x="32" y="34"/>
                  <a:pt x="32" y="33"/>
                </a:cubicBezTo>
                <a:cubicBezTo>
                  <a:pt x="32" y="34"/>
                  <a:pt x="32" y="34"/>
                  <a:pt x="32" y="34"/>
                </a:cubicBezTo>
                <a:moveTo>
                  <a:pt x="31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moveTo>
                  <a:pt x="31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21" y="21"/>
                  <a:pt x="11" y="1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0"/>
                  <a:pt x="21" y="21"/>
                  <a:pt x="31" y="33"/>
                </a:cubicBezTo>
                <a:cubicBezTo>
                  <a:pt x="31" y="33"/>
                  <a:pt x="31" y="33"/>
                  <a:pt x="31" y="33"/>
                </a:cubicBezTo>
              </a:path>
            </a:pathLst>
          </a:custGeom>
          <a:solidFill>
            <a:srgbClr val="9B0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iṡḷíḋé"/>
          <p:cNvSpPr/>
          <p:nvPr/>
        </p:nvSpPr>
        <p:spPr bwMode="auto">
          <a:xfrm>
            <a:off x="2405990" y="5909202"/>
            <a:ext cx="2104" cy="2104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2 w 2"/>
              <a:gd name="T9" fmla="*/ 3 h 3"/>
              <a:gd name="T10" fmla="*/ 2 w 2"/>
              <a:gd name="T11" fmla="*/ 3 h 3"/>
              <a:gd name="T12" fmla="*/ 1 w 2"/>
              <a:gd name="T13" fmla="*/ 2 h 3"/>
              <a:gd name="T14" fmla="*/ 1 w 2"/>
              <a:gd name="T15" fmla="*/ 2 h 3"/>
              <a:gd name="T16" fmla="*/ 1 w 2"/>
              <a:gd name="T17" fmla="*/ 2 h 3"/>
              <a:gd name="T18" fmla="*/ 1 w 2"/>
              <a:gd name="T19" fmla="*/ 1 h 3"/>
              <a:gd name="T20" fmla="*/ 0 w 2"/>
              <a:gd name="T21" fmla="*/ 1 h 3"/>
              <a:gd name="T22" fmla="*/ 1 w 2"/>
              <a:gd name="T23" fmla="*/ 1 h 3"/>
              <a:gd name="T24" fmla="*/ 0 w 2"/>
              <a:gd name="T25" fmla="*/ 1 h 3"/>
              <a:gd name="T26" fmla="*/ 0 w 2"/>
              <a:gd name="T27" fmla="*/ 1 h 3"/>
              <a:gd name="T28" fmla="*/ 0 w 2"/>
              <a:gd name="T29" fmla="*/ 1 h 3"/>
              <a:gd name="T30" fmla="*/ 0 w 2"/>
              <a:gd name="T31" fmla="*/ 1 h 3"/>
              <a:gd name="T32" fmla="*/ 0 w 2"/>
              <a:gd name="T33" fmla="*/ 0 h 3"/>
              <a:gd name="T34" fmla="*/ 0 w 2"/>
              <a:gd name="T35" fmla="*/ 1 h 3"/>
              <a:gd name="T36" fmla="*/ 0 w 2"/>
              <a:gd name="T37" fmla="*/ 0 h 3"/>
              <a:gd name="T38" fmla="*/ 0 w 2"/>
              <a:gd name="T39" fmla="*/ 0 h 3"/>
              <a:gd name="T40" fmla="*/ 0 w 2"/>
              <a:gd name="T4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F80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ṩľíḍè"/>
          <p:cNvSpPr/>
          <p:nvPr/>
        </p:nvSpPr>
        <p:spPr bwMode="auto">
          <a:xfrm>
            <a:off x="2273461" y="5907099"/>
            <a:ext cx="204053" cy="254541"/>
          </a:xfrm>
          <a:custGeom>
            <a:avLst/>
            <a:gdLst>
              <a:gd name="T0" fmla="*/ 119 w 247"/>
              <a:gd name="T1" fmla="*/ 311 h 311"/>
              <a:gd name="T2" fmla="*/ 35 w 247"/>
              <a:gd name="T3" fmla="*/ 121 h 311"/>
              <a:gd name="T4" fmla="*/ 35 w 247"/>
              <a:gd name="T5" fmla="*/ 121 h 311"/>
              <a:gd name="T6" fmla="*/ 35 w 247"/>
              <a:gd name="T7" fmla="*/ 121 h 311"/>
              <a:gd name="T8" fmla="*/ 35 w 247"/>
              <a:gd name="T9" fmla="*/ 121 h 311"/>
              <a:gd name="T10" fmla="*/ 34 w 247"/>
              <a:gd name="T11" fmla="*/ 121 h 311"/>
              <a:gd name="T12" fmla="*/ 34 w 247"/>
              <a:gd name="T13" fmla="*/ 121 h 311"/>
              <a:gd name="T14" fmla="*/ 34 w 247"/>
              <a:gd name="T15" fmla="*/ 120 h 311"/>
              <a:gd name="T16" fmla="*/ 34 w 247"/>
              <a:gd name="T17" fmla="*/ 120 h 311"/>
              <a:gd name="T18" fmla="*/ 33 w 247"/>
              <a:gd name="T19" fmla="*/ 120 h 311"/>
              <a:gd name="T20" fmla="*/ 33 w 247"/>
              <a:gd name="T21" fmla="*/ 120 h 311"/>
              <a:gd name="T22" fmla="*/ 33 w 247"/>
              <a:gd name="T23" fmla="*/ 119 h 311"/>
              <a:gd name="T24" fmla="*/ 33 w 247"/>
              <a:gd name="T25" fmla="*/ 119 h 311"/>
              <a:gd name="T26" fmla="*/ 33 w 247"/>
              <a:gd name="T27" fmla="*/ 119 h 311"/>
              <a:gd name="T28" fmla="*/ 33 w 247"/>
              <a:gd name="T29" fmla="*/ 119 h 311"/>
              <a:gd name="T30" fmla="*/ 32 w 247"/>
              <a:gd name="T31" fmla="*/ 118 h 311"/>
              <a:gd name="T32" fmla="*/ 32 w 247"/>
              <a:gd name="T33" fmla="*/ 118 h 311"/>
              <a:gd name="T34" fmla="*/ 32 w 247"/>
              <a:gd name="T35" fmla="*/ 118 h 311"/>
              <a:gd name="T36" fmla="*/ 32 w 247"/>
              <a:gd name="T37" fmla="*/ 118 h 311"/>
              <a:gd name="T38" fmla="*/ 32 w 247"/>
              <a:gd name="T39" fmla="*/ 117 h 311"/>
              <a:gd name="T40" fmla="*/ 31 w 247"/>
              <a:gd name="T41" fmla="*/ 117 h 311"/>
              <a:gd name="T42" fmla="*/ 31 w 247"/>
              <a:gd name="T43" fmla="*/ 117 h 311"/>
              <a:gd name="T44" fmla="*/ 31 w 247"/>
              <a:gd name="T45" fmla="*/ 117 h 311"/>
              <a:gd name="T46" fmla="*/ 31 w 247"/>
              <a:gd name="T47" fmla="*/ 117 h 311"/>
              <a:gd name="T48" fmla="*/ 0 w 247"/>
              <a:gd name="T49" fmla="*/ 84 h 311"/>
              <a:gd name="T50" fmla="*/ 97 w 247"/>
              <a:gd name="T51" fmla="*/ 5 h 311"/>
              <a:gd name="T52" fmla="*/ 157 w 247"/>
              <a:gd name="T53" fmla="*/ 0 h 311"/>
              <a:gd name="T54" fmla="*/ 159 w 247"/>
              <a:gd name="T55" fmla="*/ 2 h 311"/>
              <a:gd name="T56" fmla="*/ 160 w 247"/>
              <a:gd name="T57" fmla="*/ 2 h 311"/>
              <a:gd name="T58" fmla="*/ 160 w 247"/>
              <a:gd name="T59" fmla="*/ 2 h 311"/>
              <a:gd name="T60" fmla="*/ 160 w 247"/>
              <a:gd name="T61" fmla="*/ 2 h 311"/>
              <a:gd name="T62" fmla="*/ 160 w 247"/>
              <a:gd name="T63" fmla="*/ 3 h 311"/>
              <a:gd name="T64" fmla="*/ 160 w 247"/>
              <a:gd name="T65" fmla="*/ 3 h 311"/>
              <a:gd name="T66" fmla="*/ 160 w 247"/>
              <a:gd name="T67" fmla="*/ 3 h 311"/>
              <a:gd name="T68" fmla="*/ 160 w 247"/>
              <a:gd name="T69" fmla="*/ 3 h 311"/>
              <a:gd name="T70" fmla="*/ 161 w 247"/>
              <a:gd name="T71" fmla="*/ 3 h 311"/>
              <a:gd name="T72" fmla="*/ 161 w 247"/>
              <a:gd name="T73" fmla="*/ 4 h 311"/>
              <a:gd name="T74" fmla="*/ 161 w 247"/>
              <a:gd name="T75" fmla="*/ 4 h 311"/>
              <a:gd name="T76" fmla="*/ 162 w 247"/>
              <a:gd name="T77" fmla="*/ 5 h 311"/>
              <a:gd name="T78" fmla="*/ 162 w 247"/>
              <a:gd name="T79" fmla="*/ 5 h 311"/>
              <a:gd name="T80" fmla="*/ 162 w 247"/>
              <a:gd name="T81" fmla="*/ 5 h 311"/>
              <a:gd name="T82" fmla="*/ 162 w 247"/>
              <a:gd name="T83" fmla="*/ 5 h 311"/>
              <a:gd name="T84" fmla="*/ 247 w 247"/>
              <a:gd name="T85" fmla="*/ 193 h 311"/>
              <a:gd name="T86" fmla="*/ 119 w 247"/>
              <a:gd name="T87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7" h="311">
                <a:moveTo>
                  <a:pt x="119" y="311"/>
                </a:moveTo>
                <a:cubicBezTo>
                  <a:pt x="115" y="252"/>
                  <a:pt x="86" y="183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4" y="120"/>
                  <a:pt x="33" y="120"/>
                  <a:pt x="33" y="120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7"/>
                </a:cubicBezTo>
                <a:cubicBezTo>
                  <a:pt x="32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1" y="105"/>
                  <a:pt x="11" y="94"/>
                  <a:pt x="0" y="84"/>
                </a:cubicBezTo>
                <a:cubicBezTo>
                  <a:pt x="33" y="57"/>
                  <a:pt x="95" y="8"/>
                  <a:pt x="97" y="5"/>
                </a:cubicBezTo>
                <a:cubicBezTo>
                  <a:pt x="99" y="2"/>
                  <a:pt x="130" y="0"/>
                  <a:pt x="157" y="0"/>
                </a:cubicBezTo>
                <a:cubicBezTo>
                  <a:pt x="158" y="0"/>
                  <a:pt x="159" y="1"/>
                  <a:pt x="159" y="2"/>
                </a:cubicBezTo>
                <a:cubicBezTo>
                  <a:pt x="159" y="2"/>
                  <a:pt x="160" y="2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1" y="3"/>
                  <a:pt x="161" y="3"/>
                  <a:pt x="161" y="3"/>
                </a:cubicBezTo>
                <a:cubicBezTo>
                  <a:pt x="161" y="4"/>
                  <a:pt x="161" y="4"/>
                  <a:pt x="161" y="4"/>
                </a:cubicBezTo>
                <a:cubicBezTo>
                  <a:pt x="161" y="4"/>
                  <a:pt x="161" y="4"/>
                  <a:pt x="161" y="4"/>
                </a:cubicBezTo>
                <a:cubicBezTo>
                  <a:pt x="162" y="4"/>
                  <a:pt x="162" y="5"/>
                  <a:pt x="162" y="5"/>
                </a:cubicBezTo>
                <a:cubicBezTo>
                  <a:pt x="162" y="5"/>
                  <a:pt x="162" y="5"/>
                  <a:pt x="162" y="5"/>
                </a:cubicBezTo>
                <a:cubicBezTo>
                  <a:pt x="162" y="5"/>
                  <a:pt x="162" y="5"/>
                  <a:pt x="162" y="5"/>
                </a:cubicBezTo>
                <a:cubicBezTo>
                  <a:pt x="162" y="5"/>
                  <a:pt x="162" y="5"/>
                  <a:pt x="162" y="5"/>
                </a:cubicBezTo>
                <a:cubicBezTo>
                  <a:pt x="213" y="66"/>
                  <a:pt x="242" y="134"/>
                  <a:pt x="247" y="193"/>
                </a:cubicBezTo>
                <a:cubicBezTo>
                  <a:pt x="119" y="311"/>
                  <a:pt x="119" y="311"/>
                  <a:pt x="119" y="311"/>
                </a:cubicBezTo>
              </a:path>
            </a:pathLst>
          </a:custGeom>
          <a:solidFill>
            <a:srgbClr val="B81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ş1ïdé"/>
          <p:cNvSpPr/>
          <p:nvPr/>
        </p:nvSpPr>
        <p:spPr bwMode="auto">
          <a:xfrm>
            <a:off x="2275564" y="5932343"/>
            <a:ext cx="258748" cy="31555"/>
          </a:xfrm>
          <a:custGeom>
            <a:avLst/>
            <a:gdLst>
              <a:gd name="T0" fmla="*/ 123 w 123"/>
              <a:gd name="T1" fmla="*/ 0 h 15"/>
              <a:gd name="T2" fmla="*/ 122 w 123"/>
              <a:gd name="T3" fmla="*/ 10 h 15"/>
              <a:gd name="T4" fmla="*/ 4 w 123"/>
              <a:gd name="T5" fmla="*/ 15 h 15"/>
              <a:gd name="T6" fmla="*/ 0 w 123"/>
              <a:gd name="T7" fmla="*/ 5 h 15"/>
              <a:gd name="T8" fmla="*/ 123 w 123"/>
              <a:gd name="T9" fmla="*/ 0 h 15"/>
              <a:gd name="T10" fmla="*/ 123 w 123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15">
                <a:moveTo>
                  <a:pt x="123" y="0"/>
                </a:moveTo>
                <a:lnTo>
                  <a:pt x="122" y="10"/>
                </a:lnTo>
                <a:lnTo>
                  <a:pt x="4" y="15"/>
                </a:lnTo>
                <a:lnTo>
                  <a:pt x="0" y="5"/>
                </a:lnTo>
                <a:lnTo>
                  <a:pt x="123" y="0"/>
                </a:lnTo>
                <a:lnTo>
                  <a:pt x="123" y="0"/>
                </a:lnTo>
                <a:close/>
              </a:path>
            </a:pathLst>
          </a:custGeom>
          <a:solidFill>
            <a:srgbClr val="E1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işḷíḋe"/>
          <p:cNvSpPr/>
          <p:nvPr/>
        </p:nvSpPr>
        <p:spPr bwMode="auto">
          <a:xfrm>
            <a:off x="2275564" y="5856612"/>
            <a:ext cx="258748" cy="86250"/>
          </a:xfrm>
          <a:custGeom>
            <a:avLst/>
            <a:gdLst>
              <a:gd name="T0" fmla="*/ 98 w 123"/>
              <a:gd name="T1" fmla="*/ 0 h 41"/>
              <a:gd name="T2" fmla="*/ 123 w 123"/>
              <a:gd name="T3" fmla="*/ 36 h 41"/>
              <a:gd name="T4" fmla="*/ 0 w 123"/>
              <a:gd name="T5" fmla="*/ 41 h 41"/>
              <a:gd name="T6" fmla="*/ 33 w 123"/>
              <a:gd name="T7" fmla="*/ 2 h 41"/>
              <a:gd name="T8" fmla="*/ 98 w 123"/>
              <a:gd name="T9" fmla="*/ 0 h 41"/>
              <a:gd name="T10" fmla="*/ 98 w 123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1">
                <a:moveTo>
                  <a:pt x="98" y="0"/>
                </a:moveTo>
                <a:lnTo>
                  <a:pt x="123" y="36"/>
                </a:lnTo>
                <a:lnTo>
                  <a:pt x="0" y="41"/>
                </a:lnTo>
                <a:lnTo>
                  <a:pt x="33" y="2"/>
                </a:lnTo>
                <a:lnTo>
                  <a:pt x="98" y="0"/>
                </a:lnTo>
                <a:lnTo>
                  <a:pt x="98" y="0"/>
                </a:lnTo>
                <a:close/>
              </a:path>
            </a:pathLst>
          </a:custGeom>
          <a:solidFill>
            <a:srgbClr val="FED7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$liḍê"/>
          <p:cNvSpPr/>
          <p:nvPr/>
        </p:nvSpPr>
        <p:spPr bwMode="auto">
          <a:xfrm>
            <a:off x="2155657" y="6001762"/>
            <a:ext cx="140944" cy="98871"/>
          </a:xfrm>
          <a:custGeom>
            <a:avLst/>
            <a:gdLst>
              <a:gd name="T0" fmla="*/ 63 w 67"/>
              <a:gd name="T1" fmla="*/ 37 h 47"/>
              <a:gd name="T2" fmla="*/ 67 w 67"/>
              <a:gd name="T3" fmla="*/ 47 h 47"/>
              <a:gd name="T4" fmla="*/ 3 w 67"/>
              <a:gd name="T5" fmla="*/ 11 h 47"/>
              <a:gd name="T6" fmla="*/ 0 w 67"/>
              <a:gd name="T7" fmla="*/ 0 h 47"/>
              <a:gd name="T8" fmla="*/ 63 w 67"/>
              <a:gd name="T9" fmla="*/ 37 h 47"/>
              <a:gd name="T10" fmla="*/ 63 w 67"/>
              <a:gd name="T11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47">
                <a:moveTo>
                  <a:pt x="63" y="37"/>
                </a:moveTo>
                <a:lnTo>
                  <a:pt x="67" y="47"/>
                </a:lnTo>
                <a:lnTo>
                  <a:pt x="3" y="11"/>
                </a:lnTo>
                <a:lnTo>
                  <a:pt x="0" y="0"/>
                </a:lnTo>
                <a:lnTo>
                  <a:pt x="63" y="37"/>
                </a:lnTo>
                <a:lnTo>
                  <a:pt x="63" y="37"/>
                </a:lnTo>
                <a:close/>
              </a:path>
            </a:pathLst>
          </a:custGeom>
          <a:solidFill>
            <a:srgbClr val="E1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íšḻiḍè"/>
          <p:cNvSpPr/>
          <p:nvPr/>
        </p:nvSpPr>
        <p:spPr bwMode="auto">
          <a:xfrm>
            <a:off x="2288186" y="6037525"/>
            <a:ext cx="164084" cy="63109"/>
          </a:xfrm>
          <a:custGeom>
            <a:avLst/>
            <a:gdLst>
              <a:gd name="T0" fmla="*/ 74 w 78"/>
              <a:gd name="T1" fmla="*/ 0 h 30"/>
              <a:gd name="T2" fmla="*/ 78 w 78"/>
              <a:gd name="T3" fmla="*/ 10 h 30"/>
              <a:gd name="T4" fmla="*/ 4 w 78"/>
              <a:gd name="T5" fmla="*/ 30 h 30"/>
              <a:gd name="T6" fmla="*/ 0 w 78"/>
              <a:gd name="T7" fmla="*/ 20 h 30"/>
              <a:gd name="T8" fmla="*/ 74 w 78"/>
              <a:gd name="T9" fmla="*/ 0 h 30"/>
              <a:gd name="T10" fmla="*/ 74 w 78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30">
                <a:moveTo>
                  <a:pt x="74" y="0"/>
                </a:moveTo>
                <a:lnTo>
                  <a:pt x="78" y="10"/>
                </a:lnTo>
                <a:lnTo>
                  <a:pt x="4" y="30"/>
                </a:lnTo>
                <a:lnTo>
                  <a:pt x="0" y="20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E1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$ľiďe"/>
          <p:cNvSpPr/>
          <p:nvPr/>
        </p:nvSpPr>
        <p:spPr bwMode="auto">
          <a:xfrm>
            <a:off x="2155657" y="5944965"/>
            <a:ext cx="288199" cy="134633"/>
          </a:xfrm>
          <a:custGeom>
            <a:avLst/>
            <a:gdLst>
              <a:gd name="T0" fmla="*/ 56 w 137"/>
              <a:gd name="T1" fmla="*/ 0 h 64"/>
              <a:gd name="T2" fmla="*/ 137 w 137"/>
              <a:gd name="T3" fmla="*/ 44 h 64"/>
              <a:gd name="T4" fmla="*/ 63 w 137"/>
              <a:gd name="T5" fmla="*/ 64 h 64"/>
              <a:gd name="T6" fmla="*/ 0 w 137"/>
              <a:gd name="T7" fmla="*/ 27 h 64"/>
              <a:gd name="T8" fmla="*/ 56 w 137"/>
              <a:gd name="T9" fmla="*/ 0 h 64"/>
              <a:gd name="T10" fmla="*/ 56 w 137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64">
                <a:moveTo>
                  <a:pt x="56" y="0"/>
                </a:moveTo>
                <a:lnTo>
                  <a:pt x="137" y="44"/>
                </a:lnTo>
                <a:lnTo>
                  <a:pt x="63" y="64"/>
                </a:lnTo>
                <a:lnTo>
                  <a:pt x="0" y="27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FED7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ṣḻiḓe"/>
          <p:cNvSpPr/>
          <p:nvPr/>
        </p:nvSpPr>
        <p:spPr bwMode="auto">
          <a:xfrm>
            <a:off x="2155657" y="5944965"/>
            <a:ext cx="225090" cy="124115"/>
          </a:xfrm>
          <a:custGeom>
            <a:avLst/>
            <a:gdLst>
              <a:gd name="T0" fmla="*/ 76 w 107"/>
              <a:gd name="T1" fmla="*/ 50 h 59"/>
              <a:gd name="T2" fmla="*/ 79 w 107"/>
              <a:gd name="T3" fmla="*/ 42 h 59"/>
              <a:gd name="T4" fmla="*/ 93 w 107"/>
              <a:gd name="T5" fmla="*/ 40 h 59"/>
              <a:gd name="T6" fmla="*/ 93 w 107"/>
              <a:gd name="T7" fmla="*/ 32 h 59"/>
              <a:gd name="T8" fmla="*/ 107 w 107"/>
              <a:gd name="T9" fmla="*/ 29 h 59"/>
              <a:gd name="T10" fmla="*/ 107 w 107"/>
              <a:gd name="T11" fmla="*/ 27 h 59"/>
              <a:gd name="T12" fmla="*/ 56 w 107"/>
              <a:gd name="T13" fmla="*/ 0 h 59"/>
              <a:gd name="T14" fmla="*/ 0 w 107"/>
              <a:gd name="T15" fmla="*/ 27 h 59"/>
              <a:gd name="T16" fmla="*/ 54 w 107"/>
              <a:gd name="T17" fmla="*/ 58 h 59"/>
              <a:gd name="T18" fmla="*/ 58 w 107"/>
              <a:gd name="T19" fmla="*/ 59 h 59"/>
              <a:gd name="T20" fmla="*/ 63 w 107"/>
              <a:gd name="T21" fmla="*/ 50 h 59"/>
              <a:gd name="T22" fmla="*/ 76 w 107"/>
              <a:gd name="T23" fmla="*/ 50 h 59"/>
              <a:gd name="T24" fmla="*/ 76 w 107"/>
              <a:gd name="T25" fmla="*/ 5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59">
                <a:moveTo>
                  <a:pt x="76" y="50"/>
                </a:moveTo>
                <a:lnTo>
                  <a:pt x="79" y="42"/>
                </a:lnTo>
                <a:lnTo>
                  <a:pt x="93" y="40"/>
                </a:lnTo>
                <a:lnTo>
                  <a:pt x="93" y="32"/>
                </a:lnTo>
                <a:lnTo>
                  <a:pt x="107" y="29"/>
                </a:lnTo>
                <a:lnTo>
                  <a:pt x="107" y="27"/>
                </a:lnTo>
                <a:lnTo>
                  <a:pt x="56" y="0"/>
                </a:lnTo>
                <a:lnTo>
                  <a:pt x="0" y="27"/>
                </a:lnTo>
                <a:lnTo>
                  <a:pt x="54" y="58"/>
                </a:lnTo>
                <a:lnTo>
                  <a:pt x="58" y="59"/>
                </a:lnTo>
                <a:lnTo>
                  <a:pt x="63" y="50"/>
                </a:lnTo>
                <a:lnTo>
                  <a:pt x="76" y="50"/>
                </a:lnTo>
                <a:lnTo>
                  <a:pt x="76" y="50"/>
                </a:lnTo>
                <a:close/>
              </a:path>
            </a:pathLst>
          </a:custGeom>
          <a:solidFill>
            <a:srgbClr val="E5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slíḋé"/>
          <p:cNvSpPr/>
          <p:nvPr/>
        </p:nvSpPr>
        <p:spPr bwMode="auto">
          <a:xfrm>
            <a:off x="2321844" y="5764052"/>
            <a:ext cx="18933" cy="58902"/>
          </a:xfrm>
          <a:custGeom>
            <a:avLst/>
            <a:gdLst>
              <a:gd name="T0" fmla="*/ 0 w 9"/>
              <a:gd name="T1" fmla="*/ 0 h 28"/>
              <a:gd name="T2" fmla="*/ 7 w 9"/>
              <a:gd name="T3" fmla="*/ 21 h 28"/>
              <a:gd name="T4" fmla="*/ 9 w 9"/>
              <a:gd name="T5" fmla="*/ 28 h 28"/>
              <a:gd name="T6" fmla="*/ 2 w 9"/>
              <a:gd name="T7" fmla="*/ 8 h 28"/>
              <a:gd name="T8" fmla="*/ 0 w 9"/>
              <a:gd name="T9" fmla="*/ 0 h 28"/>
              <a:gd name="T10" fmla="*/ 0 w 9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8">
                <a:moveTo>
                  <a:pt x="0" y="0"/>
                </a:moveTo>
                <a:lnTo>
                  <a:pt x="7" y="21"/>
                </a:lnTo>
                <a:lnTo>
                  <a:pt x="9" y="28"/>
                </a:lnTo>
                <a:lnTo>
                  <a:pt x="2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2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šlîḓe"/>
          <p:cNvSpPr/>
          <p:nvPr/>
        </p:nvSpPr>
        <p:spPr bwMode="auto">
          <a:xfrm>
            <a:off x="2035749" y="5873441"/>
            <a:ext cx="25244" cy="58902"/>
          </a:xfrm>
          <a:custGeom>
            <a:avLst/>
            <a:gdLst>
              <a:gd name="T0" fmla="*/ 4 w 12"/>
              <a:gd name="T1" fmla="*/ 7 h 28"/>
              <a:gd name="T2" fmla="*/ 12 w 12"/>
              <a:gd name="T3" fmla="*/ 28 h 28"/>
              <a:gd name="T4" fmla="*/ 7 w 12"/>
              <a:gd name="T5" fmla="*/ 21 h 28"/>
              <a:gd name="T6" fmla="*/ 0 w 12"/>
              <a:gd name="T7" fmla="*/ 0 h 28"/>
              <a:gd name="T8" fmla="*/ 4 w 12"/>
              <a:gd name="T9" fmla="*/ 7 h 28"/>
              <a:gd name="T10" fmla="*/ 4 w 12"/>
              <a:gd name="T11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8">
                <a:moveTo>
                  <a:pt x="4" y="7"/>
                </a:moveTo>
                <a:lnTo>
                  <a:pt x="12" y="28"/>
                </a:lnTo>
                <a:lnTo>
                  <a:pt x="7" y="21"/>
                </a:lnTo>
                <a:lnTo>
                  <a:pt x="0" y="0"/>
                </a:lnTo>
                <a:lnTo>
                  <a:pt x="4" y="7"/>
                </a:lnTo>
                <a:lnTo>
                  <a:pt x="4" y="7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ṩ1íďé"/>
          <p:cNvSpPr/>
          <p:nvPr/>
        </p:nvSpPr>
        <p:spPr bwMode="auto">
          <a:xfrm>
            <a:off x="2353399" y="5774570"/>
            <a:ext cx="16829" cy="61006"/>
          </a:xfrm>
          <a:custGeom>
            <a:avLst/>
            <a:gdLst>
              <a:gd name="T0" fmla="*/ 1 w 8"/>
              <a:gd name="T1" fmla="*/ 0 h 29"/>
              <a:gd name="T2" fmla="*/ 8 w 8"/>
              <a:gd name="T3" fmla="*/ 20 h 29"/>
              <a:gd name="T4" fmla="*/ 7 w 8"/>
              <a:gd name="T5" fmla="*/ 29 h 29"/>
              <a:gd name="T6" fmla="*/ 0 w 8"/>
              <a:gd name="T7" fmla="*/ 8 h 29"/>
              <a:gd name="T8" fmla="*/ 1 w 8"/>
              <a:gd name="T9" fmla="*/ 0 h 29"/>
              <a:gd name="T10" fmla="*/ 1 w 8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9">
                <a:moveTo>
                  <a:pt x="1" y="0"/>
                </a:moveTo>
                <a:lnTo>
                  <a:pt x="8" y="20"/>
                </a:lnTo>
                <a:lnTo>
                  <a:pt x="7" y="29"/>
                </a:lnTo>
                <a:lnTo>
                  <a:pt x="0" y="8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îsļîḋê"/>
          <p:cNvSpPr/>
          <p:nvPr/>
        </p:nvSpPr>
        <p:spPr bwMode="auto">
          <a:xfrm>
            <a:off x="2021025" y="5900788"/>
            <a:ext cx="29451" cy="54695"/>
          </a:xfrm>
          <a:custGeom>
            <a:avLst/>
            <a:gdLst>
              <a:gd name="T0" fmla="*/ 7 w 14"/>
              <a:gd name="T1" fmla="*/ 6 h 26"/>
              <a:gd name="T2" fmla="*/ 14 w 14"/>
              <a:gd name="T3" fmla="*/ 26 h 26"/>
              <a:gd name="T4" fmla="*/ 7 w 14"/>
              <a:gd name="T5" fmla="*/ 21 h 26"/>
              <a:gd name="T6" fmla="*/ 0 w 14"/>
              <a:gd name="T7" fmla="*/ 0 h 26"/>
              <a:gd name="T8" fmla="*/ 7 w 14"/>
              <a:gd name="T9" fmla="*/ 6 h 26"/>
              <a:gd name="T10" fmla="*/ 7 w 14"/>
              <a:gd name="T11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6">
                <a:moveTo>
                  <a:pt x="7" y="6"/>
                </a:moveTo>
                <a:lnTo>
                  <a:pt x="14" y="26"/>
                </a:lnTo>
                <a:lnTo>
                  <a:pt x="7" y="21"/>
                </a:lnTo>
                <a:lnTo>
                  <a:pt x="0" y="0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š1îḓé"/>
          <p:cNvSpPr/>
          <p:nvPr/>
        </p:nvSpPr>
        <p:spPr bwMode="auto">
          <a:xfrm>
            <a:off x="2372332" y="5787192"/>
            <a:ext cx="23141" cy="63109"/>
          </a:xfrm>
          <a:custGeom>
            <a:avLst/>
            <a:gdLst>
              <a:gd name="T0" fmla="*/ 4 w 11"/>
              <a:gd name="T1" fmla="*/ 0 h 30"/>
              <a:gd name="T2" fmla="*/ 11 w 11"/>
              <a:gd name="T3" fmla="*/ 21 h 30"/>
              <a:gd name="T4" fmla="*/ 8 w 11"/>
              <a:gd name="T5" fmla="*/ 30 h 30"/>
              <a:gd name="T6" fmla="*/ 0 w 11"/>
              <a:gd name="T7" fmla="*/ 9 h 30"/>
              <a:gd name="T8" fmla="*/ 4 w 11"/>
              <a:gd name="T9" fmla="*/ 0 h 30"/>
              <a:gd name="T10" fmla="*/ 4 w 11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0">
                <a:moveTo>
                  <a:pt x="4" y="0"/>
                </a:moveTo>
                <a:lnTo>
                  <a:pt x="11" y="21"/>
                </a:lnTo>
                <a:lnTo>
                  <a:pt x="8" y="30"/>
                </a:lnTo>
                <a:lnTo>
                  <a:pt x="0" y="9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śľiďè"/>
          <p:cNvSpPr/>
          <p:nvPr/>
        </p:nvSpPr>
        <p:spPr bwMode="auto">
          <a:xfrm>
            <a:off x="2012610" y="5928136"/>
            <a:ext cx="35762" cy="52592"/>
          </a:xfrm>
          <a:custGeom>
            <a:avLst/>
            <a:gdLst>
              <a:gd name="T0" fmla="*/ 10 w 17"/>
              <a:gd name="T1" fmla="*/ 4 h 25"/>
              <a:gd name="T2" fmla="*/ 17 w 17"/>
              <a:gd name="T3" fmla="*/ 25 h 25"/>
              <a:gd name="T4" fmla="*/ 8 w 17"/>
              <a:gd name="T5" fmla="*/ 21 h 25"/>
              <a:gd name="T6" fmla="*/ 0 w 17"/>
              <a:gd name="T7" fmla="*/ 0 h 25"/>
              <a:gd name="T8" fmla="*/ 10 w 17"/>
              <a:gd name="T9" fmla="*/ 4 h 25"/>
              <a:gd name="T10" fmla="*/ 10 w 17"/>
              <a:gd name="T11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5">
                <a:moveTo>
                  <a:pt x="10" y="4"/>
                </a:moveTo>
                <a:lnTo>
                  <a:pt x="17" y="25"/>
                </a:lnTo>
                <a:lnTo>
                  <a:pt x="8" y="21"/>
                </a:lnTo>
                <a:lnTo>
                  <a:pt x="0" y="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šļiḋè"/>
          <p:cNvSpPr/>
          <p:nvPr/>
        </p:nvSpPr>
        <p:spPr bwMode="auto">
          <a:xfrm>
            <a:off x="2384953" y="5808228"/>
            <a:ext cx="29451" cy="61006"/>
          </a:xfrm>
          <a:custGeom>
            <a:avLst/>
            <a:gdLst>
              <a:gd name="T0" fmla="*/ 7 w 14"/>
              <a:gd name="T1" fmla="*/ 0 h 29"/>
              <a:gd name="T2" fmla="*/ 14 w 14"/>
              <a:gd name="T3" fmla="*/ 20 h 29"/>
              <a:gd name="T4" fmla="*/ 8 w 14"/>
              <a:gd name="T5" fmla="*/ 29 h 29"/>
              <a:gd name="T6" fmla="*/ 0 w 14"/>
              <a:gd name="T7" fmla="*/ 8 h 29"/>
              <a:gd name="T8" fmla="*/ 7 w 14"/>
              <a:gd name="T9" fmla="*/ 0 h 29"/>
              <a:gd name="T10" fmla="*/ 7 w 14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9">
                <a:moveTo>
                  <a:pt x="7" y="0"/>
                </a:moveTo>
                <a:lnTo>
                  <a:pt x="14" y="20"/>
                </a:lnTo>
                <a:lnTo>
                  <a:pt x="8" y="29"/>
                </a:lnTo>
                <a:lnTo>
                  <a:pt x="0" y="8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šľíḓè"/>
          <p:cNvSpPr/>
          <p:nvPr/>
        </p:nvSpPr>
        <p:spPr bwMode="auto">
          <a:xfrm>
            <a:off x="2014713" y="5953380"/>
            <a:ext cx="37865" cy="48384"/>
          </a:xfrm>
          <a:custGeom>
            <a:avLst/>
            <a:gdLst>
              <a:gd name="T0" fmla="*/ 11 w 18"/>
              <a:gd name="T1" fmla="*/ 2 h 23"/>
              <a:gd name="T2" fmla="*/ 18 w 18"/>
              <a:gd name="T3" fmla="*/ 23 h 23"/>
              <a:gd name="T4" fmla="*/ 7 w 18"/>
              <a:gd name="T5" fmla="*/ 21 h 23"/>
              <a:gd name="T6" fmla="*/ 0 w 18"/>
              <a:gd name="T7" fmla="*/ 0 h 23"/>
              <a:gd name="T8" fmla="*/ 11 w 18"/>
              <a:gd name="T9" fmla="*/ 2 h 23"/>
              <a:gd name="T10" fmla="*/ 11 w 18"/>
              <a:gd name="T11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3">
                <a:moveTo>
                  <a:pt x="11" y="2"/>
                </a:moveTo>
                <a:lnTo>
                  <a:pt x="18" y="23"/>
                </a:lnTo>
                <a:lnTo>
                  <a:pt x="7" y="21"/>
                </a:lnTo>
                <a:lnTo>
                  <a:pt x="0" y="0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sḷíḓé"/>
          <p:cNvSpPr/>
          <p:nvPr/>
        </p:nvSpPr>
        <p:spPr bwMode="auto">
          <a:xfrm>
            <a:off x="2391265" y="5829265"/>
            <a:ext cx="33658" cy="61006"/>
          </a:xfrm>
          <a:custGeom>
            <a:avLst/>
            <a:gdLst>
              <a:gd name="T0" fmla="*/ 9 w 16"/>
              <a:gd name="T1" fmla="*/ 0 h 29"/>
              <a:gd name="T2" fmla="*/ 16 w 16"/>
              <a:gd name="T3" fmla="*/ 21 h 29"/>
              <a:gd name="T4" fmla="*/ 8 w 16"/>
              <a:gd name="T5" fmla="*/ 29 h 29"/>
              <a:gd name="T6" fmla="*/ 0 w 16"/>
              <a:gd name="T7" fmla="*/ 9 h 29"/>
              <a:gd name="T8" fmla="*/ 9 w 16"/>
              <a:gd name="T9" fmla="*/ 0 h 29"/>
              <a:gd name="T10" fmla="*/ 9 w 16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9">
                <a:moveTo>
                  <a:pt x="9" y="0"/>
                </a:moveTo>
                <a:lnTo>
                  <a:pt x="16" y="21"/>
                </a:lnTo>
                <a:lnTo>
                  <a:pt x="8" y="29"/>
                </a:lnTo>
                <a:lnTo>
                  <a:pt x="0" y="9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ṥḻíḋè"/>
          <p:cNvSpPr/>
          <p:nvPr/>
        </p:nvSpPr>
        <p:spPr bwMode="auto">
          <a:xfrm>
            <a:off x="2025232" y="5976519"/>
            <a:ext cx="42073" cy="44177"/>
          </a:xfrm>
          <a:custGeom>
            <a:avLst/>
            <a:gdLst>
              <a:gd name="T0" fmla="*/ 13 w 20"/>
              <a:gd name="T1" fmla="*/ 0 h 21"/>
              <a:gd name="T2" fmla="*/ 20 w 20"/>
              <a:gd name="T3" fmla="*/ 21 h 21"/>
              <a:gd name="T4" fmla="*/ 8 w 20"/>
              <a:gd name="T5" fmla="*/ 21 h 21"/>
              <a:gd name="T6" fmla="*/ 0 w 20"/>
              <a:gd name="T7" fmla="*/ 0 h 21"/>
              <a:gd name="T8" fmla="*/ 13 w 20"/>
              <a:gd name="T9" fmla="*/ 0 h 21"/>
              <a:gd name="T10" fmla="*/ 13 w 20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1">
                <a:moveTo>
                  <a:pt x="13" y="0"/>
                </a:moveTo>
                <a:lnTo>
                  <a:pt x="20" y="21"/>
                </a:lnTo>
                <a:lnTo>
                  <a:pt x="8" y="21"/>
                </a:ln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$1îḍé"/>
          <p:cNvSpPr/>
          <p:nvPr/>
        </p:nvSpPr>
        <p:spPr bwMode="auto">
          <a:xfrm>
            <a:off x="2389160" y="5854508"/>
            <a:ext cx="37865" cy="58902"/>
          </a:xfrm>
          <a:custGeom>
            <a:avLst/>
            <a:gdLst>
              <a:gd name="T0" fmla="*/ 10 w 18"/>
              <a:gd name="T1" fmla="*/ 0 h 28"/>
              <a:gd name="T2" fmla="*/ 18 w 18"/>
              <a:gd name="T3" fmla="*/ 21 h 28"/>
              <a:gd name="T4" fmla="*/ 7 w 18"/>
              <a:gd name="T5" fmla="*/ 28 h 28"/>
              <a:gd name="T6" fmla="*/ 0 w 18"/>
              <a:gd name="T7" fmla="*/ 8 h 28"/>
              <a:gd name="T8" fmla="*/ 10 w 18"/>
              <a:gd name="T9" fmla="*/ 0 h 28"/>
              <a:gd name="T10" fmla="*/ 10 w 18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8">
                <a:moveTo>
                  <a:pt x="10" y="0"/>
                </a:moveTo>
                <a:lnTo>
                  <a:pt x="18" y="21"/>
                </a:lnTo>
                <a:lnTo>
                  <a:pt x="7" y="28"/>
                </a:lnTo>
                <a:lnTo>
                  <a:pt x="0" y="8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îṡļïḑe"/>
          <p:cNvSpPr/>
          <p:nvPr/>
        </p:nvSpPr>
        <p:spPr bwMode="auto">
          <a:xfrm>
            <a:off x="2044164" y="5991245"/>
            <a:ext cx="42073" cy="48384"/>
          </a:xfrm>
          <a:custGeom>
            <a:avLst/>
            <a:gdLst>
              <a:gd name="T0" fmla="*/ 13 w 20"/>
              <a:gd name="T1" fmla="*/ 0 h 23"/>
              <a:gd name="T2" fmla="*/ 20 w 20"/>
              <a:gd name="T3" fmla="*/ 21 h 23"/>
              <a:gd name="T4" fmla="*/ 7 w 20"/>
              <a:gd name="T5" fmla="*/ 23 h 23"/>
              <a:gd name="T6" fmla="*/ 0 w 20"/>
              <a:gd name="T7" fmla="*/ 2 h 23"/>
              <a:gd name="T8" fmla="*/ 13 w 20"/>
              <a:gd name="T9" fmla="*/ 0 h 23"/>
              <a:gd name="T10" fmla="*/ 13 w 20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3">
                <a:moveTo>
                  <a:pt x="13" y="0"/>
                </a:moveTo>
                <a:lnTo>
                  <a:pt x="20" y="21"/>
                </a:lnTo>
                <a:lnTo>
                  <a:pt x="7" y="23"/>
                </a:lnTo>
                <a:lnTo>
                  <a:pt x="0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ṡḻiḑè"/>
          <p:cNvSpPr/>
          <p:nvPr/>
        </p:nvSpPr>
        <p:spPr bwMode="auto">
          <a:xfrm>
            <a:off x="2378643" y="5881856"/>
            <a:ext cx="39970" cy="56799"/>
          </a:xfrm>
          <a:custGeom>
            <a:avLst/>
            <a:gdLst>
              <a:gd name="T0" fmla="*/ 12 w 19"/>
              <a:gd name="T1" fmla="*/ 0 h 27"/>
              <a:gd name="T2" fmla="*/ 19 w 19"/>
              <a:gd name="T3" fmla="*/ 21 h 27"/>
              <a:gd name="T4" fmla="*/ 8 w 19"/>
              <a:gd name="T5" fmla="*/ 27 h 27"/>
              <a:gd name="T6" fmla="*/ 0 w 19"/>
              <a:gd name="T7" fmla="*/ 6 h 27"/>
              <a:gd name="T8" fmla="*/ 12 w 19"/>
              <a:gd name="T9" fmla="*/ 0 h 27"/>
              <a:gd name="T10" fmla="*/ 12 w 19"/>
              <a:gd name="T1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7">
                <a:moveTo>
                  <a:pt x="12" y="0"/>
                </a:moveTo>
                <a:lnTo>
                  <a:pt x="19" y="21"/>
                </a:lnTo>
                <a:lnTo>
                  <a:pt x="8" y="27"/>
                </a:lnTo>
                <a:lnTo>
                  <a:pt x="0" y="6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íṧ1ïḑé"/>
          <p:cNvSpPr/>
          <p:nvPr/>
        </p:nvSpPr>
        <p:spPr bwMode="auto">
          <a:xfrm>
            <a:off x="2071512" y="6003867"/>
            <a:ext cx="42073" cy="50487"/>
          </a:xfrm>
          <a:custGeom>
            <a:avLst/>
            <a:gdLst>
              <a:gd name="T0" fmla="*/ 13 w 20"/>
              <a:gd name="T1" fmla="*/ 0 h 24"/>
              <a:gd name="T2" fmla="*/ 20 w 20"/>
              <a:gd name="T3" fmla="*/ 20 h 24"/>
              <a:gd name="T4" fmla="*/ 7 w 20"/>
              <a:gd name="T5" fmla="*/ 24 h 24"/>
              <a:gd name="T6" fmla="*/ 0 w 20"/>
              <a:gd name="T7" fmla="*/ 3 h 24"/>
              <a:gd name="T8" fmla="*/ 13 w 20"/>
              <a:gd name="T9" fmla="*/ 0 h 24"/>
              <a:gd name="T10" fmla="*/ 13 w 20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4">
                <a:moveTo>
                  <a:pt x="13" y="0"/>
                </a:moveTo>
                <a:lnTo>
                  <a:pt x="20" y="20"/>
                </a:lnTo>
                <a:lnTo>
                  <a:pt x="7" y="24"/>
                </a:lnTo>
                <a:lnTo>
                  <a:pt x="0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ïšļïḑè"/>
          <p:cNvSpPr/>
          <p:nvPr/>
        </p:nvSpPr>
        <p:spPr bwMode="auto">
          <a:xfrm>
            <a:off x="2361814" y="5909202"/>
            <a:ext cx="42073" cy="54695"/>
          </a:xfrm>
          <a:custGeom>
            <a:avLst/>
            <a:gdLst>
              <a:gd name="T0" fmla="*/ 13 w 20"/>
              <a:gd name="T1" fmla="*/ 0 h 26"/>
              <a:gd name="T2" fmla="*/ 20 w 20"/>
              <a:gd name="T3" fmla="*/ 21 h 26"/>
              <a:gd name="T4" fmla="*/ 8 w 20"/>
              <a:gd name="T5" fmla="*/ 26 h 26"/>
              <a:gd name="T6" fmla="*/ 0 w 20"/>
              <a:gd name="T7" fmla="*/ 5 h 26"/>
              <a:gd name="T8" fmla="*/ 13 w 20"/>
              <a:gd name="T9" fmla="*/ 0 h 26"/>
              <a:gd name="T10" fmla="*/ 13 w 20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">
                <a:moveTo>
                  <a:pt x="13" y="0"/>
                </a:moveTo>
                <a:lnTo>
                  <a:pt x="20" y="21"/>
                </a:lnTo>
                <a:lnTo>
                  <a:pt x="8" y="26"/>
                </a:lnTo>
                <a:lnTo>
                  <a:pt x="0" y="5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íśḷíḑe"/>
          <p:cNvSpPr/>
          <p:nvPr/>
        </p:nvSpPr>
        <p:spPr bwMode="auto">
          <a:xfrm>
            <a:off x="2103066" y="6010177"/>
            <a:ext cx="42073" cy="52592"/>
          </a:xfrm>
          <a:custGeom>
            <a:avLst/>
            <a:gdLst>
              <a:gd name="T0" fmla="*/ 13 w 20"/>
              <a:gd name="T1" fmla="*/ 0 h 25"/>
              <a:gd name="T2" fmla="*/ 20 w 20"/>
              <a:gd name="T3" fmla="*/ 20 h 25"/>
              <a:gd name="T4" fmla="*/ 7 w 20"/>
              <a:gd name="T5" fmla="*/ 25 h 25"/>
              <a:gd name="T6" fmla="*/ 0 w 20"/>
              <a:gd name="T7" fmla="*/ 5 h 25"/>
              <a:gd name="T8" fmla="*/ 13 w 20"/>
              <a:gd name="T9" fmla="*/ 0 h 25"/>
              <a:gd name="T10" fmla="*/ 13 w 20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5">
                <a:moveTo>
                  <a:pt x="13" y="0"/>
                </a:moveTo>
                <a:lnTo>
                  <a:pt x="20" y="20"/>
                </a:lnTo>
                <a:lnTo>
                  <a:pt x="7" y="25"/>
                </a:lnTo>
                <a:lnTo>
                  <a:pt x="0" y="5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ṥļïďè"/>
          <p:cNvSpPr/>
          <p:nvPr/>
        </p:nvSpPr>
        <p:spPr bwMode="auto">
          <a:xfrm>
            <a:off x="2361814" y="5919722"/>
            <a:ext cx="18933" cy="61006"/>
          </a:xfrm>
          <a:custGeom>
            <a:avLst/>
            <a:gdLst>
              <a:gd name="T0" fmla="*/ 0 w 9"/>
              <a:gd name="T1" fmla="*/ 0 h 29"/>
              <a:gd name="T2" fmla="*/ 8 w 9"/>
              <a:gd name="T3" fmla="*/ 21 h 29"/>
              <a:gd name="T4" fmla="*/ 9 w 9"/>
              <a:gd name="T5" fmla="*/ 29 h 29"/>
              <a:gd name="T6" fmla="*/ 2 w 9"/>
              <a:gd name="T7" fmla="*/ 8 h 29"/>
              <a:gd name="T8" fmla="*/ 0 w 9"/>
              <a:gd name="T9" fmla="*/ 0 h 29"/>
              <a:gd name="T10" fmla="*/ 0 w 9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9">
                <a:moveTo>
                  <a:pt x="0" y="0"/>
                </a:moveTo>
                <a:lnTo>
                  <a:pt x="8" y="21"/>
                </a:lnTo>
                <a:lnTo>
                  <a:pt x="9" y="29"/>
                </a:lnTo>
                <a:lnTo>
                  <a:pt x="2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$ļîḍè"/>
          <p:cNvSpPr/>
          <p:nvPr/>
        </p:nvSpPr>
        <p:spPr bwMode="auto">
          <a:xfrm>
            <a:off x="2338673" y="5936550"/>
            <a:ext cx="42073" cy="50487"/>
          </a:xfrm>
          <a:custGeom>
            <a:avLst/>
            <a:gdLst>
              <a:gd name="T0" fmla="*/ 13 w 20"/>
              <a:gd name="T1" fmla="*/ 0 h 24"/>
              <a:gd name="T2" fmla="*/ 20 w 20"/>
              <a:gd name="T3" fmla="*/ 21 h 24"/>
              <a:gd name="T4" fmla="*/ 7 w 20"/>
              <a:gd name="T5" fmla="*/ 24 h 24"/>
              <a:gd name="T6" fmla="*/ 0 w 20"/>
              <a:gd name="T7" fmla="*/ 3 h 24"/>
              <a:gd name="T8" fmla="*/ 13 w 20"/>
              <a:gd name="T9" fmla="*/ 0 h 24"/>
              <a:gd name="T10" fmla="*/ 13 w 20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4">
                <a:moveTo>
                  <a:pt x="13" y="0"/>
                </a:moveTo>
                <a:lnTo>
                  <a:pt x="20" y="21"/>
                </a:lnTo>
                <a:lnTo>
                  <a:pt x="7" y="24"/>
                </a:lnTo>
                <a:lnTo>
                  <a:pt x="0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ṡḻîdè"/>
          <p:cNvSpPr/>
          <p:nvPr/>
        </p:nvSpPr>
        <p:spPr bwMode="auto">
          <a:xfrm>
            <a:off x="2138828" y="6010177"/>
            <a:ext cx="39970" cy="56799"/>
          </a:xfrm>
          <a:custGeom>
            <a:avLst/>
            <a:gdLst>
              <a:gd name="T0" fmla="*/ 12 w 19"/>
              <a:gd name="T1" fmla="*/ 0 h 27"/>
              <a:gd name="T2" fmla="*/ 19 w 19"/>
              <a:gd name="T3" fmla="*/ 21 h 27"/>
              <a:gd name="T4" fmla="*/ 8 w 19"/>
              <a:gd name="T5" fmla="*/ 27 h 27"/>
              <a:gd name="T6" fmla="*/ 0 w 19"/>
              <a:gd name="T7" fmla="*/ 6 h 27"/>
              <a:gd name="T8" fmla="*/ 12 w 19"/>
              <a:gd name="T9" fmla="*/ 0 h 27"/>
              <a:gd name="T10" fmla="*/ 12 w 19"/>
              <a:gd name="T1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7">
                <a:moveTo>
                  <a:pt x="12" y="0"/>
                </a:moveTo>
                <a:lnTo>
                  <a:pt x="19" y="21"/>
                </a:lnTo>
                <a:lnTo>
                  <a:pt x="8" y="27"/>
                </a:lnTo>
                <a:lnTo>
                  <a:pt x="0" y="6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ṧļîḓé"/>
          <p:cNvSpPr/>
          <p:nvPr/>
        </p:nvSpPr>
        <p:spPr bwMode="auto">
          <a:xfrm>
            <a:off x="2130414" y="6010177"/>
            <a:ext cx="25244" cy="56799"/>
          </a:xfrm>
          <a:custGeom>
            <a:avLst/>
            <a:gdLst>
              <a:gd name="T0" fmla="*/ 4 w 12"/>
              <a:gd name="T1" fmla="*/ 6 h 27"/>
              <a:gd name="T2" fmla="*/ 12 w 12"/>
              <a:gd name="T3" fmla="*/ 27 h 27"/>
              <a:gd name="T4" fmla="*/ 7 w 12"/>
              <a:gd name="T5" fmla="*/ 20 h 27"/>
              <a:gd name="T6" fmla="*/ 0 w 12"/>
              <a:gd name="T7" fmla="*/ 0 h 27"/>
              <a:gd name="T8" fmla="*/ 4 w 12"/>
              <a:gd name="T9" fmla="*/ 6 h 27"/>
              <a:gd name="T10" fmla="*/ 4 w 12"/>
              <a:gd name="T11" fmla="*/ 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7">
                <a:moveTo>
                  <a:pt x="4" y="6"/>
                </a:moveTo>
                <a:lnTo>
                  <a:pt x="12" y="27"/>
                </a:lnTo>
                <a:lnTo>
                  <a:pt x="7" y="20"/>
                </a:lnTo>
                <a:lnTo>
                  <a:pt x="0" y="0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ïṧḷiḍè"/>
          <p:cNvSpPr/>
          <p:nvPr/>
        </p:nvSpPr>
        <p:spPr bwMode="auto">
          <a:xfrm>
            <a:off x="2309222" y="5961794"/>
            <a:ext cx="42073" cy="46280"/>
          </a:xfrm>
          <a:custGeom>
            <a:avLst/>
            <a:gdLst>
              <a:gd name="T0" fmla="*/ 13 w 20"/>
              <a:gd name="T1" fmla="*/ 0 h 22"/>
              <a:gd name="T2" fmla="*/ 20 w 20"/>
              <a:gd name="T3" fmla="*/ 21 h 22"/>
              <a:gd name="T4" fmla="*/ 7 w 20"/>
              <a:gd name="T5" fmla="*/ 22 h 22"/>
              <a:gd name="T6" fmla="*/ 0 w 20"/>
              <a:gd name="T7" fmla="*/ 2 h 22"/>
              <a:gd name="T8" fmla="*/ 13 w 20"/>
              <a:gd name="T9" fmla="*/ 0 h 22"/>
              <a:gd name="T10" fmla="*/ 13 w 20"/>
              <a:gd name="T1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2">
                <a:moveTo>
                  <a:pt x="13" y="0"/>
                </a:moveTo>
                <a:lnTo>
                  <a:pt x="20" y="21"/>
                </a:lnTo>
                <a:lnTo>
                  <a:pt x="7" y="22"/>
                </a:lnTo>
                <a:lnTo>
                  <a:pt x="0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ṣḷîḓê"/>
          <p:cNvSpPr/>
          <p:nvPr/>
        </p:nvSpPr>
        <p:spPr bwMode="auto">
          <a:xfrm>
            <a:off x="2336570" y="5942861"/>
            <a:ext cx="16829" cy="63109"/>
          </a:xfrm>
          <a:custGeom>
            <a:avLst/>
            <a:gdLst>
              <a:gd name="T0" fmla="*/ 1 w 8"/>
              <a:gd name="T1" fmla="*/ 0 h 30"/>
              <a:gd name="T2" fmla="*/ 8 w 8"/>
              <a:gd name="T3" fmla="*/ 21 h 30"/>
              <a:gd name="T4" fmla="*/ 7 w 8"/>
              <a:gd name="T5" fmla="*/ 30 h 30"/>
              <a:gd name="T6" fmla="*/ 0 w 8"/>
              <a:gd name="T7" fmla="*/ 9 h 30"/>
              <a:gd name="T8" fmla="*/ 1 w 8"/>
              <a:gd name="T9" fmla="*/ 0 h 30"/>
              <a:gd name="T10" fmla="*/ 1 w 8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30">
                <a:moveTo>
                  <a:pt x="1" y="0"/>
                </a:moveTo>
                <a:lnTo>
                  <a:pt x="8" y="21"/>
                </a:lnTo>
                <a:lnTo>
                  <a:pt x="7" y="30"/>
                </a:lnTo>
                <a:lnTo>
                  <a:pt x="0" y="9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ṩḻïdè"/>
          <p:cNvSpPr/>
          <p:nvPr/>
        </p:nvSpPr>
        <p:spPr bwMode="auto">
          <a:xfrm>
            <a:off x="2178797" y="6005970"/>
            <a:ext cx="37865" cy="58902"/>
          </a:xfrm>
          <a:custGeom>
            <a:avLst/>
            <a:gdLst>
              <a:gd name="T0" fmla="*/ 11 w 18"/>
              <a:gd name="T1" fmla="*/ 0 h 28"/>
              <a:gd name="T2" fmla="*/ 18 w 18"/>
              <a:gd name="T3" fmla="*/ 21 h 28"/>
              <a:gd name="T4" fmla="*/ 8 w 18"/>
              <a:gd name="T5" fmla="*/ 28 h 28"/>
              <a:gd name="T6" fmla="*/ 0 w 18"/>
              <a:gd name="T7" fmla="*/ 7 h 28"/>
              <a:gd name="T8" fmla="*/ 11 w 18"/>
              <a:gd name="T9" fmla="*/ 0 h 28"/>
              <a:gd name="T10" fmla="*/ 11 w 18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8">
                <a:moveTo>
                  <a:pt x="11" y="0"/>
                </a:moveTo>
                <a:lnTo>
                  <a:pt x="18" y="21"/>
                </a:lnTo>
                <a:lnTo>
                  <a:pt x="8" y="28"/>
                </a:lnTo>
                <a:lnTo>
                  <a:pt x="0" y="7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isľíde"/>
          <p:cNvSpPr/>
          <p:nvPr/>
        </p:nvSpPr>
        <p:spPr bwMode="auto">
          <a:xfrm>
            <a:off x="2164072" y="6010177"/>
            <a:ext cx="31555" cy="54695"/>
          </a:xfrm>
          <a:custGeom>
            <a:avLst/>
            <a:gdLst>
              <a:gd name="T0" fmla="*/ 7 w 15"/>
              <a:gd name="T1" fmla="*/ 5 h 26"/>
              <a:gd name="T2" fmla="*/ 15 w 15"/>
              <a:gd name="T3" fmla="*/ 26 h 26"/>
              <a:gd name="T4" fmla="*/ 7 w 15"/>
              <a:gd name="T5" fmla="*/ 21 h 26"/>
              <a:gd name="T6" fmla="*/ 0 w 15"/>
              <a:gd name="T7" fmla="*/ 0 h 26"/>
              <a:gd name="T8" fmla="*/ 7 w 15"/>
              <a:gd name="T9" fmla="*/ 5 h 26"/>
              <a:gd name="T10" fmla="*/ 7 w 15"/>
              <a:gd name="T11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6">
                <a:moveTo>
                  <a:pt x="7" y="5"/>
                </a:moveTo>
                <a:lnTo>
                  <a:pt x="15" y="26"/>
                </a:lnTo>
                <a:lnTo>
                  <a:pt x="7" y="21"/>
                </a:lnTo>
                <a:lnTo>
                  <a:pt x="0" y="0"/>
                </a:lnTo>
                <a:lnTo>
                  <a:pt x="7" y="5"/>
                </a:lnTo>
                <a:lnTo>
                  <a:pt x="7" y="5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íšlíďê"/>
          <p:cNvSpPr/>
          <p:nvPr/>
        </p:nvSpPr>
        <p:spPr bwMode="auto">
          <a:xfrm>
            <a:off x="2275564" y="5982830"/>
            <a:ext cx="42073" cy="44177"/>
          </a:xfrm>
          <a:custGeom>
            <a:avLst/>
            <a:gdLst>
              <a:gd name="T0" fmla="*/ 12 w 20"/>
              <a:gd name="T1" fmla="*/ 0 h 21"/>
              <a:gd name="T2" fmla="*/ 20 w 20"/>
              <a:gd name="T3" fmla="*/ 21 h 21"/>
              <a:gd name="T4" fmla="*/ 7 w 20"/>
              <a:gd name="T5" fmla="*/ 21 h 21"/>
              <a:gd name="T6" fmla="*/ 0 w 20"/>
              <a:gd name="T7" fmla="*/ 0 h 21"/>
              <a:gd name="T8" fmla="*/ 12 w 20"/>
              <a:gd name="T9" fmla="*/ 0 h 21"/>
              <a:gd name="T10" fmla="*/ 12 w 20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1">
                <a:moveTo>
                  <a:pt x="12" y="0"/>
                </a:moveTo>
                <a:lnTo>
                  <a:pt x="20" y="21"/>
                </a:lnTo>
                <a:lnTo>
                  <a:pt x="7" y="21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ṧḷïde"/>
          <p:cNvSpPr/>
          <p:nvPr/>
        </p:nvSpPr>
        <p:spPr bwMode="auto">
          <a:xfrm>
            <a:off x="2300808" y="5966001"/>
            <a:ext cx="23141" cy="61006"/>
          </a:xfrm>
          <a:custGeom>
            <a:avLst/>
            <a:gdLst>
              <a:gd name="T0" fmla="*/ 4 w 11"/>
              <a:gd name="T1" fmla="*/ 0 h 29"/>
              <a:gd name="T2" fmla="*/ 11 w 11"/>
              <a:gd name="T3" fmla="*/ 20 h 29"/>
              <a:gd name="T4" fmla="*/ 8 w 11"/>
              <a:gd name="T5" fmla="*/ 29 h 29"/>
              <a:gd name="T6" fmla="*/ 0 w 11"/>
              <a:gd name="T7" fmla="*/ 8 h 29"/>
              <a:gd name="T8" fmla="*/ 4 w 11"/>
              <a:gd name="T9" fmla="*/ 0 h 29"/>
              <a:gd name="T10" fmla="*/ 4 w 11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29">
                <a:moveTo>
                  <a:pt x="4" y="0"/>
                </a:moveTo>
                <a:lnTo>
                  <a:pt x="11" y="20"/>
                </a:lnTo>
                <a:lnTo>
                  <a:pt x="8" y="29"/>
                </a:lnTo>
                <a:lnTo>
                  <a:pt x="0" y="8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íṥḷiḋê"/>
          <p:cNvSpPr/>
          <p:nvPr/>
        </p:nvSpPr>
        <p:spPr bwMode="auto">
          <a:xfrm>
            <a:off x="2220870" y="5995452"/>
            <a:ext cx="33658" cy="61006"/>
          </a:xfrm>
          <a:custGeom>
            <a:avLst/>
            <a:gdLst>
              <a:gd name="T0" fmla="*/ 9 w 16"/>
              <a:gd name="T1" fmla="*/ 0 h 29"/>
              <a:gd name="T2" fmla="*/ 16 w 16"/>
              <a:gd name="T3" fmla="*/ 21 h 29"/>
              <a:gd name="T4" fmla="*/ 8 w 16"/>
              <a:gd name="T5" fmla="*/ 29 h 29"/>
              <a:gd name="T6" fmla="*/ 0 w 16"/>
              <a:gd name="T7" fmla="*/ 9 h 29"/>
              <a:gd name="T8" fmla="*/ 9 w 16"/>
              <a:gd name="T9" fmla="*/ 0 h 29"/>
              <a:gd name="T10" fmla="*/ 9 w 16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9">
                <a:moveTo>
                  <a:pt x="9" y="0"/>
                </a:moveTo>
                <a:lnTo>
                  <a:pt x="16" y="21"/>
                </a:lnTo>
                <a:lnTo>
                  <a:pt x="8" y="29"/>
                </a:lnTo>
                <a:lnTo>
                  <a:pt x="0" y="9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Sļiḓé"/>
          <p:cNvSpPr/>
          <p:nvPr/>
        </p:nvSpPr>
        <p:spPr bwMode="auto">
          <a:xfrm>
            <a:off x="2201938" y="6005970"/>
            <a:ext cx="35762" cy="50487"/>
          </a:xfrm>
          <a:custGeom>
            <a:avLst/>
            <a:gdLst>
              <a:gd name="T0" fmla="*/ 9 w 17"/>
              <a:gd name="T1" fmla="*/ 4 h 24"/>
              <a:gd name="T2" fmla="*/ 17 w 17"/>
              <a:gd name="T3" fmla="*/ 24 h 24"/>
              <a:gd name="T4" fmla="*/ 7 w 17"/>
              <a:gd name="T5" fmla="*/ 21 h 24"/>
              <a:gd name="T6" fmla="*/ 0 w 17"/>
              <a:gd name="T7" fmla="*/ 0 h 24"/>
              <a:gd name="T8" fmla="*/ 9 w 17"/>
              <a:gd name="T9" fmla="*/ 4 h 24"/>
              <a:gd name="T10" fmla="*/ 9 w 17"/>
              <a:gd name="T11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4">
                <a:moveTo>
                  <a:pt x="9" y="4"/>
                </a:moveTo>
                <a:lnTo>
                  <a:pt x="17" y="24"/>
                </a:lnTo>
                <a:lnTo>
                  <a:pt x="7" y="21"/>
                </a:lnTo>
                <a:lnTo>
                  <a:pt x="0" y="0"/>
                </a:lnTo>
                <a:lnTo>
                  <a:pt x="9" y="4"/>
                </a:lnTo>
                <a:lnTo>
                  <a:pt x="9" y="4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îṩḷiḍé"/>
          <p:cNvSpPr/>
          <p:nvPr/>
        </p:nvSpPr>
        <p:spPr bwMode="auto">
          <a:xfrm>
            <a:off x="2239803" y="5995452"/>
            <a:ext cx="37865" cy="48384"/>
          </a:xfrm>
          <a:custGeom>
            <a:avLst/>
            <a:gdLst>
              <a:gd name="T0" fmla="*/ 11 w 18"/>
              <a:gd name="T1" fmla="*/ 3 h 23"/>
              <a:gd name="T2" fmla="*/ 18 w 18"/>
              <a:gd name="T3" fmla="*/ 23 h 23"/>
              <a:gd name="T4" fmla="*/ 7 w 18"/>
              <a:gd name="T5" fmla="*/ 21 h 23"/>
              <a:gd name="T6" fmla="*/ 0 w 18"/>
              <a:gd name="T7" fmla="*/ 0 h 23"/>
              <a:gd name="T8" fmla="*/ 11 w 18"/>
              <a:gd name="T9" fmla="*/ 3 h 23"/>
              <a:gd name="T10" fmla="*/ 11 w 18"/>
              <a:gd name="T11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3">
                <a:moveTo>
                  <a:pt x="11" y="3"/>
                </a:moveTo>
                <a:lnTo>
                  <a:pt x="18" y="23"/>
                </a:lnTo>
                <a:lnTo>
                  <a:pt x="7" y="21"/>
                </a:lnTo>
                <a:lnTo>
                  <a:pt x="0" y="0"/>
                </a:lnTo>
                <a:lnTo>
                  <a:pt x="11" y="3"/>
                </a:lnTo>
                <a:lnTo>
                  <a:pt x="11" y="3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iṥḷîďé"/>
          <p:cNvSpPr/>
          <p:nvPr/>
        </p:nvSpPr>
        <p:spPr bwMode="auto">
          <a:xfrm>
            <a:off x="2012610" y="5759845"/>
            <a:ext cx="397588" cy="262955"/>
          </a:xfrm>
          <a:custGeom>
            <a:avLst/>
            <a:gdLst>
              <a:gd name="T0" fmla="*/ 166 w 189"/>
              <a:gd name="T1" fmla="*/ 76 h 125"/>
              <a:gd name="T2" fmla="*/ 168 w 189"/>
              <a:gd name="T3" fmla="*/ 84 h 125"/>
              <a:gd name="T4" fmla="*/ 155 w 189"/>
              <a:gd name="T5" fmla="*/ 87 h 125"/>
              <a:gd name="T6" fmla="*/ 154 w 189"/>
              <a:gd name="T7" fmla="*/ 96 h 125"/>
              <a:gd name="T8" fmla="*/ 141 w 189"/>
              <a:gd name="T9" fmla="*/ 97 h 125"/>
              <a:gd name="T10" fmla="*/ 137 w 189"/>
              <a:gd name="T11" fmla="*/ 106 h 125"/>
              <a:gd name="T12" fmla="*/ 125 w 189"/>
              <a:gd name="T13" fmla="*/ 106 h 125"/>
              <a:gd name="T14" fmla="*/ 119 w 189"/>
              <a:gd name="T15" fmla="*/ 115 h 125"/>
              <a:gd name="T16" fmla="*/ 108 w 189"/>
              <a:gd name="T17" fmla="*/ 112 h 125"/>
              <a:gd name="T18" fmla="*/ 99 w 189"/>
              <a:gd name="T19" fmla="*/ 121 h 125"/>
              <a:gd name="T20" fmla="*/ 90 w 189"/>
              <a:gd name="T21" fmla="*/ 117 h 125"/>
              <a:gd name="T22" fmla="*/ 79 w 189"/>
              <a:gd name="T23" fmla="*/ 124 h 125"/>
              <a:gd name="T24" fmla="*/ 72 w 189"/>
              <a:gd name="T25" fmla="*/ 119 h 125"/>
              <a:gd name="T26" fmla="*/ 60 w 189"/>
              <a:gd name="T27" fmla="*/ 125 h 125"/>
              <a:gd name="T28" fmla="*/ 56 w 189"/>
              <a:gd name="T29" fmla="*/ 119 h 125"/>
              <a:gd name="T30" fmla="*/ 43 w 189"/>
              <a:gd name="T31" fmla="*/ 124 h 125"/>
              <a:gd name="T32" fmla="*/ 41 w 189"/>
              <a:gd name="T33" fmla="*/ 116 h 125"/>
              <a:gd name="T34" fmla="*/ 28 w 189"/>
              <a:gd name="T35" fmla="*/ 119 h 125"/>
              <a:gd name="T36" fmla="*/ 28 w 189"/>
              <a:gd name="T37" fmla="*/ 110 h 125"/>
              <a:gd name="T38" fmla="*/ 15 w 189"/>
              <a:gd name="T39" fmla="*/ 112 h 125"/>
              <a:gd name="T40" fmla="*/ 19 w 189"/>
              <a:gd name="T41" fmla="*/ 103 h 125"/>
              <a:gd name="T42" fmla="*/ 6 w 189"/>
              <a:gd name="T43" fmla="*/ 103 h 125"/>
              <a:gd name="T44" fmla="*/ 12 w 189"/>
              <a:gd name="T45" fmla="*/ 94 h 125"/>
              <a:gd name="T46" fmla="*/ 1 w 189"/>
              <a:gd name="T47" fmla="*/ 92 h 125"/>
              <a:gd name="T48" fmla="*/ 10 w 189"/>
              <a:gd name="T49" fmla="*/ 84 h 125"/>
              <a:gd name="T50" fmla="*/ 0 w 189"/>
              <a:gd name="T51" fmla="*/ 80 h 125"/>
              <a:gd name="T52" fmla="*/ 11 w 189"/>
              <a:gd name="T53" fmla="*/ 73 h 125"/>
              <a:gd name="T54" fmla="*/ 4 w 189"/>
              <a:gd name="T55" fmla="*/ 67 h 125"/>
              <a:gd name="T56" fmla="*/ 15 w 189"/>
              <a:gd name="T57" fmla="*/ 61 h 125"/>
              <a:gd name="T58" fmla="*/ 11 w 189"/>
              <a:gd name="T59" fmla="*/ 54 h 125"/>
              <a:gd name="T60" fmla="*/ 24 w 189"/>
              <a:gd name="T61" fmla="*/ 49 h 125"/>
              <a:gd name="T62" fmla="*/ 22 w 189"/>
              <a:gd name="T63" fmla="*/ 41 h 125"/>
              <a:gd name="T64" fmla="*/ 35 w 189"/>
              <a:gd name="T65" fmla="*/ 38 h 125"/>
              <a:gd name="T66" fmla="*/ 36 w 189"/>
              <a:gd name="T67" fmla="*/ 30 h 125"/>
              <a:gd name="T68" fmla="*/ 49 w 189"/>
              <a:gd name="T69" fmla="*/ 28 h 125"/>
              <a:gd name="T70" fmla="*/ 52 w 189"/>
              <a:gd name="T71" fmla="*/ 19 h 125"/>
              <a:gd name="T72" fmla="*/ 65 w 189"/>
              <a:gd name="T73" fmla="*/ 19 h 125"/>
              <a:gd name="T74" fmla="*/ 71 w 189"/>
              <a:gd name="T75" fmla="*/ 11 h 125"/>
              <a:gd name="T76" fmla="*/ 82 w 189"/>
              <a:gd name="T77" fmla="*/ 13 h 125"/>
              <a:gd name="T78" fmla="*/ 91 w 189"/>
              <a:gd name="T79" fmla="*/ 5 h 125"/>
              <a:gd name="T80" fmla="*/ 100 w 189"/>
              <a:gd name="T81" fmla="*/ 9 h 125"/>
              <a:gd name="T82" fmla="*/ 110 w 189"/>
              <a:gd name="T83" fmla="*/ 1 h 125"/>
              <a:gd name="T84" fmla="*/ 118 w 189"/>
              <a:gd name="T85" fmla="*/ 7 h 125"/>
              <a:gd name="T86" fmla="*/ 130 w 189"/>
              <a:gd name="T87" fmla="*/ 0 h 125"/>
              <a:gd name="T88" fmla="*/ 134 w 189"/>
              <a:gd name="T89" fmla="*/ 7 h 125"/>
              <a:gd name="T90" fmla="*/ 147 w 189"/>
              <a:gd name="T91" fmla="*/ 2 h 125"/>
              <a:gd name="T92" fmla="*/ 149 w 189"/>
              <a:gd name="T93" fmla="*/ 10 h 125"/>
              <a:gd name="T94" fmla="*/ 163 w 189"/>
              <a:gd name="T95" fmla="*/ 7 h 125"/>
              <a:gd name="T96" fmla="*/ 162 w 189"/>
              <a:gd name="T97" fmla="*/ 15 h 125"/>
              <a:gd name="T98" fmla="*/ 175 w 189"/>
              <a:gd name="T99" fmla="*/ 13 h 125"/>
              <a:gd name="T100" fmla="*/ 171 w 189"/>
              <a:gd name="T101" fmla="*/ 22 h 125"/>
              <a:gd name="T102" fmla="*/ 184 w 189"/>
              <a:gd name="T103" fmla="*/ 23 h 125"/>
              <a:gd name="T104" fmla="*/ 177 w 189"/>
              <a:gd name="T105" fmla="*/ 31 h 125"/>
              <a:gd name="T106" fmla="*/ 189 w 189"/>
              <a:gd name="T107" fmla="*/ 33 h 125"/>
              <a:gd name="T108" fmla="*/ 180 w 189"/>
              <a:gd name="T109" fmla="*/ 42 h 125"/>
              <a:gd name="T110" fmla="*/ 189 w 189"/>
              <a:gd name="T111" fmla="*/ 45 h 125"/>
              <a:gd name="T112" fmla="*/ 179 w 189"/>
              <a:gd name="T113" fmla="*/ 53 h 125"/>
              <a:gd name="T114" fmla="*/ 186 w 189"/>
              <a:gd name="T115" fmla="*/ 58 h 125"/>
              <a:gd name="T116" fmla="*/ 174 w 189"/>
              <a:gd name="T117" fmla="*/ 64 h 125"/>
              <a:gd name="T118" fmla="*/ 179 w 189"/>
              <a:gd name="T119" fmla="*/ 71 h 125"/>
              <a:gd name="T120" fmla="*/ 166 w 189"/>
              <a:gd name="T121" fmla="*/ 76 h 125"/>
              <a:gd name="T122" fmla="*/ 166 w 189"/>
              <a:gd name="T123" fmla="*/ 7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9" h="125">
                <a:moveTo>
                  <a:pt x="166" y="76"/>
                </a:moveTo>
                <a:lnTo>
                  <a:pt x="168" y="84"/>
                </a:lnTo>
                <a:lnTo>
                  <a:pt x="155" y="87"/>
                </a:lnTo>
                <a:lnTo>
                  <a:pt x="154" y="96"/>
                </a:lnTo>
                <a:lnTo>
                  <a:pt x="141" y="97"/>
                </a:lnTo>
                <a:lnTo>
                  <a:pt x="137" y="106"/>
                </a:lnTo>
                <a:lnTo>
                  <a:pt x="125" y="106"/>
                </a:lnTo>
                <a:lnTo>
                  <a:pt x="119" y="115"/>
                </a:lnTo>
                <a:lnTo>
                  <a:pt x="108" y="112"/>
                </a:lnTo>
                <a:lnTo>
                  <a:pt x="99" y="121"/>
                </a:lnTo>
                <a:lnTo>
                  <a:pt x="90" y="117"/>
                </a:lnTo>
                <a:lnTo>
                  <a:pt x="79" y="124"/>
                </a:lnTo>
                <a:lnTo>
                  <a:pt x="72" y="119"/>
                </a:lnTo>
                <a:lnTo>
                  <a:pt x="60" y="125"/>
                </a:lnTo>
                <a:lnTo>
                  <a:pt x="56" y="119"/>
                </a:lnTo>
                <a:lnTo>
                  <a:pt x="43" y="124"/>
                </a:lnTo>
                <a:lnTo>
                  <a:pt x="41" y="116"/>
                </a:lnTo>
                <a:lnTo>
                  <a:pt x="28" y="119"/>
                </a:lnTo>
                <a:lnTo>
                  <a:pt x="28" y="110"/>
                </a:lnTo>
                <a:lnTo>
                  <a:pt x="15" y="112"/>
                </a:lnTo>
                <a:lnTo>
                  <a:pt x="19" y="103"/>
                </a:lnTo>
                <a:lnTo>
                  <a:pt x="6" y="103"/>
                </a:lnTo>
                <a:lnTo>
                  <a:pt x="12" y="94"/>
                </a:lnTo>
                <a:lnTo>
                  <a:pt x="1" y="92"/>
                </a:lnTo>
                <a:lnTo>
                  <a:pt x="10" y="84"/>
                </a:lnTo>
                <a:lnTo>
                  <a:pt x="0" y="80"/>
                </a:lnTo>
                <a:lnTo>
                  <a:pt x="11" y="73"/>
                </a:lnTo>
                <a:lnTo>
                  <a:pt x="4" y="67"/>
                </a:lnTo>
                <a:lnTo>
                  <a:pt x="15" y="61"/>
                </a:lnTo>
                <a:lnTo>
                  <a:pt x="11" y="54"/>
                </a:lnTo>
                <a:lnTo>
                  <a:pt x="24" y="49"/>
                </a:lnTo>
                <a:lnTo>
                  <a:pt x="22" y="41"/>
                </a:lnTo>
                <a:lnTo>
                  <a:pt x="35" y="38"/>
                </a:lnTo>
                <a:lnTo>
                  <a:pt x="36" y="30"/>
                </a:lnTo>
                <a:lnTo>
                  <a:pt x="49" y="28"/>
                </a:lnTo>
                <a:lnTo>
                  <a:pt x="52" y="19"/>
                </a:lnTo>
                <a:lnTo>
                  <a:pt x="65" y="19"/>
                </a:lnTo>
                <a:lnTo>
                  <a:pt x="71" y="11"/>
                </a:lnTo>
                <a:lnTo>
                  <a:pt x="82" y="13"/>
                </a:lnTo>
                <a:lnTo>
                  <a:pt x="91" y="5"/>
                </a:lnTo>
                <a:lnTo>
                  <a:pt x="100" y="9"/>
                </a:lnTo>
                <a:lnTo>
                  <a:pt x="110" y="1"/>
                </a:lnTo>
                <a:lnTo>
                  <a:pt x="118" y="7"/>
                </a:lnTo>
                <a:lnTo>
                  <a:pt x="130" y="0"/>
                </a:lnTo>
                <a:lnTo>
                  <a:pt x="134" y="7"/>
                </a:lnTo>
                <a:lnTo>
                  <a:pt x="147" y="2"/>
                </a:lnTo>
                <a:lnTo>
                  <a:pt x="149" y="10"/>
                </a:lnTo>
                <a:lnTo>
                  <a:pt x="163" y="7"/>
                </a:lnTo>
                <a:lnTo>
                  <a:pt x="162" y="15"/>
                </a:lnTo>
                <a:lnTo>
                  <a:pt x="175" y="13"/>
                </a:lnTo>
                <a:lnTo>
                  <a:pt x="171" y="22"/>
                </a:lnTo>
                <a:lnTo>
                  <a:pt x="184" y="23"/>
                </a:lnTo>
                <a:lnTo>
                  <a:pt x="177" y="31"/>
                </a:lnTo>
                <a:lnTo>
                  <a:pt x="189" y="33"/>
                </a:lnTo>
                <a:lnTo>
                  <a:pt x="180" y="42"/>
                </a:lnTo>
                <a:lnTo>
                  <a:pt x="189" y="45"/>
                </a:lnTo>
                <a:lnTo>
                  <a:pt x="179" y="53"/>
                </a:lnTo>
                <a:lnTo>
                  <a:pt x="186" y="58"/>
                </a:lnTo>
                <a:lnTo>
                  <a:pt x="174" y="64"/>
                </a:lnTo>
                <a:lnTo>
                  <a:pt x="179" y="71"/>
                </a:lnTo>
                <a:lnTo>
                  <a:pt x="166" y="76"/>
                </a:lnTo>
                <a:lnTo>
                  <a:pt x="166" y="76"/>
                </a:lnTo>
                <a:close/>
              </a:path>
            </a:pathLst>
          </a:custGeom>
          <a:solidFill>
            <a:srgbClr val="E837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isļïde"/>
          <p:cNvSpPr/>
          <p:nvPr/>
        </p:nvSpPr>
        <p:spPr bwMode="auto">
          <a:xfrm>
            <a:off x="2262942" y="5982830"/>
            <a:ext cx="27348" cy="61006"/>
          </a:xfrm>
          <a:custGeom>
            <a:avLst/>
            <a:gdLst>
              <a:gd name="T0" fmla="*/ 6 w 13"/>
              <a:gd name="T1" fmla="*/ 0 h 29"/>
              <a:gd name="T2" fmla="*/ 13 w 13"/>
              <a:gd name="T3" fmla="*/ 21 h 29"/>
              <a:gd name="T4" fmla="*/ 7 w 13"/>
              <a:gd name="T5" fmla="*/ 29 h 29"/>
              <a:gd name="T6" fmla="*/ 0 w 13"/>
              <a:gd name="T7" fmla="*/ 9 h 29"/>
              <a:gd name="T8" fmla="*/ 6 w 13"/>
              <a:gd name="T9" fmla="*/ 0 h 29"/>
              <a:gd name="T10" fmla="*/ 6 w 13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9">
                <a:moveTo>
                  <a:pt x="6" y="0"/>
                </a:moveTo>
                <a:lnTo>
                  <a:pt x="13" y="21"/>
                </a:lnTo>
                <a:lnTo>
                  <a:pt x="7" y="29"/>
                </a:lnTo>
                <a:lnTo>
                  <a:pt x="0" y="9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šľïḍè"/>
          <p:cNvSpPr/>
          <p:nvPr/>
        </p:nvSpPr>
        <p:spPr bwMode="auto">
          <a:xfrm>
            <a:off x="887163" y="4316751"/>
            <a:ext cx="2257203" cy="2734726"/>
          </a:xfrm>
          <a:custGeom>
            <a:avLst/>
            <a:gdLst>
              <a:gd name="T0" fmla="*/ 2684 w 2756"/>
              <a:gd name="T1" fmla="*/ 277 h 3346"/>
              <a:gd name="T2" fmla="*/ 2712 w 2756"/>
              <a:gd name="T3" fmla="*/ 287 h 3346"/>
              <a:gd name="T4" fmla="*/ 2718 w 2756"/>
              <a:gd name="T5" fmla="*/ 212 h 3346"/>
              <a:gd name="T6" fmla="*/ 2687 w 2756"/>
              <a:gd name="T7" fmla="*/ 256 h 3346"/>
              <a:gd name="T8" fmla="*/ 2653 w 2756"/>
              <a:gd name="T9" fmla="*/ 303 h 3346"/>
              <a:gd name="T10" fmla="*/ 2611 w 2756"/>
              <a:gd name="T11" fmla="*/ 331 h 3346"/>
              <a:gd name="T12" fmla="*/ 2591 w 2756"/>
              <a:gd name="T13" fmla="*/ 319 h 3346"/>
              <a:gd name="T14" fmla="*/ 2733 w 2756"/>
              <a:gd name="T15" fmla="*/ 174 h 3346"/>
              <a:gd name="T16" fmla="*/ 2751 w 2756"/>
              <a:gd name="T17" fmla="*/ 376 h 3346"/>
              <a:gd name="T18" fmla="*/ 2708 w 2756"/>
              <a:gd name="T19" fmla="*/ 341 h 3346"/>
              <a:gd name="T20" fmla="*/ 2700 w 2756"/>
              <a:gd name="T21" fmla="*/ 319 h 3346"/>
              <a:gd name="T22" fmla="*/ 2653 w 2756"/>
              <a:gd name="T23" fmla="*/ 303 h 3346"/>
              <a:gd name="T24" fmla="*/ 102 w 2756"/>
              <a:gd name="T25" fmla="*/ 197 h 3346"/>
              <a:gd name="T26" fmla="*/ 148 w 2756"/>
              <a:gd name="T27" fmla="*/ 150 h 3346"/>
              <a:gd name="T28" fmla="*/ 83 w 2756"/>
              <a:gd name="T29" fmla="*/ 138 h 3346"/>
              <a:gd name="T30" fmla="*/ 94 w 2756"/>
              <a:gd name="T31" fmla="*/ 97 h 3346"/>
              <a:gd name="T32" fmla="*/ 79 w 2756"/>
              <a:gd name="T33" fmla="*/ 49 h 3346"/>
              <a:gd name="T34" fmla="*/ 73 w 2756"/>
              <a:gd name="T35" fmla="*/ 104 h 3346"/>
              <a:gd name="T36" fmla="*/ 159 w 2756"/>
              <a:gd name="T37" fmla="*/ 46 h 3346"/>
              <a:gd name="T38" fmla="*/ 198 w 2756"/>
              <a:gd name="T39" fmla="*/ 137 h 3346"/>
              <a:gd name="T40" fmla="*/ 66 w 2756"/>
              <a:gd name="T41" fmla="*/ 244 h 3346"/>
              <a:gd name="T42" fmla="*/ 0 w 2756"/>
              <a:gd name="T43" fmla="*/ 39 h 3346"/>
              <a:gd name="T44" fmla="*/ 71 w 2756"/>
              <a:gd name="T45" fmla="*/ 13 h 3346"/>
              <a:gd name="T46" fmla="*/ 2241 w 2756"/>
              <a:gd name="T47" fmla="*/ 3153 h 3346"/>
              <a:gd name="T48" fmla="*/ 2338 w 2756"/>
              <a:gd name="T49" fmla="*/ 3173 h 3346"/>
              <a:gd name="T50" fmla="*/ 2296 w 2756"/>
              <a:gd name="T51" fmla="*/ 3246 h 3346"/>
              <a:gd name="T52" fmla="*/ 2251 w 2756"/>
              <a:gd name="T53" fmla="*/ 3042 h 3346"/>
              <a:gd name="T54" fmla="*/ 2319 w 2756"/>
              <a:gd name="T55" fmla="*/ 3115 h 3346"/>
              <a:gd name="T56" fmla="*/ 2259 w 2756"/>
              <a:gd name="T57" fmla="*/ 3079 h 3346"/>
              <a:gd name="T58" fmla="*/ 461 w 2756"/>
              <a:gd name="T59" fmla="*/ 3255 h 3346"/>
              <a:gd name="T60" fmla="*/ 643 w 2756"/>
              <a:gd name="T61" fmla="*/ 3255 h 3346"/>
              <a:gd name="T62" fmla="*/ 746 w 2756"/>
              <a:gd name="T63" fmla="*/ 622 h 3346"/>
              <a:gd name="T64" fmla="*/ 746 w 2756"/>
              <a:gd name="T65" fmla="*/ 769 h 3346"/>
              <a:gd name="T66" fmla="*/ 746 w 2756"/>
              <a:gd name="T67" fmla="*/ 622 h 3346"/>
              <a:gd name="T68" fmla="*/ 2601 w 2756"/>
              <a:gd name="T69" fmla="*/ 3263 h 3346"/>
              <a:gd name="T70" fmla="*/ 2747 w 2756"/>
              <a:gd name="T71" fmla="*/ 3263 h 3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56" h="3346">
                <a:moveTo>
                  <a:pt x="2674" y="274"/>
                </a:moveTo>
                <a:cubicBezTo>
                  <a:pt x="2677" y="275"/>
                  <a:pt x="2681" y="276"/>
                  <a:pt x="2684" y="277"/>
                </a:cubicBezTo>
                <a:cubicBezTo>
                  <a:pt x="2703" y="284"/>
                  <a:pt x="2703" y="284"/>
                  <a:pt x="2703" y="284"/>
                </a:cubicBezTo>
                <a:cubicBezTo>
                  <a:pt x="2705" y="285"/>
                  <a:pt x="2709" y="286"/>
                  <a:pt x="2712" y="287"/>
                </a:cubicBezTo>
                <a:cubicBezTo>
                  <a:pt x="2713" y="270"/>
                  <a:pt x="2713" y="270"/>
                  <a:pt x="2713" y="270"/>
                </a:cubicBezTo>
                <a:cubicBezTo>
                  <a:pt x="2714" y="254"/>
                  <a:pt x="2716" y="231"/>
                  <a:pt x="2718" y="212"/>
                </a:cubicBezTo>
                <a:cubicBezTo>
                  <a:pt x="2716" y="212"/>
                  <a:pt x="2716" y="212"/>
                  <a:pt x="2716" y="212"/>
                </a:cubicBezTo>
                <a:cubicBezTo>
                  <a:pt x="2709" y="225"/>
                  <a:pt x="2696" y="243"/>
                  <a:pt x="2687" y="256"/>
                </a:cubicBezTo>
                <a:cubicBezTo>
                  <a:pt x="2674" y="274"/>
                  <a:pt x="2674" y="274"/>
                  <a:pt x="2674" y="274"/>
                </a:cubicBezTo>
                <a:close/>
                <a:moveTo>
                  <a:pt x="2653" y="303"/>
                </a:moveTo>
                <a:cubicBezTo>
                  <a:pt x="2629" y="336"/>
                  <a:pt x="2629" y="336"/>
                  <a:pt x="2629" y="336"/>
                </a:cubicBezTo>
                <a:cubicBezTo>
                  <a:pt x="2623" y="335"/>
                  <a:pt x="2617" y="334"/>
                  <a:pt x="2611" y="331"/>
                </a:cubicBezTo>
                <a:cubicBezTo>
                  <a:pt x="2604" y="329"/>
                  <a:pt x="2596" y="325"/>
                  <a:pt x="2592" y="321"/>
                </a:cubicBezTo>
                <a:cubicBezTo>
                  <a:pt x="2591" y="319"/>
                  <a:pt x="2591" y="319"/>
                  <a:pt x="2591" y="319"/>
                </a:cubicBezTo>
                <a:cubicBezTo>
                  <a:pt x="2709" y="167"/>
                  <a:pt x="2709" y="167"/>
                  <a:pt x="2709" y="167"/>
                </a:cubicBezTo>
                <a:cubicBezTo>
                  <a:pt x="2716" y="168"/>
                  <a:pt x="2726" y="171"/>
                  <a:pt x="2733" y="174"/>
                </a:cubicBezTo>
                <a:cubicBezTo>
                  <a:pt x="2740" y="176"/>
                  <a:pt x="2750" y="180"/>
                  <a:pt x="2756" y="184"/>
                </a:cubicBezTo>
                <a:cubicBezTo>
                  <a:pt x="2751" y="376"/>
                  <a:pt x="2751" y="376"/>
                  <a:pt x="2751" y="376"/>
                </a:cubicBezTo>
                <a:cubicBezTo>
                  <a:pt x="2744" y="377"/>
                  <a:pt x="2733" y="375"/>
                  <a:pt x="2725" y="373"/>
                </a:cubicBezTo>
                <a:cubicBezTo>
                  <a:pt x="2712" y="368"/>
                  <a:pt x="2707" y="361"/>
                  <a:pt x="2708" y="341"/>
                </a:cubicBezTo>
                <a:cubicBezTo>
                  <a:pt x="2710" y="323"/>
                  <a:pt x="2710" y="323"/>
                  <a:pt x="2710" y="323"/>
                </a:cubicBezTo>
                <a:cubicBezTo>
                  <a:pt x="2706" y="322"/>
                  <a:pt x="2702" y="320"/>
                  <a:pt x="2700" y="319"/>
                </a:cubicBezTo>
                <a:cubicBezTo>
                  <a:pt x="2663" y="307"/>
                  <a:pt x="2663" y="307"/>
                  <a:pt x="2663" y="307"/>
                </a:cubicBezTo>
                <a:cubicBezTo>
                  <a:pt x="2660" y="305"/>
                  <a:pt x="2656" y="304"/>
                  <a:pt x="2653" y="303"/>
                </a:cubicBezTo>
                <a:close/>
                <a:moveTo>
                  <a:pt x="83" y="138"/>
                </a:moveTo>
                <a:cubicBezTo>
                  <a:pt x="102" y="197"/>
                  <a:pt x="102" y="197"/>
                  <a:pt x="102" y="197"/>
                </a:cubicBezTo>
                <a:cubicBezTo>
                  <a:pt x="111" y="194"/>
                  <a:pt x="121" y="191"/>
                  <a:pt x="127" y="189"/>
                </a:cubicBezTo>
                <a:cubicBezTo>
                  <a:pt x="152" y="181"/>
                  <a:pt x="152" y="163"/>
                  <a:pt x="148" y="150"/>
                </a:cubicBezTo>
                <a:cubicBezTo>
                  <a:pt x="144" y="137"/>
                  <a:pt x="133" y="123"/>
                  <a:pt x="108" y="130"/>
                </a:cubicBezTo>
                <a:cubicBezTo>
                  <a:pt x="83" y="138"/>
                  <a:pt x="83" y="138"/>
                  <a:pt x="83" y="138"/>
                </a:cubicBezTo>
                <a:close/>
                <a:moveTo>
                  <a:pt x="73" y="104"/>
                </a:moveTo>
                <a:cubicBezTo>
                  <a:pt x="94" y="97"/>
                  <a:pt x="94" y="97"/>
                  <a:pt x="94" y="97"/>
                </a:cubicBezTo>
                <a:cubicBezTo>
                  <a:pt x="115" y="91"/>
                  <a:pt x="116" y="76"/>
                  <a:pt x="113" y="64"/>
                </a:cubicBezTo>
                <a:cubicBezTo>
                  <a:pt x="109" y="53"/>
                  <a:pt x="100" y="42"/>
                  <a:pt x="79" y="49"/>
                </a:cubicBezTo>
                <a:cubicBezTo>
                  <a:pt x="74" y="50"/>
                  <a:pt x="65" y="53"/>
                  <a:pt x="58" y="55"/>
                </a:cubicBezTo>
                <a:cubicBezTo>
                  <a:pt x="73" y="104"/>
                  <a:pt x="73" y="104"/>
                  <a:pt x="73" y="104"/>
                </a:cubicBezTo>
                <a:close/>
                <a:moveTo>
                  <a:pt x="71" y="13"/>
                </a:moveTo>
                <a:cubicBezTo>
                  <a:pt x="113" y="0"/>
                  <a:pt x="147" y="8"/>
                  <a:pt x="159" y="46"/>
                </a:cubicBezTo>
                <a:cubicBezTo>
                  <a:pt x="164" y="64"/>
                  <a:pt x="158" y="85"/>
                  <a:pt x="145" y="96"/>
                </a:cubicBezTo>
                <a:cubicBezTo>
                  <a:pt x="167" y="96"/>
                  <a:pt x="190" y="113"/>
                  <a:pt x="198" y="137"/>
                </a:cubicBezTo>
                <a:cubicBezTo>
                  <a:pt x="211" y="180"/>
                  <a:pt x="187" y="207"/>
                  <a:pt x="141" y="222"/>
                </a:cubicBezTo>
                <a:cubicBezTo>
                  <a:pt x="118" y="229"/>
                  <a:pt x="92" y="236"/>
                  <a:pt x="66" y="244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0" y="39"/>
                  <a:pt x="0" y="39"/>
                  <a:pt x="0" y="39"/>
                </a:cubicBezTo>
                <a:cubicBezTo>
                  <a:pt x="2" y="36"/>
                  <a:pt x="2" y="36"/>
                  <a:pt x="2" y="36"/>
                </a:cubicBezTo>
                <a:cubicBezTo>
                  <a:pt x="26" y="28"/>
                  <a:pt x="49" y="20"/>
                  <a:pt x="71" y="13"/>
                </a:cubicBezTo>
                <a:close/>
                <a:moveTo>
                  <a:pt x="2259" y="3079"/>
                </a:moveTo>
                <a:cubicBezTo>
                  <a:pt x="2234" y="3085"/>
                  <a:pt x="2231" y="3110"/>
                  <a:pt x="2241" y="3153"/>
                </a:cubicBezTo>
                <a:cubicBezTo>
                  <a:pt x="2251" y="3194"/>
                  <a:pt x="2270" y="3211"/>
                  <a:pt x="2295" y="3205"/>
                </a:cubicBezTo>
                <a:cubicBezTo>
                  <a:pt x="2314" y="3200"/>
                  <a:pt x="2327" y="3186"/>
                  <a:pt x="2338" y="3173"/>
                </a:cubicBezTo>
                <a:cubicBezTo>
                  <a:pt x="2349" y="3177"/>
                  <a:pt x="2361" y="3187"/>
                  <a:pt x="2366" y="3197"/>
                </a:cubicBezTo>
                <a:cubicBezTo>
                  <a:pt x="2354" y="3217"/>
                  <a:pt x="2327" y="3239"/>
                  <a:pt x="2296" y="3246"/>
                </a:cubicBezTo>
                <a:cubicBezTo>
                  <a:pt x="2236" y="3261"/>
                  <a:pt x="2205" y="3214"/>
                  <a:pt x="2193" y="3165"/>
                </a:cubicBezTo>
                <a:cubicBezTo>
                  <a:pt x="2176" y="3093"/>
                  <a:pt x="2206" y="3053"/>
                  <a:pt x="2251" y="3042"/>
                </a:cubicBezTo>
                <a:cubicBezTo>
                  <a:pt x="2295" y="3032"/>
                  <a:pt x="2331" y="3050"/>
                  <a:pt x="2339" y="3084"/>
                </a:cubicBezTo>
                <a:cubicBezTo>
                  <a:pt x="2343" y="3102"/>
                  <a:pt x="2335" y="3111"/>
                  <a:pt x="2319" y="3115"/>
                </a:cubicBezTo>
                <a:cubicBezTo>
                  <a:pt x="2312" y="3117"/>
                  <a:pt x="2307" y="3117"/>
                  <a:pt x="2301" y="3117"/>
                </a:cubicBezTo>
                <a:cubicBezTo>
                  <a:pt x="2296" y="3093"/>
                  <a:pt x="2284" y="3073"/>
                  <a:pt x="2259" y="3079"/>
                </a:cubicBezTo>
                <a:close/>
                <a:moveTo>
                  <a:pt x="552" y="3163"/>
                </a:moveTo>
                <a:cubicBezTo>
                  <a:pt x="552" y="3214"/>
                  <a:pt x="511" y="3255"/>
                  <a:pt x="461" y="3255"/>
                </a:cubicBezTo>
                <a:cubicBezTo>
                  <a:pt x="511" y="3255"/>
                  <a:pt x="552" y="3296"/>
                  <a:pt x="552" y="3346"/>
                </a:cubicBezTo>
                <a:cubicBezTo>
                  <a:pt x="552" y="3296"/>
                  <a:pt x="593" y="3255"/>
                  <a:pt x="643" y="3255"/>
                </a:cubicBezTo>
                <a:cubicBezTo>
                  <a:pt x="593" y="3255"/>
                  <a:pt x="552" y="3214"/>
                  <a:pt x="552" y="3163"/>
                </a:cubicBezTo>
                <a:close/>
                <a:moveTo>
                  <a:pt x="746" y="622"/>
                </a:moveTo>
                <a:cubicBezTo>
                  <a:pt x="746" y="663"/>
                  <a:pt x="713" y="695"/>
                  <a:pt x="673" y="695"/>
                </a:cubicBezTo>
                <a:cubicBezTo>
                  <a:pt x="713" y="695"/>
                  <a:pt x="746" y="728"/>
                  <a:pt x="746" y="769"/>
                </a:cubicBezTo>
                <a:cubicBezTo>
                  <a:pt x="746" y="728"/>
                  <a:pt x="779" y="695"/>
                  <a:pt x="819" y="695"/>
                </a:cubicBezTo>
                <a:cubicBezTo>
                  <a:pt x="779" y="695"/>
                  <a:pt x="746" y="663"/>
                  <a:pt x="746" y="622"/>
                </a:cubicBezTo>
                <a:close/>
                <a:moveTo>
                  <a:pt x="2674" y="3189"/>
                </a:moveTo>
                <a:cubicBezTo>
                  <a:pt x="2674" y="3230"/>
                  <a:pt x="2641" y="3263"/>
                  <a:pt x="2601" y="3263"/>
                </a:cubicBezTo>
                <a:cubicBezTo>
                  <a:pt x="2641" y="3263"/>
                  <a:pt x="2674" y="3295"/>
                  <a:pt x="2674" y="3336"/>
                </a:cubicBezTo>
                <a:cubicBezTo>
                  <a:pt x="2674" y="3295"/>
                  <a:pt x="2707" y="3263"/>
                  <a:pt x="2747" y="3263"/>
                </a:cubicBezTo>
                <a:cubicBezTo>
                  <a:pt x="2707" y="3263"/>
                  <a:pt x="2674" y="3230"/>
                  <a:pt x="2674" y="3189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îşḻîḓe"/>
          <p:cNvSpPr/>
          <p:nvPr/>
        </p:nvSpPr>
        <p:spPr bwMode="auto">
          <a:xfrm>
            <a:off x="1286855" y="5618901"/>
            <a:ext cx="111494" cy="111494"/>
          </a:xfrm>
          <a:prstGeom prst="ellipse">
            <a:avLst/>
          </a:prstGeom>
          <a:solidFill>
            <a:srgbClr val="F8C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ṡ1îḓé"/>
          <p:cNvSpPr/>
          <p:nvPr/>
        </p:nvSpPr>
        <p:spPr bwMode="auto">
          <a:xfrm>
            <a:off x="1301581" y="5623108"/>
            <a:ext cx="96767" cy="117803"/>
          </a:xfrm>
          <a:custGeom>
            <a:avLst/>
            <a:gdLst>
              <a:gd name="T0" fmla="*/ 74 w 117"/>
              <a:gd name="T1" fmla="*/ 0 h 144"/>
              <a:gd name="T2" fmla="*/ 93 w 117"/>
              <a:gd name="T3" fmla="*/ 47 h 144"/>
              <a:gd name="T4" fmla="*/ 25 w 117"/>
              <a:gd name="T5" fmla="*/ 115 h 144"/>
              <a:gd name="T6" fmla="*/ 0 w 117"/>
              <a:gd name="T7" fmla="*/ 110 h 144"/>
              <a:gd name="T8" fmla="*/ 7 w 117"/>
              <a:gd name="T9" fmla="*/ 116 h 144"/>
              <a:gd name="T10" fmla="*/ 49 w 117"/>
              <a:gd name="T11" fmla="*/ 144 h 144"/>
              <a:gd name="T12" fmla="*/ 84 w 117"/>
              <a:gd name="T13" fmla="*/ 121 h 144"/>
              <a:gd name="T14" fmla="*/ 117 w 117"/>
              <a:gd name="T15" fmla="*/ 63 h 144"/>
              <a:gd name="T16" fmla="*/ 74 w 117"/>
              <a:gd name="T1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44">
                <a:moveTo>
                  <a:pt x="74" y="0"/>
                </a:moveTo>
                <a:cubicBezTo>
                  <a:pt x="85" y="12"/>
                  <a:pt x="93" y="29"/>
                  <a:pt x="93" y="47"/>
                </a:cubicBezTo>
                <a:cubicBezTo>
                  <a:pt x="93" y="84"/>
                  <a:pt x="62" y="115"/>
                  <a:pt x="25" y="115"/>
                </a:cubicBezTo>
                <a:cubicBezTo>
                  <a:pt x="16" y="115"/>
                  <a:pt x="8" y="113"/>
                  <a:pt x="0" y="110"/>
                </a:cubicBezTo>
                <a:cubicBezTo>
                  <a:pt x="3" y="112"/>
                  <a:pt x="5" y="114"/>
                  <a:pt x="7" y="116"/>
                </a:cubicBezTo>
                <a:cubicBezTo>
                  <a:pt x="19" y="125"/>
                  <a:pt x="33" y="144"/>
                  <a:pt x="49" y="144"/>
                </a:cubicBezTo>
                <a:cubicBezTo>
                  <a:pt x="88" y="144"/>
                  <a:pt x="74" y="127"/>
                  <a:pt x="84" y="121"/>
                </a:cubicBezTo>
                <a:cubicBezTo>
                  <a:pt x="103" y="109"/>
                  <a:pt x="117" y="88"/>
                  <a:pt x="117" y="63"/>
                </a:cubicBezTo>
                <a:cubicBezTo>
                  <a:pt x="117" y="35"/>
                  <a:pt x="99" y="10"/>
                  <a:pt x="74" y="0"/>
                </a:cubicBezTo>
                <a:close/>
              </a:path>
            </a:pathLst>
          </a:custGeom>
          <a:solidFill>
            <a:srgbClr val="DB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iṩľiďè"/>
          <p:cNvSpPr/>
          <p:nvPr/>
        </p:nvSpPr>
        <p:spPr bwMode="auto">
          <a:xfrm>
            <a:off x="2050475" y="5787192"/>
            <a:ext cx="323960" cy="208260"/>
          </a:xfrm>
          <a:custGeom>
            <a:avLst/>
            <a:gdLst>
              <a:gd name="T0" fmla="*/ 294 w 396"/>
              <a:gd name="T1" fmla="*/ 16 h 254"/>
              <a:gd name="T2" fmla="*/ 343 w 396"/>
              <a:gd name="T3" fmla="*/ 155 h 254"/>
              <a:gd name="T4" fmla="*/ 102 w 396"/>
              <a:gd name="T5" fmla="*/ 239 h 254"/>
              <a:gd name="T6" fmla="*/ 53 w 396"/>
              <a:gd name="T7" fmla="*/ 100 h 254"/>
              <a:gd name="T8" fmla="*/ 294 w 396"/>
              <a:gd name="T9" fmla="*/ 1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254">
                <a:moveTo>
                  <a:pt x="294" y="16"/>
                </a:moveTo>
                <a:cubicBezTo>
                  <a:pt x="374" y="31"/>
                  <a:pt x="396" y="93"/>
                  <a:pt x="343" y="155"/>
                </a:cubicBezTo>
                <a:cubicBezTo>
                  <a:pt x="291" y="217"/>
                  <a:pt x="183" y="254"/>
                  <a:pt x="102" y="239"/>
                </a:cubicBezTo>
                <a:cubicBezTo>
                  <a:pt x="22" y="224"/>
                  <a:pt x="0" y="161"/>
                  <a:pt x="53" y="100"/>
                </a:cubicBezTo>
                <a:cubicBezTo>
                  <a:pt x="106" y="38"/>
                  <a:pt x="214" y="0"/>
                  <a:pt x="294" y="16"/>
                </a:cubicBez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şḷiďe"/>
          <p:cNvSpPr/>
          <p:nvPr/>
        </p:nvSpPr>
        <p:spPr bwMode="auto">
          <a:xfrm>
            <a:off x="2071512" y="5801918"/>
            <a:ext cx="281888" cy="180913"/>
          </a:xfrm>
          <a:custGeom>
            <a:avLst/>
            <a:gdLst>
              <a:gd name="T0" fmla="*/ 255 w 344"/>
              <a:gd name="T1" fmla="*/ 13 h 221"/>
              <a:gd name="T2" fmla="*/ 46 w 344"/>
              <a:gd name="T3" fmla="*/ 86 h 221"/>
              <a:gd name="T4" fmla="*/ 89 w 344"/>
              <a:gd name="T5" fmla="*/ 207 h 221"/>
              <a:gd name="T6" fmla="*/ 298 w 344"/>
              <a:gd name="T7" fmla="*/ 134 h 221"/>
              <a:gd name="T8" fmla="*/ 255 w 344"/>
              <a:gd name="T9" fmla="*/ 1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21">
                <a:moveTo>
                  <a:pt x="255" y="13"/>
                </a:moveTo>
                <a:cubicBezTo>
                  <a:pt x="186" y="0"/>
                  <a:pt x="92" y="33"/>
                  <a:pt x="46" y="86"/>
                </a:cubicBezTo>
                <a:cubicBezTo>
                  <a:pt x="0" y="140"/>
                  <a:pt x="19" y="194"/>
                  <a:pt x="89" y="207"/>
                </a:cubicBezTo>
                <a:cubicBezTo>
                  <a:pt x="159" y="221"/>
                  <a:pt x="252" y="188"/>
                  <a:pt x="298" y="134"/>
                </a:cubicBezTo>
                <a:cubicBezTo>
                  <a:pt x="344" y="81"/>
                  <a:pt x="325" y="27"/>
                  <a:pt x="255" y="13"/>
                </a:cubicBezTo>
                <a:close/>
              </a:path>
            </a:pathLst>
          </a:custGeom>
          <a:solidFill>
            <a:srgbClr val="FCD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iṧḻîḓê"/>
          <p:cNvSpPr/>
          <p:nvPr/>
        </p:nvSpPr>
        <p:spPr bwMode="auto">
          <a:xfrm>
            <a:off x="1831697" y="5551584"/>
            <a:ext cx="395484" cy="174602"/>
          </a:xfrm>
          <a:custGeom>
            <a:avLst/>
            <a:gdLst>
              <a:gd name="T0" fmla="*/ 0 w 188"/>
              <a:gd name="T1" fmla="*/ 83 h 83"/>
              <a:gd name="T2" fmla="*/ 0 w 188"/>
              <a:gd name="T3" fmla="*/ 83 h 83"/>
              <a:gd name="T4" fmla="*/ 188 w 188"/>
              <a:gd name="T5" fmla="*/ 0 h 83"/>
              <a:gd name="T6" fmla="*/ 188 w 188"/>
              <a:gd name="T7" fmla="*/ 0 h 83"/>
              <a:gd name="T8" fmla="*/ 0 w 188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83">
                <a:moveTo>
                  <a:pt x="0" y="83"/>
                </a:moveTo>
                <a:lnTo>
                  <a:pt x="0" y="83"/>
                </a:lnTo>
                <a:lnTo>
                  <a:pt x="188" y="0"/>
                </a:lnTo>
                <a:lnTo>
                  <a:pt x="188" y="0"/>
                </a:lnTo>
                <a:lnTo>
                  <a:pt x="0" y="83"/>
                </a:lnTo>
                <a:close/>
              </a:path>
            </a:pathLst>
          </a:custGeom>
          <a:solidFill>
            <a:srgbClr val="398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íŝ1íḍè"/>
          <p:cNvSpPr/>
          <p:nvPr/>
        </p:nvSpPr>
        <p:spPr bwMode="auto">
          <a:xfrm>
            <a:off x="1831697" y="5551584"/>
            <a:ext cx="395484" cy="174602"/>
          </a:xfrm>
          <a:custGeom>
            <a:avLst/>
            <a:gdLst>
              <a:gd name="T0" fmla="*/ 0 w 188"/>
              <a:gd name="T1" fmla="*/ 83 h 83"/>
              <a:gd name="T2" fmla="*/ 0 w 188"/>
              <a:gd name="T3" fmla="*/ 83 h 83"/>
              <a:gd name="T4" fmla="*/ 188 w 188"/>
              <a:gd name="T5" fmla="*/ 0 h 83"/>
              <a:gd name="T6" fmla="*/ 188 w 188"/>
              <a:gd name="T7" fmla="*/ 0 h 83"/>
              <a:gd name="T8" fmla="*/ 0 w 188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83">
                <a:moveTo>
                  <a:pt x="0" y="83"/>
                </a:moveTo>
                <a:lnTo>
                  <a:pt x="0" y="83"/>
                </a:lnTo>
                <a:lnTo>
                  <a:pt x="188" y="0"/>
                </a:lnTo>
                <a:lnTo>
                  <a:pt x="188" y="0"/>
                </a:lnTo>
                <a:lnTo>
                  <a:pt x="0" y="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ṥḻîďè"/>
          <p:cNvSpPr/>
          <p:nvPr/>
        </p:nvSpPr>
        <p:spPr bwMode="auto">
          <a:xfrm>
            <a:off x="1831697" y="5252868"/>
            <a:ext cx="938222" cy="473319"/>
          </a:xfrm>
          <a:custGeom>
            <a:avLst/>
            <a:gdLst>
              <a:gd name="T0" fmla="*/ 0 w 446"/>
              <a:gd name="T1" fmla="*/ 225 h 225"/>
              <a:gd name="T2" fmla="*/ 0 w 446"/>
              <a:gd name="T3" fmla="*/ 195 h 225"/>
              <a:gd name="T4" fmla="*/ 446 w 446"/>
              <a:gd name="T5" fmla="*/ 0 h 225"/>
              <a:gd name="T6" fmla="*/ 446 w 446"/>
              <a:gd name="T7" fmla="*/ 29 h 225"/>
              <a:gd name="T8" fmla="*/ 446 w 446"/>
              <a:gd name="T9" fmla="*/ 29 h 225"/>
              <a:gd name="T10" fmla="*/ 277 w 446"/>
              <a:gd name="T11" fmla="*/ 103 h 225"/>
              <a:gd name="T12" fmla="*/ 277 w 446"/>
              <a:gd name="T13" fmla="*/ 103 h 225"/>
              <a:gd name="T14" fmla="*/ 277 w 446"/>
              <a:gd name="T15" fmla="*/ 103 h 225"/>
              <a:gd name="T16" fmla="*/ 277 w 446"/>
              <a:gd name="T17" fmla="*/ 103 h 225"/>
              <a:gd name="T18" fmla="*/ 188 w 446"/>
              <a:gd name="T19" fmla="*/ 142 h 225"/>
              <a:gd name="T20" fmla="*/ 0 w 446"/>
              <a:gd name="T2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6" h="225">
                <a:moveTo>
                  <a:pt x="0" y="225"/>
                </a:moveTo>
                <a:lnTo>
                  <a:pt x="0" y="195"/>
                </a:lnTo>
                <a:lnTo>
                  <a:pt x="446" y="0"/>
                </a:lnTo>
                <a:lnTo>
                  <a:pt x="446" y="29"/>
                </a:lnTo>
                <a:lnTo>
                  <a:pt x="446" y="29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188" y="142"/>
                </a:lnTo>
                <a:lnTo>
                  <a:pt x="0" y="225"/>
                </a:lnTo>
                <a:close/>
              </a:path>
            </a:pathLst>
          </a:custGeom>
          <a:solidFill>
            <a:srgbClr val="459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íṣľiḓé"/>
          <p:cNvSpPr/>
          <p:nvPr/>
        </p:nvSpPr>
        <p:spPr bwMode="auto">
          <a:xfrm>
            <a:off x="1831697" y="5252868"/>
            <a:ext cx="938222" cy="473319"/>
          </a:xfrm>
          <a:custGeom>
            <a:avLst/>
            <a:gdLst>
              <a:gd name="T0" fmla="*/ 0 w 446"/>
              <a:gd name="T1" fmla="*/ 225 h 225"/>
              <a:gd name="T2" fmla="*/ 0 w 446"/>
              <a:gd name="T3" fmla="*/ 195 h 225"/>
              <a:gd name="T4" fmla="*/ 446 w 446"/>
              <a:gd name="T5" fmla="*/ 0 h 225"/>
              <a:gd name="T6" fmla="*/ 446 w 446"/>
              <a:gd name="T7" fmla="*/ 29 h 225"/>
              <a:gd name="T8" fmla="*/ 446 w 446"/>
              <a:gd name="T9" fmla="*/ 29 h 225"/>
              <a:gd name="T10" fmla="*/ 277 w 446"/>
              <a:gd name="T11" fmla="*/ 103 h 225"/>
              <a:gd name="T12" fmla="*/ 277 w 446"/>
              <a:gd name="T13" fmla="*/ 103 h 225"/>
              <a:gd name="T14" fmla="*/ 277 w 446"/>
              <a:gd name="T15" fmla="*/ 103 h 225"/>
              <a:gd name="T16" fmla="*/ 277 w 446"/>
              <a:gd name="T17" fmla="*/ 103 h 225"/>
              <a:gd name="T18" fmla="*/ 188 w 446"/>
              <a:gd name="T19" fmla="*/ 142 h 225"/>
              <a:gd name="T20" fmla="*/ 0 w 446"/>
              <a:gd name="T2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6" h="225">
                <a:moveTo>
                  <a:pt x="0" y="225"/>
                </a:moveTo>
                <a:lnTo>
                  <a:pt x="0" y="195"/>
                </a:lnTo>
                <a:lnTo>
                  <a:pt x="446" y="0"/>
                </a:lnTo>
                <a:lnTo>
                  <a:pt x="446" y="29"/>
                </a:lnTo>
                <a:lnTo>
                  <a:pt x="446" y="29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188" y="142"/>
                </a:lnTo>
                <a:lnTo>
                  <a:pt x="0" y="22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graduation-certificate_67634"/>
          <p:cNvSpPr>
            <a:spLocks noChangeAspect="1"/>
          </p:cNvSpPr>
          <p:nvPr/>
        </p:nvSpPr>
        <p:spPr bwMode="auto">
          <a:xfrm>
            <a:off x="5824543" y="3962445"/>
            <a:ext cx="471168" cy="355762"/>
          </a:xfrm>
          <a:custGeom>
            <a:avLst/>
            <a:gdLst>
              <a:gd name="connsiteX0" fmla="*/ 136792 w 606904"/>
              <a:gd name="connsiteY0" fmla="*/ 251523 h 458252"/>
              <a:gd name="connsiteX1" fmla="*/ 109689 w 606904"/>
              <a:gd name="connsiteY1" fmla="*/ 278694 h 458252"/>
              <a:gd name="connsiteX2" fmla="*/ 136792 w 606904"/>
              <a:gd name="connsiteY2" fmla="*/ 305757 h 458252"/>
              <a:gd name="connsiteX3" fmla="*/ 164002 w 606904"/>
              <a:gd name="connsiteY3" fmla="*/ 278694 h 458252"/>
              <a:gd name="connsiteX4" fmla="*/ 136792 w 606904"/>
              <a:gd name="connsiteY4" fmla="*/ 251523 h 458252"/>
              <a:gd name="connsiteX5" fmla="*/ 136792 w 606904"/>
              <a:gd name="connsiteY5" fmla="*/ 225104 h 458252"/>
              <a:gd name="connsiteX6" fmla="*/ 190460 w 606904"/>
              <a:gd name="connsiteY6" fmla="*/ 278694 h 458252"/>
              <a:gd name="connsiteX7" fmla="*/ 178091 w 606904"/>
              <a:gd name="connsiteY7" fmla="*/ 312845 h 458252"/>
              <a:gd name="connsiteX8" fmla="*/ 206700 w 606904"/>
              <a:gd name="connsiteY8" fmla="*/ 366112 h 458252"/>
              <a:gd name="connsiteX9" fmla="*/ 205517 w 606904"/>
              <a:gd name="connsiteY9" fmla="*/ 374059 h 458252"/>
              <a:gd name="connsiteX10" fmla="*/ 197558 w 606904"/>
              <a:gd name="connsiteY10" fmla="*/ 375241 h 458252"/>
              <a:gd name="connsiteX11" fmla="*/ 176585 w 606904"/>
              <a:gd name="connsiteY11" fmla="*/ 364179 h 458252"/>
              <a:gd name="connsiteX12" fmla="*/ 174219 w 606904"/>
              <a:gd name="connsiteY12" fmla="*/ 387698 h 458252"/>
              <a:gd name="connsiteX13" fmla="*/ 170670 w 606904"/>
              <a:gd name="connsiteY13" fmla="*/ 392961 h 458252"/>
              <a:gd name="connsiteX14" fmla="*/ 168734 w 606904"/>
              <a:gd name="connsiteY14" fmla="*/ 393605 h 458252"/>
              <a:gd name="connsiteX15" fmla="*/ 161528 w 606904"/>
              <a:gd name="connsiteY15" fmla="*/ 390168 h 458252"/>
              <a:gd name="connsiteX16" fmla="*/ 136792 w 606904"/>
              <a:gd name="connsiteY16" fmla="*/ 343989 h 458252"/>
              <a:gd name="connsiteX17" fmla="*/ 112055 w 606904"/>
              <a:gd name="connsiteY17" fmla="*/ 390168 h 458252"/>
              <a:gd name="connsiteX18" fmla="*/ 104849 w 606904"/>
              <a:gd name="connsiteY18" fmla="*/ 393605 h 458252"/>
              <a:gd name="connsiteX19" fmla="*/ 102913 w 606904"/>
              <a:gd name="connsiteY19" fmla="*/ 392961 h 458252"/>
              <a:gd name="connsiteX20" fmla="*/ 99364 w 606904"/>
              <a:gd name="connsiteY20" fmla="*/ 387698 h 458252"/>
              <a:gd name="connsiteX21" fmla="*/ 96998 w 606904"/>
              <a:gd name="connsiteY21" fmla="*/ 364179 h 458252"/>
              <a:gd name="connsiteX22" fmla="*/ 76025 w 606904"/>
              <a:gd name="connsiteY22" fmla="*/ 375241 h 458252"/>
              <a:gd name="connsiteX23" fmla="*/ 68066 w 606904"/>
              <a:gd name="connsiteY23" fmla="*/ 374059 h 458252"/>
              <a:gd name="connsiteX24" fmla="*/ 66883 w 606904"/>
              <a:gd name="connsiteY24" fmla="*/ 366112 h 458252"/>
              <a:gd name="connsiteX25" fmla="*/ 95492 w 606904"/>
              <a:gd name="connsiteY25" fmla="*/ 312845 h 458252"/>
              <a:gd name="connsiteX26" fmla="*/ 83123 w 606904"/>
              <a:gd name="connsiteY26" fmla="*/ 278694 h 458252"/>
              <a:gd name="connsiteX27" fmla="*/ 136792 w 606904"/>
              <a:gd name="connsiteY27" fmla="*/ 225104 h 458252"/>
              <a:gd name="connsiteX28" fmla="*/ 28714 w 606904"/>
              <a:gd name="connsiteY28" fmla="*/ 86231 h 458252"/>
              <a:gd name="connsiteX29" fmla="*/ 291544 w 606904"/>
              <a:gd name="connsiteY29" fmla="*/ 86231 h 458252"/>
              <a:gd name="connsiteX30" fmla="*/ 273478 w 606904"/>
              <a:gd name="connsiteY30" fmla="*/ 127471 h 458252"/>
              <a:gd name="connsiteX31" fmla="*/ 271327 w 606904"/>
              <a:gd name="connsiteY31" fmla="*/ 134130 h 458252"/>
              <a:gd name="connsiteX32" fmla="*/ 43232 w 606904"/>
              <a:gd name="connsiteY32" fmla="*/ 134130 h 458252"/>
              <a:gd name="connsiteX33" fmla="*/ 43232 w 606904"/>
              <a:gd name="connsiteY33" fmla="*/ 410461 h 458252"/>
              <a:gd name="connsiteX34" fmla="*/ 454254 w 606904"/>
              <a:gd name="connsiteY34" fmla="*/ 410461 h 458252"/>
              <a:gd name="connsiteX35" fmla="*/ 454254 w 606904"/>
              <a:gd name="connsiteY35" fmla="*/ 259032 h 458252"/>
              <a:gd name="connsiteX36" fmla="*/ 497378 w 606904"/>
              <a:gd name="connsiteY36" fmla="*/ 263328 h 458252"/>
              <a:gd name="connsiteX37" fmla="*/ 497486 w 606904"/>
              <a:gd name="connsiteY37" fmla="*/ 263328 h 458252"/>
              <a:gd name="connsiteX38" fmla="*/ 497486 w 606904"/>
              <a:gd name="connsiteY38" fmla="*/ 429577 h 458252"/>
              <a:gd name="connsiteX39" fmla="*/ 468772 w 606904"/>
              <a:gd name="connsiteY39" fmla="*/ 458252 h 458252"/>
              <a:gd name="connsiteX40" fmla="*/ 28714 w 606904"/>
              <a:gd name="connsiteY40" fmla="*/ 458252 h 458252"/>
              <a:gd name="connsiteX41" fmla="*/ 0 w 606904"/>
              <a:gd name="connsiteY41" fmla="*/ 429577 h 458252"/>
              <a:gd name="connsiteX42" fmla="*/ 0 w 606904"/>
              <a:gd name="connsiteY42" fmla="*/ 115013 h 458252"/>
              <a:gd name="connsiteX43" fmla="*/ 28714 w 606904"/>
              <a:gd name="connsiteY43" fmla="*/ 86231 h 458252"/>
              <a:gd name="connsiteX44" fmla="*/ 322443 w 606904"/>
              <a:gd name="connsiteY44" fmla="*/ 0 h 458252"/>
              <a:gd name="connsiteX45" fmla="*/ 476651 w 606904"/>
              <a:gd name="connsiteY45" fmla="*/ 7839 h 458252"/>
              <a:gd name="connsiteX46" fmla="*/ 492997 w 606904"/>
              <a:gd name="connsiteY46" fmla="*/ 15034 h 458252"/>
              <a:gd name="connsiteX47" fmla="*/ 602685 w 606904"/>
              <a:gd name="connsiteY47" fmla="*/ 122740 h 458252"/>
              <a:gd name="connsiteX48" fmla="*/ 605158 w 606904"/>
              <a:gd name="connsiteY48" fmla="*/ 142391 h 458252"/>
              <a:gd name="connsiteX49" fmla="*/ 593222 w 606904"/>
              <a:gd name="connsiteY49" fmla="*/ 153022 h 458252"/>
              <a:gd name="connsiteX50" fmla="*/ 584296 w 606904"/>
              <a:gd name="connsiteY50" fmla="*/ 153989 h 458252"/>
              <a:gd name="connsiteX51" fmla="*/ 584296 w 606904"/>
              <a:gd name="connsiteY51" fmla="*/ 201023 h 458252"/>
              <a:gd name="connsiteX52" fmla="*/ 586662 w 606904"/>
              <a:gd name="connsiteY52" fmla="*/ 201023 h 458252"/>
              <a:gd name="connsiteX53" fmla="*/ 589996 w 606904"/>
              <a:gd name="connsiteY53" fmla="*/ 203707 h 458252"/>
              <a:gd name="connsiteX54" fmla="*/ 591286 w 606904"/>
              <a:gd name="connsiteY54" fmla="*/ 214660 h 458252"/>
              <a:gd name="connsiteX55" fmla="*/ 593114 w 606904"/>
              <a:gd name="connsiteY55" fmla="*/ 230446 h 458252"/>
              <a:gd name="connsiteX56" fmla="*/ 592469 w 606904"/>
              <a:gd name="connsiteY56" fmla="*/ 232808 h 458252"/>
              <a:gd name="connsiteX57" fmla="*/ 590426 w 606904"/>
              <a:gd name="connsiteY57" fmla="*/ 233882 h 458252"/>
              <a:gd name="connsiteX58" fmla="*/ 565800 w 606904"/>
              <a:gd name="connsiteY58" fmla="*/ 233882 h 458252"/>
              <a:gd name="connsiteX59" fmla="*/ 563757 w 606904"/>
              <a:gd name="connsiteY59" fmla="*/ 232808 h 458252"/>
              <a:gd name="connsiteX60" fmla="*/ 563004 w 606904"/>
              <a:gd name="connsiteY60" fmla="*/ 230553 h 458252"/>
              <a:gd name="connsiteX61" fmla="*/ 566122 w 606904"/>
              <a:gd name="connsiteY61" fmla="*/ 203707 h 458252"/>
              <a:gd name="connsiteX62" fmla="*/ 569456 w 606904"/>
              <a:gd name="connsiteY62" fmla="*/ 201023 h 458252"/>
              <a:gd name="connsiteX63" fmla="*/ 571822 w 606904"/>
              <a:gd name="connsiteY63" fmla="*/ 201023 h 458252"/>
              <a:gd name="connsiteX64" fmla="*/ 571822 w 606904"/>
              <a:gd name="connsiteY64" fmla="*/ 155062 h 458252"/>
              <a:gd name="connsiteX65" fmla="*/ 554401 w 606904"/>
              <a:gd name="connsiteY65" fmla="*/ 156351 h 458252"/>
              <a:gd name="connsiteX66" fmla="*/ 520634 w 606904"/>
              <a:gd name="connsiteY66" fmla="*/ 233345 h 458252"/>
              <a:gd name="connsiteX67" fmla="*/ 503428 w 606904"/>
              <a:gd name="connsiteY67" fmla="*/ 244083 h 458252"/>
              <a:gd name="connsiteX68" fmla="*/ 393203 w 606904"/>
              <a:gd name="connsiteY68" fmla="*/ 219385 h 458252"/>
              <a:gd name="connsiteX69" fmla="*/ 393095 w 606904"/>
              <a:gd name="connsiteY69" fmla="*/ 219385 h 458252"/>
              <a:gd name="connsiteX70" fmla="*/ 300290 w 606904"/>
              <a:gd name="connsiteY70" fmla="*/ 155062 h 458252"/>
              <a:gd name="connsiteX71" fmla="*/ 296527 w 606904"/>
              <a:gd name="connsiteY71" fmla="*/ 135196 h 458252"/>
              <a:gd name="connsiteX72" fmla="*/ 325454 w 606904"/>
              <a:gd name="connsiteY72" fmla="*/ 69478 h 458252"/>
              <a:gd name="connsiteX73" fmla="*/ 330401 w 606904"/>
              <a:gd name="connsiteY73" fmla="*/ 58202 h 458252"/>
              <a:gd name="connsiteX74" fmla="*/ 308786 w 606904"/>
              <a:gd name="connsiteY74" fmla="*/ 31142 h 458252"/>
              <a:gd name="connsiteX75" fmla="*/ 306312 w 606904"/>
              <a:gd name="connsiteY75" fmla="*/ 11490 h 458252"/>
              <a:gd name="connsiteX76" fmla="*/ 322443 w 606904"/>
              <a:gd name="connsiteY76" fmla="*/ 0 h 45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6904" h="458252">
                <a:moveTo>
                  <a:pt x="136792" y="251523"/>
                </a:moveTo>
                <a:cubicBezTo>
                  <a:pt x="121842" y="251523"/>
                  <a:pt x="109689" y="263766"/>
                  <a:pt x="109689" y="278694"/>
                </a:cubicBezTo>
                <a:cubicBezTo>
                  <a:pt x="109689" y="293621"/>
                  <a:pt x="121842" y="305757"/>
                  <a:pt x="136792" y="305757"/>
                </a:cubicBezTo>
                <a:cubicBezTo>
                  <a:pt x="151741" y="305757"/>
                  <a:pt x="164002" y="293621"/>
                  <a:pt x="164002" y="278694"/>
                </a:cubicBezTo>
                <a:cubicBezTo>
                  <a:pt x="164002" y="263766"/>
                  <a:pt x="151741" y="251523"/>
                  <a:pt x="136792" y="251523"/>
                </a:cubicBezTo>
                <a:close/>
                <a:moveTo>
                  <a:pt x="136792" y="225104"/>
                </a:moveTo>
                <a:cubicBezTo>
                  <a:pt x="166368" y="225104"/>
                  <a:pt x="190460" y="249160"/>
                  <a:pt x="190460" y="278694"/>
                </a:cubicBezTo>
                <a:cubicBezTo>
                  <a:pt x="190460" y="291581"/>
                  <a:pt x="185835" y="303502"/>
                  <a:pt x="178091" y="312845"/>
                </a:cubicBezTo>
                <a:lnTo>
                  <a:pt x="206700" y="366112"/>
                </a:lnTo>
                <a:cubicBezTo>
                  <a:pt x="208098" y="368690"/>
                  <a:pt x="207560" y="371911"/>
                  <a:pt x="205517" y="374059"/>
                </a:cubicBezTo>
                <a:cubicBezTo>
                  <a:pt x="203366" y="376100"/>
                  <a:pt x="200247" y="376637"/>
                  <a:pt x="197558" y="375241"/>
                </a:cubicBezTo>
                <a:lnTo>
                  <a:pt x="176585" y="364179"/>
                </a:lnTo>
                <a:lnTo>
                  <a:pt x="174219" y="387698"/>
                </a:lnTo>
                <a:cubicBezTo>
                  <a:pt x="174004" y="389953"/>
                  <a:pt x="172606" y="391887"/>
                  <a:pt x="170670" y="392961"/>
                </a:cubicBezTo>
                <a:cubicBezTo>
                  <a:pt x="170132" y="393283"/>
                  <a:pt x="169487" y="393497"/>
                  <a:pt x="168734" y="393605"/>
                </a:cubicBezTo>
                <a:cubicBezTo>
                  <a:pt x="165830" y="394249"/>
                  <a:pt x="162926" y="392853"/>
                  <a:pt x="161528" y="390168"/>
                </a:cubicBezTo>
                <a:lnTo>
                  <a:pt x="136792" y="343989"/>
                </a:lnTo>
                <a:lnTo>
                  <a:pt x="112055" y="390168"/>
                </a:lnTo>
                <a:cubicBezTo>
                  <a:pt x="110657" y="392853"/>
                  <a:pt x="107753" y="394249"/>
                  <a:pt x="104849" y="393605"/>
                </a:cubicBezTo>
                <a:cubicBezTo>
                  <a:pt x="104096" y="393497"/>
                  <a:pt x="103558" y="393283"/>
                  <a:pt x="102913" y="392961"/>
                </a:cubicBezTo>
                <a:cubicBezTo>
                  <a:pt x="100977" y="391887"/>
                  <a:pt x="99686" y="389953"/>
                  <a:pt x="99364" y="387698"/>
                </a:cubicBezTo>
                <a:lnTo>
                  <a:pt x="96998" y="364179"/>
                </a:lnTo>
                <a:lnTo>
                  <a:pt x="76025" y="375241"/>
                </a:lnTo>
                <a:cubicBezTo>
                  <a:pt x="73444" y="376637"/>
                  <a:pt x="70217" y="376100"/>
                  <a:pt x="68066" y="374059"/>
                </a:cubicBezTo>
                <a:cubicBezTo>
                  <a:pt x="66023" y="371911"/>
                  <a:pt x="65485" y="368690"/>
                  <a:pt x="66883" y="366112"/>
                </a:cubicBezTo>
                <a:lnTo>
                  <a:pt x="95492" y="312845"/>
                </a:lnTo>
                <a:cubicBezTo>
                  <a:pt x="87748" y="303502"/>
                  <a:pt x="83123" y="291581"/>
                  <a:pt x="83123" y="278694"/>
                </a:cubicBezTo>
                <a:cubicBezTo>
                  <a:pt x="83123" y="249160"/>
                  <a:pt x="107215" y="225104"/>
                  <a:pt x="136792" y="225104"/>
                </a:cubicBezTo>
                <a:close/>
                <a:moveTo>
                  <a:pt x="28714" y="86231"/>
                </a:moveTo>
                <a:lnTo>
                  <a:pt x="291544" y="86231"/>
                </a:lnTo>
                <a:lnTo>
                  <a:pt x="273478" y="127471"/>
                </a:lnTo>
                <a:cubicBezTo>
                  <a:pt x="272510" y="129619"/>
                  <a:pt x="271757" y="131875"/>
                  <a:pt x="271327" y="134130"/>
                </a:cubicBezTo>
                <a:lnTo>
                  <a:pt x="43232" y="134130"/>
                </a:lnTo>
                <a:lnTo>
                  <a:pt x="43232" y="410461"/>
                </a:lnTo>
                <a:lnTo>
                  <a:pt x="454254" y="410461"/>
                </a:lnTo>
                <a:lnTo>
                  <a:pt x="454254" y="259032"/>
                </a:lnTo>
                <a:cubicBezTo>
                  <a:pt x="468342" y="261287"/>
                  <a:pt x="482753" y="262791"/>
                  <a:pt x="497378" y="263328"/>
                </a:cubicBezTo>
                <a:cubicBezTo>
                  <a:pt x="497378" y="263328"/>
                  <a:pt x="497378" y="263328"/>
                  <a:pt x="497486" y="263328"/>
                </a:cubicBezTo>
                <a:lnTo>
                  <a:pt x="497486" y="429577"/>
                </a:lnTo>
                <a:cubicBezTo>
                  <a:pt x="497486" y="445365"/>
                  <a:pt x="484581" y="458252"/>
                  <a:pt x="468772" y="458252"/>
                </a:cubicBezTo>
                <a:lnTo>
                  <a:pt x="28714" y="458252"/>
                </a:lnTo>
                <a:cubicBezTo>
                  <a:pt x="12905" y="458252"/>
                  <a:pt x="0" y="445365"/>
                  <a:pt x="0" y="429577"/>
                </a:cubicBezTo>
                <a:lnTo>
                  <a:pt x="0" y="115013"/>
                </a:lnTo>
                <a:cubicBezTo>
                  <a:pt x="0" y="99119"/>
                  <a:pt x="12905" y="86231"/>
                  <a:pt x="28714" y="86231"/>
                </a:cubicBezTo>
                <a:close/>
                <a:moveTo>
                  <a:pt x="322443" y="0"/>
                </a:moveTo>
                <a:lnTo>
                  <a:pt x="476651" y="7839"/>
                </a:lnTo>
                <a:cubicBezTo>
                  <a:pt x="482889" y="7410"/>
                  <a:pt x="489126" y="10094"/>
                  <a:pt x="492997" y="15034"/>
                </a:cubicBezTo>
                <a:lnTo>
                  <a:pt x="602685" y="122740"/>
                </a:lnTo>
                <a:cubicBezTo>
                  <a:pt x="607417" y="127680"/>
                  <a:pt x="608062" y="135841"/>
                  <a:pt x="605158" y="142391"/>
                </a:cubicBezTo>
                <a:cubicBezTo>
                  <a:pt x="602900" y="147545"/>
                  <a:pt x="598706" y="152056"/>
                  <a:pt x="593222" y="153022"/>
                </a:cubicBezTo>
                <a:lnTo>
                  <a:pt x="584296" y="153989"/>
                </a:lnTo>
                <a:lnTo>
                  <a:pt x="584296" y="201023"/>
                </a:lnTo>
                <a:lnTo>
                  <a:pt x="586662" y="201023"/>
                </a:lnTo>
                <a:cubicBezTo>
                  <a:pt x="588275" y="200808"/>
                  <a:pt x="589781" y="202096"/>
                  <a:pt x="589996" y="203707"/>
                </a:cubicBezTo>
                <a:lnTo>
                  <a:pt x="591286" y="214660"/>
                </a:lnTo>
                <a:cubicBezTo>
                  <a:pt x="591931" y="219922"/>
                  <a:pt x="592469" y="225184"/>
                  <a:pt x="593114" y="230446"/>
                </a:cubicBezTo>
                <a:cubicBezTo>
                  <a:pt x="593222" y="231305"/>
                  <a:pt x="593007" y="232164"/>
                  <a:pt x="592469" y="232808"/>
                </a:cubicBezTo>
                <a:cubicBezTo>
                  <a:pt x="591931" y="233452"/>
                  <a:pt x="591179" y="233775"/>
                  <a:pt x="590426" y="233882"/>
                </a:cubicBezTo>
                <a:lnTo>
                  <a:pt x="565800" y="233882"/>
                </a:lnTo>
                <a:cubicBezTo>
                  <a:pt x="564940" y="233882"/>
                  <a:pt x="564187" y="233452"/>
                  <a:pt x="563757" y="232808"/>
                </a:cubicBezTo>
                <a:cubicBezTo>
                  <a:pt x="563219" y="232164"/>
                  <a:pt x="563004" y="231305"/>
                  <a:pt x="563004" y="230553"/>
                </a:cubicBezTo>
                <a:lnTo>
                  <a:pt x="566122" y="203707"/>
                </a:lnTo>
                <a:cubicBezTo>
                  <a:pt x="566338" y="202096"/>
                  <a:pt x="567843" y="200915"/>
                  <a:pt x="569456" y="201023"/>
                </a:cubicBezTo>
                <a:lnTo>
                  <a:pt x="571822" y="201023"/>
                </a:lnTo>
                <a:lnTo>
                  <a:pt x="571822" y="155062"/>
                </a:lnTo>
                <a:lnTo>
                  <a:pt x="554401" y="156351"/>
                </a:lnTo>
                <a:lnTo>
                  <a:pt x="520634" y="233345"/>
                </a:lnTo>
                <a:cubicBezTo>
                  <a:pt x="517623" y="240110"/>
                  <a:pt x="510848" y="244298"/>
                  <a:pt x="503428" y="244083"/>
                </a:cubicBezTo>
                <a:cubicBezTo>
                  <a:pt x="464500" y="242687"/>
                  <a:pt x="427399" y="234419"/>
                  <a:pt x="393203" y="219385"/>
                </a:cubicBezTo>
                <a:cubicBezTo>
                  <a:pt x="393203" y="219385"/>
                  <a:pt x="393203" y="219385"/>
                  <a:pt x="393095" y="219385"/>
                </a:cubicBezTo>
                <a:cubicBezTo>
                  <a:pt x="358898" y="204351"/>
                  <a:pt x="327712" y="182767"/>
                  <a:pt x="300290" y="155062"/>
                </a:cubicBezTo>
                <a:cubicBezTo>
                  <a:pt x="295021" y="149801"/>
                  <a:pt x="293623" y="141962"/>
                  <a:pt x="296527" y="135196"/>
                </a:cubicBezTo>
                <a:cubicBezTo>
                  <a:pt x="315023" y="93102"/>
                  <a:pt x="309754" y="105129"/>
                  <a:pt x="325454" y="69478"/>
                </a:cubicBezTo>
                <a:lnTo>
                  <a:pt x="330401" y="58202"/>
                </a:lnTo>
                <a:lnTo>
                  <a:pt x="308786" y="31142"/>
                </a:lnTo>
                <a:cubicBezTo>
                  <a:pt x="304377" y="25558"/>
                  <a:pt x="303409" y="17933"/>
                  <a:pt x="306312" y="11490"/>
                </a:cubicBezTo>
                <a:cubicBezTo>
                  <a:pt x="309108" y="4940"/>
                  <a:pt x="315991" y="0"/>
                  <a:pt x="322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9" name="student-head-with-graduation-hat_57262"/>
          <p:cNvSpPr>
            <a:spLocks noChangeAspect="1"/>
          </p:cNvSpPr>
          <p:nvPr/>
        </p:nvSpPr>
        <p:spPr bwMode="auto">
          <a:xfrm>
            <a:off x="10060853" y="3521103"/>
            <a:ext cx="536317" cy="403428"/>
          </a:xfrm>
          <a:custGeom>
            <a:avLst/>
            <a:gdLst>
              <a:gd name="T0" fmla="*/ 2604 w 2622"/>
              <a:gd name="T1" fmla="*/ 455 h 1975"/>
              <a:gd name="T2" fmla="*/ 2599 w 2622"/>
              <a:gd name="T3" fmla="*/ 448 h 1975"/>
              <a:gd name="T4" fmla="*/ 2564 w 2622"/>
              <a:gd name="T5" fmla="*/ 430 h 1975"/>
              <a:gd name="T6" fmla="*/ 1976 w 2622"/>
              <a:gd name="T7" fmla="*/ 199 h 1975"/>
              <a:gd name="T8" fmla="*/ 1322 w 2622"/>
              <a:gd name="T9" fmla="*/ 8 h 1975"/>
              <a:gd name="T10" fmla="*/ 807 w 2622"/>
              <a:gd name="T11" fmla="*/ 171 h 1975"/>
              <a:gd name="T12" fmla="*/ 12 w 2622"/>
              <a:gd name="T13" fmla="*/ 445 h 1975"/>
              <a:gd name="T14" fmla="*/ 315 w 2622"/>
              <a:gd name="T15" fmla="*/ 596 h 1975"/>
              <a:gd name="T16" fmla="*/ 496 w 2622"/>
              <a:gd name="T17" fmla="*/ 794 h 1975"/>
              <a:gd name="T18" fmla="*/ 500 w 2622"/>
              <a:gd name="T19" fmla="*/ 1077 h 1975"/>
              <a:gd name="T20" fmla="*/ 596 w 2622"/>
              <a:gd name="T21" fmla="*/ 1118 h 1975"/>
              <a:gd name="T22" fmla="*/ 414 w 2622"/>
              <a:gd name="T23" fmla="*/ 1732 h 1975"/>
              <a:gd name="T24" fmla="*/ 432 w 2622"/>
              <a:gd name="T25" fmla="*/ 1778 h 1975"/>
              <a:gd name="T26" fmla="*/ 971 w 2622"/>
              <a:gd name="T27" fmla="*/ 1805 h 1975"/>
              <a:gd name="T28" fmla="*/ 1665 w 2622"/>
              <a:gd name="T29" fmla="*/ 1776 h 1975"/>
              <a:gd name="T30" fmla="*/ 2219 w 2622"/>
              <a:gd name="T31" fmla="*/ 1720 h 1975"/>
              <a:gd name="T32" fmla="*/ 2204 w 2622"/>
              <a:gd name="T33" fmla="*/ 1044 h 1975"/>
              <a:gd name="T34" fmla="*/ 2442 w 2622"/>
              <a:gd name="T35" fmla="*/ 601 h 1975"/>
              <a:gd name="T36" fmla="*/ 2362 w 2622"/>
              <a:gd name="T37" fmla="*/ 1153 h 1975"/>
              <a:gd name="T38" fmla="*/ 2531 w 2622"/>
              <a:gd name="T39" fmla="*/ 1218 h 1975"/>
              <a:gd name="T40" fmla="*/ 2494 w 2622"/>
              <a:gd name="T41" fmla="*/ 1101 h 1975"/>
              <a:gd name="T42" fmla="*/ 2482 w 2622"/>
              <a:gd name="T43" fmla="*/ 1090 h 1975"/>
              <a:gd name="T44" fmla="*/ 2567 w 2622"/>
              <a:gd name="T45" fmla="*/ 542 h 1975"/>
              <a:gd name="T46" fmla="*/ 2588 w 2622"/>
              <a:gd name="T47" fmla="*/ 532 h 1975"/>
              <a:gd name="T48" fmla="*/ 2614 w 2622"/>
              <a:gd name="T49" fmla="*/ 467 h 1975"/>
              <a:gd name="T50" fmla="*/ 1049 w 2622"/>
              <a:gd name="T51" fmla="*/ 151 h 1975"/>
              <a:gd name="T52" fmla="*/ 964 w 2622"/>
              <a:gd name="T53" fmla="*/ 184 h 1975"/>
              <a:gd name="T54" fmla="*/ 878 w 2622"/>
              <a:gd name="T55" fmla="*/ 1750 h 1975"/>
              <a:gd name="T56" fmla="*/ 467 w 2622"/>
              <a:gd name="T57" fmla="*/ 1732 h 1975"/>
              <a:gd name="T58" fmla="*/ 647 w 2622"/>
              <a:gd name="T59" fmla="*/ 1125 h 1975"/>
              <a:gd name="T60" fmla="*/ 920 w 2622"/>
              <a:gd name="T61" fmla="*/ 1745 h 1975"/>
              <a:gd name="T62" fmla="*/ 1288 w 2622"/>
              <a:gd name="T63" fmla="*/ 1885 h 1975"/>
              <a:gd name="T64" fmla="*/ 1822 w 2622"/>
              <a:gd name="T65" fmla="*/ 1169 h 1975"/>
              <a:gd name="T66" fmla="*/ 2129 w 2622"/>
              <a:gd name="T67" fmla="*/ 1702 h 1975"/>
              <a:gd name="T68" fmla="*/ 1742 w 2622"/>
              <a:gd name="T69" fmla="*/ 1683 h 1975"/>
              <a:gd name="T70" fmla="*/ 1924 w 2622"/>
              <a:gd name="T71" fmla="*/ 1165 h 1975"/>
              <a:gd name="T72" fmla="*/ 2129 w 2622"/>
              <a:gd name="T73" fmla="*/ 1702 h 1975"/>
              <a:gd name="T74" fmla="*/ 1400 w 2622"/>
              <a:gd name="T75" fmla="*/ 986 h 1975"/>
              <a:gd name="T76" fmla="*/ 563 w 2622"/>
              <a:gd name="T77" fmla="*/ 710 h 1975"/>
              <a:gd name="T78" fmla="*/ 824 w 2622"/>
              <a:gd name="T79" fmla="*/ 758 h 1975"/>
              <a:gd name="T80" fmla="*/ 1453 w 2622"/>
              <a:gd name="T81" fmla="*/ 905 h 1975"/>
              <a:gd name="T82" fmla="*/ 2130 w 2622"/>
              <a:gd name="T83" fmla="*/ 694 h 1975"/>
              <a:gd name="T84" fmla="*/ 1783 w 2622"/>
              <a:gd name="T85" fmla="*/ 865 h 1975"/>
              <a:gd name="T86" fmla="*/ 2442 w 2622"/>
              <a:gd name="T87" fmla="*/ 1253 h 1975"/>
              <a:gd name="T88" fmla="*/ 2425 w 2622"/>
              <a:gd name="T89" fmla="*/ 1238 h 1975"/>
              <a:gd name="T90" fmla="*/ 2440 w 2622"/>
              <a:gd name="T91" fmla="*/ 1244 h 1975"/>
              <a:gd name="T92" fmla="*/ 2453 w 2622"/>
              <a:gd name="T93" fmla="*/ 124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22" h="1975">
                <a:moveTo>
                  <a:pt x="2614" y="467"/>
                </a:moveTo>
                <a:cubicBezTo>
                  <a:pt x="2612" y="463"/>
                  <a:pt x="2608" y="458"/>
                  <a:pt x="2604" y="455"/>
                </a:cubicBezTo>
                <a:cubicBezTo>
                  <a:pt x="2603" y="453"/>
                  <a:pt x="2601" y="451"/>
                  <a:pt x="2600" y="450"/>
                </a:cubicBezTo>
                <a:cubicBezTo>
                  <a:pt x="2604" y="455"/>
                  <a:pt x="2600" y="449"/>
                  <a:pt x="2599" y="448"/>
                </a:cubicBezTo>
                <a:cubicBezTo>
                  <a:pt x="2592" y="436"/>
                  <a:pt x="2581" y="432"/>
                  <a:pt x="2571" y="433"/>
                </a:cubicBezTo>
                <a:cubicBezTo>
                  <a:pt x="2569" y="432"/>
                  <a:pt x="2567" y="431"/>
                  <a:pt x="2564" y="430"/>
                </a:cubicBezTo>
                <a:cubicBezTo>
                  <a:pt x="2564" y="430"/>
                  <a:pt x="2565" y="430"/>
                  <a:pt x="2565" y="430"/>
                </a:cubicBezTo>
                <a:cubicBezTo>
                  <a:pt x="2367" y="351"/>
                  <a:pt x="2180" y="263"/>
                  <a:pt x="1976" y="199"/>
                </a:cubicBezTo>
                <a:cubicBezTo>
                  <a:pt x="1763" y="133"/>
                  <a:pt x="1550" y="63"/>
                  <a:pt x="1334" y="8"/>
                </a:cubicBezTo>
                <a:cubicBezTo>
                  <a:pt x="1330" y="7"/>
                  <a:pt x="1326" y="7"/>
                  <a:pt x="1322" y="8"/>
                </a:cubicBezTo>
                <a:cubicBezTo>
                  <a:pt x="1266" y="0"/>
                  <a:pt x="1195" y="27"/>
                  <a:pt x="1147" y="41"/>
                </a:cubicBezTo>
                <a:cubicBezTo>
                  <a:pt x="1031" y="76"/>
                  <a:pt x="919" y="125"/>
                  <a:pt x="807" y="171"/>
                </a:cubicBezTo>
                <a:cubicBezTo>
                  <a:pt x="551" y="276"/>
                  <a:pt x="287" y="347"/>
                  <a:pt x="24" y="431"/>
                </a:cubicBezTo>
                <a:cubicBezTo>
                  <a:pt x="17" y="434"/>
                  <a:pt x="13" y="439"/>
                  <a:pt x="12" y="445"/>
                </a:cubicBezTo>
                <a:cubicBezTo>
                  <a:pt x="2" y="455"/>
                  <a:pt x="0" y="476"/>
                  <a:pt x="16" y="485"/>
                </a:cubicBezTo>
                <a:cubicBezTo>
                  <a:pt x="108" y="534"/>
                  <a:pt x="217" y="560"/>
                  <a:pt x="315" y="596"/>
                </a:cubicBezTo>
                <a:cubicBezTo>
                  <a:pt x="382" y="621"/>
                  <a:pt x="450" y="643"/>
                  <a:pt x="518" y="665"/>
                </a:cubicBezTo>
                <a:cubicBezTo>
                  <a:pt x="506" y="707"/>
                  <a:pt x="500" y="750"/>
                  <a:pt x="496" y="794"/>
                </a:cubicBezTo>
                <a:cubicBezTo>
                  <a:pt x="482" y="803"/>
                  <a:pt x="478" y="826"/>
                  <a:pt x="493" y="839"/>
                </a:cubicBezTo>
                <a:cubicBezTo>
                  <a:pt x="490" y="919"/>
                  <a:pt x="496" y="1000"/>
                  <a:pt x="500" y="1077"/>
                </a:cubicBezTo>
                <a:cubicBezTo>
                  <a:pt x="501" y="1091"/>
                  <a:pt x="509" y="1107"/>
                  <a:pt x="524" y="1109"/>
                </a:cubicBezTo>
                <a:cubicBezTo>
                  <a:pt x="548" y="1112"/>
                  <a:pt x="572" y="1115"/>
                  <a:pt x="596" y="1118"/>
                </a:cubicBezTo>
                <a:cubicBezTo>
                  <a:pt x="571" y="1211"/>
                  <a:pt x="567" y="1303"/>
                  <a:pt x="532" y="1395"/>
                </a:cubicBezTo>
                <a:cubicBezTo>
                  <a:pt x="490" y="1507"/>
                  <a:pt x="439" y="1615"/>
                  <a:pt x="414" y="1732"/>
                </a:cubicBezTo>
                <a:cubicBezTo>
                  <a:pt x="413" y="1739"/>
                  <a:pt x="414" y="1744"/>
                  <a:pt x="416" y="1748"/>
                </a:cubicBezTo>
                <a:cubicBezTo>
                  <a:pt x="413" y="1760"/>
                  <a:pt x="418" y="1773"/>
                  <a:pt x="432" y="1778"/>
                </a:cubicBezTo>
                <a:cubicBezTo>
                  <a:pt x="534" y="1810"/>
                  <a:pt x="652" y="1816"/>
                  <a:pt x="758" y="1822"/>
                </a:cubicBezTo>
                <a:cubicBezTo>
                  <a:pt x="800" y="1824"/>
                  <a:pt x="925" y="1845"/>
                  <a:pt x="971" y="1805"/>
                </a:cubicBezTo>
                <a:cubicBezTo>
                  <a:pt x="1055" y="1891"/>
                  <a:pt x="1162" y="1950"/>
                  <a:pt x="1288" y="1962"/>
                </a:cubicBezTo>
                <a:cubicBezTo>
                  <a:pt x="1439" y="1975"/>
                  <a:pt x="1565" y="1884"/>
                  <a:pt x="1665" y="1776"/>
                </a:cubicBezTo>
                <a:cubicBezTo>
                  <a:pt x="1838" y="1780"/>
                  <a:pt x="2012" y="1776"/>
                  <a:pt x="2186" y="1776"/>
                </a:cubicBezTo>
                <a:cubicBezTo>
                  <a:pt x="2217" y="1776"/>
                  <a:pt x="2229" y="1745"/>
                  <a:pt x="2219" y="1720"/>
                </a:cubicBezTo>
                <a:cubicBezTo>
                  <a:pt x="2138" y="1536"/>
                  <a:pt x="2085" y="1351"/>
                  <a:pt x="2023" y="1161"/>
                </a:cubicBezTo>
                <a:cubicBezTo>
                  <a:pt x="2105" y="1154"/>
                  <a:pt x="2183" y="1131"/>
                  <a:pt x="2204" y="1044"/>
                </a:cubicBezTo>
                <a:cubicBezTo>
                  <a:pt x="2231" y="934"/>
                  <a:pt x="2222" y="792"/>
                  <a:pt x="2197" y="675"/>
                </a:cubicBezTo>
                <a:cubicBezTo>
                  <a:pt x="2280" y="653"/>
                  <a:pt x="2363" y="632"/>
                  <a:pt x="2442" y="601"/>
                </a:cubicBezTo>
                <a:cubicBezTo>
                  <a:pt x="2424" y="762"/>
                  <a:pt x="2417" y="925"/>
                  <a:pt x="2414" y="1087"/>
                </a:cubicBezTo>
                <a:cubicBezTo>
                  <a:pt x="2391" y="1101"/>
                  <a:pt x="2372" y="1126"/>
                  <a:pt x="2362" y="1153"/>
                </a:cubicBezTo>
                <a:cubicBezTo>
                  <a:pt x="2340" y="1211"/>
                  <a:pt x="2358" y="1295"/>
                  <a:pt x="2427" y="1314"/>
                </a:cubicBezTo>
                <a:cubicBezTo>
                  <a:pt x="2484" y="1330"/>
                  <a:pt x="2521" y="1264"/>
                  <a:pt x="2531" y="1218"/>
                </a:cubicBezTo>
                <a:cubicBezTo>
                  <a:pt x="2536" y="1193"/>
                  <a:pt x="2537" y="1165"/>
                  <a:pt x="2527" y="1141"/>
                </a:cubicBezTo>
                <a:cubicBezTo>
                  <a:pt x="2521" y="1126"/>
                  <a:pt x="2509" y="1109"/>
                  <a:pt x="2494" y="1101"/>
                </a:cubicBezTo>
                <a:cubicBezTo>
                  <a:pt x="2494" y="1101"/>
                  <a:pt x="2494" y="1101"/>
                  <a:pt x="2494" y="1101"/>
                </a:cubicBezTo>
                <a:cubicBezTo>
                  <a:pt x="2490" y="1097"/>
                  <a:pt x="2486" y="1093"/>
                  <a:pt x="2482" y="1090"/>
                </a:cubicBezTo>
                <a:cubicBezTo>
                  <a:pt x="2487" y="920"/>
                  <a:pt x="2497" y="751"/>
                  <a:pt x="2491" y="581"/>
                </a:cubicBezTo>
                <a:cubicBezTo>
                  <a:pt x="2517" y="569"/>
                  <a:pt x="2542" y="557"/>
                  <a:pt x="2567" y="542"/>
                </a:cubicBezTo>
                <a:cubicBezTo>
                  <a:pt x="2572" y="539"/>
                  <a:pt x="2575" y="536"/>
                  <a:pt x="2578" y="533"/>
                </a:cubicBezTo>
                <a:cubicBezTo>
                  <a:pt x="2581" y="532"/>
                  <a:pt x="2585" y="532"/>
                  <a:pt x="2588" y="532"/>
                </a:cubicBezTo>
                <a:cubicBezTo>
                  <a:pt x="2602" y="532"/>
                  <a:pt x="2612" y="523"/>
                  <a:pt x="2616" y="510"/>
                </a:cubicBezTo>
                <a:cubicBezTo>
                  <a:pt x="2622" y="496"/>
                  <a:pt x="2621" y="481"/>
                  <a:pt x="2614" y="467"/>
                </a:cubicBezTo>
                <a:close/>
                <a:moveTo>
                  <a:pt x="1049" y="150"/>
                </a:moveTo>
                <a:cubicBezTo>
                  <a:pt x="1049" y="151"/>
                  <a:pt x="1049" y="151"/>
                  <a:pt x="1049" y="151"/>
                </a:cubicBezTo>
                <a:cubicBezTo>
                  <a:pt x="1021" y="161"/>
                  <a:pt x="994" y="172"/>
                  <a:pt x="967" y="187"/>
                </a:cubicBezTo>
                <a:cubicBezTo>
                  <a:pt x="966" y="186"/>
                  <a:pt x="965" y="184"/>
                  <a:pt x="964" y="184"/>
                </a:cubicBezTo>
                <a:cubicBezTo>
                  <a:pt x="992" y="172"/>
                  <a:pt x="1020" y="161"/>
                  <a:pt x="1049" y="150"/>
                </a:cubicBezTo>
                <a:close/>
                <a:moveTo>
                  <a:pt x="878" y="1750"/>
                </a:moveTo>
                <a:cubicBezTo>
                  <a:pt x="823" y="1752"/>
                  <a:pt x="768" y="1749"/>
                  <a:pt x="713" y="1746"/>
                </a:cubicBezTo>
                <a:cubicBezTo>
                  <a:pt x="631" y="1742"/>
                  <a:pt x="549" y="1735"/>
                  <a:pt x="467" y="1732"/>
                </a:cubicBezTo>
                <a:cubicBezTo>
                  <a:pt x="508" y="1613"/>
                  <a:pt x="564" y="1500"/>
                  <a:pt x="608" y="1382"/>
                </a:cubicBezTo>
                <a:cubicBezTo>
                  <a:pt x="635" y="1312"/>
                  <a:pt x="680" y="1201"/>
                  <a:pt x="647" y="1125"/>
                </a:cubicBezTo>
                <a:cubicBezTo>
                  <a:pt x="689" y="1130"/>
                  <a:pt x="732" y="1135"/>
                  <a:pt x="775" y="1139"/>
                </a:cubicBezTo>
                <a:cubicBezTo>
                  <a:pt x="735" y="1338"/>
                  <a:pt x="791" y="1576"/>
                  <a:pt x="920" y="1745"/>
                </a:cubicBezTo>
                <a:cubicBezTo>
                  <a:pt x="904" y="1747"/>
                  <a:pt x="886" y="1749"/>
                  <a:pt x="878" y="1750"/>
                </a:cubicBezTo>
                <a:close/>
                <a:moveTo>
                  <a:pt x="1288" y="1885"/>
                </a:moveTo>
                <a:cubicBezTo>
                  <a:pt x="950" y="1879"/>
                  <a:pt x="811" y="1422"/>
                  <a:pt x="821" y="1144"/>
                </a:cubicBezTo>
                <a:cubicBezTo>
                  <a:pt x="1154" y="1174"/>
                  <a:pt x="1488" y="1178"/>
                  <a:pt x="1822" y="1169"/>
                </a:cubicBezTo>
                <a:cubicBezTo>
                  <a:pt x="1874" y="1454"/>
                  <a:pt x="1599" y="1892"/>
                  <a:pt x="1288" y="1885"/>
                </a:cubicBezTo>
                <a:close/>
                <a:moveTo>
                  <a:pt x="2129" y="1702"/>
                </a:moveTo>
                <a:cubicBezTo>
                  <a:pt x="1988" y="1702"/>
                  <a:pt x="1847" y="1704"/>
                  <a:pt x="1708" y="1725"/>
                </a:cubicBezTo>
                <a:cubicBezTo>
                  <a:pt x="1720" y="1711"/>
                  <a:pt x="1731" y="1697"/>
                  <a:pt x="1742" y="1683"/>
                </a:cubicBezTo>
                <a:cubicBezTo>
                  <a:pt x="1841" y="1550"/>
                  <a:pt x="1948" y="1338"/>
                  <a:pt x="1896" y="1166"/>
                </a:cubicBezTo>
                <a:cubicBezTo>
                  <a:pt x="1905" y="1166"/>
                  <a:pt x="1915" y="1166"/>
                  <a:pt x="1924" y="1165"/>
                </a:cubicBezTo>
                <a:cubicBezTo>
                  <a:pt x="1935" y="1165"/>
                  <a:pt x="1947" y="1165"/>
                  <a:pt x="1959" y="1164"/>
                </a:cubicBezTo>
                <a:cubicBezTo>
                  <a:pt x="1968" y="1348"/>
                  <a:pt x="2053" y="1533"/>
                  <a:pt x="2129" y="1702"/>
                </a:cubicBezTo>
                <a:close/>
                <a:moveTo>
                  <a:pt x="1783" y="865"/>
                </a:moveTo>
                <a:cubicBezTo>
                  <a:pt x="1654" y="901"/>
                  <a:pt x="1532" y="959"/>
                  <a:pt x="1400" y="986"/>
                </a:cubicBezTo>
                <a:cubicBezTo>
                  <a:pt x="1253" y="1018"/>
                  <a:pt x="1094" y="923"/>
                  <a:pt x="965" y="865"/>
                </a:cubicBezTo>
                <a:cubicBezTo>
                  <a:pt x="834" y="806"/>
                  <a:pt x="694" y="769"/>
                  <a:pt x="563" y="710"/>
                </a:cubicBezTo>
                <a:cubicBezTo>
                  <a:pt x="563" y="700"/>
                  <a:pt x="563" y="690"/>
                  <a:pt x="564" y="680"/>
                </a:cubicBezTo>
                <a:cubicBezTo>
                  <a:pt x="650" y="707"/>
                  <a:pt x="737" y="732"/>
                  <a:pt x="824" y="758"/>
                </a:cubicBezTo>
                <a:cubicBezTo>
                  <a:pt x="975" y="804"/>
                  <a:pt x="1127" y="849"/>
                  <a:pt x="1280" y="888"/>
                </a:cubicBezTo>
                <a:cubicBezTo>
                  <a:pt x="1315" y="897"/>
                  <a:pt x="1415" y="937"/>
                  <a:pt x="1453" y="905"/>
                </a:cubicBezTo>
                <a:cubicBezTo>
                  <a:pt x="1661" y="865"/>
                  <a:pt x="1857" y="782"/>
                  <a:pt x="2057" y="716"/>
                </a:cubicBezTo>
                <a:cubicBezTo>
                  <a:pt x="2081" y="708"/>
                  <a:pt x="2106" y="701"/>
                  <a:pt x="2130" y="694"/>
                </a:cubicBezTo>
                <a:cubicBezTo>
                  <a:pt x="2133" y="708"/>
                  <a:pt x="2135" y="722"/>
                  <a:pt x="2137" y="736"/>
                </a:cubicBezTo>
                <a:cubicBezTo>
                  <a:pt x="2031" y="807"/>
                  <a:pt x="1903" y="831"/>
                  <a:pt x="1783" y="865"/>
                </a:cubicBezTo>
                <a:close/>
                <a:moveTo>
                  <a:pt x="2450" y="1247"/>
                </a:moveTo>
                <a:cubicBezTo>
                  <a:pt x="2445" y="1253"/>
                  <a:pt x="2446" y="1252"/>
                  <a:pt x="2442" y="1253"/>
                </a:cubicBezTo>
                <a:cubicBezTo>
                  <a:pt x="2445" y="1252"/>
                  <a:pt x="2442" y="1253"/>
                  <a:pt x="2441" y="1253"/>
                </a:cubicBezTo>
                <a:cubicBezTo>
                  <a:pt x="2434" y="1250"/>
                  <a:pt x="2429" y="1244"/>
                  <a:pt x="2425" y="1238"/>
                </a:cubicBezTo>
                <a:cubicBezTo>
                  <a:pt x="2425" y="1238"/>
                  <a:pt x="2425" y="1238"/>
                  <a:pt x="2424" y="1237"/>
                </a:cubicBezTo>
                <a:cubicBezTo>
                  <a:pt x="2429" y="1241"/>
                  <a:pt x="2434" y="1243"/>
                  <a:pt x="2440" y="1244"/>
                </a:cubicBezTo>
                <a:cubicBezTo>
                  <a:pt x="2444" y="1246"/>
                  <a:pt x="2449" y="1246"/>
                  <a:pt x="2452" y="1244"/>
                </a:cubicBezTo>
                <a:cubicBezTo>
                  <a:pt x="2453" y="1244"/>
                  <a:pt x="2453" y="1244"/>
                  <a:pt x="2453" y="1244"/>
                </a:cubicBezTo>
                <a:cubicBezTo>
                  <a:pt x="2452" y="1245"/>
                  <a:pt x="2451" y="1246"/>
                  <a:pt x="2450" y="1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328272" y="1328763"/>
            <a:ext cx="1535465" cy="153546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100"/>
          <p:cNvSpPr txBox="1"/>
          <p:nvPr/>
        </p:nvSpPr>
        <p:spPr>
          <a:xfrm>
            <a:off x="5554825" y="4182330"/>
            <a:ext cx="1082349" cy="1346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论文题目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实验装置图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160939" y="4031821"/>
            <a:ext cx="391765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25248" y="3310236"/>
            <a:ext cx="4565078" cy="646331"/>
            <a:chOff x="4739891" y="3315025"/>
            <a:chExt cx="4565078" cy="646331"/>
          </a:xfrm>
        </p:grpSpPr>
        <p:sp>
          <p:nvSpPr>
            <p:cNvPr id="2" name="TextBox 98"/>
            <p:cNvSpPr txBox="1"/>
            <p:nvPr/>
          </p:nvSpPr>
          <p:spPr>
            <a:xfrm>
              <a:off x="5090656" y="3329026"/>
              <a:ext cx="421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硕士阶段研究情况</a:t>
              </a:r>
            </a:p>
          </p:txBody>
        </p:sp>
        <p:sp>
          <p:nvSpPr>
            <p:cNvPr id="10" name="TextBox 98"/>
            <p:cNvSpPr txBox="1"/>
            <p:nvPr/>
          </p:nvSpPr>
          <p:spPr>
            <a:xfrm>
              <a:off x="4739891" y="3315025"/>
              <a:ext cx="701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science-microscope_73792"/>
          <p:cNvSpPr>
            <a:spLocks noChangeAspect="1"/>
          </p:cNvSpPr>
          <p:nvPr/>
        </p:nvSpPr>
        <p:spPr bwMode="auto">
          <a:xfrm>
            <a:off x="5692669" y="1468381"/>
            <a:ext cx="789884" cy="1192661"/>
          </a:xfrm>
          <a:custGeom>
            <a:avLst/>
            <a:gdLst>
              <a:gd name="T0" fmla="*/ 1575 w 1900"/>
              <a:gd name="T1" fmla="*/ 2560 h 2873"/>
              <a:gd name="T2" fmla="*/ 1529 w 1900"/>
              <a:gd name="T3" fmla="*/ 2167 h 2873"/>
              <a:gd name="T4" fmla="*/ 1585 w 1900"/>
              <a:gd name="T5" fmla="*/ 674 h 2873"/>
              <a:gd name="T6" fmla="*/ 1497 w 1900"/>
              <a:gd name="T7" fmla="*/ 548 h 2873"/>
              <a:gd name="T8" fmla="*/ 1466 w 1900"/>
              <a:gd name="T9" fmla="*/ 502 h 2873"/>
              <a:gd name="T10" fmla="*/ 1650 w 1900"/>
              <a:gd name="T11" fmla="*/ 340 h 2873"/>
              <a:gd name="T12" fmla="*/ 1743 w 1900"/>
              <a:gd name="T13" fmla="*/ 325 h 2873"/>
              <a:gd name="T14" fmla="*/ 1435 w 1900"/>
              <a:gd name="T15" fmla="*/ 22 h 2873"/>
              <a:gd name="T16" fmla="*/ 1357 w 1900"/>
              <a:gd name="T17" fmla="*/ 130 h 2873"/>
              <a:gd name="T18" fmla="*/ 1254 w 1900"/>
              <a:gd name="T19" fmla="*/ 350 h 2873"/>
              <a:gd name="T20" fmla="*/ 1153 w 1900"/>
              <a:gd name="T21" fmla="*/ 360 h 2873"/>
              <a:gd name="T22" fmla="*/ 740 w 1900"/>
              <a:gd name="T23" fmla="*/ 1049 h 2873"/>
              <a:gd name="T24" fmla="*/ 666 w 1900"/>
              <a:gd name="T25" fmla="*/ 1216 h 2873"/>
              <a:gd name="T26" fmla="*/ 357 w 1900"/>
              <a:gd name="T27" fmla="*/ 1085 h 2873"/>
              <a:gd name="T28" fmla="*/ 394 w 1900"/>
              <a:gd name="T29" fmla="*/ 1191 h 2873"/>
              <a:gd name="T30" fmla="*/ 377 w 1900"/>
              <a:gd name="T31" fmla="*/ 1348 h 2873"/>
              <a:gd name="T32" fmla="*/ 469 w 1900"/>
              <a:gd name="T33" fmla="*/ 1325 h 2873"/>
              <a:gd name="T34" fmla="*/ 588 w 1900"/>
              <a:gd name="T35" fmla="*/ 1325 h 2873"/>
              <a:gd name="T36" fmla="*/ 552 w 1900"/>
              <a:gd name="T37" fmla="*/ 1408 h 2873"/>
              <a:gd name="T38" fmla="*/ 637 w 1900"/>
              <a:gd name="T39" fmla="*/ 1493 h 2873"/>
              <a:gd name="T40" fmla="*/ 730 w 1900"/>
              <a:gd name="T41" fmla="*/ 1478 h 2873"/>
              <a:gd name="T42" fmla="*/ 955 w 1900"/>
              <a:gd name="T43" fmla="*/ 1577 h 2873"/>
              <a:gd name="T44" fmla="*/ 1048 w 1900"/>
              <a:gd name="T45" fmla="*/ 1559 h 2873"/>
              <a:gd name="T46" fmla="*/ 834 w 1900"/>
              <a:gd name="T47" fmla="*/ 1332 h 2873"/>
              <a:gd name="T48" fmla="*/ 964 w 1900"/>
              <a:gd name="T49" fmla="*/ 1210 h 2873"/>
              <a:gd name="T50" fmla="*/ 1013 w 1900"/>
              <a:gd name="T51" fmla="*/ 1221 h 2873"/>
              <a:gd name="T52" fmla="*/ 1409 w 1900"/>
              <a:gd name="T53" fmla="*/ 704 h 2873"/>
              <a:gd name="T54" fmla="*/ 1452 w 1900"/>
              <a:gd name="T55" fmla="*/ 2058 h 2873"/>
              <a:gd name="T56" fmla="*/ 1359 w 1900"/>
              <a:gd name="T57" fmla="*/ 2108 h 2873"/>
              <a:gd name="T58" fmla="*/ 309 w 1900"/>
              <a:gd name="T59" fmla="*/ 1594 h 2873"/>
              <a:gd name="T60" fmla="*/ 230 w 1900"/>
              <a:gd name="T61" fmla="*/ 1701 h 2873"/>
              <a:gd name="T62" fmla="*/ 904 w 1900"/>
              <a:gd name="T63" fmla="*/ 2560 h 2873"/>
              <a:gd name="T64" fmla="*/ 0 w 1900"/>
              <a:gd name="T65" fmla="*/ 2627 h 2873"/>
              <a:gd name="T66" fmla="*/ 67 w 1900"/>
              <a:gd name="T67" fmla="*/ 2873 h 2873"/>
              <a:gd name="T68" fmla="*/ 1864 w 1900"/>
              <a:gd name="T69" fmla="*/ 2807 h 2873"/>
              <a:gd name="T70" fmla="*/ 1797 w 1900"/>
              <a:gd name="T71" fmla="*/ 2560 h 2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" h="2873">
                <a:moveTo>
                  <a:pt x="1797" y="2560"/>
                </a:moveTo>
                <a:lnTo>
                  <a:pt x="1575" y="2560"/>
                </a:lnTo>
                <a:lnTo>
                  <a:pt x="1448" y="2223"/>
                </a:lnTo>
                <a:cubicBezTo>
                  <a:pt x="1475" y="2206"/>
                  <a:pt x="1502" y="2187"/>
                  <a:pt x="1529" y="2167"/>
                </a:cubicBezTo>
                <a:cubicBezTo>
                  <a:pt x="1772" y="1983"/>
                  <a:pt x="1900" y="1725"/>
                  <a:pt x="1900" y="1421"/>
                </a:cubicBezTo>
                <a:cubicBezTo>
                  <a:pt x="1900" y="1040"/>
                  <a:pt x="1729" y="804"/>
                  <a:pt x="1585" y="674"/>
                </a:cubicBezTo>
                <a:cubicBezTo>
                  <a:pt x="1552" y="644"/>
                  <a:pt x="1518" y="618"/>
                  <a:pt x="1486" y="595"/>
                </a:cubicBezTo>
                <a:cubicBezTo>
                  <a:pt x="1496" y="582"/>
                  <a:pt x="1499" y="565"/>
                  <a:pt x="1497" y="548"/>
                </a:cubicBezTo>
                <a:cubicBezTo>
                  <a:pt x="1494" y="531"/>
                  <a:pt x="1484" y="515"/>
                  <a:pt x="1470" y="505"/>
                </a:cubicBezTo>
                <a:lnTo>
                  <a:pt x="1466" y="502"/>
                </a:lnTo>
                <a:lnTo>
                  <a:pt x="1605" y="308"/>
                </a:lnTo>
                <a:lnTo>
                  <a:pt x="1650" y="340"/>
                </a:lnTo>
                <a:cubicBezTo>
                  <a:pt x="1662" y="349"/>
                  <a:pt x="1675" y="353"/>
                  <a:pt x="1689" y="353"/>
                </a:cubicBezTo>
                <a:cubicBezTo>
                  <a:pt x="1710" y="353"/>
                  <a:pt x="1730" y="343"/>
                  <a:pt x="1743" y="325"/>
                </a:cubicBezTo>
                <a:cubicBezTo>
                  <a:pt x="1765" y="295"/>
                  <a:pt x="1758" y="254"/>
                  <a:pt x="1728" y="232"/>
                </a:cubicBezTo>
                <a:lnTo>
                  <a:pt x="1435" y="22"/>
                </a:lnTo>
                <a:cubicBezTo>
                  <a:pt x="1405" y="0"/>
                  <a:pt x="1363" y="7"/>
                  <a:pt x="1342" y="37"/>
                </a:cubicBezTo>
                <a:cubicBezTo>
                  <a:pt x="1320" y="67"/>
                  <a:pt x="1327" y="108"/>
                  <a:pt x="1357" y="130"/>
                </a:cubicBezTo>
                <a:lnTo>
                  <a:pt x="1393" y="156"/>
                </a:lnTo>
                <a:lnTo>
                  <a:pt x="1254" y="350"/>
                </a:lnTo>
                <a:lnTo>
                  <a:pt x="1246" y="345"/>
                </a:lnTo>
                <a:cubicBezTo>
                  <a:pt x="1216" y="323"/>
                  <a:pt x="1175" y="330"/>
                  <a:pt x="1153" y="360"/>
                </a:cubicBezTo>
                <a:lnTo>
                  <a:pt x="725" y="956"/>
                </a:lnTo>
                <a:cubicBezTo>
                  <a:pt x="704" y="986"/>
                  <a:pt x="710" y="1028"/>
                  <a:pt x="740" y="1049"/>
                </a:cubicBezTo>
                <a:lnTo>
                  <a:pt x="770" y="1071"/>
                </a:lnTo>
                <a:lnTo>
                  <a:pt x="666" y="1216"/>
                </a:lnTo>
                <a:lnTo>
                  <a:pt x="449" y="1068"/>
                </a:lnTo>
                <a:cubicBezTo>
                  <a:pt x="419" y="1047"/>
                  <a:pt x="378" y="1054"/>
                  <a:pt x="357" y="1085"/>
                </a:cubicBezTo>
                <a:cubicBezTo>
                  <a:pt x="336" y="1115"/>
                  <a:pt x="344" y="1157"/>
                  <a:pt x="374" y="1177"/>
                </a:cubicBezTo>
                <a:lnTo>
                  <a:pt x="394" y="1191"/>
                </a:lnTo>
                <a:lnTo>
                  <a:pt x="355" y="1256"/>
                </a:lnTo>
                <a:cubicBezTo>
                  <a:pt x="336" y="1287"/>
                  <a:pt x="346" y="1328"/>
                  <a:pt x="377" y="1348"/>
                </a:cubicBezTo>
                <a:cubicBezTo>
                  <a:pt x="388" y="1354"/>
                  <a:pt x="400" y="1357"/>
                  <a:pt x="412" y="1357"/>
                </a:cubicBezTo>
                <a:cubicBezTo>
                  <a:pt x="434" y="1357"/>
                  <a:pt x="456" y="1346"/>
                  <a:pt x="469" y="1325"/>
                </a:cubicBezTo>
                <a:lnTo>
                  <a:pt x="504" y="1267"/>
                </a:lnTo>
                <a:lnTo>
                  <a:pt x="588" y="1325"/>
                </a:lnTo>
                <a:lnTo>
                  <a:pt x="564" y="1358"/>
                </a:lnTo>
                <a:cubicBezTo>
                  <a:pt x="554" y="1373"/>
                  <a:pt x="549" y="1390"/>
                  <a:pt x="552" y="1408"/>
                </a:cubicBezTo>
                <a:cubicBezTo>
                  <a:pt x="555" y="1425"/>
                  <a:pt x="565" y="1441"/>
                  <a:pt x="579" y="1451"/>
                </a:cubicBezTo>
                <a:lnTo>
                  <a:pt x="637" y="1493"/>
                </a:lnTo>
                <a:cubicBezTo>
                  <a:pt x="649" y="1501"/>
                  <a:pt x="662" y="1505"/>
                  <a:pt x="676" y="1505"/>
                </a:cubicBezTo>
                <a:cubicBezTo>
                  <a:pt x="697" y="1505"/>
                  <a:pt x="717" y="1496"/>
                  <a:pt x="730" y="1478"/>
                </a:cubicBezTo>
                <a:lnTo>
                  <a:pt x="757" y="1440"/>
                </a:lnTo>
                <a:lnTo>
                  <a:pt x="955" y="1577"/>
                </a:lnTo>
                <a:cubicBezTo>
                  <a:pt x="967" y="1585"/>
                  <a:pt x="980" y="1588"/>
                  <a:pt x="993" y="1588"/>
                </a:cubicBezTo>
                <a:cubicBezTo>
                  <a:pt x="1014" y="1588"/>
                  <a:pt x="1035" y="1578"/>
                  <a:pt x="1048" y="1559"/>
                </a:cubicBezTo>
                <a:cubicBezTo>
                  <a:pt x="1069" y="1529"/>
                  <a:pt x="1061" y="1488"/>
                  <a:pt x="1031" y="1467"/>
                </a:cubicBezTo>
                <a:lnTo>
                  <a:pt x="834" y="1332"/>
                </a:lnTo>
                <a:lnTo>
                  <a:pt x="936" y="1190"/>
                </a:lnTo>
                <a:lnTo>
                  <a:pt x="964" y="1210"/>
                </a:lnTo>
                <a:cubicBezTo>
                  <a:pt x="975" y="1218"/>
                  <a:pt x="989" y="1222"/>
                  <a:pt x="1003" y="1222"/>
                </a:cubicBezTo>
                <a:cubicBezTo>
                  <a:pt x="1006" y="1222"/>
                  <a:pt x="1010" y="1222"/>
                  <a:pt x="1013" y="1221"/>
                </a:cubicBezTo>
                <a:cubicBezTo>
                  <a:pt x="1031" y="1218"/>
                  <a:pt x="1046" y="1209"/>
                  <a:pt x="1057" y="1194"/>
                </a:cubicBezTo>
                <a:lnTo>
                  <a:pt x="1409" y="704"/>
                </a:lnTo>
                <a:cubicBezTo>
                  <a:pt x="1565" y="814"/>
                  <a:pt x="1767" y="1032"/>
                  <a:pt x="1767" y="1421"/>
                </a:cubicBezTo>
                <a:cubicBezTo>
                  <a:pt x="1767" y="1684"/>
                  <a:pt x="1661" y="1898"/>
                  <a:pt x="1452" y="2058"/>
                </a:cubicBezTo>
                <a:cubicBezTo>
                  <a:pt x="1427" y="2077"/>
                  <a:pt x="1401" y="2095"/>
                  <a:pt x="1376" y="2111"/>
                </a:cubicBezTo>
                <a:cubicBezTo>
                  <a:pt x="1370" y="2109"/>
                  <a:pt x="1365" y="2108"/>
                  <a:pt x="1359" y="2108"/>
                </a:cubicBezTo>
                <a:lnTo>
                  <a:pt x="1011" y="2108"/>
                </a:lnTo>
                <a:lnTo>
                  <a:pt x="309" y="1594"/>
                </a:lnTo>
                <a:cubicBezTo>
                  <a:pt x="279" y="1572"/>
                  <a:pt x="237" y="1578"/>
                  <a:pt x="216" y="1608"/>
                </a:cubicBezTo>
                <a:cubicBezTo>
                  <a:pt x="194" y="1638"/>
                  <a:pt x="200" y="1680"/>
                  <a:pt x="230" y="1701"/>
                </a:cubicBezTo>
                <a:lnTo>
                  <a:pt x="904" y="2196"/>
                </a:lnTo>
                <a:lnTo>
                  <a:pt x="904" y="2560"/>
                </a:lnTo>
                <a:lnTo>
                  <a:pt x="67" y="2560"/>
                </a:lnTo>
                <a:cubicBezTo>
                  <a:pt x="30" y="2560"/>
                  <a:pt x="0" y="2590"/>
                  <a:pt x="0" y="2627"/>
                </a:cubicBezTo>
                <a:lnTo>
                  <a:pt x="0" y="2807"/>
                </a:lnTo>
                <a:cubicBezTo>
                  <a:pt x="0" y="2844"/>
                  <a:pt x="30" y="2873"/>
                  <a:pt x="67" y="2873"/>
                </a:cubicBezTo>
                <a:lnTo>
                  <a:pt x="1797" y="2873"/>
                </a:lnTo>
                <a:cubicBezTo>
                  <a:pt x="1834" y="2873"/>
                  <a:pt x="1864" y="2844"/>
                  <a:pt x="1864" y="2807"/>
                </a:cubicBezTo>
                <a:lnTo>
                  <a:pt x="1864" y="2627"/>
                </a:lnTo>
                <a:cubicBezTo>
                  <a:pt x="1864" y="2590"/>
                  <a:pt x="1834" y="2560"/>
                  <a:pt x="1797" y="2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1iḑé"/>
          <p:cNvSpPr/>
          <p:nvPr/>
        </p:nvSpPr>
        <p:spPr>
          <a:xfrm>
            <a:off x="0" y="1103435"/>
            <a:ext cx="1469429" cy="5571685"/>
          </a:xfrm>
          <a:custGeom>
            <a:avLst/>
            <a:gdLst>
              <a:gd name="connsiteX0" fmla="*/ 0 w 1315092"/>
              <a:gd name="connsiteY0" fmla="*/ 0 h 5054886"/>
              <a:gd name="connsiteX1" fmla="*/ 1315092 w 1315092"/>
              <a:gd name="connsiteY1" fmla="*/ 2342508 h 5054886"/>
              <a:gd name="connsiteX2" fmla="*/ 0 w 1315092"/>
              <a:gd name="connsiteY2" fmla="*/ 5054886 h 505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092" h="5054886">
                <a:moveTo>
                  <a:pt x="0" y="0"/>
                </a:moveTo>
                <a:cubicBezTo>
                  <a:pt x="657546" y="750013"/>
                  <a:pt x="1315092" y="1500027"/>
                  <a:pt x="1315092" y="2342508"/>
                </a:cubicBezTo>
                <a:cubicBezTo>
                  <a:pt x="1315092" y="3184989"/>
                  <a:pt x="657546" y="4119937"/>
                  <a:pt x="0" y="5054886"/>
                </a:cubicBezTo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iṡ1ídé"/>
          <p:cNvSpPr/>
          <p:nvPr/>
        </p:nvSpPr>
        <p:spPr>
          <a:xfrm>
            <a:off x="5096607" y="4959405"/>
            <a:ext cx="1045963" cy="160007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îṡḷîḑe"/>
          <p:cNvGrpSpPr/>
          <p:nvPr/>
        </p:nvGrpSpPr>
        <p:grpSpPr>
          <a:xfrm>
            <a:off x="5498902" y="5175061"/>
            <a:ext cx="5805369" cy="1168759"/>
            <a:chOff x="8662573" y="1518902"/>
            <a:chExt cx="5286355" cy="1046002"/>
          </a:xfrm>
          <a:solidFill>
            <a:schemeClr val="bg1"/>
          </a:solidFill>
        </p:grpSpPr>
        <p:sp>
          <p:nvSpPr>
            <p:cNvPr id="27" name="iṩ1iďè"/>
            <p:cNvSpPr txBox="1"/>
            <p:nvPr/>
          </p:nvSpPr>
          <p:spPr>
            <a:xfrm>
              <a:off x="8662573" y="1839896"/>
              <a:ext cx="5286355" cy="725008"/>
            </a:xfrm>
            <a:prstGeom prst="rect">
              <a:avLst/>
            </a:prstGeom>
            <a:grp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一种可以降低工业碱木质素热解温度的氧化剂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</a:p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一种可降低生物油含氧量提高芳烃含量的催化剂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</a:p>
          </p:txBody>
        </p:sp>
        <p:sp>
          <p:nvSpPr>
            <p:cNvPr id="28" name="îsļïḍ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grpFill/>
          </p:spPr>
          <p:txBody>
            <a:bodyPr wrap="none" lIns="90000" tIns="46800" rIns="90000" bIns="46800" anchor="b">
              <a:normAutofit fontScale="92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撰写专利两篇</a:t>
              </a:r>
            </a:p>
          </p:txBody>
        </p:sp>
      </p:grpSp>
      <p:sp>
        <p:nvSpPr>
          <p:cNvPr id="6" name="i$liḑé"/>
          <p:cNvSpPr/>
          <p:nvPr/>
        </p:nvSpPr>
        <p:spPr>
          <a:xfrm>
            <a:off x="5096607" y="3097558"/>
            <a:ext cx="1045963" cy="160007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îSlïdè"/>
          <p:cNvGrpSpPr/>
          <p:nvPr/>
        </p:nvGrpSpPr>
        <p:grpSpPr>
          <a:xfrm>
            <a:off x="5498902" y="3313214"/>
            <a:ext cx="5805369" cy="924661"/>
            <a:chOff x="8662573" y="1518902"/>
            <a:chExt cx="5286355" cy="827542"/>
          </a:xfrm>
          <a:solidFill>
            <a:schemeClr val="bg1"/>
          </a:solidFill>
        </p:grpSpPr>
        <p:sp>
          <p:nvSpPr>
            <p:cNvPr id="25" name="íŝḷídê"/>
            <p:cNvSpPr txBox="1"/>
            <p:nvPr/>
          </p:nvSpPr>
          <p:spPr>
            <a:xfrm>
              <a:off x="8662573" y="1839896"/>
              <a:ext cx="5286355" cy="506548"/>
            </a:xfrm>
            <a:prstGeom prst="rect">
              <a:avLst/>
            </a:prstGeom>
            <a:grp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三种过渡金属氧化物对生物质微波催化热解产物影响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îṣḻïḑ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grpFill/>
          </p:spPr>
          <p:txBody>
            <a:bodyPr wrap="none" lIns="90000" tIns="46800" rIns="90000" bIns="46800" anchor="b">
              <a:normAutofit fontScale="92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在北大核心期刊</a:t>
              </a: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可再生能源</a:t>
              </a: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第一作者发表论文</a:t>
              </a:r>
            </a:p>
          </p:txBody>
        </p:sp>
      </p:grpSp>
      <p:sp>
        <p:nvSpPr>
          <p:cNvPr id="8" name="îṥlíḑè"/>
          <p:cNvSpPr/>
          <p:nvPr/>
        </p:nvSpPr>
        <p:spPr>
          <a:xfrm>
            <a:off x="5096607" y="1235711"/>
            <a:ext cx="1045963" cy="160007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îşḻiḍe"/>
          <p:cNvGrpSpPr/>
          <p:nvPr/>
        </p:nvGrpSpPr>
        <p:grpSpPr>
          <a:xfrm>
            <a:off x="5498902" y="1451367"/>
            <a:ext cx="5805369" cy="1168759"/>
            <a:chOff x="8662573" y="1518902"/>
            <a:chExt cx="5286355" cy="1046002"/>
          </a:xfrm>
          <a:solidFill>
            <a:schemeClr val="bg1"/>
          </a:solidFill>
        </p:grpSpPr>
        <p:sp>
          <p:nvSpPr>
            <p:cNvPr id="23" name="ïśļíde"/>
            <p:cNvSpPr txBox="1"/>
            <p:nvPr/>
          </p:nvSpPr>
          <p:spPr>
            <a:xfrm>
              <a:off x="8662573" y="1839896"/>
              <a:ext cx="5286355" cy="725008"/>
            </a:xfrm>
            <a:prstGeom prst="rect">
              <a:avLst/>
            </a:prstGeom>
            <a:grp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安徽省教育厅自然科学基金重点项目（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KJ****A070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农林废弃物两段催化气化制富氢燃气研究</a:t>
              </a:r>
            </a:p>
          </p:txBody>
        </p:sp>
        <p:sp>
          <p:nvSpPr>
            <p:cNvPr id="24" name="îṡḻîd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grpFill/>
          </p:spPr>
          <p:txBody>
            <a:bodyPr wrap="none" lIns="90000" tIns="46800" rIns="90000" bIns="46800" anchor="b">
              <a:normAutofit fontScale="92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参加过基金项目</a:t>
              </a:r>
            </a:p>
          </p:txBody>
        </p:sp>
      </p:grpSp>
      <p:sp>
        <p:nvSpPr>
          <p:cNvPr id="21" name="íSḻîdè"/>
          <p:cNvSpPr/>
          <p:nvPr/>
        </p:nvSpPr>
        <p:spPr>
          <a:xfrm>
            <a:off x="4898362" y="3699348"/>
            <a:ext cx="396490" cy="39649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íṣļiḋê"/>
          <p:cNvSpPr/>
          <p:nvPr/>
        </p:nvSpPr>
        <p:spPr>
          <a:xfrm>
            <a:off x="4898362" y="1837501"/>
            <a:ext cx="396490" cy="39649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ïSḷîḑé"/>
          <p:cNvSpPr/>
          <p:nvPr/>
        </p:nvSpPr>
        <p:spPr>
          <a:xfrm>
            <a:off x="4898362" y="5533726"/>
            <a:ext cx="396490" cy="3964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îSľïḑé"/>
          <p:cNvSpPr/>
          <p:nvPr/>
        </p:nvSpPr>
        <p:spPr>
          <a:xfrm>
            <a:off x="426470" y="3359226"/>
            <a:ext cx="2636770" cy="1060102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生物质催化热解转化</a:t>
            </a:r>
          </a:p>
        </p:txBody>
      </p:sp>
      <p:cxnSp>
        <p:nvCxnSpPr>
          <p:cNvPr id="14" name="肘形连接符 35"/>
          <p:cNvCxnSpPr>
            <a:stCxn id="13" idx="3"/>
            <a:endCxn id="19" idx="2"/>
          </p:cNvCxnSpPr>
          <p:nvPr/>
        </p:nvCxnSpPr>
        <p:spPr>
          <a:xfrm flipV="1">
            <a:off x="3063240" y="2035746"/>
            <a:ext cx="1835122" cy="185353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36"/>
          <p:cNvCxnSpPr>
            <a:stCxn id="13" idx="3"/>
            <a:endCxn id="17" idx="2"/>
          </p:cNvCxnSpPr>
          <p:nvPr/>
        </p:nvCxnSpPr>
        <p:spPr>
          <a:xfrm>
            <a:off x="3063240" y="3889277"/>
            <a:ext cx="1835122" cy="184269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21" idx="2"/>
            <a:endCxn id="13" idx="3"/>
          </p:cNvCxnSpPr>
          <p:nvPr/>
        </p:nvCxnSpPr>
        <p:spPr>
          <a:xfrm flipH="1" flipV="1">
            <a:off x="3063240" y="3889277"/>
            <a:ext cx="1835122" cy="831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e0e3f80-99ad-4e2f-80a0-08ef308446e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47532e3-3eb0-42e3-962a-aaeb9bd89f3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7b97acf-5051-4635-94c6-1bd234030d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6f61675-90e4-4ea8-b84c-51dde49df59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604187e-04fd-482f-8d63-e55004632ef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宽屏</PresentationFormat>
  <Paragraphs>290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等线 Light</vt:lpstr>
      <vt:lpstr>宋体</vt:lpstr>
      <vt:lpstr>微软雅黑</vt:lpstr>
      <vt:lpstr>Arial</vt:lpstr>
      <vt:lpstr>Calibri</vt:lpstr>
      <vt:lpstr>Impact</vt:lpstr>
      <vt:lpstr>Times New Roman</vt:lpstr>
      <vt:lpstr>www.2ppt.com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2021-07-05T03:42:39Z</dcterms:created>
  <dcterms:modified xsi:type="dcterms:W3CDTF">2023-01-10T10:56:36Z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FA2CBB82FE9D465DA0D481308DF923BB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