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332" r:id="rId4"/>
    <p:sldId id="335" r:id="rId5"/>
    <p:sldId id="334" r:id="rId6"/>
    <p:sldId id="333" r:id="rId7"/>
    <p:sldId id="267" r:id="rId8"/>
    <p:sldId id="271" r:id="rId9"/>
    <p:sldId id="289" r:id="rId10"/>
    <p:sldId id="329" r:id="rId11"/>
    <p:sldId id="288" r:id="rId12"/>
    <p:sldId id="342" r:id="rId13"/>
    <p:sldId id="292" r:id="rId14"/>
    <p:sldId id="336" r:id="rId15"/>
    <p:sldId id="337" r:id="rId16"/>
    <p:sldId id="330" r:id="rId17"/>
    <p:sldId id="338" r:id="rId18"/>
    <p:sldId id="317" r:id="rId19"/>
    <p:sldId id="339" r:id="rId20"/>
    <p:sldId id="331" r:id="rId21"/>
    <p:sldId id="278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ngwei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4010B-E55A-459D-997C-DDBC8832802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4D30-45D8-4AAD-9FB7-5A5850F422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F9A68B-4236-4AD7-B788-AEA4CC537CED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A6E2783-1ED2-466D-858C-1DDEF78E484B}" type="slidenum">
              <a:rPr lang="zh-CN" altLang="en-US" smtClean="0">
                <a:latin typeface="Calibri" panose="020F0502020204030204" pitchFamily="34" charset="0"/>
              </a:rPr>
              <a:t>12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F163-0A74-472D-8CFB-E3064EEF6B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3058-8B23-46A2-9FA4-FAD2D258A5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123/1.ppt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hyperlink" Target="123/4.pp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123/3.3.ppt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7.jpeg"/><Relationship Id="rId10" Type="http://schemas.openxmlformats.org/officeDocument/2006/relationships/image" Target="../media/image18.jpeg"/><Relationship Id="rId4" Type="http://schemas.openxmlformats.org/officeDocument/2006/relationships/hyperlink" Target="123/2.ppt" TargetMode="Externa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8059" y="1456859"/>
            <a:ext cx="9144000" cy="236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4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2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altLang="zh-CN" sz="4000" b="1" dirty="0" smtClean="0">
                <a:solidFill>
                  <a:srgbClr val="F60A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apples are falling down the stairs. </a:t>
            </a:r>
            <a:endParaRPr lang="zh-CN" altLang="en-US" sz="4000" b="1" dirty="0">
              <a:solidFill>
                <a:srgbClr val="F60A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168" y="692696"/>
            <a:ext cx="954026" cy="8046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8059" y="566124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883414" y="908720"/>
            <a:ext cx="5749289" cy="385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070210" y="4941168"/>
            <a:ext cx="1375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mess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课文理解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368604" y="1311151"/>
            <a:ext cx="8482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Listen to the tape and answer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questions.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3"/>
          <p:cNvSpPr txBox="1">
            <a:spLocks noChangeArrowheads="1"/>
          </p:cNvSpPr>
          <p:nvPr/>
        </p:nvSpPr>
        <p:spPr bwMode="auto">
          <a:xfrm>
            <a:off x="611560" y="2391271"/>
            <a:ext cx="760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1</a:t>
            </a:r>
            <a:r>
              <a:rPr lang="en-US" altLang="zh-CN" sz="2400" dirty="0" smtClean="0"/>
              <a:t>. What’s </a:t>
            </a:r>
            <a:r>
              <a:rPr lang="en-US" altLang="zh-CN" sz="2400" dirty="0"/>
              <a:t>wrong with the girl</a:t>
            </a:r>
            <a:r>
              <a:rPr lang="en-US" altLang="zh-CN" sz="2400" dirty="0" smtClean="0"/>
              <a:t>?</a:t>
            </a:r>
            <a:endParaRPr lang="en-US" altLang="zh-CN" sz="2400" dirty="0"/>
          </a:p>
        </p:txBody>
      </p:sp>
      <p:sp>
        <p:nvSpPr>
          <p:cNvPr id="17" name="文本框 4"/>
          <p:cNvSpPr txBox="1">
            <a:spLocks noChangeArrowheads="1"/>
          </p:cNvSpPr>
          <p:nvPr/>
        </p:nvSpPr>
        <p:spPr bwMode="auto">
          <a:xfrm>
            <a:off x="1043608" y="4623519"/>
            <a:ext cx="818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They are falling down the stairs.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5"/>
          <p:cNvSpPr>
            <a:spLocks noChangeArrowheads="1"/>
          </p:cNvSpPr>
          <p:nvPr/>
        </p:nvSpPr>
        <p:spPr bwMode="auto">
          <a:xfrm>
            <a:off x="1043608" y="3039343"/>
            <a:ext cx="550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 can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carry them all.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550" y="410465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What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happened to the apples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626" y="908720"/>
            <a:ext cx="8358187" cy="6524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Listen again and try to fill in the </a:t>
            </a:r>
            <a:r>
              <a:rPr lang="en-US" altLang="zh-CN" sz="2800" b="1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blanks.</a:t>
            </a:r>
            <a:endParaRPr lang="zh-CN" altLang="en-US" sz="2800" b="1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500" y="1692275"/>
            <a:ext cx="80329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 dear! I </a:t>
            </a:r>
            <a:r>
              <a:rPr lang="en-US" altLang="zh-CN" sz="240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 </a:t>
            </a: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carry them all. Everything is </a:t>
            </a:r>
            <a:r>
              <a:rPr lang="en-US" altLang="zh-CN" sz="240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________! </a:t>
            </a: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eggs are </a:t>
            </a:r>
            <a:r>
              <a:rPr lang="en-US" altLang="zh-CN" sz="240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__________! </a:t>
            </a:r>
            <a:endParaRPr lang="en-US" altLang="zh-CN" sz="240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apples are </a:t>
            </a:r>
            <a:r>
              <a:rPr lang="en-US" altLang="zh-CN" sz="240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 </a:t>
            </a: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stairs! Oh no! Now the cola is </a:t>
            </a:r>
            <a:r>
              <a:rPr lang="en-US" altLang="zh-CN" sz="240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 </a:t>
            </a: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too! </a:t>
            </a:r>
            <a:endParaRPr lang="en-US" altLang="zh-CN" sz="2400" smtClean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</a:t>
            </a: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en-US" altLang="zh-CN" sz="240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_________! </a:t>
            </a: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 can help me?</a:t>
            </a:r>
            <a:endParaRPr lang="zh-CN" altLang="en-US" sz="240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258616" y="1657993"/>
            <a:ext cx="1143000" cy="5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smtClean="0">
                <a:solidFill>
                  <a:srgbClr val="FF0000"/>
                </a:solidFill>
                <a:ea typeface="微软雅黑" panose="020B0503020204020204" pitchFamily="34" charset="-122"/>
              </a:rPr>
              <a:t>can’t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71500" y="2203002"/>
            <a:ext cx="1428750" cy="5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smtClean="0">
                <a:solidFill>
                  <a:srgbClr val="FF0000"/>
                </a:solidFill>
                <a:ea typeface="微软雅黑" panose="020B0503020204020204" pitchFamily="34" charset="-122"/>
              </a:rPr>
              <a:t>falling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294682" y="2762790"/>
            <a:ext cx="2357438" cy="5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FF0000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smtClean="0">
                <a:solidFill>
                  <a:srgbClr val="FF0000"/>
                </a:solidFill>
                <a:ea typeface="微软雅黑" panose="020B0503020204020204" pitchFamily="34" charset="-122"/>
              </a:rPr>
              <a:t>falling down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18543" y="3882731"/>
            <a:ext cx="13573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ea typeface="微软雅黑" panose="020B0503020204020204" pitchFamily="34" charset="-122"/>
              </a:rPr>
              <a:t>mess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987824" y="3352601"/>
            <a:ext cx="15001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ea typeface="微软雅黑" panose="020B0503020204020204" pitchFamily="34" charset="-122"/>
              </a:rPr>
              <a:t>falling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011340" y="2204864"/>
            <a:ext cx="192881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ea typeface="微软雅黑" panose="020B0503020204020204" pitchFamily="34" charset="-122"/>
              </a:rPr>
              <a:t>broken</a:t>
            </a:r>
            <a:endParaRPr lang="zh-CN" altLang="en-US" sz="28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课文学习</a:t>
              </a:r>
              <a:endPara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3593" y="1268760"/>
            <a:ext cx="337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 Listen and match.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M4-U2-3 Listen and match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272" y="957064"/>
            <a:ext cx="1152128" cy="11521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44754" y="2109192"/>
            <a:ext cx="70580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2257" y="935038"/>
            <a:ext cx="39677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Can they help?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063" y="1916832"/>
            <a:ext cx="3714750" cy="4000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9" name="图片 4" descr="P10021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357313" y="2564904"/>
            <a:ext cx="1990725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571500" y="4713307"/>
            <a:ext cx="33524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No, she can</a:t>
            </a:r>
            <a:r>
              <a:rPr lang="en-US" altLang="zh-CN" sz="24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t.</a:t>
            </a:r>
          </a:p>
          <a:p>
            <a:pPr eaLnBrk="1" hangingPunct="1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She</a:t>
            </a:r>
            <a:r>
              <a:rPr lang="en-US" altLang="zh-CN" sz="24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 talking on the</a:t>
            </a:r>
          </a:p>
          <a:p>
            <a:pPr eaLnBrk="1" hangingPunct="1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phone.</a:t>
            </a:r>
          </a:p>
        </p:txBody>
      </p:sp>
      <p:sp>
        <p:nvSpPr>
          <p:cNvPr id="14" name="矩形 13"/>
          <p:cNvSpPr/>
          <p:nvPr/>
        </p:nvSpPr>
        <p:spPr>
          <a:xfrm>
            <a:off x="4429125" y="1913135"/>
            <a:ext cx="3714750" cy="4000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04048" y="4713305"/>
            <a:ext cx="29193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Yes, he can.</a:t>
            </a: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 will pick up the</a:t>
            </a: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apples.</a:t>
            </a:r>
          </a:p>
        </p:txBody>
      </p:sp>
      <p:pic>
        <p:nvPicPr>
          <p:cNvPr id="18" name="图片 17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3" y="2564904"/>
            <a:ext cx="1857375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5813" y="2071688"/>
            <a:ext cx="3714750" cy="4000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4741054"/>
            <a:ext cx="36433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Yes, he can.</a:t>
            </a:r>
          </a:p>
          <a:p>
            <a:pPr eaLnBrk="1" hangingPunct="1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 will wash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apples.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4875" y="2071688"/>
            <a:ext cx="3714750" cy="4000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9" name="图片 8" descr="P10021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38" y="2428875"/>
            <a:ext cx="1608137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30700">
            <a:off x="1663700" y="2524125"/>
            <a:ext cx="1633538" cy="158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17644" y="4765793"/>
            <a:ext cx="43090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Yes, she can.</a:t>
            </a: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She will clean </a:t>
            </a:r>
            <a:r>
              <a:rPr lang="en-US" altLang="zh-CN" sz="24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stairs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71750" y="928688"/>
            <a:ext cx="39677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Can they help?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1002130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13" y="1000125"/>
            <a:ext cx="1608137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 descr="2.jpg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43188" y="928688"/>
            <a:ext cx="1746250" cy="161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 descr="3.jpg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430700">
            <a:off x="4949825" y="952500"/>
            <a:ext cx="1633538" cy="158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图片 4" descr="P1002130.jpg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214313" y="785813"/>
            <a:ext cx="1990725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P100213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85750" y="4357688"/>
            <a:ext cx="1643063" cy="203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descr="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858000" y="4429125"/>
            <a:ext cx="185737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 descr="3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643438" y="4429125"/>
            <a:ext cx="1785937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4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2428875" y="4403725"/>
            <a:ext cx="1801813" cy="202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椭圆 9"/>
          <p:cNvSpPr/>
          <p:nvPr/>
        </p:nvSpPr>
        <p:spPr>
          <a:xfrm>
            <a:off x="1071538" y="4500570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214678" y="4500570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500694" y="4500570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715272" y="4500570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223938" y="242886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500430" y="242886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643570" y="242886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929586" y="2428868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1285875" y="2600325"/>
            <a:ext cx="4291013" cy="1885950"/>
          </a:xfrm>
          <a:custGeom>
            <a:avLst/>
            <a:gdLst>
              <a:gd name="connsiteX0" fmla="*/ 0 w 4291534"/>
              <a:gd name="connsiteY0" fmla="*/ 0 h 1885950"/>
              <a:gd name="connsiteX1" fmla="*/ 14288 w 4291534"/>
              <a:gd name="connsiteY1" fmla="*/ 42863 h 1885950"/>
              <a:gd name="connsiteX2" fmla="*/ 28575 w 4291534"/>
              <a:gd name="connsiteY2" fmla="*/ 128588 h 1885950"/>
              <a:gd name="connsiteX3" fmla="*/ 57150 w 4291534"/>
              <a:gd name="connsiteY3" fmla="*/ 185738 h 1885950"/>
              <a:gd name="connsiteX4" fmla="*/ 71438 w 4291534"/>
              <a:gd name="connsiteY4" fmla="*/ 242888 h 1885950"/>
              <a:gd name="connsiteX5" fmla="*/ 114300 w 4291534"/>
              <a:gd name="connsiteY5" fmla="*/ 257175 h 1885950"/>
              <a:gd name="connsiteX6" fmla="*/ 157163 w 4291534"/>
              <a:gd name="connsiteY6" fmla="*/ 300038 h 1885950"/>
              <a:gd name="connsiteX7" fmla="*/ 200025 w 4291534"/>
              <a:gd name="connsiteY7" fmla="*/ 314325 h 1885950"/>
              <a:gd name="connsiteX8" fmla="*/ 228600 w 4291534"/>
              <a:gd name="connsiteY8" fmla="*/ 357188 h 1885950"/>
              <a:gd name="connsiteX9" fmla="*/ 314325 w 4291534"/>
              <a:gd name="connsiteY9" fmla="*/ 400050 h 1885950"/>
              <a:gd name="connsiteX10" fmla="*/ 428625 w 4291534"/>
              <a:gd name="connsiteY10" fmla="*/ 457200 h 1885950"/>
              <a:gd name="connsiteX11" fmla="*/ 485775 w 4291534"/>
              <a:gd name="connsiteY11" fmla="*/ 485775 h 1885950"/>
              <a:gd name="connsiteX12" fmla="*/ 528638 w 4291534"/>
              <a:gd name="connsiteY12" fmla="*/ 514350 h 1885950"/>
              <a:gd name="connsiteX13" fmla="*/ 585788 w 4291534"/>
              <a:gd name="connsiteY13" fmla="*/ 528638 h 1885950"/>
              <a:gd name="connsiteX14" fmla="*/ 657225 w 4291534"/>
              <a:gd name="connsiteY14" fmla="*/ 571500 h 1885950"/>
              <a:gd name="connsiteX15" fmla="*/ 700088 w 4291534"/>
              <a:gd name="connsiteY15" fmla="*/ 585788 h 1885950"/>
              <a:gd name="connsiteX16" fmla="*/ 742950 w 4291534"/>
              <a:gd name="connsiteY16" fmla="*/ 614363 h 1885950"/>
              <a:gd name="connsiteX17" fmla="*/ 785813 w 4291534"/>
              <a:gd name="connsiteY17" fmla="*/ 628650 h 1885950"/>
              <a:gd name="connsiteX18" fmla="*/ 842963 w 4291534"/>
              <a:gd name="connsiteY18" fmla="*/ 657225 h 1885950"/>
              <a:gd name="connsiteX19" fmla="*/ 914400 w 4291534"/>
              <a:gd name="connsiteY19" fmla="*/ 671513 h 1885950"/>
              <a:gd name="connsiteX20" fmla="*/ 985838 w 4291534"/>
              <a:gd name="connsiteY20" fmla="*/ 700088 h 1885950"/>
              <a:gd name="connsiteX21" fmla="*/ 1185863 w 4291534"/>
              <a:gd name="connsiteY21" fmla="*/ 714375 h 1885950"/>
              <a:gd name="connsiteX22" fmla="*/ 1400175 w 4291534"/>
              <a:gd name="connsiteY22" fmla="*/ 757238 h 1885950"/>
              <a:gd name="connsiteX23" fmla="*/ 1443038 w 4291534"/>
              <a:gd name="connsiteY23" fmla="*/ 771525 h 1885950"/>
              <a:gd name="connsiteX24" fmla="*/ 1657350 w 4291534"/>
              <a:gd name="connsiteY24" fmla="*/ 785813 h 1885950"/>
              <a:gd name="connsiteX25" fmla="*/ 2228850 w 4291534"/>
              <a:gd name="connsiteY25" fmla="*/ 814388 h 1885950"/>
              <a:gd name="connsiteX26" fmla="*/ 2443163 w 4291534"/>
              <a:gd name="connsiteY26" fmla="*/ 828675 h 1885950"/>
              <a:gd name="connsiteX27" fmla="*/ 2543175 w 4291534"/>
              <a:gd name="connsiteY27" fmla="*/ 857250 h 1885950"/>
              <a:gd name="connsiteX28" fmla="*/ 2671763 w 4291534"/>
              <a:gd name="connsiteY28" fmla="*/ 871538 h 1885950"/>
              <a:gd name="connsiteX29" fmla="*/ 2771775 w 4291534"/>
              <a:gd name="connsiteY29" fmla="*/ 914400 h 1885950"/>
              <a:gd name="connsiteX30" fmla="*/ 2814638 w 4291534"/>
              <a:gd name="connsiteY30" fmla="*/ 928688 h 1885950"/>
              <a:gd name="connsiteX31" fmla="*/ 2857500 w 4291534"/>
              <a:gd name="connsiteY31" fmla="*/ 957263 h 1885950"/>
              <a:gd name="connsiteX32" fmla="*/ 3000375 w 4291534"/>
              <a:gd name="connsiteY32" fmla="*/ 985838 h 1885950"/>
              <a:gd name="connsiteX33" fmla="*/ 3057525 w 4291534"/>
              <a:gd name="connsiteY33" fmla="*/ 1014413 h 1885950"/>
              <a:gd name="connsiteX34" fmla="*/ 3157538 w 4291534"/>
              <a:gd name="connsiteY34" fmla="*/ 1042988 h 1885950"/>
              <a:gd name="connsiteX35" fmla="*/ 3200400 w 4291534"/>
              <a:gd name="connsiteY35" fmla="*/ 1071563 h 1885950"/>
              <a:gd name="connsiteX36" fmla="*/ 3300413 w 4291534"/>
              <a:gd name="connsiteY36" fmla="*/ 1100138 h 1885950"/>
              <a:gd name="connsiteX37" fmla="*/ 3557588 w 4291534"/>
              <a:gd name="connsiteY37" fmla="*/ 1128713 h 1885950"/>
              <a:gd name="connsiteX38" fmla="*/ 3600450 w 4291534"/>
              <a:gd name="connsiteY38" fmla="*/ 1171575 h 1885950"/>
              <a:gd name="connsiteX39" fmla="*/ 3643313 w 4291534"/>
              <a:gd name="connsiteY39" fmla="*/ 1185863 h 1885950"/>
              <a:gd name="connsiteX40" fmla="*/ 3771900 w 4291534"/>
              <a:gd name="connsiteY40" fmla="*/ 1285875 h 1885950"/>
              <a:gd name="connsiteX41" fmla="*/ 3829050 w 4291534"/>
              <a:gd name="connsiteY41" fmla="*/ 1371600 h 1885950"/>
              <a:gd name="connsiteX42" fmla="*/ 3857625 w 4291534"/>
              <a:gd name="connsiteY42" fmla="*/ 1414463 h 1885950"/>
              <a:gd name="connsiteX43" fmla="*/ 3886200 w 4291534"/>
              <a:gd name="connsiteY43" fmla="*/ 1471613 h 1885950"/>
              <a:gd name="connsiteX44" fmla="*/ 3971925 w 4291534"/>
              <a:gd name="connsiteY44" fmla="*/ 1543050 h 1885950"/>
              <a:gd name="connsiteX45" fmla="*/ 4086225 w 4291534"/>
              <a:gd name="connsiteY45" fmla="*/ 1571625 h 1885950"/>
              <a:gd name="connsiteX46" fmla="*/ 4157663 w 4291534"/>
              <a:gd name="connsiteY46" fmla="*/ 1643063 h 1885950"/>
              <a:gd name="connsiteX47" fmla="*/ 4229100 w 4291534"/>
              <a:gd name="connsiteY47" fmla="*/ 1714500 h 1885950"/>
              <a:gd name="connsiteX48" fmla="*/ 4257675 w 4291534"/>
              <a:gd name="connsiteY48" fmla="*/ 1814513 h 1885950"/>
              <a:gd name="connsiteX49" fmla="*/ 4286250 w 4291534"/>
              <a:gd name="connsiteY49" fmla="*/ 18859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291534" h="1885950">
                <a:moveTo>
                  <a:pt x="0" y="0"/>
                </a:moveTo>
                <a:cubicBezTo>
                  <a:pt x="4763" y="14288"/>
                  <a:pt x="11021" y="28161"/>
                  <a:pt x="14288" y="42863"/>
                </a:cubicBezTo>
                <a:cubicBezTo>
                  <a:pt x="20572" y="71142"/>
                  <a:pt x="20251" y="100841"/>
                  <a:pt x="28575" y="128588"/>
                </a:cubicBezTo>
                <a:cubicBezTo>
                  <a:pt x="34695" y="148988"/>
                  <a:pt x="49672" y="165796"/>
                  <a:pt x="57150" y="185738"/>
                </a:cubicBezTo>
                <a:cubicBezTo>
                  <a:pt x="64045" y="204124"/>
                  <a:pt x="59171" y="227555"/>
                  <a:pt x="71438" y="242888"/>
                </a:cubicBezTo>
                <a:cubicBezTo>
                  <a:pt x="80846" y="254648"/>
                  <a:pt x="100013" y="252413"/>
                  <a:pt x="114300" y="257175"/>
                </a:cubicBezTo>
                <a:cubicBezTo>
                  <a:pt x="128588" y="271463"/>
                  <a:pt x="140351" y="288830"/>
                  <a:pt x="157163" y="300038"/>
                </a:cubicBezTo>
                <a:cubicBezTo>
                  <a:pt x="169694" y="308392"/>
                  <a:pt x="188265" y="304917"/>
                  <a:pt x="200025" y="314325"/>
                </a:cubicBezTo>
                <a:cubicBezTo>
                  <a:pt x="213434" y="325052"/>
                  <a:pt x="216458" y="345046"/>
                  <a:pt x="228600" y="357188"/>
                </a:cubicBezTo>
                <a:cubicBezTo>
                  <a:pt x="265130" y="393718"/>
                  <a:pt x="271717" y="380683"/>
                  <a:pt x="314325" y="400050"/>
                </a:cubicBezTo>
                <a:cubicBezTo>
                  <a:pt x="353104" y="417677"/>
                  <a:pt x="390525" y="438150"/>
                  <a:pt x="428625" y="457200"/>
                </a:cubicBezTo>
                <a:cubicBezTo>
                  <a:pt x="447675" y="466725"/>
                  <a:pt x="468053" y="473961"/>
                  <a:pt x="485775" y="485775"/>
                </a:cubicBezTo>
                <a:cubicBezTo>
                  <a:pt x="500063" y="495300"/>
                  <a:pt x="512855" y="507586"/>
                  <a:pt x="528638" y="514350"/>
                </a:cubicBezTo>
                <a:cubicBezTo>
                  <a:pt x="546687" y="522085"/>
                  <a:pt x="566738" y="523875"/>
                  <a:pt x="585788" y="528638"/>
                </a:cubicBezTo>
                <a:cubicBezTo>
                  <a:pt x="609600" y="542925"/>
                  <a:pt x="632387" y="559081"/>
                  <a:pt x="657225" y="571500"/>
                </a:cubicBezTo>
                <a:cubicBezTo>
                  <a:pt x="670696" y="578235"/>
                  <a:pt x="686617" y="579053"/>
                  <a:pt x="700088" y="585788"/>
                </a:cubicBezTo>
                <a:cubicBezTo>
                  <a:pt x="715446" y="593467"/>
                  <a:pt x="727591" y="606684"/>
                  <a:pt x="742950" y="614363"/>
                </a:cubicBezTo>
                <a:cubicBezTo>
                  <a:pt x="756421" y="621098"/>
                  <a:pt x="771970" y="622717"/>
                  <a:pt x="785813" y="628650"/>
                </a:cubicBezTo>
                <a:cubicBezTo>
                  <a:pt x="805390" y="637040"/>
                  <a:pt x="822757" y="650490"/>
                  <a:pt x="842963" y="657225"/>
                </a:cubicBezTo>
                <a:cubicBezTo>
                  <a:pt x="866001" y="664904"/>
                  <a:pt x="891140" y="664535"/>
                  <a:pt x="914400" y="671513"/>
                </a:cubicBezTo>
                <a:cubicBezTo>
                  <a:pt x="938965" y="678883"/>
                  <a:pt x="960505" y="696088"/>
                  <a:pt x="985838" y="700088"/>
                </a:cubicBezTo>
                <a:cubicBezTo>
                  <a:pt x="1051865" y="710513"/>
                  <a:pt x="1119188" y="709613"/>
                  <a:pt x="1185863" y="714375"/>
                </a:cubicBezTo>
                <a:cubicBezTo>
                  <a:pt x="1257300" y="728663"/>
                  <a:pt x="1331061" y="734201"/>
                  <a:pt x="1400175" y="757238"/>
                </a:cubicBezTo>
                <a:cubicBezTo>
                  <a:pt x="1414463" y="762000"/>
                  <a:pt x="1428070" y="769862"/>
                  <a:pt x="1443038" y="771525"/>
                </a:cubicBezTo>
                <a:cubicBezTo>
                  <a:pt x="1514196" y="779431"/>
                  <a:pt x="1585894" y="781347"/>
                  <a:pt x="1657350" y="785813"/>
                </a:cubicBezTo>
                <a:cubicBezTo>
                  <a:pt x="2159356" y="817188"/>
                  <a:pt x="1616882" y="782179"/>
                  <a:pt x="2228850" y="814388"/>
                </a:cubicBezTo>
                <a:cubicBezTo>
                  <a:pt x="2300347" y="818151"/>
                  <a:pt x="2371725" y="823913"/>
                  <a:pt x="2443163" y="828675"/>
                </a:cubicBezTo>
                <a:cubicBezTo>
                  <a:pt x="2475174" y="839346"/>
                  <a:pt x="2509851" y="852123"/>
                  <a:pt x="2543175" y="857250"/>
                </a:cubicBezTo>
                <a:cubicBezTo>
                  <a:pt x="2585800" y="863808"/>
                  <a:pt x="2628900" y="866775"/>
                  <a:pt x="2671763" y="871538"/>
                </a:cubicBezTo>
                <a:cubicBezTo>
                  <a:pt x="2772276" y="905042"/>
                  <a:pt x="2648198" y="861438"/>
                  <a:pt x="2771775" y="914400"/>
                </a:cubicBezTo>
                <a:cubicBezTo>
                  <a:pt x="2785618" y="920333"/>
                  <a:pt x="2801167" y="921953"/>
                  <a:pt x="2814638" y="928688"/>
                </a:cubicBezTo>
                <a:cubicBezTo>
                  <a:pt x="2829996" y="936367"/>
                  <a:pt x="2841088" y="952213"/>
                  <a:pt x="2857500" y="957263"/>
                </a:cubicBezTo>
                <a:cubicBezTo>
                  <a:pt x="2903920" y="971546"/>
                  <a:pt x="3000375" y="985838"/>
                  <a:pt x="3000375" y="985838"/>
                </a:cubicBezTo>
                <a:cubicBezTo>
                  <a:pt x="3019425" y="995363"/>
                  <a:pt x="3037583" y="1006935"/>
                  <a:pt x="3057525" y="1014413"/>
                </a:cubicBezTo>
                <a:cubicBezTo>
                  <a:pt x="3094155" y="1028149"/>
                  <a:pt x="3122991" y="1025714"/>
                  <a:pt x="3157538" y="1042988"/>
                </a:cubicBezTo>
                <a:cubicBezTo>
                  <a:pt x="3172896" y="1050667"/>
                  <a:pt x="3185041" y="1063884"/>
                  <a:pt x="3200400" y="1071563"/>
                </a:cubicBezTo>
                <a:cubicBezTo>
                  <a:pt x="3216505" y="1079615"/>
                  <a:pt x="3287829" y="1098422"/>
                  <a:pt x="3300413" y="1100138"/>
                </a:cubicBezTo>
                <a:cubicBezTo>
                  <a:pt x="3385875" y="1111792"/>
                  <a:pt x="3557588" y="1128713"/>
                  <a:pt x="3557588" y="1128713"/>
                </a:cubicBezTo>
                <a:cubicBezTo>
                  <a:pt x="3571875" y="1143000"/>
                  <a:pt x="3583638" y="1160367"/>
                  <a:pt x="3600450" y="1171575"/>
                </a:cubicBezTo>
                <a:cubicBezTo>
                  <a:pt x="3612981" y="1179929"/>
                  <a:pt x="3630148" y="1178549"/>
                  <a:pt x="3643313" y="1185863"/>
                </a:cubicBezTo>
                <a:cubicBezTo>
                  <a:pt x="3685588" y="1209349"/>
                  <a:pt x="3740209" y="1245129"/>
                  <a:pt x="3771900" y="1285875"/>
                </a:cubicBezTo>
                <a:cubicBezTo>
                  <a:pt x="3792984" y="1312984"/>
                  <a:pt x="3810000" y="1343025"/>
                  <a:pt x="3829050" y="1371600"/>
                </a:cubicBezTo>
                <a:cubicBezTo>
                  <a:pt x="3838575" y="1385888"/>
                  <a:pt x="3849946" y="1399104"/>
                  <a:pt x="3857625" y="1414463"/>
                </a:cubicBezTo>
                <a:cubicBezTo>
                  <a:pt x="3867150" y="1433513"/>
                  <a:pt x="3873820" y="1454282"/>
                  <a:pt x="3886200" y="1471613"/>
                </a:cubicBezTo>
                <a:cubicBezTo>
                  <a:pt x="3903753" y="1496187"/>
                  <a:pt x="3944079" y="1529127"/>
                  <a:pt x="3971925" y="1543050"/>
                </a:cubicBezTo>
                <a:cubicBezTo>
                  <a:pt x="4001216" y="1557696"/>
                  <a:pt x="4059050" y="1566190"/>
                  <a:pt x="4086225" y="1571625"/>
                </a:cubicBezTo>
                <a:cubicBezTo>
                  <a:pt x="4162422" y="1685922"/>
                  <a:pt x="4062415" y="1547816"/>
                  <a:pt x="4157663" y="1643063"/>
                </a:cubicBezTo>
                <a:cubicBezTo>
                  <a:pt x="4252916" y="1738315"/>
                  <a:pt x="4114797" y="1638297"/>
                  <a:pt x="4229100" y="1714500"/>
                </a:cubicBezTo>
                <a:cubicBezTo>
                  <a:pt x="4233676" y="1732804"/>
                  <a:pt x="4247429" y="1794021"/>
                  <a:pt x="4257675" y="1814513"/>
                </a:cubicBezTo>
                <a:cubicBezTo>
                  <a:pt x="4291534" y="1882231"/>
                  <a:pt x="4286250" y="1830812"/>
                  <a:pt x="4286250" y="188595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3297238" y="2586038"/>
            <a:ext cx="231775" cy="2227262"/>
          </a:xfrm>
          <a:custGeom>
            <a:avLst/>
            <a:gdLst>
              <a:gd name="connsiteX0" fmla="*/ 232065 w 232065"/>
              <a:gd name="connsiteY0" fmla="*/ 0 h 2226705"/>
              <a:gd name="connsiteX1" fmla="*/ 217777 w 232065"/>
              <a:gd name="connsiteY1" fmla="*/ 757237 h 2226705"/>
              <a:gd name="connsiteX2" fmla="*/ 146340 w 232065"/>
              <a:gd name="connsiteY2" fmla="*/ 985837 h 2226705"/>
              <a:gd name="connsiteX3" fmla="*/ 103477 w 232065"/>
              <a:gd name="connsiteY3" fmla="*/ 1114425 h 2226705"/>
              <a:gd name="connsiteX4" fmla="*/ 89190 w 232065"/>
              <a:gd name="connsiteY4" fmla="*/ 1157287 h 2226705"/>
              <a:gd name="connsiteX5" fmla="*/ 74902 w 232065"/>
              <a:gd name="connsiteY5" fmla="*/ 1200150 h 2226705"/>
              <a:gd name="connsiteX6" fmla="*/ 32040 w 232065"/>
              <a:gd name="connsiteY6" fmla="*/ 1357312 h 2226705"/>
              <a:gd name="connsiteX7" fmla="*/ 17752 w 232065"/>
              <a:gd name="connsiteY7" fmla="*/ 1871662 h 2226705"/>
              <a:gd name="connsiteX8" fmla="*/ 3465 w 232065"/>
              <a:gd name="connsiteY8" fmla="*/ 1971675 h 222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65" h="2226705">
                <a:moveTo>
                  <a:pt x="232065" y="0"/>
                </a:moveTo>
                <a:cubicBezTo>
                  <a:pt x="227302" y="252412"/>
                  <a:pt x="226330" y="504925"/>
                  <a:pt x="217777" y="757237"/>
                </a:cubicBezTo>
                <a:cubicBezTo>
                  <a:pt x="214481" y="854464"/>
                  <a:pt x="179857" y="885286"/>
                  <a:pt x="146340" y="985837"/>
                </a:cubicBezTo>
                <a:lnTo>
                  <a:pt x="103477" y="1114425"/>
                </a:lnTo>
                <a:lnTo>
                  <a:pt x="89190" y="1157287"/>
                </a:lnTo>
                <a:cubicBezTo>
                  <a:pt x="84427" y="1171575"/>
                  <a:pt x="79039" y="1185669"/>
                  <a:pt x="74902" y="1200150"/>
                </a:cubicBezTo>
                <a:cubicBezTo>
                  <a:pt x="40932" y="1319043"/>
                  <a:pt x="54736" y="1266526"/>
                  <a:pt x="32040" y="1357312"/>
                </a:cubicBezTo>
                <a:cubicBezTo>
                  <a:pt x="27277" y="1528762"/>
                  <a:pt x="26317" y="1700360"/>
                  <a:pt x="17752" y="1871662"/>
                </a:cubicBezTo>
                <a:cubicBezTo>
                  <a:pt x="0" y="2226705"/>
                  <a:pt x="3465" y="1702509"/>
                  <a:pt x="3465" y="197167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5672138" y="2543175"/>
            <a:ext cx="2176462" cy="2009775"/>
          </a:xfrm>
          <a:custGeom>
            <a:avLst/>
            <a:gdLst>
              <a:gd name="connsiteX0" fmla="*/ 0 w 2176700"/>
              <a:gd name="connsiteY0" fmla="*/ 0 h 2009728"/>
              <a:gd name="connsiteX1" fmla="*/ 185737 w 2176700"/>
              <a:gd name="connsiteY1" fmla="*/ 357188 h 2009728"/>
              <a:gd name="connsiteX2" fmla="*/ 200025 w 2176700"/>
              <a:gd name="connsiteY2" fmla="*/ 400050 h 2009728"/>
              <a:gd name="connsiteX3" fmla="*/ 342900 w 2176700"/>
              <a:gd name="connsiteY3" fmla="*/ 600075 h 2009728"/>
              <a:gd name="connsiteX4" fmla="*/ 371475 w 2176700"/>
              <a:gd name="connsiteY4" fmla="*/ 657225 h 2009728"/>
              <a:gd name="connsiteX5" fmla="*/ 414337 w 2176700"/>
              <a:gd name="connsiteY5" fmla="*/ 700088 h 2009728"/>
              <a:gd name="connsiteX6" fmla="*/ 500062 w 2176700"/>
              <a:gd name="connsiteY6" fmla="*/ 800100 h 2009728"/>
              <a:gd name="connsiteX7" fmla="*/ 585787 w 2176700"/>
              <a:gd name="connsiteY7" fmla="*/ 857250 h 2009728"/>
              <a:gd name="connsiteX8" fmla="*/ 628650 w 2176700"/>
              <a:gd name="connsiteY8" fmla="*/ 885825 h 2009728"/>
              <a:gd name="connsiteX9" fmla="*/ 700087 w 2176700"/>
              <a:gd name="connsiteY9" fmla="*/ 942975 h 2009728"/>
              <a:gd name="connsiteX10" fmla="*/ 785812 w 2176700"/>
              <a:gd name="connsiteY10" fmla="*/ 971550 h 2009728"/>
              <a:gd name="connsiteX11" fmla="*/ 900112 w 2176700"/>
              <a:gd name="connsiteY11" fmla="*/ 1042988 h 2009728"/>
              <a:gd name="connsiteX12" fmla="*/ 1057275 w 2176700"/>
              <a:gd name="connsiteY12" fmla="*/ 1114425 h 2009728"/>
              <a:gd name="connsiteX13" fmla="*/ 1243012 w 2176700"/>
              <a:gd name="connsiteY13" fmla="*/ 1171575 h 2009728"/>
              <a:gd name="connsiteX14" fmla="*/ 1371600 w 2176700"/>
              <a:gd name="connsiteY14" fmla="*/ 1200150 h 2009728"/>
              <a:gd name="connsiteX15" fmla="*/ 1457325 w 2176700"/>
              <a:gd name="connsiteY15" fmla="*/ 1228725 h 2009728"/>
              <a:gd name="connsiteX16" fmla="*/ 1528762 w 2176700"/>
              <a:gd name="connsiteY16" fmla="*/ 1257300 h 2009728"/>
              <a:gd name="connsiteX17" fmla="*/ 1614487 w 2176700"/>
              <a:gd name="connsiteY17" fmla="*/ 1271588 h 2009728"/>
              <a:gd name="connsiteX18" fmla="*/ 1700212 w 2176700"/>
              <a:gd name="connsiteY18" fmla="*/ 1300163 h 2009728"/>
              <a:gd name="connsiteX19" fmla="*/ 1743075 w 2176700"/>
              <a:gd name="connsiteY19" fmla="*/ 1314450 h 2009728"/>
              <a:gd name="connsiteX20" fmla="*/ 1885950 w 2176700"/>
              <a:gd name="connsiteY20" fmla="*/ 1328738 h 2009728"/>
              <a:gd name="connsiteX21" fmla="*/ 1928812 w 2176700"/>
              <a:gd name="connsiteY21" fmla="*/ 1357313 h 2009728"/>
              <a:gd name="connsiteX22" fmla="*/ 1985962 w 2176700"/>
              <a:gd name="connsiteY22" fmla="*/ 1457325 h 2009728"/>
              <a:gd name="connsiteX23" fmla="*/ 2014537 w 2176700"/>
              <a:gd name="connsiteY23" fmla="*/ 1500188 h 2009728"/>
              <a:gd name="connsiteX24" fmla="*/ 2028825 w 2176700"/>
              <a:gd name="connsiteY24" fmla="*/ 1543050 h 2009728"/>
              <a:gd name="connsiteX25" fmla="*/ 2071687 w 2176700"/>
              <a:gd name="connsiteY25" fmla="*/ 1571625 h 2009728"/>
              <a:gd name="connsiteX26" fmla="*/ 2100262 w 2176700"/>
              <a:gd name="connsiteY26" fmla="*/ 1714500 h 2009728"/>
              <a:gd name="connsiteX27" fmla="*/ 2143125 w 2176700"/>
              <a:gd name="connsiteY27" fmla="*/ 1857375 h 2009728"/>
              <a:gd name="connsiteX28" fmla="*/ 2100262 w 2176700"/>
              <a:gd name="connsiteY28" fmla="*/ 2000250 h 20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76700" h="2009727">
                <a:moveTo>
                  <a:pt x="0" y="0"/>
                </a:moveTo>
                <a:cubicBezTo>
                  <a:pt x="61912" y="119063"/>
                  <a:pt x="143298" y="229877"/>
                  <a:pt x="185737" y="357188"/>
                </a:cubicBezTo>
                <a:cubicBezTo>
                  <a:pt x="190500" y="371475"/>
                  <a:pt x="192437" y="387041"/>
                  <a:pt x="200025" y="400050"/>
                </a:cubicBezTo>
                <a:cubicBezTo>
                  <a:pt x="376092" y="701877"/>
                  <a:pt x="210103" y="400881"/>
                  <a:pt x="342900" y="600075"/>
                </a:cubicBezTo>
                <a:cubicBezTo>
                  <a:pt x="354714" y="617796"/>
                  <a:pt x="359096" y="639894"/>
                  <a:pt x="371475" y="657225"/>
                </a:cubicBezTo>
                <a:cubicBezTo>
                  <a:pt x="383219" y="673667"/>
                  <a:pt x="400820" y="685069"/>
                  <a:pt x="414337" y="700088"/>
                </a:cubicBezTo>
                <a:cubicBezTo>
                  <a:pt x="443710" y="732725"/>
                  <a:pt x="467695" y="770430"/>
                  <a:pt x="500062" y="800100"/>
                </a:cubicBezTo>
                <a:cubicBezTo>
                  <a:pt x="525378" y="823306"/>
                  <a:pt x="557212" y="838200"/>
                  <a:pt x="585787" y="857250"/>
                </a:cubicBezTo>
                <a:cubicBezTo>
                  <a:pt x="600075" y="866775"/>
                  <a:pt x="615241" y="875098"/>
                  <a:pt x="628650" y="885825"/>
                </a:cubicBezTo>
                <a:cubicBezTo>
                  <a:pt x="652462" y="904875"/>
                  <a:pt x="673316" y="928372"/>
                  <a:pt x="700087" y="942975"/>
                </a:cubicBezTo>
                <a:cubicBezTo>
                  <a:pt x="726530" y="957398"/>
                  <a:pt x="758871" y="958080"/>
                  <a:pt x="785812" y="971550"/>
                </a:cubicBezTo>
                <a:cubicBezTo>
                  <a:pt x="825998" y="991643"/>
                  <a:pt x="857488" y="1028780"/>
                  <a:pt x="900112" y="1042988"/>
                </a:cubicBezTo>
                <a:cubicBezTo>
                  <a:pt x="1202070" y="1143641"/>
                  <a:pt x="784940" y="997710"/>
                  <a:pt x="1057275" y="1114425"/>
                </a:cubicBezTo>
                <a:cubicBezTo>
                  <a:pt x="1105280" y="1134999"/>
                  <a:pt x="1185148" y="1158716"/>
                  <a:pt x="1243012" y="1171575"/>
                </a:cubicBezTo>
                <a:cubicBezTo>
                  <a:pt x="1295436" y="1183225"/>
                  <a:pt x="1321835" y="1185221"/>
                  <a:pt x="1371600" y="1200150"/>
                </a:cubicBezTo>
                <a:cubicBezTo>
                  <a:pt x="1400450" y="1208805"/>
                  <a:pt x="1429018" y="1218431"/>
                  <a:pt x="1457325" y="1228725"/>
                </a:cubicBezTo>
                <a:cubicBezTo>
                  <a:pt x="1481428" y="1237490"/>
                  <a:pt x="1504019" y="1250552"/>
                  <a:pt x="1528762" y="1257300"/>
                </a:cubicBezTo>
                <a:cubicBezTo>
                  <a:pt x="1556710" y="1264922"/>
                  <a:pt x="1586383" y="1264562"/>
                  <a:pt x="1614487" y="1271588"/>
                </a:cubicBezTo>
                <a:cubicBezTo>
                  <a:pt x="1643708" y="1278893"/>
                  <a:pt x="1671637" y="1290638"/>
                  <a:pt x="1700212" y="1300163"/>
                </a:cubicBezTo>
                <a:cubicBezTo>
                  <a:pt x="1714500" y="1304925"/>
                  <a:pt x="1728089" y="1312951"/>
                  <a:pt x="1743075" y="1314450"/>
                </a:cubicBezTo>
                <a:lnTo>
                  <a:pt x="1885950" y="1328738"/>
                </a:lnTo>
                <a:cubicBezTo>
                  <a:pt x="1900237" y="1338263"/>
                  <a:pt x="1916670" y="1345171"/>
                  <a:pt x="1928812" y="1357313"/>
                </a:cubicBezTo>
                <a:cubicBezTo>
                  <a:pt x="1952019" y="1380520"/>
                  <a:pt x="1971020" y="1431177"/>
                  <a:pt x="1985962" y="1457325"/>
                </a:cubicBezTo>
                <a:cubicBezTo>
                  <a:pt x="1994481" y="1472234"/>
                  <a:pt x="2006858" y="1484829"/>
                  <a:pt x="2014537" y="1500188"/>
                </a:cubicBezTo>
                <a:cubicBezTo>
                  <a:pt x="2021272" y="1513658"/>
                  <a:pt x="2019417" y="1531290"/>
                  <a:pt x="2028825" y="1543050"/>
                </a:cubicBezTo>
                <a:cubicBezTo>
                  <a:pt x="2039552" y="1556458"/>
                  <a:pt x="2057400" y="1562100"/>
                  <a:pt x="2071687" y="1571625"/>
                </a:cubicBezTo>
                <a:cubicBezTo>
                  <a:pt x="2106903" y="1677271"/>
                  <a:pt x="2060862" y="1530630"/>
                  <a:pt x="2100262" y="1714500"/>
                </a:cubicBezTo>
                <a:cubicBezTo>
                  <a:pt x="2110078" y="1760307"/>
                  <a:pt x="2127818" y="1811456"/>
                  <a:pt x="2143125" y="1857375"/>
                </a:cubicBezTo>
                <a:cubicBezTo>
                  <a:pt x="2127889" y="2009728"/>
                  <a:pt x="2176700" y="2000250"/>
                  <a:pt x="2100262" y="200025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082675" y="2543175"/>
            <a:ext cx="6918325" cy="2014538"/>
          </a:xfrm>
          <a:custGeom>
            <a:avLst/>
            <a:gdLst>
              <a:gd name="connsiteX0" fmla="*/ 6918518 w 6918518"/>
              <a:gd name="connsiteY0" fmla="*/ 0 h 2014538"/>
              <a:gd name="connsiteX1" fmla="*/ 6889943 w 6918518"/>
              <a:gd name="connsiteY1" fmla="*/ 200025 h 2014538"/>
              <a:gd name="connsiteX2" fmla="*/ 6832793 w 6918518"/>
              <a:gd name="connsiteY2" fmla="*/ 242888 h 2014538"/>
              <a:gd name="connsiteX3" fmla="*/ 6761356 w 6918518"/>
              <a:gd name="connsiteY3" fmla="*/ 328613 h 2014538"/>
              <a:gd name="connsiteX4" fmla="*/ 6732781 w 6918518"/>
              <a:gd name="connsiteY4" fmla="*/ 371475 h 2014538"/>
              <a:gd name="connsiteX5" fmla="*/ 6575618 w 6918518"/>
              <a:gd name="connsiteY5" fmla="*/ 471488 h 2014538"/>
              <a:gd name="connsiteX6" fmla="*/ 6332731 w 6918518"/>
              <a:gd name="connsiteY6" fmla="*/ 585788 h 2014538"/>
              <a:gd name="connsiteX7" fmla="*/ 6261293 w 6918518"/>
              <a:gd name="connsiteY7" fmla="*/ 628650 h 2014538"/>
              <a:gd name="connsiteX8" fmla="*/ 6175568 w 6918518"/>
              <a:gd name="connsiteY8" fmla="*/ 642938 h 2014538"/>
              <a:gd name="connsiteX9" fmla="*/ 5961256 w 6918518"/>
              <a:gd name="connsiteY9" fmla="*/ 700088 h 2014538"/>
              <a:gd name="connsiteX10" fmla="*/ 5846956 w 6918518"/>
              <a:gd name="connsiteY10" fmla="*/ 742950 h 2014538"/>
              <a:gd name="connsiteX11" fmla="*/ 1460693 w 6918518"/>
              <a:gd name="connsiteY11" fmla="*/ 757238 h 2014538"/>
              <a:gd name="connsiteX12" fmla="*/ 1389256 w 6918518"/>
              <a:gd name="connsiteY12" fmla="*/ 771525 h 2014538"/>
              <a:gd name="connsiteX13" fmla="*/ 1346393 w 6918518"/>
              <a:gd name="connsiteY13" fmla="*/ 785813 h 2014538"/>
              <a:gd name="connsiteX14" fmla="*/ 1203518 w 6918518"/>
              <a:gd name="connsiteY14" fmla="*/ 828675 h 2014538"/>
              <a:gd name="connsiteX15" fmla="*/ 1160656 w 6918518"/>
              <a:gd name="connsiteY15" fmla="*/ 857250 h 2014538"/>
              <a:gd name="connsiteX16" fmla="*/ 1017781 w 6918518"/>
              <a:gd name="connsiteY16" fmla="*/ 885825 h 2014538"/>
              <a:gd name="connsiteX17" fmla="*/ 946343 w 6918518"/>
              <a:gd name="connsiteY17" fmla="*/ 900113 h 2014538"/>
              <a:gd name="connsiteX18" fmla="*/ 846331 w 6918518"/>
              <a:gd name="connsiteY18" fmla="*/ 1014413 h 2014538"/>
              <a:gd name="connsiteX19" fmla="*/ 803468 w 6918518"/>
              <a:gd name="connsiteY19" fmla="*/ 1057275 h 2014538"/>
              <a:gd name="connsiteX20" fmla="*/ 760606 w 6918518"/>
              <a:gd name="connsiteY20" fmla="*/ 1114425 h 2014538"/>
              <a:gd name="connsiteX21" fmla="*/ 646306 w 6918518"/>
              <a:gd name="connsiteY21" fmla="*/ 1228725 h 2014538"/>
              <a:gd name="connsiteX22" fmla="*/ 589156 w 6918518"/>
              <a:gd name="connsiteY22" fmla="*/ 1285875 h 2014538"/>
              <a:gd name="connsiteX23" fmla="*/ 503431 w 6918518"/>
              <a:gd name="connsiteY23" fmla="*/ 1314450 h 2014538"/>
              <a:gd name="connsiteX24" fmla="*/ 431993 w 6918518"/>
              <a:gd name="connsiteY24" fmla="*/ 1385888 h 2014538"/>
              <a:gd name="connsiteX25" fmla="*/ 403418 w 6918518"/>
              <a:gd name="connsiteY25" fmla="*/ 1428750 h 2014538"/>
              <a:gd name="connsiteX26" fmla="*/ 303406 w 6918518"/>
              <a:gd name="connsiteY26" fmla="*/ 1528763 h 2014538"/>
              <a:gd name="connsiteX27" fmla="*/ 231968 w 6918518"/>
              <a:gd name="connsiteY27" fmla="*/ 1600200 h 2014538"/>
              <a:gd name="connsiteX28" fmla="*/ 203393 w 6918518"/>
              <a:gd name="connsiteY28" fmla="*/ 1643063 h 2014538"/>
              <a:gd name="connsiteX29" fmla="*/ 131956 w 6918518"/>
              <a:gd name="connsiteY29" fmla="*/ 1728788 h 2014538"/>
              <a:gd name="connsiteX30" fmla="*/ 103381 w 6918518"/>
              <a:gd name="connsiteY30" fmla="*/ 1828800 h 2014538"/>
              <a:gd name="connsiteX31" fmla="*/ 74806 w 6918518"/>
              <a:gd name="connsiteY31" fmla="*/ 1914525 h 2014538"/>
              <a:gd name="connsiteX32" fmla="*/ 46231 w 6918518"/>
              <a:gd name="connsiteY32" fmla="*/ 1957388 h 2014538"/>
              <a:gd name="connsiteX33" fmla="*/ 3368 w 6918518"/>
              <a:gd name="connsiteY33" fmla="*/ 2014538 h 201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918518" h="2014538">
                <a:moveTo>
                  <a:pt x="6918518" y="0"/>
                </a:moveTo>
                <a:cubicBezTo>
                  <a:pt x="6908993" y="66675"/>
                  <a:pt x="6912359" y="136513"/>
                  <a:pt x="6889943" y="200025"/>
                </a:cubicBezTo>
                <a:cubicBezTo>
                  <a:pt x="6882018" y="222480"/>
                  <a:pt x="6849631" y="226050"/>
                  <a:pt x="6832793" y="242888"/>
                </a:cubicBezTo>
                <a:cubicBezTo>
                  <a:pt x="6806491" y="269190"/>
                  <a:pt x="6784192" y="299252"/>
                  <a:pt x="6761356" y="328613"/>
                </a:cubicBezTo>
                <a:cubicBezTo>
                  <a:pt x="6750814" y="342167"/>
                  <a:pt x="6745704" y="360168"/>
                  <a:pt x="6732781" y="371475"/>
                </a:cubicBezTo>
                <a:cubicBezTo>
                  <a:pt x="6717683" y="384686"/>
                  <a:pt x="6600711" y="458942"/>
                  <a:pt x="6575618" y="471488"/>
                </a:cubicBezTo>
                <a:cubicBezTo>
                  <a:pt x="6495586" y="511504"/>
                  <a:pt x="6409459" y="539752"/>
                  <a:pt x="6332731" y="585788"/>
                </a:cubicBezTo>
                <a:cubicBezTo>
                  <a:pt x="6308918" y="600075"/>
                  <a:pt x="6287391" y="619160"/>
                  <a:pt x="6261293" y="628650"/>
                </a:cubicBezTo>
                <a:cubicBezTo>
                  <a:pt x="6234068" y="638550"/>
                  <a:pt x="6203749" y="636228"/>
                  <a:pt x="6175568" y="642938"/>
                </a:cubicBezTo>
                <a:cubicBezTo>
                  <a:pt x="6103645" y="660063"/>
                  <a:pt x="6031986" y="678561"/>
                  <a:pt x="5961256" y="700088"/>
                </a:cubicBezTo>
                <a:cubicBezTo>
                  <a:pt x="5922328" y="711936"/>
                  <a:pt x="5887643" y="742433"/>
                  <a:pt x="5846956" y="742950"/>
                </a:cubicBezTo>
                <a:lnTo>
                  <a:pt x="1460693" y="757238"/>
                </a:lnTo>
                <a:cubicBezTo>
                  <a:pt x="1436881" y="762000"/>
                  <a:pt x="1412815" y="765635"/>
                  <a:pt x="1389256" y="771525"/>
                </a:cubicBezTo>
                <a:cubicBezTo>
                  <a:pt x="1374645" y="775178"/>
                  <a:pt x="1360818" y="781485"/>
                  <a:pt x="1346393" y="785813"/>
                </a:cubicBezTo>
                <a:cubicBezTo>
                  <a:pt x="1182796" y="834893"/>
                  <a:pt x="1300603" y="796315"/>
                  <a:pt x="1203518" y="828675"/>
                </a:cubicBezTo>
                <a:cubicBezTo>
                  <a:pt x="1189231" y="838200"/>
                  <a:pt x="1176014" y="849571"/>
                  <a:pt x="1160656" y="857250"/>
                </a:cubicBezTo>
                <a:cubicBezTo>
                  <a:pt x="1119578" y="877789"/>
                  <a:pt x="1057276" y="879243"/>
                  <a:pt x="1017781" y="885825"/>
                </a:cubicBezTo>
                <a:cubicBezTo>
                  <a:pt x="993827" y="889817"/>
                  <a:pt x="970156" y="895350"/>
                  <a:pt x="946343" y="900113"/>
                </a:cubicBezTo>
                <a:cubicBezTo>
                  <a:pt x="824893" y="981080"/>
                  <a:pt x="1013032" y="847716"/>
                  <a:pt x="846331" y="1014413"/>
                </a:cubicBezTo>
                <a:cubicBezTo>
                  <a:pt x="832043" y="1028700"/>
                  <a:pt x="816618" y="1041934"/>
                  <a:pt x="803468" y="1057275"/>
                </a:cubicBezTo>
                <a:cubicBezTo>
                  <a:pt x="787971" y="1075355"/>
                  <a:pt x="776697" y="1096872"/>
                  <a:pt x="760606" y="1114425"/>
                </a:cubicBezTo>
                <a:cubicBezTo>
                  <a:pt x="724197" y="1154144"/>
                  <a:pt x="684406" y="1190625"/>
                  <a:pt x="646306" y="1228725"/>
                </a:cubicBezTo>
                <a:cubicBezTo>
                  <a:pt x="627256" y="1247775"/>
                  <a:pt x="614714" y="1277356"/>
                  <a:pt x="589156" y="1285875"/>
                </a:cubicBezTo>
                <a:lnTo>
                  <a:pt x="503431" y="1314450"/>
                </a:lnTo>
                <a:cubicBezTo>
                  <a:pt x="433436" y="1454439"/>
                  <a:pt x="519587" y="1315813"/>
                  <a:pt x="431993" y="1385888"/>
                </a:cubicBezTo>
                <a:cubicBezTo>
                  <a:pt x="418584" y="1396615"/>
                  <a:pt x="414905" y="1415987"/>
                  <a:pt x="403418" y="1428750"/>
                </a:cubicBezTo>
                <a:cubicBezTo>
                  <a:pt x="371879" y="1463794"/>
                  <a:pt x="329558" y="1489535"/>
                  <a:pt x="303406" y="1528763"/>
                </a:cubicBezTo>
                <a:cubicBezTo>
                  <a:pt x="265306" y="1585913"/>
                  <a:pt x="289118" y="1562100"/>
                  <a:pt x="231968" y="1600200"/>
                </a:cubicBezTo>
                <a:cubicBezTo>
                  <a:pt x="222443" y="1614488"/>
                  <a:pt x="214386" y="1629871"/>
                  <a:pt x="203393" y="1643063"/>
                </a:cubicBezTo>
                <a:cubicBezTo>
                  <a:pt x="163893" y="1690464"/>
                  <a:pt x="158563" y="1675575"/>
                  <a:pt x="131956" y="1728788"/>
                </a:cubicBezTo>
                <a:cubicBezTo>
                  <a:pt x="119949" y="1752802"/>
                  <a:pt x="110250" y="1805903"/>
                  <a:pt x="103381" y="1828800"/>
                </a:cubicBezTo>
                <a:cubicBezTo>
                  <a:pt x="94726" y="1857650"/>
                  <a:pt x="91514" y="1889463"/>
                  <a:pt x="74806" y="1914525"/>
                </a:cubicBezTo>
                <a:cubicBezTo>
                  <a:pt x="65281" y="1928813"/>
                  <a:pt x="57224" y="1944196"/>
                  <a:pt x="46231" y="1957388"/>
                </a:cubicBezTo>
                <a:cubicBezTo>
                  <a:pt x="0" y="2012865"/>
                  <a:pt x="3368" y="1977865"/>
                  <a:pt x="3368" y="2014538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184482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Who can help the woman?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Woman: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Sorry, I can’t help her. I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 on the phone.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Yes, I can. I will pick up the apples.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Boy: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will wash the apples.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Girl: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I will clean the floor.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594" y="8791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听力原文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594" y="879103"/>
            <a:ext cx="6140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Listen and read. Then say the poem.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410" y="2471075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What is he doing? Look at him.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He's trying to get on the bus. </a:t>
            </a:r>
            <a:endParaRPr lang="en-US" altLang="zh-CN" sz="2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And what is she doing? Look at her. 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She's trying to get off the bus. </a:t>
            </a:r>
            <a:endParaRPr lang="en-US" altLang="zh-CN" sz="24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M4-U2-4 Listen and read. Then say the poem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917" y="738230"/>
            <a:ext cx="1296144" cy="12961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78731" y="2276872"/>
            <a:ext cx="23145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251917" y="4365104"/>
            <a:ext cx="2286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196752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And what am I doing? Look at me.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I'm trying to drive the bus.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But I can't do it.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Can another bus come and take half of us?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60232" y="1127633"/>
            <a:ext cx="2160240" cy="187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148" y="1196752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goals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732" y="2276872"/>
            <a:ext cx="83177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能够掌握单词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stairs, mess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用现在进行事态讲述正在发生的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事情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can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”谈论能力和向他人提供帮助的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情况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38810" y="1621019"/>
            <a:ext cx="81096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      ) 1. _____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mess. 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A. Who     B. What      C. Where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)2. I can't carry _______ all. 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A. them    B. they    C. their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)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 The apples are _______ the stairs. 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A. falling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down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 fall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down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 falls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)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Who can _______ me?   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A. helping     B. help    C. helped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115" y="894491"/>
            <a:ext cx="284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799823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0686" y="2852936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676" y="400506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8514" y="5085184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1916" y="2348880"/>
            <a:ext cx="8612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Read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text twice.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Write a task that you can</a:t>
            </a:r>
            <a:r>
              <a:rPr lang="en-US" altLang="zh-CN" sz="24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 do alone. Ask your friend for help.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40" y="1159877"/>
            <a:ext cx="28416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734800" y="101854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lean-the-win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38785" y="2060848"/>
            <a:ext cx="26860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59832" y="1463975"/>
            <a:ext cx="3642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What is 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he/she 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doing?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06293" y="5562324"/>
            <a:ext cx="4680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 is cleaning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windows.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76" y="844061"/>
            <a:ext cx="3198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Lead-in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weep-the-flo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56129" y="908720"/>
            <a:ext cx="3705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547664" y="443711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 is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cleaning/sweeping the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floor.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ater-the-gra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51720" y="836712"/>
            <a:ext cx="4720213" cy="31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286000" y="44371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She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watering the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grass.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13446" y="5147900"/>
            <a:ext cx="210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He is driving.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34125" y="5508625"/>
            <a:ext cx="18573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zh-CN" altLang="en-US" sz="28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66373" y="836712"/>
            <a:ext cx="3799210" cy="382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08892" y="1268760"/>
            <a:ext cx="6265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Look, listen and say.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903264"/>
            <a:ext cx="5775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Look, a panda is falling!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What? A panda is falling?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Oh! It</a:t>
            </a:r>
            <a:r>
              <a:rPr lang="en-US" altLang="zh-CN" sz="2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 a panda kite.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915816" y="44097"/>
            <a:ext cx="3765040" cy="936631"/>
            <a:chOff x="2915816" y="44097"/>
            <a:chExt cx="3765040" cy="9366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915816" y="44097"/>
              <a:ext cx="3765040" cy="93663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779912" y="166663"/>
              <a:ext cx="22429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课文学习</a:t>
              </a:r>
              <a:endPara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M4-U2-1 Look, listen and say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272" y="1008702"/>
            <a:ext cx="1240904" cy="12409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89844"/>
            <a:ext cx="2926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Listen and read.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018" y="1557678"/>
            <a:ext cx="4882054" cy="445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Oh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dear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can</a:t>
            </a: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 carry them all.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Look at the eggs.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the apples are falling down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stairs.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Now, the cola is falling, too.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a mess!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Who can help me?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0032" y="2040866"/>
            <a:ext cx="4046938" cy="33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4-U2-2 Listen and read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3501" y="692696"/>
            <a:ext cx="1360907" cy="13609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637265" y="4581128"/>
            <a:ext cx="1427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smtClean="0"/>
              <a:t>stairs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5776" y="52291"/>
            <a:ext cx="3765040" cy="93663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82884" y="166663"/>
            <a:ext cx="253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Image0000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514" y="1628800"/>
            <a:ext cx="4315011" cy="255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全屏显示(4:3)</PresentationFormat>
  <Paragraphs>94</Paragraphs>
  <Slides>21</Slides>
  <Notes>3</Notes>
  <HiddenSlides>0</HiddenSlides>
  <MMClips>4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 Unicode MS</vt:lpstr>
      <vt:lpstr>宋体</vt:lpstr>
      <vt:lpstr>微软雅黑</vt:lpstr>
      <vt:lpstr>Arial</vt:lpstr>
      <vt:lpstr>Arial Rounded MT Bold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2021-02-09T05:30:00Z</cp:lastPrinted>
  <dcterms:created xsi:type="dcterms:W3CDTF">2021-02-09T05:30:00Z</dcterms:created>
  <dcterms:modified xsi:type="dcterms:W3CDTF">2023-01-16T17:55:50Z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DB14ADCCD3514C8EA08FE14B45627613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