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2" r:id="rId4"/>
    <p:sldId id="263" r:id="rId5"/>
    <p:sldId id="265" r:id="rId6"/>
    <p:sldId id="272" r:id="rId7"/>
    <p:sldId id="257" r:id="rId8"/>
    <p:sldId id="258" r:id="rId9"/>
    <p:sldId id="259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932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57E29FB-F7CF-42C1-A15B-85BC34A0E9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7727DAF-8730-49A0-9B42-55D9DCE572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926A6-9154-4D42-A0BB-8B7F6D06525F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B246F-63A9-46C0-9CD4-9E4CCE183D88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52EC1-7392-4C5E-A641-33BF280E6DBE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02CB5-C574-426E-9121-3A75220CAE1F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205AA-B0FA-40DA-A7EE-551F44B42478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B55A4-F7BD-4D62-814D-8ADCC344E914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E8FDC-3CB4-4D57-9B8A-E424B6307956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247EA-ABA1-4549-BF7F-A0F9160DB6FB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32167-497B-4736-9088-813DE6247494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2FA79-2445-4409-A081-0D88E1B8ECA1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F15CF-6773-4038-9EF7-9A9A91E2A720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69CB9-C348-4C5B-86AC-4506B99E2E68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8D284-880E-4F94-BF38-ED94E516EB19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69501-3855-424F-849B-74CBA1EF84D3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F2BFA-3741-4E8B-8893-CD30C3B2F801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21163"/>
            <a:ext cx="7772400" cy="963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02250"/>
            <a:ext cx="6400800" cy="5524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78FA-46A7-4924-8708-4820353303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AE63-2E19-4886-9A8D-234C0871D3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7E4F-F880-47D2-AE6C-091E6932BC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4FD-BBAD-497F-AE19-2BA50962CD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6D90-089D-4C1C-A736-A42EA073A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64CB-4D00-4097-997B-E0792BD520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6F4B-1B34-454D-82E9-EA2A779119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3AAA-344F-4E3D-AEC5-A443EBA95B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1E33-16D5-46D6-B8E4-B711BA5942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8A3-65BD-4979-89F0-C95534272D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E24B-7D1A-41C4-8C6B-871F337B25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6330-8FCD-4D98-A0AE-CB9AAEE2B0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003B-A307-4E0E-814A-C7408F5ADE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CD0-C824-43C4-B1A0-8A0FD81934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A148-4681-409E-AEAD-3F38C883EF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7BBE-E195-4C59-B5D5-DAA54927F7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FA85-71AB-4378-988A-C3FF48A0F6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1A6-AEA8-4FF9-9588-C76D43301A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D63A-54AD-4679-9E0E-C5E84D3D3F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4397-ECF1-45DD-ABD0-B2149533EA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116731" y="2204864"/>
            <a:ext cx="662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百分数与小数的互化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5431" y="964915"/>
            <a:ext cx="4572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冀教版小学数学六年级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2654342" y="552604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571500" y="1214438"/>
            <a:ext cx="794861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百分数化成小数的方法：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）先把百分数写出分母是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的分数，再把分数改写成小数。（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）把百分号去掉，同时把小数点向左移动两位，位数不够时，用“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”补足。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500063" y="29289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把下面的小数化成百分数，百分数化成小数。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42938" y="3643313"/>
            <a:ext cx="778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1.37       2.3      0.0458      17.5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128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4429125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137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625" y="4429125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230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6063" y="4429125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4.58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0" y="4429125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0.175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86438" y="442912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1.28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0" y="442912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0.009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3562" name="图片 7" descr="抠图、试一试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066800"/>
            <a:ext cx="24574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6"/>
          <p:cNvSpPr txBox="1">
            <a:spLocks noChangeArrowheads="1"/>
          </p:cNvSpPr>
          <p:nvPr/>
        </p:nvSpPr>
        <p:spPr bwMode="auto">
          <a:xfrm>
            <a:off x="1219200" y="17145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试一试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500063" y="2643188"/>
            <a:ext cx="83581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、五、六年级同学浇树，五年级浇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棵，六年级浇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棵。</a:t>
            </a:r>
          </a:p>
        </p:txBody>
      </p: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500063" y="3786188"/>
            <a:ext cx="8358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）五年级浇树棵树占总棵树的百分之几？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500063" y="514350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）六年级浇树棵树占总棵树的百分之几？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14563" y="4500563"/>
            <a:ext cx="535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72÷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214563" y="5845175"/>
            <a:ext cx="535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88÷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pic>
        <p:nvPicPr>
          <p:cNvPr id="24583" name="图片 11" descr="抠图、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914400"/>
            <a:ext cx="2428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练一练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500063" y="1071563"/>
            <a:ext cx="635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、修一条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千米长的公路。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500063" y="4202113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）已修公路的长度约占全长的百分之几？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500063" y="5357813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）没修公路的长度约占全长的百分之几？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4773613"/>
            <a:ext cx="3786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110÷300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36.7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14563" y="5916613"/>
            <a:ext cx="535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÷300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63.3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24" y="1655763"/>
            <a:ext cx="6381549" cy="243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500063" y="1071563"/>
            <a:ext cx="8143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、某化肥厂第三季度计划生产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780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吨化肥，实际生产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960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吨。实际生产化肥是计划生产的百分之几？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1750" y="3643313"/>
            <a:ext cx="378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960÷780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123.1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4559300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答：实际生产化肥是计划生产的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123.1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500063" y="1071563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、把下面的小数化成百分数，百分数化成小数。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500063" y="3001963"/>
            <a:ext cx="7072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0.21     0.515     0.512     0.069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500063" y="3844925"/>
            <a:ext cx="6786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27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   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13.5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    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     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13.2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500063" y="1071563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5*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、水池面积占这块土地面积的百分之几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492896"/>
            <a:ext cx="4524375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50" y="1450975"/>
            <a:ext cx="855345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、结合具体事例，经历求百分数以及总结小数、百分数互化方法的过程。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、掌握求百分数的方法，能进行小数和百分数的互化，能解答求一个数是另一个数百分之几的简单问题。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、体会数学知识间的内在联系，获得愉快的数学学习体验。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095625" y="605015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500188" y="1219200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育才学校师生连续三年植树情况如下表。</a:t>
            </a:r>
          </a:p>
        </p:txBody>
      </p:sp>
      <p:pic>
        <p:nvPicPr>
          <p:cNvPr id="15363" name="图片 5" descr="QQ截图20140919140705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43000" y="1928813"/>
            <a:ext cx="69818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85813" y="4760913"/>
            <a:ext cx="7858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算一算，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2010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年、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2011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年和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年植树成活的棵树占植树棵树的百分之几？</a:t>
            </a:r>
          </a:p>
        </p:txBody>
      </p:sp>
      <p:pic>
        <p:nvPicPr>
          <p:cNvPr id="15365" name="图片 9" descr="QQ截图20140918092333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706438" y="990600"/>
            <a:ext cx="665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386" name="图片 3" descr="QQ截图20140919140705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43000" y="928688"/>
            <a:ext cx="69818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5334000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199÷200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0.995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 descr="QQ截图201409191423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589338"/>
            <a:ext cx="42195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QQ截图2014091914233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3735388"/>
            <a:ext cx="37147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QQ截图20140919140705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43000" y="928688"/>
            <a:ext cx="69818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88" y="3929063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145÷150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0.967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4833938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112÷120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0.925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85938" y="3337025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199÷200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0.995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85938" y="3956150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145÷150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0.967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85938" y="4551462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112÷120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0.925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3313212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99.5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6438" y="3956150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96.7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pic>
        <p:nvPicPr>
          <p:cNvPr id="7" name="图片 8" descr="抠图、议一议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836712"/>
            <a:ext cx="29289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285875" y="2694087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想一想，怎样把小数化成百分数？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86438" y="4551462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92.5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pic>
        <p:nvPicPr>
          <p:cNvPr id="10" name="图片 9" descr="QQ截图20140919142604.pn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85813" y="4837212"/>
            <a:ext cx="628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1143000" y="1214438"/>
            <a:ext cx="7286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某中学春季计划植树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棵，实际植了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295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棵。实际植树的棵树是计划植树的百分之几？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3714750"/>
            <a:ext cx="350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295÷250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1.18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87913" y="3714750"/>
            <a:ext cx="2255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118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pic>
        <p:nvPicPr>
          <p:cNvPr id="8" name="图片 7" descr="QQ截图20140919140705.pn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5429250" y="2357438"/>
            <a:ext cx="2867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50" y="4786313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答：实际植树的棵树是计划植树的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％。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500063" y="1000125"/>
            <a:ext cx="774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3" descr="抠图、议一议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143000"/>
            <a:ext cx="29289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43000" y="3214688"/>
            <a:ext cx="7000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想一想，怎样把百分数化成小数？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1506" name="图片 3" descr="小书本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42925" y="1143000"/>
            <a:ext cx="17303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38200" y="1524000"/>
            <a:ext cx="114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归纳总结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42938" y="3128963"/>
            <a:ext cx="79486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小数化成百分数的方法：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只把小数点向右移动两位（位数不够时，用“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”补足），同时在后面添上百分号。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夕阳无限好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夕阳无限好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夕阳无限好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566</Words>
  <Application>Microsoft Office PowerPoint</Application>
  <PresentationFormat>全屏显示(4:3)</PresentationFormat>
  <Paragraphs>69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华文楷体</vt:lpstr>
      <vt:lpstr>隶书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2014-09-19T06:56:00Z</dcterms:created>
  <dcterms:modified xsi:type="dcterms:W3CDTF">2023-01-16T17:56:41Z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670CD78FD6D9477EA53218AC4699B33C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