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59" r:id="rId2"/>
    <p:sldId id="360" r:id="rId3"/>
    <p:sldId id="363" r:id="rId4"/>
    <p:sldId id="277" r:id="rId5"/>
    <p:sldId id="294" r:id="rId6"/>
    <p:sldId id="376" r:id="rId7"/>
    <p:sldId id="293" r:id="rId8"/>
    <p:sldId id="278" r:id="rId9"/>
    <p:sldId id="279" r:id="rId10"/>
    <p:sldId id="280" r:id="rId11"/>
    <p:sldId id="281" r:id="rId12"/>
    <p:sldId id="295" r:id="rId13"/>
    <p:sldId id="296" r:id="rId14"/>
    <p:sldId id="297" r:id="rId15"/>
    <p:sldId id="282" r:id="rId16"/>
    <p:sldId id="283" r:id="rId17"/>
    <p:sldId id="298" r:id="rId18"/>
    <p:sldId id="286" r:id="rId19"/>
    <p:sldId id="287" r:id="rId20"/>
    <p:sldId id="377" r:id="rId21"/>
    <p:sldId id="288" r:id="rId22"/>
    <p:sldId id="284" r:id="rId23"/>
    <p:sldId id="285" r:id="rId24"/>
    <p:sldId id="378" r:id="rId25"/>
    <p:sldId id="271" r:id="rId26"/>
    <p:sldId id="289" r:id="rId27"/>
    <p:sldId id="37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02E"/>
    <a:srgbClr val="DE3732"/>
    <a:srgbClr val="C8242E"/>
    <a:srgbClr val="A3B2C6"/>
    <a:srgbClr val="CD0074"/>
    <a:srgbClr val="FF00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2" d="100"/>
          <a:sy n="102"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56A99D9E-1647-420E-8137-22D9728E1F59}"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CF428CB3-13DD-4DAB-A57B-842912C3C84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06B82-2973-465A-A1AC-0D1FD05DB1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254000"/>
            <a:ext cx="495300" cy="431800"/>
          </a:xfrm>
          <a:prstGeom prst="rect">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矩形 39"/>
          <p:cNvSpPr/>
          <p:nvPr userDrawn="1">
            <p:custDataLst>
              <p:tags r:id="rId1"/>
            </p:custDataLst>
          </p:nvPr>
        </p:nvSpPr>
        <p:spPr>
          <a:xfrm>
            <a:off x="97761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对角圆角矩形 13"/>
          <p:cNvSpPr/>
          <p:nvPr>
            <p:custDataLst>
              <p:tags r:id="rId1"/>
            </p:custDataLst>
          </p:nvPr>
        </p:nvSpPr>
        <p:spPr>
          <a:xfrm>
            <a:off x="10629900" y="-687865"/>
            <a:ext cx="1701800" cy="1701800"/>
          </a:xfrm>
          <a:prstGeom prst="round2Diag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pic>
        <p:nvPicPr>
          <p:cNvPr id="4" name="PA-图片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03466" y="2658254"/>
            <a:ext cx="5487531" cy="3658354"/>
          </a:xfrm>
          <a:prstGeom prst="rect">
            <a:avLst/>
          </a:prstGeom>
          <a:effectLst>
            <a:outerShdw blurRad="50800" dist="38100" dir="2700000" algn="tl" rotWithShape="0">
              <a:prstClr val="black">
                <a:alpha val="40000"/>
              </a:prstClr>
            </a:outerShdw>
          </a:effectLst>
        </p:spPr>
      </p:pic>
      <p:sp>
        <p:nvSpPr>
          <p:cNvPr id="26" name="PA-矩形 25"/>
          <p:cNvSpPr/>
          <p:nvPr>
            <p:custDataLst>
              <p:tags r:id="rId3"/>
            </p:custDataLst>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0" name="PA-矩形 39"/>
          <p:cNvSpPr/>
          <p:nvPr>
            <p:custDataLst>
              <p:tags r:id="rId4"/>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精品课件系列</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grpSp>
        <p:nvGrpSpPr>
          <p:cNvPr id="57" name="组合 56"/>
          <p:cNvGrpSpPr/>
          <p:nvPr/>
        </p:nvGrpSpPr>
        <p:grpSpPr>
          <a:xfrm>
            <a:off x="10381545" y="1372157"/>
            <a:ext cx="968011" cy="2019469"/>
            <a:chOff x="10400595" y="2115265"/>
            <a:chExt cx="968011" cy="2019469"/>
          </a:xfrm>
          <a:solidFill>
            <a:srgbClr val="DE3732"/>
          </a:solidFill>
        </p:grpSpPr>
        <p:sp>
          <p:nvSpPr>
            <p:cNvPr id="58" name="椭圆 57"/>
            <p:cNvSpPr/>
            <p:nvPr/>
          </p:nvSpPr>
          <p:spPr>
            <a:xfrm flipH="1">
              <a:off x="10400595" y="2115265"/>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数</a:t>
              </a:r>
            </a:p>
          </p:txBody>
        </p:sp>
        <p:sp>
          <p:nvSpPr>
            <p:cNvPr id="59" name="椭圆 58"/>
            <p:cNvSpPr/>
            <p:nvPr/>
          </p:nvSpPr>
          <p:spPr>
            <a:xfrm flipH="1">
              <a:off x="10400595" y="3166723"/>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学</a:t>
              </a:r>
            </a:p>
          </p:txBody>
        </p:sp>
      </p:grpSp>
      <p:grpSp>
        <p:nvGrpSpPr>
          <p:cNvPr id="60" name="组合 59"/>
          <p:cNvGrpSpPr/>
          <p:nvPr/>
        </p:nvGrpSpPr>
        <p:grpSpPr>
          <a:xfrm>
            <a:off x="5523230" y="1427480"/>
            <a:ext cx="4795520" cy="2000169"/>
            <a:chOff x="5610047" y="2170691"/>
            <a:chExt cx="4727412" cy="2000066"/>
          </a:xfrm>
        </p:grpSpPr>
        <p:sp>
          <p:nvSpPr>
            <p:cNvPr id="61" name="矩形 60"/>
            <p:cNvSpPr/>
            <p:nvPr/>
          </p:nvSpPr>
          <p:spPr>
            <a:xfrm flipH="1">
              <a:off x="5610047" y="2867697"/>
              <a:ext cx="4727412" cy="829902"/>
            </a:xfrm>
            <a:prstGeom prst="rect">
              <a:avLst/>
            </a:prstGeom>
          </p:spPr>
          <p:txBody>
            <a:bodyPr wrap="square">
              <a:spAutoFit/>
            </a:bodyPr>
            <a:lstStyle/>
            <a:p>
              <a:pPr lvl="0" algn="dist">
                <a:defRPr/>
              </a:pPr>
              <a:r>
                <a:rPr lang="en-US" altLang="zh-CN" sz="4800" kern="0" dirty="0">
                  <a:cs typeface="+mn-ea"/>
                  <a:sym typeface="+mn-lt"/>
                </a:rPr>
                <a:t>6.3 24</a:t>
              </a:r>
              <a:r>
                <a:rPr lang="zh-CN" altLang="en-US" sz="4800" kern="0" dirty="0">
                  <a:cs typeface="+mn-ea"/>
                  <a:sym typeface="+mn-lt"/>
                </a:rPr>
                <a:t>时计时法</a:t>
              </a:r>
            </a:p>
          </p:txBody>
        </p:sp>
        <p:sp>
          <p:nvSpPr>
            <p:cNvPr id="62" name="矩形 61"/>
            <p:cNvSpPr/>
            <p:nvPr/>
          </p:nvSpPr>
          <p:spPr>
            <a:xfrm flipH="1">
              <a:off x="5649254" y="3771998"/>
              <a:ext cx="4527381" cy="398759"/>
            </a:xfrm>
            <a:prstGeom prst="rect">
              <a:avLst/>
            </a:prstGeom>
          </p:spPr>
          <p:txBody>
            <a:bodyPr wrap="square">
              <a:spAutoFit/>
            </a:bodyPr>
            <a:lstStyle/>
            <a:p>
              <a:pPr lvl="0" algn="dist"/>
              <a:r>
                <a:rPr lang="en-US" altLang="zh-CN" sz="2000" kern="0" dirty="0">
                  <a:effectLst>
                    <a:outerShdw blurRad="38100" dist="38100" dir="2700000" algn="tl">
                      <a:srgbClr val="000000">
                        <a:alpha val="43137"/>
                      </a:srgbClr>
                    </a:outerShdw>
                  </a:effectLst>
                  <a:cs typeface="+mn-ea"/>
                  <a:sym typeface="+mn-lt"/>
                </a:rPr>
                <a:t>TIME MANAGEMENT</a:t>
              </a:r>
              <a:endParaRPr kumimoji="0" lang="zh-CN" altLang="en-US" sz="2000" b="0" i="0" u="none" strike="noStrike" kern="0" cap="none" spc="0" normalizeH="0" baseline="0" noProof="0" dirty="0">
                <a:ln>
                  <a:noFill/>
                </a:ln>
                <a:effectLst>
                  <a:outerShdw blurRad="38100" dist="38100" dir="2700000" algn="tl">
                    <a:srgbClr val="000000">
                      <a:alpha val="43137"/>
                    </a:srgbClr>
                  </a:outerShdw>
                </a:effectLst>
                <a:uLnTx/>
                <a:uFillTx/>
                <a:cs typeface="+mn-ea"/>
                <a:sym typeface="+mn-lt"/>
              </a:endParaRPr>
            </a:p>
          </p:txBody>
        </p:sp>
        <p:sp>
          <p:nvSpPr>
            <p:cNvPr id="63" name="矩形 62"/>
            <p:cNvSpPr/>
            <p:nvPr/>
          </p:nvSpPr>
          <p:spPr>
            <a:xfrm flipH="1">
              <a:off x="8234706" y="2170691"/>
              <a:ext cx="1980029" cy="52194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800" kern="0" dirty="0">
                  <a:solidFill>
                    <a:schemeClr val="bg1">
                      <a:lumMod val="50000"/>
                    </a:schemeClr>
                  </a:solidFill>
                  <a:cs typeface="+mn-ea"/>
                  <a:sym typeface="+mn-lt"/>
                </a:rPr>
                <a:t>三年级下册</a:t>
              </a:r>
              <a:endParaRPr kumimoji="0" lang="zh-CN" altLang="en-US" sz="2800" b="0" i="0" strike="noStrike" kern="0" cap="none" spc="0" normalizeH="0" baseline="0" noProof="0" dirty="0">
                <a:ln>
                  <a:noFill/>
                </a:ln>
                <a:solidFill>
                  <a:schemeClr val="bg1">
                    <a:lumMod val="50000"/>
                  </a:schemeClr>
                </a:solidFill>
                <a:uLnTx/>
                <a:uFillTx/>
                <a:cs typeface="+mn-ea"/>
                <a:sym typeface="+mn-lt"/>
              </a:endParaRPr>
            </a:p>
          </p:txBody>
        </p:sp>
      </p:grpSp>
      <p:grpSp>
        <p:nvGrpSpPr>
          <p:cNvPr id="64" name="组合 63"/>
          <p:cNvGrpSpPr/>
          <p:nvPr/>
        </p:nvGrpSpPr>
        <p:grpSpPr>
          <a:xfrm>
            <a:off x="4832350" y="3727292"/>
            <a:ext cx="6456101" cy="1310805"/>
            <a:chOff x="4851400" y="4470400"/>
            <a:chExt cx="6456101" cy="1310805"/>
          </a:xfrm>
        </p:grpSpPr>
        <p:sp>
          <p:nvSpPr>
            <p:cNvPr id="65" name="矩形 64"/>
            <p:cNvSpPr/>
            <p:nvPr/>
          </p:nvSpPr>
          <p:spPr>
            <a:xfrm flipH="1">
              <a:off x="5211501" y="4564707"/>
              <a:ext cx="6096000" cy="423321"/>
            </a:xfrm>
            <a:prstGeom prst="rect">
              <a:avLst/>
            </a:prstGeom>
          </p:spPr>
          <p:txBody>
            <a:bodyPr>
              <a:spAutoFit/>
            </a:bodyPr>
            <a:lstStyle/>
            <a:p>
              <a:pPr algn="r">
                <a:lnSpc>
                  <a:spcPct val="150000"/>
                </a:lnSpc>
              </a:pPr>
              <a:r>
                <a:rPr lang="zh-CN" altLang="en-US" sz="1600" dirty="0">
                  <a:cs typeface="+mn-ea"/>
                  <a:sym typeface="+mn-lt"/>
                </a:rPr>
                <a:t>时间管理方法并不是要把所有事情做完，而是更有效的运用时间</a:t>
              </a:r>
            </a:p>
          </p:txBody>
        </p:sp>
        <p:grpSp>
          <p:nvGrpSpPr>
            <p:cNvPr id="66" name="组合 65"/>
            <p:cNvGrpSpPr/>
            <p:nvPr/>
          </p:nvGrpSpPr>
          <p:grpSpPr>
            <a:xfrm>
              <a:off x="7237676" y="5311896"/>
              <a:ext cx="3941617" cy="469309"/>
              <a:chOff x="7430325" y="5513399"/>
              <a:chExt cx="3941617" cy="469309"/>
            </a:xfrm>
          </p:grpSpPr>
          <p:sp>
            <p:nvSpPr>
              <p:cNvPr id="68" name="矩形: 圆角 11"/>
              <p:cNvSpPr/>
              <p:nvPr/>
            </p:nvSpPr>
            <p:spPr>
              <a:xfrm flipH="1">
                <a:off x="9591379" y="5513399"/>
                <a:ext cx="1780563" cy="469309"/>
              </a:xfrm>
              <a:prstGeom prst="roundRect">
                <a:avLst>
                  <a:gd name="adj" fmla="val 50000"/>
                </a:avLst>
              </a:prstGeom>
              <a:noFill/>
              <a:ln w="25400" cap="flat" cmpd="sng" algn="ctr">
                <a:solidFill>
                  <a:srgbClr val="DE3732"/>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cs typeface="+mn-ea"/>
                    <a:sym typeface="+mn-lt"/>
                  </a:rPr>
                  <a:t>汇报时间：</a:t>
                </a:r>
                <a:r>
                  <a:rPr lang="en-US" altLang="zh-CN" sz="1400" kern="0" dirty="0">
                    <a:cs typeface="+mn-ea"/>
                    <a:sym typeface="+mn-lt"/>
                  </a:rPr>
                  <a:t>20XX</a:t>
                </a:r>
                <a:endParaRPr lang="zh-CN" altLang="en-US" sz="1400" kern="0" dirty="0">
                  <a:cs typeface="+mn-ea"/>
                  <a:sym typeface="+mn-lt"/>
                </a:endParaRPr>
              </a:p>
            </p:txBody>
          </p:sp>
          <p:sp>
            <p:nvSpPr>
              <p:cNvPr id="69" name="矩形: 圆角 11"/>
              <p:cNvSpPr/>
              <p:nvPr/>
            </p:nvSpPr>
            <p:spPr>
              <a:xfrm flipH="1">
                <a:off x="7430325" y="5513399"/>
                <a:ext cx="1780563" cy="469309"/>
              </a:xfrm>
              <a:prstGeom prst="roundRect">
                <a:avLst>
                  <a:gd name="adj" fmla="val 50000"/>
                </a:avLst>
              </a:prstGeom>
              <a:solidFill>
                <a:srgbClr val="DE373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smtClean="0">
                    <a:solidFill>
                      <a:schemeClr val="bg1"/>
                    </a:solidFill>
                    <a:cs typeface="+mn-ea"/>
                    <a:sym typeface="+mn-lt"/>
                  </a:rPr>
                  <a:t>老师：</a:t>
                </a:r>
                <a:r>
                  <a:rPr lang="en-US" altLang="zh-CN" sz="1400" kern="0" smtClean="0">
                    <a:solidFill>
                      <a:schemeClr val="bg1"/>
                    </a:solidFill>
                    <a:cs typeface="+mn-ea"/>
                    <a:sym typeface="+mn-lt"/>
                  </a:rPr>
                  <a:t>PPT818</a:t>
                </a:r>
                <a:endParaRPr lang="zh-CN" altLang="en-US" sz="1400" kern="0" dirty="0">
                  <a:solidFill>
                    <a:schemeClr val="bg1"/>
                  </a:solidFill>
                  <a:cs typeface="+mn-ea"/>
                  <a:sym typeface="+mn-lt"/>
                </a:endParaRPr>
              </a:p>
            </p:txBody>
          </p:sp>
        </p:grpSp>
        <p:cxnSp>
          <p:nvCxnSpPr>
            <p:cNvPr id="67" name="直接连接符 66"/>
            <p:cNvCxnSpPr/>
            <p:nvPr/>
          </p:nvCxnSpPr>
          <p:spPr>
            <a:xfrm>
              <a:off x="4851400" y="4470400"/>
              <a:ext cx="6418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14:bounceEnd="38000">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14:bounceEnd="38000">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14:bounceEnd="38000">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141970" y="2290445"/>
            <a:ext cx="2912110" cy="2912110"/>
            <a:chOff x="6021070" y="1356995"/>
            <a:chExt cx="2912110" cy="2912110"/>
          </a:xfrm>
        </p:grpSpPr>
        <p:pic>
          <p:nvPicPr>
            <p:cNvPr id="6146" name="图片 2" descr="CgMBmFIHiruAWbmfAAMWEptcio420700"/>
            <p:cNvPicPr>
              <a:picLocks noChangeAspect="1"/>
            </p:cNvPicPr>
            <p:nvPr/>
          </p:nvPicPr>
          <p:blipFill>
            <a:blip r:embed="rId3"/>
            <a:stretch>
              <a:fillRect/>
            </a:stretch>
          </p:blipFill>
          <p:spPr>
            <a:xfrm>
              <a:off x="6021070" y="1356995"/>
              <a:ext cx="2912110" cy="2912110"/>
            </a:xfrm>
            <a:prstGeom prst="rect">
              <a:avLst/>
            </a:prstGeom>
            <a:noFill/>
            <a:ln w="9525">
              <a:noFill/>
            </a:ln>
          </p:spPr>
        </p:pic>
        <p:pic>
          <p:nvPicPr>
            <p:cNvPr id="2" name="图片 1"/>
            <p:cNvPicPr>
              <a:picLocks noChangeAspect="1"/>
            </p:cNvPicPr>
            <p:nvPr/>
          </p:nvPicPr>
          <p:blipFill>
            <a:blip r:embed="rId4"/>
            <a:stretch>
              <a:fillRect/>
            </a:stretch>
          </p:blipFill>
          <p:spPr>
            <a:xfrm>
              <a:off x="7309506" y="2157636"/>
              <a:ext cx="352381" cy="114286"/>
            </a:xfrm>
            <a:prstGeom prst="rect">
              <a:avLst/>
            </a:prstGeom>
          </p:spPr>
        </p:pic>
        <p:pic>
          <p:nvPicPr>
            <p:cNvPr id="11" name="图片 10"/>
            <p:cNvPicPr>
              <a:picLocks noChangeAspect="1"/>
            </p:cNvPicPr>
            <p:nvPr/>
          </p:nvPicPr>
          <p:blipFill>
            <a:blip r:embed="rId4"/>
            <a:stretch>
              <a:fillRect/>
            </a:stretch>
          </p:blipFill>
          <p:spPr>
            <a:xfrm>
              <a:off x="7236296" y="3321560"/>
              <a:ext cx="352381" cy="114286"/>
            </a:xfrm>
            <a:prstGeom prst="rect">
              <a:avLst/>
            </a:prstGeom>
          </p:spPr>
        </p:pic>
      </p:grpSp>
      <p:sp>
        <p:nvSpPr>
          <p:cNvPr id="13" name="文本框 9"/>
          <p:cNvSpPr txBox="1">
            <a:spLocks noChangeArrowheads="1"/>
          </p:cNvSpPr>
          <p:nvPr/>
        </p:nvSpPr>
        <p:spPr bwMode="auto">
          <a:xfrm>
            <a:off x="1009427" y="1673887"/>
            <a:ext cx="7937195"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将</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时到中午</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12</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时，时针走过的时间用</a:t>
            </a: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红圈</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表示。</a:t>
            </a:r>
            <a:endPar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4" name="文本框 10"/>
          <p:cNvSpPr txBox="1">
            <a:spLocks noChangeArrowheads="1"/>
          </p:cNvSpPr>
          <p:nvPr/>
        </p:nvSpPr>
        <p:spPr bwMode="auto">
          <a:xfrm>
            <a:off x="1009427" y="2698767"/>
            <a:ext cx="7374060"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中午</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12</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时到</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时，时针走过的时间用</a:t>
            </a:r>
            <a:r>
              <a:rPr kumimoji="0" lang="zh-CN" altLang="en-US" sz="2400" b="1" i="0" u="none" strike="noStrike" kern="1200" cap="none" spc="0" normalizeH="0" baseline="0" noProof="0" dirty="0">
                <a:ln>
                  <a:noFill/>
                </a:ln>
                <a:solidFill>
                  <a:srgbClr val="0099FF"/>
                </a:solidFill>
                <a:effectLst/>
                <a:uLnTx/>
                <a:uFillTx/>
                <a:latin typeface="+mn-lt"/>
                <a:ea typeface="+mn-ea"/>
                <a:cs typeface="+mn-ea"/>
                <a:sym typeface="+mn-lt"/>
              </a:rPr>
              <a:t>蓝圈</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表示。</a:t>
            </a:r>
          </a:p>
        </p:txBody>
      </p:sp>
      <p:sp>
        <p:nvSpPr>
          <p:cNvPr id="10" name="AutoShape 27"/>
          <p:cNvSpPr/>
          <p:nvPr/>
        </p:nvSpPr>
        <p:spPr>
          <a:xfrm flipH="1">
            <a:off x="3856992" y="3595372"/>
            <a:ext cx="2677795" cy="1607185"/>
          </a:xfrm>
          <a:prstGeom prst="wedgeRoundRectCallout">
            <a:avLst>
              <a:gd name="adj1" fmla="val 95387"/>
              <a:gd name="adj2" fmla="val 54306"/>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如果把钟面上时针走过的一天的时间展开，会是什么样子呢？</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8" name="椭圆 7"/>
          <p:cNvSpPr/>
          <p:nvPr/>
        </p:nvSpPr>
        <p:spPr>
          <a:xfrm>
            <a:off x="8244842" y="2377442"/>
            <a:ext cx="2723515" cy="2714625"/>
          </a:xfrm>
          <a:prstGeom prst="ellipse">
            <a:avLst/>
          </a:prstGeom>
          <a:noFill/>
          <a:ln w="57150" cap="flat" cmpd="sng">
            <a:solidFill>
              <a:srgbClr val="FF5050"/>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9" name="椭圆 8"/>
          <p:cNvSpPr/>
          <p:nvPr/>
        </p:nvSpPr>
        <p:spPr>
          <a:xfrm>
            <a:off x="8176260" y="2324102"/>
            <a:ext cx="2879090" cy="2825115"/>
          </a:xfrm>
          <a:prstGeom prst="ellipse">
            <a:avLst/>
          </a:prstGeom>
          <a:noFill/>
          <a:ln w="57150" cap="flat" cmpd="sng">
            <a:solidFill>
              <a:srgbClr val="00B0F0"/>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15" name="文本框 14"/>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16" name="图片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667" y="4177848"/>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cBhvr>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0" grpId="0" bldLvl="0" animBg="1"/>
      <p:bldP spid="8" grpId="0" bldLvl="0" animBg="1"/>
      <p:bldP spid="9" grpId="0" bldLvl="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2133602" y="3337560"/>
            <a:ext cx="4039235" cy="8724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从</a:t>
            </a:r>
            <a:r>
              <a:rPr kumimoji="0" lang="en-US" altLang="zh-CN" sz="2800" b="1" i="0" u="none" strike="noStrike" kern="1200" cap="none" spc="0" normalizeH="0" baseline="0" noProof="0" dirty="0">
                <a:ln>
                  <a:noFill/>
                </a:ln>
                <a:solidFill>
                  <a:prstClr val="black"/>
                </a:solidFill>
                <a:effectLst/>
                <a:uLnTx/>
                <a:uFillTx/>
                <a:cs typeface="+mn-ea"/>
                <a:sym typeface="+mn-lt"/>
              </a:rPr>
              <a:t>0</a:t>
            </a:r>
            <a:r>
              <a:rPr kumimoji="0" lang="zh-CN" altLang="en-US" sz="2800" b="1" i="0" u="none" strike="noStrike" kern="1200" cap="none" spc="0" normalizeH="0" baseline="0" noProof="0" dirty="0">
                <a:ln>
                  <a:noFill/>
                </a:ln>
                <a:solidFill>
                  <a:prstClr val="black"/>
                </a:solidFill>
                <a:effectLst/>
                <a:uLnTx/>
                <a:uFillTx/>
                <a:cs typeface="+mn-ea"/>
                <a:sym typeface="+mn-lt"/>
              </a:rPr>
              <a:t>时到</a:t>
            </a:r>
            <a:r>
              <a:rPr kumimoji="0" lang="en-US" altLang="zh-CN" sz="2800" b="1" i="0" u="none" strike="noStrike" kern="1200" cap="none" spc="0" normalizeH="0" baseline="0" noProof="0" dirty="0">
                <a:ln>
                  <a:noFill/>
                </a:ln>
                <a:solidFill>
                  <a:prstClr val="black"/>
                </a:solidFill>
                <a:effectLst/>
                <a:uLnTx/>
                <a:uFillTx/>
                <a:cs typeface="+mn-ea"/>
                <a:sym typeface="+mn-lt"/>
              </a:rPr>
              <a:t>24</a:t>
            </a:r>
            <a:r>
              <a:rPr kumimoji="0" lang="zh-CN" altLang="en-US" sz="2800" b="1" i="0" u="none" strike="noStrike" kern="1200" cap="none" spc="0" normalizeH="0" baseline="0" noProof="0" dirty="0">
                <a:ln>
                  <a:noFill/>
                </a:ln>
                <a:solidFill>
                  <a:prstClr val="black"/>
                </a:solidFill>
                <a:effectLst/>
                <a:uLnTx/>
                <a:uFillTx/>
                <a:cs typeface="+mn-ea"/>
                <a:sym typeface="+mn-lt"/>
              </a:rPr>
              <a:t>时的计时法，</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通常叫做</a:t>
            </a:r>
            <a:r>
              <a:rPr kumimoji="0" lang="en-US" altLang="zh-CN" sz="2800" b="1" i="0" u="none" strike="noStrike" kern="1200" cap="none" spc="0" normalizeH="0" baseline="0" noProof="0" dirty="0">
                <a:ln>
                  <a:noFill/>
                </a:ln>
                <a:solidFill>
                  <a:srgbClr val="0000FF"/>
                </a:solidFill>
                <a:effectLst/>
                <a:uLnTx/>
                <a:uFillTx/>
                <a:cs typeface="+mn-ea"/>
                <a:sym typeface="+mn-lt"/>
              </a:rPr>
              <a:t>24</a:t>
            </a:r>
            <a:r>
              <a:rPr kumimoji="0" lang="zh-CN" altLang="en-US" sz="2800" b="1" i="0" u="none" strike="noStrike" kern="1200" cap="none" spc="0" normalizeH="0" baseline="0" noProof="0" dirty="0">
                <a:ln>
                  <a:noFill/>
                </a:ln>
                <a:solidFill>
                  <a:srgbClr val="0000FF"/>
                </a:solidFill>
                <a:effectLst/>
                <a:uLnTx/>
                <a:uFillTx/>
                <a:cs typeface="+mn-ea"/>
                <a:sym typeface="+mn-lt"/>
              </a:rPr>
              <a:t>时计时法</a:t>
            </a:r>
            <a:r>
              <a:rPr kumimoji="0" lang="zh-CN" altLang="en-US" sz="2800" b="1" i="0" u="none" strike="noStrike" kern="1200" cap="none" spc="0" normalizeH="0" baseline="0" noProof="0" dirty="0">
                <a:ln>
                  <a:noFill/>
                </a:ln>
                <a:solidFill>
                  <a:prstClr val="black"/>
                </a:solidFill>
                <a:effectLst/>
                <a:uLnTx/>
                <a:uFillTx/>
                <a:cs typeface="+mn-ea"/>
                <a:sym typeface="+mn-lt"/>
              </a:rPr>
              <a:t>。</a:t>
            </a:r>
          </a:p>
        </p:txBody>
      </p:sp>
      <p:sp>
        <p:nvSpPr>
          <p:cNvPr id="40" name="圆角矩形 39"/>
          <p:cNvSpPr/>
          <p:nvPr/>
        </p:nvSpPr>
        <p:spPr>
          <a:xfrm>
            <a:off x="2133602" y="4425950"/>
            <a:ext cx="4039235" cy="853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通常所说的下午</a:t>
            </a:r>
            <a:r>
              <a:rPr kumimoji="0" lang="en-US" altLang="zh-CN" sz="2800" b="1" i="0" u="none" strike="noStrike" kern="1200" cap="none" spc="0" normalizeH="0" baseline="0" noProof="0" dirty="0">
                <a:ln>
                  <a:noFill/>
                </a:ln>
                <a:solidFill>
                  <a:prstClr val="black"/>
                </a:solidFill>
                <a:effectLst/>
                <a:uLnTx/>
                <a:uFillTx/>
                <a:cs typeface="+mn-ea"/>
                <a:sym typeface="+mn-lt"/>
              </a:rPr>
              <a:t>5</a:t>
            </a:r>
            <a:r>
              <a:rPr kumimoji="0" lang="zh-CN" altLang="en-US" sz="2800" b="1" i="0" u="none" strike="noStrike" kern="1200" cap="none" spc="0" normalizeH="0" baseline="0" noProof="0" dirty="0">
                <a:ln>
                  <a:noFill/>
                </a:ln>
                <a:solidFill>
                  <a:prstClr val="black"/>
                </a:solidFill>
                <a:effectLst/>
                <a:uLnTx/>
                <a:uFillTx/>
                <a:cs typeface="+mn-ea"/>
                <a:sym typeface="+mn-lt"/>
              </a:rPr>
              <a:t>时等都是</a:t>
            </a:r>
            <a:r>
              <a:rPr kumimoji="0" lang="zh-CN" altLang="en-US" sz="2800" b="1" i="0" u="none" strike="noStrike" kern="1200" cap="none" spc="0" normalizeH="0" baseline="0" noProof="0" dirty="0">
                <a:ln>
                  <a:noFill/>
                </a:ln>
                <a:solidFill>
                  <a:srgbClr val="0000FF"/>
                </a:solidFill>
                <a:effectLst/>
                <a:uLnTx/>
                <a:uFillTx/>
                <a:cs typeface="+mn-ea"/>
                <a:sym typeface="+mn-lt"/>
              </a:rPr>
              <a:t>普通计时法</a:t>
            </a:r>
            <a:r>
              <a:rPr kumimoji="0" lang="zh-CN" altLang="en-US" sz="2800" b="1" i="0" u="none" strike="noStrike" kern="1200" cap="none" spc="0" normalizeH="0" baseline="0" noProof="0" dirty="0">
                <a:ln>
                  <a:noFill/>
                </a:ln>
                <a:solidFill>
                  <a:prstClr val="black"/>
                </a:solidFill>
                <a:effectLst/>
                <a:uLnTx/>
                <a:uFillTx/>
                <a:cs typeface="+mn-ea"/>
                <a:sym typeface="+mn-lt"/>
              </a:rPr>
              <a:t>。</a:t>
            </a:r>
          </a:p>
        </p:txBody>
      </p:sp>
      <p:grpSp>
        <p:nvGrpSpPr>
          <p:cNvPr id="15368" name="组合 7"/>
          <p:cNvGrpSpPr/>
          <p:nvPr/>
        </p:nvGrpSpPr>
        <p:grpSpPr>
          <a:xfrm>
            <a:off x="7224715" y="2845755"/>
            <a:ext cx="2859087" cy="2808287"/>
            <a:chOff x="12493" y="4817"/>
            <a:chExt cx="4504" cy="4422"/>
          </a:xfrm>
        </p:grpSpPr>
        <p:pic>
          <p:nvPicPr>
            <p:cNvPr id="15369" name="Picture 133" descr="u1jx01_3_01"/>
            <p:cNvPicPr>
              <a:picLocks noChangeAspect="1"/>
            </p:cNvPicPr>
            <p:nvPr/>
          </p:nvPicPr>
          <p:blipFill>
            <a:blip r:embed="rId3"/>
            <a:stretch>
              <a:fillRect/>
            </a:stretch>
          </p:blipFill>
          <p:spPr>
            <a:xfrm>
              <a:off x="12533" y="5156"/>
              <a:ext cx="4465" cy="3720"/>
            </a:xfrm>
            <a:prstGeom prst="rect">
              <a:avLst/>
            </a:prstGeom>
            <a:noFill/>
            <a:ln w="9525">
              <a:noFill/>
            </a:ln>
          </p:spPr>
        </p:pic>
        <p:sp>
          <p:nvSpPr>
            <p:cNvPr id="6" name="同心圆 5"/>
            <p:cNvSpPr/>
            <p:nvPr/>
          </p:nvSpPr>
          <p:spPr>
            <a:xfrm>
              <a:off x="12493" y="4817"/>
              <a:ext cx="4422" cy="4422"/>
            </a:xfrm>
            <a:prstGeom prst="donut">
              <a:avLst>
                <a:gd name="adj" fmla="val 11708"/>
              </a:avLst>
            </a:prstGeom>
            <a:solidFill>
              <a:srgbClr val="D3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black"/>
                </a:solidFill>
                <a:effectLst/>
                <a:uLnTx/>
                <a:uFillTx/>
                <a:cs typeface="+mn-ea"/>
                <a:sym typeface="+mn-lt"/>
              </a:endParaRPr>
            </a:p>
          </p:txBody>
        </p:sp>
        <p:sp>
          <p:nvSpPr>
            <p:cNvPr id="7" name="椭圆 6"/>
            <p:cNvSpPr/>
            <p:nvPr/>
          </p:nvSpPr>
          <p:spPr>
            <a:xfrm>
              <a:off x="12493" y="4817"/>
              <a:ext cx="4422" cy="4422"/>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grpSp>
      <p:pic>
        <p:nvPicPr>
          <p:cNvPr id="15372" name="图片 8" descr="图片3"/>
          <p:cNvPicPr>
            <a:picLocks noChangeAspect="1"/>
          </p:cNvPicPr>
          <p:nvPr/>
        </p:nvPicPr>
        <p:blipFill>
          <a:blip r:embed="rId4"/>
          <a:stretch>
            <a:fillRect/>
          </a:stretch>
        </p:blipFill>
        <p:spPr>
          <a:xfrm flipH="1">
            <a:off x="8582027" y="3458530"/>
            <a:ext cx="93663" cy="828675"/>
          </a:xfrm>
          <a:prstGeom prst="rect">
            <a:avLst/>
          </a:prstGeom>
          <a:noFill/>
          <a:ln w="9525">
            <a:noFill/>
          </a:ln>
        </p:spPr>
      </p:pic>
      <p:grpSp>
        <p:nvGrpSpPr>
          <p:cNvPr id="10" name="组合 9"/>
          <p:cNvGrpSpPr/>
          <p:nvPr/>
        </p:nvGrpSpPr>
        <p:grpSpPr>
          <a:xfrm>
            <a:off x="8088313" y="3701415"/>
            <a:ext cx="1079500" cy="1079500"/>
            <a:chOff x="15985" y="2238"/>
            <a:chExt cx="1700" cy="1700"/>
          </a:xfrm>
        </p:grpSpPr>
        <p:sp>
          <p:nvSpPr>
            <p:cNvPr id="11" name="椭圆 10"/>
            <p:cNvSpPr/>
            <p:nvPr/>
          </p:nvSpPr>
          <p:spPr>
            <a:xfrm>
              <a:off x="15985" y="2238"/>
              <a:ext cx="1701" cy="1701"/>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pic>
          <p:nvPicPr>
            <p:cNvPr id="15375" name="图片 11" descr="图片4"/>
            <p:cNvPicPr>
              <a:picLocks noChangeAspect="1"/>
            </p:cNvPicPr>
            <p:nvPr/>
          </p:nvPicPr>
          <p:blipFill>
            <a:blip r:embed="rId5"/>
            <a:stretch>
              <a:fillRect/>
            </a:stretch>
          </p:blipFill>
          <p:spPr>
            <a:xfrm>
              <a:off x="16713" y="2354"/>
              <a:ext cx="246" cy="866"/>
            </a:xfrm>
            <a:prstGeom prst="rect">
              <a:avLst/>
            </a:prstGeom>
            <a:noFill/>
            <a:ln w="9525">
              <a:noFill/>
            </a:ln>
          </p:spPr>
        </p:pic>
      </p:grpSp>
      <p:sp>
        <p:nvSpPr>
          <p:cNvPr id="8" name="文本框 7"/>
          <p:cNvSpPr txBox="1"/>
          <p:nvPr/>
        </p:nvSpPr>
        <p:spPr>
          <a:xfrm>
            <a:off x="9055102" y="2973229"/>
            <a:ext cx="288925"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13</a:t>
            </a:r>
          </a:p>
        </p:txBody>
      </p:sp>
      <p:sp>
        <p:nvSpPr>
          <p:cNvPr id="9" name="文本框 8"/>
          <p:cNvSpPr txBox="1"/>
          <p:nvPr/>
        </p:nvSpPr>
        <p:spPr>
          <a:xfrm>
            <a:off x="9486900" y="3524409"/>
            <a:ext cx="287338"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14</a:t>
            </a:r>
          </a:p>
        </p:txBody>
      </p:sp>
      <p:sp>
        <p:nvSpPr>
          <p:cNvPr id="12" name="文本框 11"/>
          <p:cNvSpPr txBox="1"/>
          <p:nvPr/>
        </p:nvSpPr>
        <p:spPr>
          <a:xfrm>
            <a:off x="9632950" y="4057809"/>
            <a:ext cx="287338"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15</a:t>
            </a:r>
          </a:p>
        </p:txBody>
      </p:sp>
      <p:sp>
        <p:nvSpPr>
          <p:cNvPr id="29" name="文本框 28"/>
          <p:cNvSpPr txBox="1"/>
          <p:nvPr/>
        </p:nvSpPr>
        <p:spPr>
          <a:xfrm>
            <a:off x="9486900" y="4559459"/>
            <a:ext cx="287338"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16</a:t>
            </a:r>
          </a:p>
        </p:txBody>
      </p:sp>
      <p:sp>
        <p:nvSpPr>
          <p:cNvPr id="13" name="文本框 12"/>
          <p:cNvSpPr txBox="1"/>
          <p:nvPr/>
        </p:nvSpPr>
        <p:spPr>
          <a:xfrm>
            <a:off x="9055100" y="5019041"/>
            <a:ext cx="287338"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17</a:t>
            </a:r>
          </a:p>
        </p:txBody>
      </p:sp>
      <p:sp>
        <p:nvSpPr>
          <p:cNvPr id="31" name="文本框 30"/>
          <p:cNvSpPr txBox="1"/>
          <p:nvPr/>
        </p:nvSpPr>
        <p:spPr>
          <a:xfrm>
            <a:off x="8485190" y="5174616"/>
            <a:ext cx="287337"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18</a:t>
            </a:r>
          </a:p>
        </p:txBody>
      </p:sp>
      <p:sp>
        <p:nvSpPr>
          <p:cNvPr id="32" name="文本框 31"/>
          <p:cNvSpPr txBox="1"/>
          <p:nvPr/>
        </p:nvSpPr>
        <p:spPr>
          <a:xfrm>
            <a:off x="7923215" y="5019041"/>
            <a:ext cx="288925"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19</a:t>
            </a:r>
          </a:p>
        </p:txBody>
      </p:sp>
      <p:sp>
        <p:nvSpPr>
          <p:cNvPr id="33" name="文本框 32"/>
          <p:cNvSpPr txBox="1"/>
          <p:nvPr/>
        </p:nvSpPr>
        <p:spPr>
          <a:xfrm>
            <a:off x="7497765" y="4559459"/>
            <a:ext cx="287337"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20</a:t>
            </a:r>
          </a:p>
        </p:txBody>
      </p:sp>
      <p:sp>
        <p:nvSpPr>
          <p:cNvPr id="34" name="文本框 33"/>
          <p:cNvSpPr txBox="1"/>
          <p:nvPr/>
        </p:nvSpPr>
        <p:spPr>
          <a:xfrm>
            <a:off x="7324725" y="4057809"/>
            <a:ext cx="287338"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21</a:t>
            </a:r>
          </a:p>
        </p:txBody>
      </p:sp>
      <p:sp>
        <p:nvSpPr>
          <p:cNvPr id="14" name="文本框 13"/>
          <p:cNvSpPr txBox="1"/>
          <p:nvPr/>
        </p:nvSpPr>
        <p:spPr>
          <a:xfrm>
            <a:off x="7497765" y="3524409"/>
            <a:ext cx="287337"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22</a:t>
            </a:r>
          </a:p>
        </p:txBody>
      </p:sp>
      <p:sp>
        <p:nvSpPr>
          <p:cNvPr id="15" name="文本框 14"/>
          <p:cNvSpPr txBox="1"/>
          <p:nvPr/>
        </p:nvSpPr>
        <p:spPr>
          <a:xfrm>
            <a:off x="7923215" y="2973229"/>
            <a:ext cx="288925"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23</a:t>
            </a:r>
          </a:p>
        </p:txBody>
      </p:sp>
      <p:sp>
        <p:nvSpPr>
          <p:cNvPr id="16" name="文本框 15"/>
          <p:cNvSpPr txBox="1"/>
          <p:nvPr/>
        </p:nvSpPr>
        <p:spPr>
          <a:xfrm>
            <a:off x="8485190" y="2865279"/>
            <a:ext cx="287337" cy="368300"/>
          </a:xfrm>
          <a:prstGeom prst="rect">
            <a:avLst/>
          </a:prstGeom>
          <a:solidFill>
            <a:schemeClr val="bg1"/>
          </a:solidFill>
          <a:ln w="9525" cap="flat" cmpd="sng">
            <a:solidFill>
              <a:srgbClr val="C00000"/>
            </a:solidFill>
            <a:prstDash val="solid"/>
            <a:round/>
            <a:headEnd type="none" w="med" len="med"/>
            <a:tailEnd type="none" w="med" len="med"/>
          </a:ln>
        </p:spPr>
        <p:txBody>
          <a:bodyPr wrap="square"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cs typeface="+mn-ea"/>
                <a:sym typeface="+mn-lt"/>
              </a:rPr>
              <a:t>24</a:t>
            </a:r>
          </a:p>
        </p:txBody>
      </p:sp>
      <p:pic>
        <p:nvPicPr>
          <p:cNvPr id="20" name="Picture 11"/>
          <p:cNvPicPr>
            <a:picLocks noChangeAspect="1"/>
          </p:cNvPicPr>
          <p:nvPr/>
        </p:nvPicPr>
        <p:blipFill>
          <a:blip r:embed="rId6">
            <a:clrChange>
              <a:clrFrom>
                <a:srgbClr val="FFFFFF"/>
              </a:clrFrom>
              <a:clrTo>
                <a:srgbClr val="FFFFFF">
                  <a:alpha val="0"/>
                </a:srgbClr>
              </a:clrTo>
            </a:clrChange>
          </a:blip>
          <a:srcRect t="33186"/>
          <a:stretch>
            <a:fillRect/>
          </a:stretch>
        </p:blipFill>
        <p:spPr>
          <a:xfrm>
            <a:off x="1698625" y="1492252"/>
            <a:ext cx="8936038" cy="1304925"/>
          </a:xfrm>
          <a:prstGeom prst="rect">
            <a:avLst/>
          </a:prstGeom>
          <a:noFill/>
          <a:ln w="12700">
            <a:noFill/>
          </a:ln>
        </p:spPr>
      </p:pic>
      <p:pic>
        <p:nvPicPr>
          <p:cNvPr id="21" name="Picture 11"/>
          <p:cNvPicPr/>
          <p:nvPr/>
        </p:nvPicPr>
        <p:blipFill>
          <a:blip r:embed="rId6">
            <a:clrChange>
              <a:clrFrom>
                <a:srgbClr val="FFFFFF"/>
              </a:clrFrom>
              <a:clrTo>
                <a:srgbClr val="FFFFFF">
                  <a:alpha val="0"/>
                </a:srgbClr>
              </a:clrTo>
            </a:clrChange>
          </a:blip>
          <a:srcRect t="72697" r="47374" b="20602"/>
          <a:stretch>
            <a:fillRect/>
          </a:stretch>
        </p:blipFill>
        <p:spPr>
          <a:xfrm>
            <a:off x="1698627" y="2089150"/>
            <a:ext cx="4702175" cy="215900"/>
          </a:xfrm>
          <a:prstGeom prst="rect">
            <a:avLst/>
          </a:prstGeom>
          <a:noFill/>
          <a:ln w="12700">
            <a:noFill/>
          </a:ln>
        </p:spPr>
      </p:pic>
      <p:pic>
        <p:nvPicPr>
          <p:cNvPr id="41" name="Picture 11"/>
          <p:cNvPicPr/>
          <p:nvPr/>
        </p:nvPicPr>
        <p:blipFill>
          <a:blip r:embed="rId6">
            <a:clrChange>
              <a:clrFrom>
                <a:srgbClr val="FFFFFF"/>
              </a:clrFrom>
              <a:clrTo>
                <a:srgbClr val="FFFFFF">
                  <a:alpha val="0"/>
                </a:srgbClr>
              </a:clrTo>
            </a:clrChange>
          </a:blip>
          <a:srcRect l="52626" t="73228" r="1308" b="20602"/>
          <a:stretch>
            <a:fillRect/>
          </a:stretch>
        </p:blipFill>
        <p:spPr>
          <a:xfrm>
            <a:off x="6413500" y="2101850"/>
            <a:ext cx="4116388" cy="198438"/>
          </a:xfrm>
          <a:prstGeom prst="rect">
            <a:avLst/>
          </a:prstGeom>
          <a:noFill/>
          <a:ln w="12700">
            <a:noFill/>
          </a:ln>
        </p:spPr>
      </p:pic>
      <p:sp>
        <p:nvSpPr>
          <p:cNvPr id="27" name="文本框 26"/>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800000">
                                      <p:cBhvr>
                                        <p:cTn id="14" dur="200" fill="hold"/>
                                        <p:tgtEl>
                                          <p:spTgt spid="1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100"/>
                                  </p:stCondLst>
                                  <p:childTnLst>
                                    <p:animRot by="19800000">
                                      <p:cBhvr>
                                        <p:cTn id="22" dur="1000" fill="hold"/>
                                        <p:tgtEl>
                                          <p:spTgt spid="10"/>
                                        </p:tgtEl>
                                        <p:attrNameLst>
                                          <p:attrName>r</p:attrName>
                                        </p:attrNameLst>
                                      </p:cBhvr>
                                    </p:animRot>
                                  </p:childTnLst>
                                </p:cTn>
                              </p:par>
                              <p:par>
                                <p:cTn id="23" presetID="1" presetClass="entr" presetSubtype="0" fill="hold" grpId="0" nodeType="withEffect">
                                  <p:stCondLst>
                                    <p:cond delay="10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30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40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70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90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110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1"/>
                                        </p:tgtEl>
                                        <p:attrNameLst>
                                          <p:attrName>style.visibility</p:attrName>
                                        </p:attrNameLst>
                                      </p:cBhvr>
                                      <p:to>
                                        <p:strVal val="hidden"/>
                                      </p:to>
                                    </p:set>
                                  </p:childTnLst>
                                </p:cTn>
                              </p:par>
                              <p:par>
                                <p:cTn id="49" presetID="3" presetClass="entr" presetSubtype="1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8" grpId="0" bldLvl="0" animBg="1"/>
      <p:bldP spid="9" grpId="0" bldLvl="0" animBg="1"/>
      <p:bldP spid="12" grpId="0" bldLvl="0" animBg="1"/>
      <p:bldP spid="29" grpId="0" bldLvl="0" animBg="1"/>
      <p:bldP spid="13" grpId="0" bldLvl="0" animBg="1"/>
      <p:bldP spid="31" grpId="0" bldLvl="0" animBg="1"/>
      <p:bldP spid="32" grpId="0" bldLvl="0" animBg="1"/>
      <p:bldP spid="33" grpId="0" bldLvl="0" animBg="1"/>
      <p:bldP spid="34" grpId="0" bldLvl="0" animBg="1"/>
      <p:bldP spid="14" grpId="0" bldLvl="0" animBg="1"/>
      <p:bldP spid="15" grpId="0" bldLvl="0" animBg="1"/>
      <p:bldP spid="16" grpId="0" bldLvl="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1"/>
          <p:cNvPicPr>
            <a:picLocks noChangeAspect="1"/>
          </p:cNvPicPr>
          <p:nvPr/>
        </p:nvPicPr>
        <p:blipFill>
          <a:blip r:embed="rId3">
            <a:clrChange>
              <a:clrFrom>
                <a:srgbClr val="FFFFFF"/>
              </a:clrFrom>
              <a:clrTo>
                <a:srgbClr val="FFFFFF">
                  <a:alpha val="0"/>
                </a:srgbClr>
              </a:clrTo>
            </a:clrChange>
          </a:blip>
          <a:stretch>
            <a:fillRect/>
          </a:stretch>
        </p:blipFill>
        <p:spPr>
          <a:xfrm>
            <a:off x="1660525" y="1592900"/>
            <a:ext cx="8936038" cy="1952625"/>
          </a:xfrm>
          <a:prstGeom prst="rect">
            <a:avLst/>
          </a:prstGeom>
          <a:noFill/>
          <a:ln w="12700">
            <a:noFill/>
          </a:ln>
        </p:spPr>
      </p:pic>
      <p:pic>
        <p:nvPicPr>
          <p:cNvPr id="50" name="Picture 16"/>
          <p:cNvPicPr>
            <a:picLocks noChangeAspect="1"/>
          </p:cNvPicPr>
          <p:nvPr/>
        </p:nvPicPr>
        <p:blipFill>
          <a:blip r:embed="rId4"/>
          <a:stretch>
            <a:fillRect/>
          </a:stretch>
        </p:blipFill>
        <p:spPr>
          <a:xfrm>
            <a:off x="2054227" y="3761423"/>
            <a:ext cx="1884363" cy="1809750"/>
          </a:xfrm>
          <a:prstGeom prst="rect">
            <a:avLst/>
          </a:prstGeom>
          <a:noFill/>
          <a:ln w="12700">
            <a:noFill/>
          </a:ln>
        </p:spPr>
      </p:pic>
      <p:cxnSp>
        <p:nvCxnSpPr>
          <p:cNvPr id="51" name="直接连接符 50"/>
          <p:cNvCxnSpPr/>
          <p:nvPr/>
        </p:nvCxnSpPr>
        <p:spPr>
          <a:xfrm flipV="1">
            <a:off x="2355852" y="3070860"/>
            <a:ext cx="3844925" cy="12700"/>
          </a:xfrm>
          <a:prstGeom prst="line">
            <a:avLst/>
          </a:prstGeom>
          <a:ln w="19050">
            <a:solidFill>
              <a:srgbClr val="FF5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3114677" y="3115312"/>
            <a:ext cx="854075" cy="841375"/>
          </a:xfrm>
          <a:prstGeom prst="straightConnector1">
            <a:avLst/>
          </a:prstGeom>
          <a:ln w="25400">
            <a:solidFill>
              <a:srgbClr val="FF505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289175" y="3975735"/>
            <a:ext cx="1416050" cy="1373188"/>
          </a:xfrm>
          <a:prstGeom prst="ellipse">
            <a:avLst/>
          </a:prstGeom>
          <a:noFill/>
          <a:ln w="57150">
            <a:solidFill>
              <a:srgbClr val="FF5050"/>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1">
              <a:ln>
                <a:noFill/>
              </a:ln>
              <a:solidFill>
                <a:prstClr val="black"/>
              </a:solidFill>
              <a:effectLst/>
              <a:uLnTx/>
              <a:uFillTx/>
              <a:cs typeface="+mn-ea"/>
              <a:sym typeface="+mn-lt"/>
            </a:endParaRPr>
          </a:p>
        </p:txBody>
      </p:sp>
      <p:sp>
        <p:nvSpPr>
          <p:cNvPr id="54" name="椭圆 53"/>
          <p:cNvSpPr/>
          <p:nvPr/>
        </p:nvSpPr>
        <p:spPr>
          <a:xfrm>
            <a:off x="2044700" y="3761425"/>
            <a:ext cx="1905000" cy="1801813"/>
          </a:xfrm>
          <a:prstGeom prst="ellipse">
            <a:avLst/>
          </a:prstGeom>
          <a:noFill/>
          <a:ln w="57150">
            <a:solidFill>
              <a:srgbClr val="0099FF"/>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1">
              <a:ln>
                <a:noFill/>
              </a:ln>
              <a:solidFill>
                <a:prstClr val="black"/>
              </a:solidFill>
              <a:effectLst/>
              <a:uLnTx/>
              <a:uFillTx/>
              <a:cs typeface="+mn-ea"/>
              <a:sym typeface="+mn-lt"/>
            </a:endParaRPr>
          </a:p>
        </p:txBody>
      </p:sp>
      <p:cxnSp>
        <p:nvCxnSpPr>
          <p:cNvPr id="55" name="直接连接符 54"/>
          <p:cNvCxnSpPr/>
          <p:nvPr/>
        </p:nvCxnSpPr>
        <p:spPr>
          <a:xfrm flipV="1">
            <a:off x="6207127" y="3059750"/>
            <a:ext cx="3844925" cy="11113"/>
          </a:xfrm>
          <a:prstGeom prst="line">
            <a:avLst/>
          </a:prstGeom>
          <a:ln w="19050">
            <a:solidFill>
              <a:srgbClr val="0099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3794125" y="3083560"/>
            <a:ext cx="3632200" cy="1028700"/>
          </a:xfrm>
          <a:prstGeom prst="straightConnector1">
            <a:avLst/>
          </a:prstGeom>
          <a:ln w="25400">
            <a:solidFill>
              <a:srgbClr val="0099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V="1">
            <a:off x="4041775" y="4542473"/>
            <a:ext cx="914400" cy="1588"/>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4980303" y="4253231"/>
            <a:ext cx="2231390" cy="460375"/>
          </a:xfrm>
          <a:prstGeom prst="rect">
            <a:avLst/>
          </a:prstGeom>
          <a:solidFill>
            <a:schemeClr val="accent6"/>
          </a:solidFill>
          <a:effectLst>
            <a:softEdge rad="63500"/>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1">
                <a:ln>
                  <a:noFill/>
                </a:ln>
                <a:solidFill>
                  <a:prstClr val="white"/>
                </a:solidFill>
                <a:effectLst/>
                <a:uLnTx/>
                <a:uFillTx/>
                <a:cs typeface="+mn-ea"/>
                <a:sym typeface="+mn-lt"/>
              </a:rPr>
              <a:t>24</a:t>
            </a:r>
            <a:r>
              <a:rPr kumimoji="0" lang="zh-CN" altLang="en-US" sz="2400" b="1" i="0" u="none" strike="noStrike" kern="1200" cap="none" spc="0" normalizeH="0" baseline="0" noProof="1">
                <a:ln>
                  <a:noFill/>
                </a:ln>
                <a:solidFill>
                  <a:prstClr val="white"/>
                </a:solidFill>
                <a:effectLst/>
                <a:uLnTx/>
                <a:uFillTx/>
                <a:cs typeface="+mn-ea"/>
                <a:sym typeface="+mn-lt"/>
              </a:rPr>
              <a:t>时钟表盘</a:t>
            </a:r>
          </a:p>
        </p:txBody>
      </p:sp>
      <p:sp>
        <p:nvSpPr>
          <p:cNvPr id="59" name="Rectangle 3"/>
          <p:cNvSpPr/>
          <p:nvPr/>
        </p:nvSpPr>
        <p:spPr>
          <a:xfrm>
            <a:off x="7211697" y="4026765"/>
            <a:ext cx="3306445" cy="1200329"/>
          </a:xfrm>
          <a:prstGeom prst="rect">
            <a:avLst/>
          </a:prstGeom>
          <a:solidFill>
            <a:srgbClr val="FFFFFF">
              <a:alpha val="59999"/>
            </a:srgbClr>
          </a:solid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经过一天，钟面上的时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针转了（  ）圈。</a:t>
            </a:r>
          </a:p>
        </p:txBody>
      </p:sp>
      <p:sp>
        <p:nvSpPr>
          <p:cNvPr id="60" name="Text Box 14"/>
          <p:cNvSpPr txBox="1"/>
          <p:nvPr/>
        </p:nvSpPr>
        <p:spPr>
          <a:xfrm>
            <a:off x="8405180" y="4581527"/>
            <a:ext cx="522287" cy="460375"/>
          </a:xfrm>
          <a:prstGeom prst="rect">
            <a:avLst/>
          </a:prstGeom>
          <a:noFill/>
          <a:ln w="12700">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2</a:t>
            </a:r>
          </a:p>
        </p:txBody>
      </p:sp>
      <p:sp>
        <p:nvSpPr>
          <p:cNvPr id="64" name="文本框 63"/>
          <p:cNvSpPr txBox="1"/>
          <p:nvPr/>
        </p:nvSpPr>
        <p:spPr>
          <a:xfrm>
            <a:off x="3959227" y="4996549"/>
            <a:ext cx="606869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小组交流：内外圈的读数有什么关系？</a:t>
            </a:r>
          </a:p>
        </p:txBody>
      </p:sp>
      <p:sp>
        <p:nvSpPr>
          <p:cNvPr id="15" name="文本框 14"/>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par>
                                <p:cTn id="38" presetID="22" presetClass="entr" presetSubtype="8"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blinds(horizontal)">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64"/>
                                        </p:tgtEl>
                                        <p:attrNameLst>
                                          <p:attrName>style.visibility</p:attrName>
                                        </p:attrNameLst>
                                      </p:cBhvr>
                                      <p:to>
                                        <p:strVal val="visible"/>
                                      </p:to>
                                    </p:set>
                                    <p:anim to="" calcmode="lin" valueType="num">
                                      <p:cBhvr>
                                        <p:cTn id="54" dur="1" fill="hold"/>
                                        <p:tgtEl>
                                          <p:spTgt spid="64"/>
                                        </p:tgtEl>
                                      </p:cBhvr>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9" grpId="0" bldLvl="0" animBg="1"/>
      <p:bldP spid="60" grpId="0"/>
      <p:bldP spid="6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p:cNvPicPr>
            <a:picLocks noChangeAspect="1"/>
          </p:cNvPicPr>
          <p:nvPr/>
        </p:nvPicPr>
        <p:blipFill>
          <a:blip r:embed="rId3">
            <a:clrChange>
              <a:clrFrom>
                <a:srgbClr val="FFFFFF"/>
              </a:clrFrom>
              <a:clrTo>
                <a:srgbClr val="FFFFFF">
                  <a:alpha val="0"/>
                </a:srgbClr>
              </a:clrTo>
            </a:clrChange>
          </a:blip>
          <a:srcRect t="33186"/>
          <a:stretch>
            <a:fillRect/>
          </a:stretch>
        </p:blipFill>
        <p:spPr>
          <a:xfrm>
            <a:off x="1627981" y="1556794"/>
            <a:ext cx="8936038" cy="1304925"/>
          </a:xfrm>
          <a:prstGeom prst="rect">
            <a:avLst/>
          </a:prstGeom>
          <a:noFill/>
          <a:ln w="12700">
            <a:noFill/>
          </a:ln>
        </p:spPr>
      </p:pic>
      <p:sp>
        <p:nvSpPr>
          <p:cNvPr id="18437" name="文本框 4"/>
          <p:cNvSpPr txBox="1"/>
          <p:nvPr/>
        </p:nvSpPr>
        <p:spPr>
          <a:xfrm>
            <a:off x="3793331" y="3072857"/>
            <a:ext cx="5280613" cy="461665"/>
          </a:xfrm>
          <a:prstGeom prst="rect">
            <a:avLst/>
          </a:prstGeom>
          <a:noFill/>
          <a:ln w="9525">
            <a:noFill/>
          </a:ln>
        </p:spPr>
        <p:txBody>
          <a:bodyPr wrap="none" anchor="t">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cs typeface="+mn-ea"/>
                <a:sym typeface="+mn-lt"/>
              </a:rPr>
              <a:t>下面的蓝色数比上面的蓝色数大</a:t>
            </a:r>
            <a:r>
              <a:rPr kumimoji="0" lang="en-US" altLang="zh-CN" sz="2400" b="1" i="0" u="none" strike="noStrike" kern="1200" cap="none" spc="0" normalizeH="0" baseline="0" noProof="0" dirty="0">
                <a:ln>
                  <a:noFill/>
                </a:ln>
                <a:solidFill>
                  <a:srgbClr val="FF0000"/>
                </a:solidFill>
                <a:effectLst/>
                <a:uLnTx/>
                <a:uFillTx/>
                <a:cs typeface="+mn-ea"/>
                <a:sym typeface="+mn-lt"/>
              </a:rPr>
              <a:t>12</a:t>
            </a:r>
            <a:r>
              <a:rPr kumimoji="0" lang="zh-CN" altLang="en-US" sz="2400" b="1" i="0" u="none" strike="noStrike" kern="1200" cap="none" spc="0" normalizeH="0" baseline="0" noProof="0" dirty="0">
                <a:ln>
                  <a:noFill/>
                </a:ln>
                <a:solidFill>
                  <a:srgbClr val="FF0000"/>
                </a:solidFill>
                <a:effectLst/>
                <a:uLnTx/>
                <a:uFillTx/>
                <a:cs typeface="+mn-ea"/>
                <a:sym typeface="+mn-lt"/>
              </a:rPr>
              <a:t>。</a:t>
            </a:r>
          </a:p>
        </p:txBody>
      </p:sp>
      <p:sp>
        <p:nvSpPr>
          <p:cNvPr id="17420" name="AutoShape 27"/>
          <p:cNvSpPr/>
          <p:nvPr/>
        </p:nvSpPr>
        <p:spPr>
          <a:xfrm>
            <a:off x="3718835" y="3698419"/>
            <a:ext cx="5448768" cy="923018"/>
          </a:xfrm>
          <a:prstGeom prst="wedgeRoundRectCallout">
            <a:avLst>
              <a:gd name="adj1" fmla="val 56102"/>
              <a:gd name="adj2" fmla="val 36089"/>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200" cap="none" spc="0" normalizeH="0" baseline="0" noProof="0" dirty="0">
                <a:ln>
                  <a:noFill/>
                </a:ln>
                <a:solidFill>
                  <a:prstClr val="black"/>
                </a:solidFill>
                <a:effectLst/>
                <a:uLnTx/>
                <a:uFillTx/>
                <a:cs typeface="+mn-ea"/>
                <a:sym typeface="+mn-lt"/>
              </a:rPr>
              <a:t>从中午</a:t>
            </a:r>
            <a:r>
              <a:rPr kumimoji="0" lang="en-US" altLang="zh-CN" sz="2400" b="1" i="0" u="none" strike="noStrike" kern="1200" cap="none" spc="0" normalizeH="0" baseline="0" noProof="0" dirty="0">
                <a:ln>
                  <a:noFill/>
                </a:ln>
                <a:solidFill>
                  <a:prstClr val="black"/>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时开始，</a:t>
            </a:r>
            <a:r>
              <a:rPr kumimoji="0" lang="en-US" altLang="zh-CN" sz="2400" b="1" i="0" u="none" strike="noStrike" kern="1200" cap="none" spc="0" normalizeH="0" baseline="0" noProof="0" dirty="0">
                <a:ln>
                  <a:noFill/>
                </a:ln>
                <a:solidFill>
                  <a:prstClr val="black"/>
                </a:solidFill>
                <a:effectLst/>
                <a:uLnTx/>
                <a:uFillTx/>
                <a:cs typeface="+mn-ea"/>
                <a:sym typeface="+mn-lt"/>
              </a:rPr>
              <a:t>24</a:t>
            </a:r>
            <a:r>
              <a:rPr kumimoji="0" lang="zh-CN" altLang="en-US" sz="2400" b="1" i="0" u="none" strike="noStrike" kern="1200" cap="none" spc="0" normalizeH="0" baseline="0" noProof="0" dirty="0">
                <a:ln>
                  <a:noFill/>
                </a:ln>
                <a:solidFill>
                  <a:prstClr val="black"/>
                </a:solidFill>
                <a:effectLst/>
                <a:uLnTx/>
                <a:uFillTx/>
                <a:cs typeface="+mn-ea"/>
                <a:sym typeface="+mn-lt"/>
              </a:rPr>
              <a:t>时计时法的时刻比普通计时法要大</a:t>
            </a:r>
            <a:r>
              <a:rPr kumimoji="0" lang="en-US" altLang="zh-CN" sz="2400" b="1" i="0" u="none" strike="noStrike" kern="1200" cap="none" spc="0" normalizeH="0" baseline="0" noProof="0" dirty="0">
                <a:ln>
                  <a:noFill/>
                </a:ln>
                <a:solidFill>
                  <a:prstClr val="black"/>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a:t>
            </a:r>
          </a:p>
        </p:txBody>
      </p:sp>
      <p:sp>
        <p:nvSpPr>
          <p:cNvPr id="6" name="文本框 5"/>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8" name="图片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7951" y="4177848"/>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AutoShape 27"/>
          <p:cNvSpPr/>
          <p:nvPr/>
        </p:nvSpPr>
        <p:spPr>
          <a:xfrm flipH="1">
            <a:off x="3150237" y="1556464"/>
            <a:ext cx="7081520" cy="539748"/>
          </a:xfrm>
          <a:prstGeom prst="wedgeRoundRectCallout">
            <a:avLst>
              <a:gd name="adj1" fmla="val 55287"/>
              <a:gd name="adj2" fmla="val -15296"/>
              <a:gd name="adj3" fmla="val 16667"/>
            </a:avLst>
          </a:prstGeom>
          <a:solidFill>
            <a:srgbClr val="FFFFF2"/>
          </a:solidFill>
          <a:ln w="19050" cap="flat" cmpd="sng">
            <a:solidFill>
              <a:srgbClr val="3399FF"/>
            </a:solidFill>
            <a:prstDash val="solid"/>
            <a:miter/>
            <a:headEnd type="none" w="med" len="med"/>
            <a:tailEnd type="none" w="med" len="med"/>
          </a:ln>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200" cap="none" spc="0" normalizeH="0" baseline="0" noProof="0" dirty="0">
                <a:ln>
                  <a:noFill/>
                </a:ln>
                <a:solidFill>
                  <a:prstClr val="black"/>
                </a:solidFill>
                <a:effectLst/>
                <a:uLnTx/>
                <a:uFillTx/>
                <a:cs typeface="+mn-ea"/>
                <a:sym typeface="+mn-lt"/>
              </a:rPr>
              <a:t>上午9时和晚上9时分别用</a:t>
            </a:r>
            <a:r>
              <a:rPr kumimoji="0" lang="zh-CN" altLang="zh-CN" sz="2400" b="1" i="0" u="none" strike="noStrike" kern="1200" cap="none" spc="0" normalizeH="0" baseline="0" noProof="0" dirty="0">
                <a:ln>
                  <a:noFill/>
                </a:ln>
                <a:solidFill>
                  <a:srgbClr val="FF0000"/>
                </a:solidFill>
                <a:effectLst/>
                <a:uLnTx/>
                <a:uFillTx/>
                <a:cs typeface="+mn-ea"/>
                <a:sym typeface="+mn-lt"/>
              </a:rPr>
              <a:t>24时计时法</a:t>
            </a:r>
            <a:r>
              <a:rPr kumimoji="0" lang="zh-CN" altLang="zh-CN" sz="2400" b="1" i="0" u="none" strike="noStrike" kern="1200" cap="none" spc="0" normalizeH="0" baseline="0" noProof="0" dirty="0">
                <a:ln>
                  <a:noFill/>
                </a:ln>
                <a:solidFill>
                  <a:prstClr val="black"/>
                </a:solidFill>
                <a:effectLst/>
                <a:uLnTx/>
                <a:uFillTx/>
                <a:cs typeface="+mn-ea"/>
                <a:sym typeface="+mn-lt"/>
              </a:rPr>
              <a:t>怎样表示呢？</a:t>
            </a:r>
          </a:p>
        </p:txBody>
      </p:sp>
      <p:sp>
        <p:nvSpPr>
          <p:cNvPr id="6" name="文本框 5"/>
          <p:cNvSpPr txBox="1"/>
          <p:nvPr/>
        </p:nvSpPr>
        <p:spPr>
          <a:xfrm>
            <a:off x="2431100" y="2763840"/>
            <a:ext cx="1730375" cy="460375"/>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上午9时</a:t>
            </a:r>
          </a:p>
        </p:txBody>
      </p:sp>
      <p:sp>
        <p:nvSpPr>
          <p:cNvPr id="8" name="文本框 7"/>
          <p:cNvSpPr txBox="1"/>
          <p:nvPr/>
        </p:nvSpPr>
        <p:spPr>
          <a:xfrm>
            <a:off x="1734185" y="4367215"/>
            <a:ext cx="2574744" cy="461665"/>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一天过去了9小时</a:t>
            </a:r>
          </a:p>
        </p:txBody>
      </p:sp>
      <p:sp>
        <p:nvSpPr>
          <p:cNvPr id="12" name="文本框 11"/>
          <p:cNvSpPr txBox="1"/>
          <p:nvPr/>
        </p:nvSpPr>
        <p:spPr>
          <a:xfrm>
            <a:off x="1918337" y="3565527"/>
            <a:ext cx="2079415" cy="461665"/>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5050"/>
                </a:solidFill>
                <a:effectLst/>
                <a:uLnTx/>
                <a:uFillTx/>
                <a:cs typeface="+mn-ea"/>
                <a:sym typeface="+mn-lt"/>
              </a:rPr>
              <a:t>第一圈</a:t>
            </a:r>
            <a:r>
              <a:rPr kumimoji="0" lang="zh-CN" altLang="en-US" sz="2400" b="1" i="0" u="none" strike="noStrike" kern="1200" cap="none" spc="0" normalizeH="0" baseline="0" noProof="0" dirty="0">
                <a:ln>
                  <a:noFill/>
                </a:ln>
                <a:solidFill>
                  <a:prstClr val="black"/>
                </a:solidFill>
                <a:effectLst/>
                <a:uLnTx/>
                <a:uFillTx/>
                <a:cs typeface="+mn-ea"/>
                <a:sym typeface="+mn-lt"/>
              </a:rPr>
              <a:t>的时刻</a:t>
            </a:r>
          </a:p>
        </p:txBody>
      </p:sp>
      <p:sp>
        <p:nvSpPr>
          <p:cNvPr id="18" name="文本框 17"/>
          <p:cNvSpPr txBox="1"/>
          <p:nvPr/>
        </p:nvSpPr>
        <p:spPr>
          <a:xfrm>
            <a:off x="2280287" y="5168902"/>
            <a:ext cx="1730375" cy="460375"/>
          </a:xfrm>
          <a:prstGeom prst="rect">
            <a:avLst/>
          </a:prstGeom>
          <a:noFill/>
          <a:ln w="9525">
            <a:noFill/>
          </a:ln>
        </p:spPr>
        <p:txBody>
          <a:bodyPr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cs typeface="+mn-ea"/>
                <a:sym typeface="+mn-lt"/>
              </a:rPr>
              <a:t>0</a:t>
            </a:r>
            <a:r>
              <a:rPr kumimoji="0" lang="zh-CN" altLang="en-US" sz="2400" b="1" i="0" u="none" strike="noStrike" kern="1200" cap="none" spc="0" normalizeH="0" baseline="0" noProof="0" dirty="0">
                <a:ln>
                  <a:noFill/>
                </a:ln>
                <a:solidFill>
                  <a:prstClr val="black"/>
                </a:solidFill>
                <a:effectLst/>
                <a:uLnTx/>
                <a:uFillTx/>
                <a:cs typeface="+mn-ea"/>
                <a:sym typeface="+mn-lt"/>
              </a:rPr>
              <a:t>9</a:t>
            </a:r>
            <a:r>
              <a:rPr kumimoji="0" lang="en-US" altLang="zh-CN" sz="2400" b="1" i="0" u="none" strike="noStrike" kern="1200" cap="none" spc="0" normalizeH="0" baseline="0" noProof="0" dirty="0">
                <a:ln>
                  <a:noFill/>
                </a:ln>
                <a:solidFill>
                  <a:prstClr val="black"/>
                </a:solidFill>
                <a:effectLst/>
                <a:uLnTx/>
                <a:uFillTx/>
                <a:cs typeface="+mn-ea"/>
                <a:sym typeface="+mn-lt"/>
              </a:rPr>
              <a:t>:00</a:t>
            </a:r>
          </a:p>
        </p:txBody>
      </p:sp>
      <p:cxnSp>
        <p:nvCxnSpPr>
          <p:cNvPr id="19" name="直接箭头连接符 18"/>
          <p:cNvCxnSpPr/>
          <p:nvPr/>
        </p:nvCxnSpPr>
        <p:spPr>
          <a:xfrm flipH="1">
            <a:off x="3143887" y="3197225"/>
            <a:ext cx="3175" cy="444500"/>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140712" y="4025900"/>
            <a:ext cx="3175" cy="444500"/>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147062" y="4868863"/>
            <a:ext cx="3175" cy="444500"/>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533835" y="2763840"/>
            <a:ext cx="1730375" cy="460375"/>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晚上9时</a:t>
            </a:r>
          </a:p>
        </p:txBody>
      </p:sp>
      <p:sp>
        <p:nvSpPr>
          <p:cNvPr id="16" name="文本框 15"/>
          <p:cNvSpPr txBox="1"/>
          <p:nvPr/>
        </p:nvSpPr>
        <p:spPr>
          <a:xfrm>
            <a:off x="5836922" y="4367215"/>
            <a:ext cx="3113353" cy="461665"/>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一天过去了</a:t>
            </a:r>
            <a:r>
              <a:rPr kumimoji="0" lang="en-US" altLang="zh-CN" sz="2400" b="1" i="0" u="none" strike="noStrike" kern="1200" cap="none" spc="0" normalizeH="0" baseline="0" noProof="0" dirty="0">
                <a:ln>
                  <a:noFill/>
                </a:ln>
                <a:solidFill>
                  <a:srgbClr val="0032D7"/>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9小时</a:t>
            </a:r>
          </a:p>
        </p:txBody>
      </p:sp>
      <p:sp>
        <p:nvSpPr>
          <p:cNvPr id="22" name="文本框 21"/>
          <p:cNvSpPr txBox="1"/>
          <p:nvPr/>
        </p:nvSpPr>
        <p:spPr>
          <a:xfrm>
            <a:off x="6021072" y="3565527"/>
            <a:ext cx="2079415" cy="461665"/>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32D7"/>
                </a:solidFill>
                <a:effectLst/>
                <a:uLnTx/>
                <a:uFillTx/>
                <a:cs typeface="+mn-ea"/>
                <a:sym typeface="+mn-lt"/>
              </a:rPr>
              <a:t>第二圈</a:t>
            </a:r>
            <a:r>
              <a:rPr kumimoji="0" lang="zh-CN" altLang="en-US" sz="2400" b="1" i="0" u="none" strike="noStrike" kern="1200" cap="none" spc="0" normalizeH="0" baseline="0" noProof="0" dirty="0">
                <a:ln>
                  <a:noFill/>
                </a:ln>
                <a:solidFill>
                  <a:prstClr val="black"/>
                </a:solidFill>
                <a:effectLst/>
                <a:uLnTx/>
                <a:uFillTx/>
                <a:cs typeface="+mn-ea"/>
                <a:sym typeface="+mn-lt"/>
              </a:rPr>
              <a:t>的时刻</a:t>
            </a:r>
          </a:p>
        </p:txBody>
      </p:sp>
      <p:sp>
        <p:nvSpPr>
          <p:cNvPr id="23" name="文本框 22"/>
          <p:cNvSpPr txBox="1"/>
          <p:nvPr/>
        </p:nvSpPr>
        <p:spPr>
          <a:xfrm>
            <a:off x="6383022" y="5168902"/>
            <a:ext cx="1730375" cy="460375"/>
          </a:xfrm>
          <a:prstGeom prst="rect">
            <a:avLst/>
          </a:prstGeom>
          <a:noFill/>
          <a:ln w="9525">
            <a:noFill/>
          </a:ln>
        </p:spPr>
        <p:txBody>
          <a:bodyPr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cs typeface="+mn-ea"/>
                <a:sym typeface="+mn-lt"/>
              </a:rPr>
              <a:t>21:00</a:t>
            </a:r>
          </a:p>
        </p:txBody>
      </p:sp>
      <p:cxnSp>
        <p:nvCxnSpPr>
          <p:cNvPr id="24" name="直接箭头连接符 23"/>
          <p:cNvCxnSpPr/>
          <p:nvPr/>
        </p:nvCxnSpPr>
        <p:spPr>
          <a:xfrm flipH="1">
            <a:off x="7246622" y="3197225"/>
            <a:ext cx="3175" cy="444500"/>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7243447" y="4025900"/>
            <a:ext cx="3175" cy="444500"/>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7249797" y="4868863"/>
            <a:ext cx="3175" cy="444500"/>
          </a:xfrm>
          <a:prstGeom prst="straightConnector1">
            <a:avLst/>
          </a:prstGeom>
          <a:ln w="635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133" descr="u1jx01_3_01"/>
          <p:cNvPicPr>
            <a:picLocks noChangeAspect="1"/>
          </p:cNvPicPr>
          <p:nvPr/>
        </p:nvPicPr>
        <p:blipFill>
          <a:blip r:embed="rId3"/>
          <a:stretch>
            <a:fillRect/>
          </a:stretch>
        </p:blipFill>
        <p:spPr>
          <a:xfrm>
            <a:off x="3597268" y="2247768"/>
            <a:ext cx="2834330" cy="2362467"/>
          </a:xfrm>
          <a:prstGeom prst="rect">
            <a:avLst/>
          </a:prstGeom>
          <a:noFill/>
          <a:ln w="9525">
            <a:noFill/>
          </a:ln>
        </p:spPr>
      </p:pic>
      <p:pic>
        <p:nvPicPr>
          <p:cNvPr id="30" name="图片 29" descr="图片3"/>
          <p:cNvPicPr>
            <a:picLocks noChangeAspect="1"/>
          </p:cNvPicPr>
          <p:nvPr/>
        </p:nvPicPr>
        <p:blipFill>
          <a:blip r:embed="rId4"/>
          <a:stretch>
            <a:fillRect/>
          </a:stretch>
        </p:blipFill>
        <p:spPr>
          <a:xfrm flipH="1">
            <a:off x="4929189" y="2645254"/>
            <a:ext cx="93663" cy="828675"/>
          </a:xfrm>
          <a:prstGeom prst="rect">
            <a:avLst/>
          </a:prstGeom>
          <a:noFill/>
          <a:ln w="9525">
            <a:noFill/>
          </a:ln>
        </p:spPr>
      </p:pic>
      <p:grpSp>
        <p:nvGrpSpPr>
          <p:cNvPr id="31" name="组合 30"/>
          <p:cNvGrpSpPr/>
          <p:nvPr/>
        </p:nvGrpSpPr>
        <p:grpSpPr>
          <a:xfrm>
            <a:off x="4435475" y="2888139"/>
            <a:ext cx="1079500" cy="1079500"/>
            <a:chOff x="15985" y="2238"/>
            <a:chExt cx="1700" cy="1700"/>
          </a:xfrm>
        </p:grpSpPr>
        <p:sp>
          <p:nvSpPr>
            <p:cNvPr id="32" name="椭圆 31"/>
            <p:cNvSpPr/>
            <p:nvPr/>
          </p:nvSpPr>
          <p:spPr>
            <a:xfrm>
              <a:off x="15985" y="2238"/>
              <a:ext cx="1701" cy="1701"/>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pic>
          <p:nvPicPr>
            <p:cNvPr id="33" name="图片 11" descr="图片4"/>
            <p:cNvPicPr>
              <a:picLocks noChangeAspect="1"/>
            </p:cNvPicPr>
            <p:nvPr/>
          </p:nvPicPr>
          <p:blipFill>
            <a:blip r:embed="rId5"/>
            <a:stretch>
              <a:fillRect/>
            </a:stretch>
          </p:blipFill>
          <p:spPr>
            <a:xfrm>
              <a:off x="16713" y="2354"/>
              <a:ext cx="246" cy="866"/>
            </a:xfrm>
            <a:prstGeom prst="rect">
              <a:avLst/>
            </a:prstGeom>
            <a:noFill/>
            <a:ln w="9525">
              <a:noFill/>
            </a:ln>
          </p:spPr>
        </p:pic>
      </p:grpSp>
      <p:sp>
        <p:nvSpPr>
          <p:cNvPr id="34" name="空心弧 33"/>
          <p:cNvSpPr/>
          <p:nvPr/>
        </p:nvSpPr>
        <p:spPr>
          <a:xfrm rot="10800000">
            <a:off x="3903419" y="2332087"/>
            <a:ext cx="2160000" cy="2160000"/>
          </a:xfrm>
          <a:prstGeom prst="blockArc">
            <a:avLst>
              <a:gd name="adj1" fmla="val 5441284"/>
              <a:gd name="adj2" fmla="val 76245"/>
              <a:gd name="adj3" fmla="val 50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35" name="Picture 133" descr="u1jx01_3_01"/>
          <p:cNvPicPr>
            <a:picLocks noChangeAspect="1"/>
          </p:cNvPicPr>
          <p:nvPr/>
        </p:nvPicPr>
        <p:blipFill>
          <a:blip r:embed="rId3"/>
          <a:stretch>
            <a:fillRect/>
          </a:stretch>
        </p:blipFill>
        <p:spPr>
          <a:xfrm>
            <a:off x="7883186" y="2223673"/>
            <a:ext cx="2834330" cy="2362467"/>
          </a:xfrm>
          <a:prstGeom prst="rect">
            <a:avLst/>
          </a:prstGeom>
          <a:noFill/>
          <a:ln w="9525">
            <a:noFill/>
          </a:ln>
        </p:spPr>
      </p:pic>
      <p:pic>
        <p:nvPicPr>
          <p:cNvPr id="36" name="图片 35" descr="图片3"/>
          <p:cNvPicPr>
            <a:picLocks noChangeAspect="1"/>
          </p:cNvPicPr>
          <p:nvPr/>
        </p:nvPicPr>
        <p:blipFill>
          <a:blip r:embed="rId4"/>
          <a:stretch>
            <a:fillRect/>
          </a:stretch>
        </p:blipFill>
        <p:spPr>
          <a:xfrm flipH="1">
            <a:off x="9215107" y="2621159"/>
            <a:ext cx="93663" cy="828675"/>
          </a:xfrm>
          <a:prstGeom prst="rect">
            <a:avLst/>
          </a:prstGeom>
          <a:noFill/>
          <a:ln w="9525">
            <a:noFill/>
          </a:ln>
        </p:spPr>
      </p:pic>
      <p:grpSp>
        <p:nvGrpSpPr>
          <p:cNvPr id="37" name="组合 36"/>
          <p:cNvGrpSpPr/>
          <p:nvPr/>
        </p:nvGrpSpPr>
        <p:grpSpPr>
          <a:xfrm>
            <a:off x="8721393" y="2864044"/>
            <a:ext cx="1079500" cy="1079500"/>
            <a:chOff x="15985" y="2238"/>
            <a:chExt cx="1700" cy="1700"/>
          </a:xfrm>
        </p:grpSpPr>
        <p:sp>
          <p:nvSpPr>
            <p:cNvPr id="38" name="椭圆 37"/>
            <p:cNvSpPr/>
            <p:nvPr/>
          </p:nvSpPr>
          <p:spPr>
            <a:xfrm>
              <a:off x="15985" y="2238"/>
              <a:ext cx="1701" cy="1701"/>
            </a:xfrm>
            <a:prstGeom prst="ellipse">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pic>
          <p:nvPicPr>
            <p:cNvPr id="39" name="图片 11" descr="图片4"/>
            <p:cNvPicPr>
              <a:picLocks noChangeAspect="1"/>
            </p:cNvPicPr>
            <p:nvPr/>
          </p:nvPicPr>
          <p:blipFill>
            <a:blip r:embed="rId5"/>
            <a:stretch>
              <a:fillRect/>
            </a:stretch>
          </p:blipFill>
          <p:spPr>
            <a:xfrm>
              <a:off x="16713" y="2354"/>
              <a:ext cx="246" cy="866"/>
            </a:xfrm>
            <a:prstGeom prst="rect">
              <a:avLst/>
            </a:prstGeom>
            <a:noFill/>
            <a:ln w="9525">
              <a:noFill/>
            </a:ln>
          </p:spPr>
        </p:pic>
      </p:grpSp>
      <p:sp>
        <p:nvSpPr>
          <p:cNvPr id="40" name="空心弧 39"/>
          <p:cNvSpPr/>
          <p:nvPr/>
        </p:nvSpPr>
        <p:spPr>
          <a:xfrm rot="16200000">
            <a:off x="8189337" y="2307992"/>
            <a:ext cx="2160000" cy="2160000"/>
          </a:xfrm>
          <a:prstGeom prst="blockArc">
            <a:avLst>
              <a:gd name="adj1" fmla="val 111115"/>
              <a:gd name="adj2" fmla="val 76245"/>
              <a:gd name="adj3" fmla="val 50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空心弧 40"/>
          <p:cNvSpPr/>
          <p:nvPr/>
        </p:nvSpPr>
        <p:spPr>
          <a:xfrm rot="10800000">
            <a:off x="8110531" y="2236018"/>
            <a:ext cx="2336186" cy="2336186"/>
          </a:xfrm>
          <a:prstGeom prst="blockArc">
            <a:avLst>
              <a:gd name="adj1" fmla="val 5394263"/>
              <a:gd name="adj2" fmla="val 74116"/>
              <a:gd name="adj3" fmla="val 376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2" name="文本框 41"/>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0"/>
                            </p:stCondLst>
                            <p:childTnLst>
                              <p:par>
                                <p:cTn id="40" presetID="8" presetClass="emph" presetSubtype="0" fill="hold" nodeType="afterEffect">
                                  <p:stCondLst>
                                    <p:cond delay="0"/>
                                  </p:stCondLst>
                                  <p:childTnLst>
                                    <p:animRot by="16200000">
                                      <p:cBhvr>
                                        <p:cTn id="41" dur="2000" fill="hold"/>
                                        <p:tgtEl>
                                          <p:spTgt spid="31"/>
                                        </p:tgtEl>
                                        <p:attrNameLst>
                                          <p:attrName>r</p:attrName>
                                        </p:attrNameLst>
                                      </p:cBhvr>
                                    </p:animRot>
                                  </p:childTnLst>
                                </p:cTn>
                              </p:par>
                              <p:par>
                                <p:cTn id="42" presetID="21"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2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par>
                          <p:cTn id="81" fill="hold">
                            <p:stCondLst>
                              <p:cond delay="0"/>
                            </p:stCondLst>
                            <p:childTnLst>
                              <p:par>
                                <p:cTn id="82" presetID="8" presetClass="emph" presetSubtype="0" fill="hold" nodeType="afterEffect">
                                  <p:stCondLst>
                                    <p:cond delay="0"/>
                                  </p:stCondLst>
                                  <p:childTnLst>
                                    <p:animRot by="37800000">
                                      <p:cBhvr>
                                        <p:cTn id="83" dur="2000" fill="hold"/>
                                        <p:tgtEl>
                                          <p:spTgt spid="37"/>
                                        </p:tgtEl>
                                        <p:attrNameLst>
                                          <p:attrName>r</p:attrName>
                                        </p:attrNameLst>
                                      </p:cBhvr>
                                    </p:animRot>
                                  </p:childTnLst>
                                </p:cTn>
                              </p:par>
                              <p:par>
                                <p:cTn id="84" presetID="21" presetClass="entr" presetSubtype="1"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heel(1)">
                                      <p:cBhvr>
                                        <p:cTn id="86" dur="1000"/>
                                        <p:tgtEl>
                                          <p:spTgt spid="40"/>
                                        </p:tgtEl>
                                      </p:cBhvr>
                                    </p:animEffect>
                                  </p:childTnLst>
                                </p:cTn>
                              </p:par>
                              <p:par>
                                <p:cTn id="87" presetID="21" presetClass="entr" presetSubtype="1" fill="hold" grpId="0" nodeType="withEffect">
                                  <p:stCondLst>
                                    <p:cond delay="1000"/>
                                  </p:stCondLst>
                                  <p:childTnLst>
                                    <p:set>
                                      <p:cBhvr>
                                        <p:cTn id="88" dur="1" fill="hold">
                                          <p:stCondLst>
                                            <p:cond delay="0"/>
                                          </p:stCondLst>
                                        </p:cTn>
                                        <p:tgtEl>
                                          <p:spTgt spid="41"/>
                                        </p:tgtEl>
                                        <p:attrNameLst>
                                          <p:attrName>style.visibility</p:attrName>
                                        </p:attrNameLst>
                                      </p:cBhvr>
                                      <p:to>
                                        <p:strVal val="visible"/>
                                      </p:to>
                                    </p:set>
                                    <p:animEffect transition="in" filter="wheel(1)">
                                      <p:cBhvr>
                                        <p:cTn id="89" dur="10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dissolve">
                                      <p:cBhvr>
                                        <p:cTn id="9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8" grpId="0"/>
      <p:bldP spid="15" grpId="0"/>
      <p:bldP spid="16" grpId="0"/>
      <p:bldP spid="22" grpId="0"/>
      <p:bldP spid="23" grpId="0"/>
      <p:bldP spid="34" grpId="0" animBg="1"/>
      <p:bldP spid="40" grpId="0" animBg="1"/>
      <p:bldP spid="4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7"/>
          <p:cNvSpPr>
            <a:spLocks noChangeArrowheads="1"/>
          </p:cNvSpPr>
          <p:nvPr/>
        </p:nvSpPr>
        <p:spPr bwMode="auto">
          <a:xfrm>
            <a:off x="3377169" y="1627748"/>
            <a:ext cx="6653308" cy="702350"/>
          </a:xfrm>
          <a:prstGeom prst="wedgeRoundRectCallout">
            <a:avLst>
              <a:gd name="adj1" fmla="val -60709"/>
              <a:gd name="adj2" fmla="val 53401"/>
              <a:gd name="adj3" fmla="val 16667"/>
            </a:avLst>
          </a:prstGeom>
          <a:solidFill>
            <a:srgbClr val="FFFFFF"/>
          </a:solidFill>
          <a:ln w="19050">
            <a:solidFill>
              <a:srgbClr val="3399FF"/>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cs typeface="+mn-ea"/>
                <a:sym typeface="+mn-lt"/>
              </a:rPr>
              <a:t>普通计时法</a:t>
            </a:r>
            <a:r>
              <a:rPr kumimoji="0" lang="zh-CN" altLang="en-US" sz="2800" b="1" i="0" u="none" strike="noStrike" kern="1200" cap="none" spc="0" normalizeH="0" baseline="0" noProof="0" dirty="0">
                <a:ln>
                  <a:noFill/>
                </a:ln>
                <a:solidFill>
                  <a:prstClr val="black"/>
                </a:solidFill>
                <a:effectLst/>
                <a:uLnTx/>
                <a:uFillTx/>
                <a:cs typeface="+mn-ea"/>
                <a:sym typeface="+mn-lt"/>
              </a:rPr>
              <a:t>和</a:t>
            </a:r>
            <a:r>
              <a:rPr kumimoji="0" lang="en-US" altLang="zh-CN" sz="2800" b="1" i="0" u="none" strike="noStrike" kern="1200" cap="none" spc="0" normalizeH="0" baseline="0" noProof="0" dirty="0">
                <a:ln>
                  <a:noFill/>
                </a:ln>
                <a:solidFill>
                  <a:srgbClr val="FF0000"/>
                </a:solidFill>
                <a:effectLst/>
                <a:uLnTx/>
                <a:uFillTx/>
                <a:cs typeface="+mn-ea"/>
                <a:sym typeface="+mn-lt"/>
              </a:rPr>
              <a:t>24</a:t>
            </a:r>
            <a:r>
              <a:rPr kumimoji="0" lang="zh-CN" altLang="en-US" sz="2800" b="1" i="0" u="none" strike="noStrike" kern="1200" cap="none" spc="0" normalizeH="0" baseline="0" noProof="0" dirty="0">
                <a:ln>
                  <a:noFill/>
                </a:ln>
                <a:solidFill>
                  <a:srgbClr val="FF0000"/>
                </a:solidFill>
                <a:effectLst/>
                <a:uLnTx/>
                <a:uFillTx/>
                <a:cs typeface="+mn-ea"/>
                <a:sym typeface="+mn-lt"/>
              </a:rPr>
              <a:t>时计时法</a:t>
            </a:r>
            <a:r>
              <a:rPr kumimoji="0" lang="zh-CN" altLang="en-US" sz="2800" b="1" i="0" u="none" strike="noStrike" kern="1200" cap="none" spc="0" normalizeH="0" baseline="0" noProof="0" dirty="0">
                <a:ln>
                  <a:noFill/>
                </a:ln>
                <a:solidFill>
                  <a:prstClr val="black"/>
                </a:solidFill>
                <a:effectLst/>
                <a:uLnTx/>
                <a:uFillTx/>
                <a:cs typeface="+mn-ea"/>
                <a:sym typeface="+mn-lt"/>
              </a:rPr>
              <a:t>有什么区别呢</a:t>
            </a:r>
            <a:r>
              <a:rPr kumimoji="0" lang="zh-CN" altLang="en-US" sz="2800" b="1" i="0" u="none" strike="noStrike" kern="1200" cap="none" spc="0" normalizeH="0" baseline="0" noProof="0" dirty="0">
                <a:ln>
                  <a:noFill/>
                </a:ln>
                <a:solidFill>
                  <a:srgbClr val="1C1C1C"/>
                </a:solidFill>
                <a:effectLst/>
                <a:uLnTx/>
                <a:uFillTx/>
                <a:cs typeface="+mn-ea"/>
                <a:sym typeface="+mn-lt"/>
              </a:rPr>
              <a:t>？</a:t>
            </a:r>
            <a:endParaRPr kumimoji="0" lang="zh-CN" altLang="zh-CN" sz="2800" b="1" i="0" u="none" strike="noStrike" kern="1200" cap="none" spc="0" normalizeH="0" baseline="0" noProof="0" dirty="0">
              <a:ln>
                <a:noFill/>
              </a:ln>
              <a:solidFill>
                <a:prstClr val="black"/>
              </a:solidFill>
              <a:effectLst/>
              <a:uLnTx/>
              <a:uFillTx/>
              <a:cs typeface="+mn-ea"/>
              <a:sym typeface="+mn-lt"/>
            </a:endParaRPr>
          </a:p>
        </p:txBody>
      </p:sp>
      <p:sp>
        <p:nvSpPr>
          <p:cNvPr id="24" name="AutoShape 27"/>
          <p:cNvSpPr>
            <a:spLocks noChangeArrowheads="1"/>
          </p:cNvSpPr>
          <p:nvPr/>
        </p:nvSpPr>
        <p:spPr bwMode="auto">
          <a:xfrm>
            <a:off x="3071666" y="2627521"/>
            <a:ext cx="6291263" cy="1080120"/>
          </a:xfrm>
          <a:prstGeom prst="wedgeRoundRectCallout">
            <a:avLst>
              <a:gd name="adj1" fmla="val 58200"/>
              <a:gd name="adj2" fmla="val -9649"/>
              <a:gd name="adj3" fmla="val 16667"/>
            </a:avLst>
          </a:prstGeom>
          <a:solidFill>
            <a:srgbClr val="FFFFFF"/>
          </a:solidFill>
          <a:ln w="19050">
            <a:solidFill>
              <a:srgbClr val="3399FF"/>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cs typeface="+mn-ea"/>
                <a:sym typeface="+mn-lt"/>
              </a:rPr>
              <a:t>普通计时法</a:t>
            </a:r>
            <a:r>
              <a:rPr kumimoji="0" lang="zh-CN" altLang="en-US" sz="2800" b="1" i="0" u="none" strike="noStrike" kern="1200" cap="none" spc="0" normalizeH="0" baseline="0" noProof="0" dirty="0">
                <a:ln>
                  <a:noFill/>
                </a:ln>
                <a:solidFill>
                  <a:prstClr val="black"/>
                </a:solidFill>
                <a:effectLst/>
                <a:uLnTx/>
                <a:uFillTx/>
                <a:cs typeface="+mn-ea"/>
                <a:sym typeface="+mn-lt"/>
              </a:rPr>
              <a:t>表示时刻要加时间限制词，如：上午</a:t>
            </a:r>
            <a:r>
              <a:rPr kumimoji="0" lang="en-US" altLang="zh-CN" sz="2800" b="1" i="0" u="none" strike="noStrike" kern="1200" cap="none" spc="0" normalizeH="0" baseline="0" noProof="0" dirty="0">
                <a:ln>
                  <a:noFill/>
                </a:ln>
                <a:solidFill>
                  <a:prstClr val="black"/>
                </a:solidFill>
                <a:effectLst/>
                <a:uLnTx/>
                <a:uFillTx/>
                <a:cs typeface="+mn-ea"/>
                <a:sym typeface="+mn-lt"/>
              </a:rPr>
              <a:t>8</a:t>
            </a:r>
            <a:r>
              <a:rPr kumimoji="0" lang="zh-CN" altLang="en-US" sz="2800" b="1" i="0" u="none" strike="noStrike" kern="1200" cap="none" spc="0" normalizeH="0" baseline="0" noProof="0" dirty="0">
                <a:ln>
                  <a:noFill/>
                </a:ln>
                <a:solidFill>
                  <a:prstClr val="black"/>
                </a:solidFill>
                <a:effectLst/>
                <a:uLnTx/>
                <a:uFillTx/>
                <a:cs typeface="+mn-ea"/>
                <a:sym typeface="+mn-lt"/>
              </a:rPr>
              <a:t>时，下午</a:t>
            </a:r>
            <a:r>
              <a:rPr kumimoji="0" lang="en-US" altLang="zh-CN" sz="2800" b="1" i="0" u="none" strike="noStrike" kern="1200" cap="none" spc="0" normalizeH="0" baseline="0" noProof="0" dirty="0">
                <a:ln>
                  <a:noFill/>
                </a:ln>
                <a:solidFill>
                  <a:prstClr val="black"/>
                </a:solidFill>
                <a:effectLst/>
                <a:uLnTx/>
                <a:uFillTx/>
                <a:cs typeface="+mn-ea"/>
                <a:sym typeface="+mn-lt"/>
              </a:rPr>
              <a:t>3</a:t>
            </a:r>
            <a:r>
              <a:rPr kumimoji="0" lang="zh-CN" altLang="en-US" sz="2800" b="1" i="0" u="none" strike="noStrike" kern="1200" cap="none" spc="0" normalizeH="0" baseline="0" noProof="0" dirty="0">
                <a:ln>
                  <a:noFill/>
                </a:ln>
                <a:solidFill>
                  <a:prstClr val="black"/>
                </a:solidFill>
                <a:effectLst/>
                <a:uLnTx/>
                <a:uFillTx/>
                <a:cs typeface="+mn-ea"/>
                <a:sym typeface="+mn-lt"/>
              </a:rPr>
              <a:t>时。</a:t>
            </a:r>
          </a:p>
        </p:txBody>
      </p:sp>
      <p:sp>
        <p:nvSpPr>
          <p:cNvPr id="26" name="AutoShape 27"/>
          <p:cNvSpPr>
            <a:spLocks noChangeArrowheads="1"/>
          </p:cNvSpPr>
          <p:nvPr/>
        </p:nvSpPr>
        <p:spPr bwMode="auto">
          <a:xfrm flipH="1">
            <a:off x="3431704" y="4005064"/>
            <a:ext cx="6074966" cy="1080120"/>
          </a:xfrm>
          <a:prstGeom prst="wedgeRoundRectCallout">
            <a:avLst>
              <a:gd name="adj1" fmla="val 60329"/>
              <a:gd name="adj2" fmla="val -4601"/>
              <a:gd name="adj3" fmla="val 16667"/>
            </a:avLst>
          </a:prstGeom>
          <a:solidFill>
            <a:srgbClr val="FFFFFF"/>
          </a:solidFill>
          <a:ln w="19050">
            <a:solidFill>
              <a:srgbClr val="3399FF"/>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cs typeface="+mn-ea"/>
                <a:sym typeface="+mn-lt"/>
              </a:rPr>
              <a:t>24</a:t>
            </a:r>
            <a:r>
              <a:rPr kumimoji="0" lang="zh-CN" altLang="en-US" sz="2800" b="1" i="0" u="none" strike="noStrike" kern="1200" cap="none" spc="0" normalizeH="0" baseline="0" noProof="0" dirty="0">
                <a:ln>
                  <a:noFill/>
                </a:ln>
                <a:solidFill>
                  <a:srgbClr val="FF0000"/>
                </a:solidFill>
                <a:effectLst/>
                <a:uLnTx/>
                <a:uFillTx/>
                <a:cs typeface="+mn-ea"/>
                <a:sym typeface="+mn-lt"/>
              </a:rPr>
              <a:t>时计时法</a:t>
            </a:r>
            <a:r>
              <a:rPr kumimoji="0" lang="zh-CN" altLang="en-US" sz="2800" b="1" i="0" u="none" strike="noStrike" kern="1200" cap="none" spc="0" normalizeH="0" baseline="0" noProof="0" dirty="0">
                <a:ln>
                  <a:noFill/>
                </a:ln>
                <a:solidFill>
                  <a:srgbClr val="1C1C1C"/>
                </a:solidFill>
                <a:effectLst/>
                <a:uLnTx/>
                <a:uFillTx/>
                <a:cs typeface="+mn-ea"/>
                <a:sym typeface="+mn-lt"/>
              </a:rPr>
              <a:t>时刻前不用加时间限制词，如：</a:t>
            </a:r>
            <a:r>
              <a:rPr kumimoji="0" lang="en-US" altLang="zh-CN" sz="2800" b="1" i="0" u="none" strike="noStrike" kern="1200" cap="none" spc="0" normalizeH="0" baseline="0" noProof="0" dirty="0">
                <a:ln>
                  <a:noFill/>
                </a:ln>
                <a:solidFill>
                  <a:srgbClr val="1C1C1C"/>
                </a:solidFill>
                <a:effectLst/>
                <a:uLnTx/>
                <a:uFillTx/>
                <a:cs typeface="+mn-ea"/>
                <a:sym typeface="+mn-lt"/>
              </a:rPr>
              <a:t>8</a:t>
            </a:r>
            <a:r>
              <a:rPr kumimoji="0" lang="zh-CN" altLang="en-US" sz="2800" b="1" i="0" u="none" strike="noStrike" kern="1200" cap="none" spc="0" normalizeH="0" baseline="0" noProof="0" dirty="0">
                <a:ln>
                  <a:noFill/>
                </a:ln>
                <a:solidFill>
                  <a:srgbClr val="1C1C1C"/>
                </a:solidFill>
                <a:effectLst/>
                <a:uLnTx/>
                <a:uFillTx/>
                <a:cs typeface="+mn-ea"/>
                <a:sym typeface="+mn-lt"/>
              </a:rPr>
              <a:t>时，</a:t>
            </a:r>
            <a:r>
              <a:rPr kumimoji="0" lang="en-US" altLang="zh-CN" sz="2800" b="1" i="0" u="none" strike="noStrike" kern="1200" cap="none" spc="0" normalizeH="0" baseline="0" noProof="0" dirty="0">
                <a:ln>
                  <a:noFill/>
                </a:ln>
                <a:solidFill>
                  <a:srgbClr val="1C1C1C"/>
                </a:solidFill>
                <a:effectLst/>
                <a:uLnTx/>
                <a:uFillTx/>
                <a:cs typeface="+mn-ea"/>
                <a:sym typeface="+mn-lt"/>
              </a:rPr>
              <a:t>15</a:t>
            </a:r>
            <a:r>
              <a:rPr kumimoji="0" lang="zh-CN" altLang="en-US" sz="2800" b="1" i="0" u="none" strike="noStrike" kern="1200" cap="none" spc="0" normalizeH="0" baseline="0" noProof="0" dirty="0">
                <a:ln>
                  <a:noFill/>
                </a:ln>
                <a:solidFill>
                  <a:srgbClr val="1C1C1C"/>
                </a:solidFill>
                <a:effectLst/>
                <a:uLnTx/>
                <a:uFillTx/>
                <a:cs typeface="+mn-ea"/>
                <a:sym typeface="+mn-lt"/>
              </a:rPr>
              <a:t>时。</a:t>
            </a:r>
          </a:p>
        </p:txBody>
      </p:sp>
      <p:sp>
        <p:nvSpPr>
          <p:cNvPr id="7" name="文本框 6"/>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10" name="图片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39865" y="2971627"/>
            <a:ext cx="2352135" cy="2352135"/>
          </a:xfrm>
          <a:prstGeom prst="rect">
            <a:avLst/>
          </a:prstGeom>
        </p:spPr>
      </p:pic>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667" y="2627521"/>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4074966" y="1213739"/>
            <a:ext cx="4757340" cy="300529"/>
          </a:xfrm>
          <a:custGeom>
            <a:avLst/>
            <a:gdLst/>
            <a:ahLst/>
            <a:cxnLst/>
            <a:rect l="l" t="t" r="r" b="b"/>
            <a:pathLst>
              <a:path w="4757340" h="300529">
                <a:moveTo>
                  <a:pt x="4714190" y="213208"/>
                </a:moveTo>
                <a:cubicBezTo>
                  <a:pt x="4711001" y="213388"/>
                  <a:pt x="4707899" y="214598"/>
                  <a:pt x="4704883" y="216840"/>
                </a:cubicBezTo>
                <a:cubicBezTo>
                  <a:pt x="4698854" y="221323"/>
                  <a:pt x="4695839" y="227299"/>
                  <a:pt x="4695839" y="234766"/>
                </a:cubicBezTo>
                <a:cubicBezTo>
                  <a:pt x="4695839" y="242234"/>
                  <a:pt x="4699197" y="247840"/>
                  <a:pt x="4705911" y="251584"/>
                </a:cubicBezTo>
                <a:cubicBezTo>
                  <a:pt x="4712626" y="255327"/>
                  <a:pt x="4719198" y="255138"/>
                  <a:pt x="4725628" y="251014"/>
                </a:cubicBezTo>
                <a:cubicBezTo>
                  <a:pt x="4732058" y="246876"/>
                  <a:pt x="4735079" y="240908"/>
                  <a:pt x="4734693" y="233108"/>
                </a:cubicBezTo>
                <a:cubicBezTo>
                  <a:pt x="4734307" y="225308"/>
                  <a:pt x="4730749" y="219526"/>
                  <a:pt x="4724021" y="215762"/>
                </a:cubicBezTo>
                <a:cubicBezTo>
                  <a:pt x="4720657" y="213879"/>
                  <a:pt x="4717379" y="213028"/>
                  <a:pt x="4714190" y="213208"/>
                </a:cubicBezTo>
                <a:close/>
                <a:moveTo>
                  <a:pt x="169262" y="193977"/>
                </a:moveTo>
                <a:cubicBezTo>
                  <a:pt x="165788" y="193453"/>
                  <a:pt x="161156" y="193511"/>
                  <a:pt x="155367" y="194152"/>
                </a:cubicBezTo>
                <a:cubicBezTo>
                  <a:pt x="143790" y="195434"/>
                  <a:pt x="126409" y="197235"/>
                  <a:pt x="103227" y="199555"/>
                </a:cubicBezTo>
                <a:lnTo>
                  <a:pt x="103227" y="218905"/>
                </a:lnTo>
                <a:cubicBezTo>
                  <a:pt x="115571" y="218960"/>
                  <a:pt x="129292" y="217481"/>
                  <a:pt x="144390" y="214469"/>
                </a:cubicBezTo>
                <a:cubicBezTo>
                  <a:pt x="159488" y="211458"/>
                  <a:pt x="168105" y="212960"/>
                  <a:pt x="170241" y="218976"/>
                </a:cubicBezTo>
                <a:cubicBezTo>
                  <a:pt x="172378" y="224993"/>
                  <a:pt x="168220" y="229486"/>
                  <a:pt x="157768" y="232457"/>
                </a:cubicBezTo>
                <a:cubicBezTo>
                  <a:pt x="147316" y="235428"/>
                  <a:pt x="137153" y="237340"/>
                  <a:pt x="127278" y="238195"/>
                </a:cubicBezTo>
                <a:cubicBezTo>
                  <a:pt x="117402" y="239049"/>
                  <a:pt x="109385" y="236926"/>
                  <a:pt x="103227" y="231826"/>
                </a:cubicBezTo>
                <a:lnTo>
                  <a:pt x="103227" y="261025"/>
                </a:lnTo>
                <a:cubicBezTo>
                  <a:pt x="113997" y="259465"/>
                  <a:pt x="127620" y="257372"/>
                  <a:pt x="144095" y="254748"/>
                </a:cubicBezTo>
                <a:cubicBezTo>
                  <a:pt x="160570" y="252123"/>
                  <a:pt x="169977" y="252940"/>
                  <a:pt x="172317" y="257199"/>
                </a:cubicBezTo>
                <a:cubicBezTo>
                  <a:pt x="174657" y="261459"/>
                  <a:pt x="176261" y="260326"/>
                  <a:pt x="177129" y="253801"/>
                </a:cubicBezTo>
                <a:cubicBezTo>
                  <a:pt x="177997" y="247277"/>
                  <a:pt x="178642" y="237072"/>
                  <a:pt x="179062" y="223188"/>
                </a:cubicBezTo>
                <a:cubicBezTo>
                  <a:pt x="179483" y="209305"/>
                  <a:pt x="178533" y="200674"/>
                  <a:pt x="176213" y="197296"/>
                </a:cubicBezTo>
                <a:cubicBezTo>
                  <a:pt x="175054" y="195607"/>
                  <a:pt x="172737" y="194501"/>
                  <a:pt x="169262" y="193977"/>
                </a:cubicBezTo>
                <a:close/>
                <a:moveTo>
                  <a:pt x="4716537" y="191528"/>
                </a:moveTo>
                <a:cubicBezTo>
                  <a:pt x="4721760" y="191643"/>
                  <a:pt x="4727099" y="192847"/>
                  <a:pt x="4732557" y="195139"/>
                </a:cubicBezTo>
                <a:cubicBezTo>
                  <a:pt x="4743469" y="199724"/>
                  <a:pt x="4750717" y="206988"/>
                  <a:pt x="4754298" y="216932"/>
                </a:cubicBezTo>
                <a:cubicBezTo>
                  <a:pt x="4757879" y="226875"/>
                  <a:pt x="4758299" y="236709"/>
                  <a:pt x="4755559" y="246436"/>
                </a:cubicBezTo>
                <a:cubicBezTo>
                  <a:pt x="4752819" y="256162"/>
                  <a:pt x="4747692" y="263606"/>
                  <a:pt x="4740177" y="268767"/>
                </a:cubicBezTo>
                <a:cubicBezTo>
                  <a:pt x="4732661" y="273929"/>
                  <a:pt x="4723732" y="276509"/>
                  <a:pt x="4713389" y="276509"/>
                </a:cubicBezTo>
                <a:cubicBezTo>
                  <a:pt x="4703045" y="276509"/>
                  <a:pt x="4693679" y="272311"/>
                  <a:pt x="4685289" y="263914"/>
                </a:cubicBezTo>
                <a:cubicBezTo>
                  <a:pt x="4676899" y="255517"/>
                  <a:pt x="4672704" y="246490"/>
                  <a:pt x="4672704" y="236832"/>
                </a:cubicBezTo>
                <a:cubicBezTo>
                  <a:pt x="4672704" y="227173"/>
                  <a:pt x="4674963" y="218726"/>
                  <a:pt x="4679479" y="211489"/>
                </a:cubicBezTo>
                <a:cubicBezTo>
                  <a:pt x="4683997" y="204252"/>
                  <a:pt x="4691244" y="198571"/>
                  <a:pt x="4701221" y="194447"/>
                </a:cubicBezTo>
                <a:cubicBezTo>
                  <a:pt x="4706209" y="192386"/>
                  <a:pt x="4711315" y="191412"/>
                  <a:pt x="4716537" y="191528"/>
                </a:cubicBezTo>
                <a:close/>
                <a:moveTo>
                  <a:pt x="1838236" y="183419"/>
                </a:moveTo>
                <a:cubicBezTo>
                  <a:pt x="1844716" y="184006"/>
                  <a:pt x="1850230" y="185963"/>
                  <a:pt x="1854778" y="189289"/>
                </a:cubicBezTo>
                <a:cubicBezTo>
                  <a:pt x="1863874" y="195943"/>
                  <a:pt x="1866044" y="200850"/>
                  <a:pt x="1861289" y="204011"/>
                </a:cubicBezTo>
                <a:cubicBezTo>
                  <a:pt x="1856535" y="207172"/>
                  <a:pt x="1849172" y="209206"/>
                  <a:pt x="1839202" y="210115"/>
                </a:cubicBezTo>
                <a:cubicBezTo>
                  <a:pt x="1829896" y="210115"/>
                  <a:pt x="1815765" y="210960"/>
                  <a:pt x="1796808" y="212648"/>
                </a:cubicBezTo>
                <a:cubicBezTo>
                  <a:pt x="1777851" y="214337"/>
                  <a:pt x="1760487" y="216457"/>
                  <a:pt x="1744718" y="219007"/>
                </a:cubicBezTo>
                <a:cubicBezTo>
                  <a:pt x="1728949" y="221557"/>
                  <a:pt x="1716913" y="223266"/>
                  <a:pt x="1708611" y="224135"/>
                </a:cubicBezTo>
                <a:cubicBezTo>
                  <a:pt x="1700309" y="225003"/>
                  <a:pt x="1691645" y="221371"/>
                  <a:pt x="1682617" y="213238"/>
                </a:cubicBezTo>
                <a:cubicBezTo>
                  <a:pt x="1673590" y="205106"/>
                  <a:pt x="1676340" y="201040"/>
                  <a:pt x="1690868" y="201040"/>
                </a:cubicBezTo>
                <a:cubicBezTo>
                  <a:pt x="1703592" y="201040"/>
                  <a:pt x="1723404" y="199572"/>
                  <a:pt x="1750303" y="196635"/>
                </a:cubicBezTo>
                <a:cubicBezTo>
                  <a:pt x="1777203" y="193698"/>
                  <a:pt x="1799066" y="190076"/>
                  <a:pt x="1815894" y="185769"/>
                </a:cubicBezTo>
                <a:cubicBezTo>
                  <a:pt x="1824308" y="183616"/>
                  <a:pt x="1831755" y="182832"/>
                  <a:pt x="1838236" y="183419"/>
                </a:cubicBezTo>
                <a:close/>
                <a:moveTo>
                  <a:pt x="184454" y="174001"/>
                </a:moveTo>
                <a:cubicBezTo>
                  <a:pt x="188181" y="174264"/>
                  <a:pt x="192180" y="175307"/>
                  <a:pt x="196449" y="177132"/>
                </a:cubicBezTo>
                <a:cubicBezTo>
                  <a:pt x="204988" y="180781"/>
                  <a:pt x="210526" y="184006"/>
                  <a:pt x="213063" y="186807"/>
                </a:cubicBezTo>
                <a:cubicBezTo>
                  <a:pt x="215600" y="189608"/>
                  <a:pt x="215159" y="193539"/>
                  <a:pt x="211740" y="198598"/>
                </a:cubicBezTo>
                <a:cubicBezTo>
                  <a:pt x="208322" y="203658"/>
                  <a:pt x="206826" y="217647"/>
                  <a:pt x="207254" y="240565"/>
                </a:cubicBezTo>
                <a:cubicBezTo>
                  <a:pt x="207681" y="263483"/>
                  <a:pt x="204737" y="280097"/>
                  <a:pt x="198423" y="290407"/>
                </a:cubicBezTo>
                <a:cubicBezTo>
                  <a:pt x="192108" y="300716"/>
                  <a:pt x="186815" y="303151"/>
                  <a:pt x="182542" y="297712"/>
                </a:cubicBezTo>
                <a:cubicBezTo>
                  <a:pt x="178269" y="292272"/>
                  <a:pt x="174294" y="284350"/>
                  <a:pt x="170618" y="273946"/>
                </a:cubicBezTo>
                <a:cubicBezTo>
                  <a:pt x="149063" y="274787"/>
                  <a:pt x="132999" y="275848"/>
                  <a:pt x="122425" y="277130"/>
                </a:cubicBezTo>
                <a:cubicBezTo>
                  <a:pt x="111851" y="278412"/>
                  <a:pt x="105295" y="278205"/>
                  <a:pt x="102759" y="276509"/>
                </a:cubicBezTo>
                <a:cubicBezTo>
                  <a:pt x="100724" y="296938"/>
                  <a:pt x="95800" y="302622"/>
                  <a:pt x="87986" y="293561"/>
                </a:cubicBezTo>
                <a:cubicBezTo>
                  <a:pt x="80173" y="284499"/>
                  <a:pt x="76904" y="275482"/>
                  <a:pt x="78179" y="266508"/>
                </a:cubicBezTo>
                <a:cubicBezTo>
                  <a:pt x="79454" y="257535"/>
                  <a:pt x="80091" y="248077"/>
                  <a:pt x="80091" y="238134"/>
                </a:cubicBezTo>
                <a:cubicBezTo>
                  <a:pt x="80091" y="227350"/>
                  <a:pt x="79688" y="217912"/>
                  <a:pt x="78881" y="209820"/>
                </a:cubicBezTo>
                <a:cubicBezTo>
                  <a:pt x="78074" y="201729"/>
                  <a:pt x="75734" y="194620"/>
                  <a:pt x="71861" y="188496"/>
                </a:cubicBezTo>
                <a:cubicBezTo>
                  <a:pt x="67988" y="182371"/>
                  <a:pt x="71220" y="180167"/>
                  <a:pt x="81556" y="181883"/>
                </a:cubicBezTo>
                <a:cubicBezTo>
                  <a:pt x="91893" y="183599"/>
                  <a:pt x="99517" y="184457"/>
                  <a:pt x="104427" y="184457"/>
                </a:cubicBezTo>
                <a:cubicBezTo>
                  <a:pt x="110382" y="184457"/>
                  <a:pt x="121889" y="183623"/>
                  <a:pt x="138947" y="181954"/>
                </a:cubicBezTo>
                <a:cubicBezTo>
                  <a:pt x="156005" y="180286"/>
                  <a:pt x="167718" y="178152"/>
                  <a:pt x="174087" y="175555"/>
                </a:cubicBezTo>
                <a:cubicBezTo>
                  <a:pt x="177272" y="174256"/>
                  <a:pt x="180727" y="173738"/>
                  <a:pt x="184454" y="174001"/>
                </a:cubicBezTo>
                <a:close/>
                <a:moveTo>
                  <a:pt x="3117468" y="151835"/>
                </a:moveTo>
                <a:cubicBezTo>
                  <a:pt x="3119815" y="151406"/>
                  <a:pt x="3122860" y="151472"/>
                  <a:pt x="3126602" y="152033"/>
                </a:cubicBezTo>
                <a:cubicBezTo>
                  <a:pt x="3141571" y="154278"/>
                  <a:pt x="3151172" y="158961"/>
                  <a:pt x="3155404" y="166083"/>
                </a:cubicBezTo>
                <a:cubicBezTo>
                  <a:pt x="3159637" y="173205"/>
                  <a:pt x="3160627" y="180621"/>
                  <a:pt x="3158375" y="188333"/>
                </a:cubicBezTo>
                <a:cubicBezTo>
                  <a:pt x="3156123" y="196045"/>
                  <a:pt x="3150344" y="196967"/>
                  <a:pt x="3141039" y="191100"/>
                </a:cubicBezTo>
                <a:cubicBezTo>
                  <a:pt x="3131733" y="185233"/>
                  <a:pt x="3123113" y="177891"/>
                  <a:pt x="3115177" y="169074"/>
                </a:cubicBezTo>
                <a:cubicBezTo>
                  <a:pt x="3109663" y="158870"/>
                  <a:pt x="3110426" y="153123"/>
                  <a:pt x="3117468" y="151835"/>
                </a:cubicBezTo>
                <a:close/>
                <a:moveTo>
                  <a:pt x="2450718" y="151835"/>
                </a:moveTo>
                <a:cubicBezTo>
                  <a:pt x="2453065" y="151406"/>
                  <a:pt x="2456110" y="151472"/>
                  <a:pt x="2459852" y="152033"/>
                </a:cubicBezTo>
                <a:cubicBezTo>
                  <a:pt x="2474821" y="154278"/>
                  <a:pt x="2484422" y="158961"/>
                  <a:pt x="2488654" y="166083"/>
                </a:cubicBezTo>
                <a:cubicBezTo>
                  <a:pt x="2492887" y="173205"/>
                  <a:pt x="2493877" y="180621"/>
                  <a:pt x="2491625" y="188333"/>
                </a:cubicBezTo>
                <a:cubicBezTo>
                  <a:pt x="2489373" y="196045"/>
                  <a:pt x="2483594" y="196967"/>
                  <a:pt x="2474289" y="191100"/>
                </a:cubicBezTo>
                <a:cubicBezTo>
                  <a:pt x="2464983" y="185233"/>
                  <a:pt x="2456363" y="177891"/>
                  <a:pt x="2448427" y="169074"/>
                </a:cubicBezTo>
                <a:cubicBezTo>
                  <a:pt x="2442913" y="158870"/>
                  <a:pt x="2443676" y="153123"/>
                  <a:pt x="2450718" y="151835"/>
                </a:cubicBezTo>
                <a:close/>
                <a:moveTo>
                  <a:pt x="1126743" y="151835"/>
                </a:moveTo>
                <a:cubicBezTo>
                  <a:pt x="1129090" y="151406"/>
                  <a:pt x="1132135" y="151472"/>
                  <a:pt x="1135877" y="152033"/>
                </a:cubicBezTo>
                <a:cubicBezTo>
                  <a:pt x="1150846" y="154278"/>
                  <a:pt x="1160447" y="158961"/>
                  <a:pt x="1164679" y="166083"/>
                </a:cubicBezTo>
                <a:cubicBezTo>
                  <a:pt x="1168912" y="173205"/>
                  <a:pt x="1169902" y="180621"/>
                  <a:pt x="1167650" y="188333"/>
                </a:cubicBezTo>
                <a:cubicBezTo>
                  <a:pt x="1165398" y="196045"/>
                  <a:pt x="1159619" y="196967"/>
                  <a:pt x="1150314" y="191100"/>
                </a:cubicBezTo>
                <a:cubicBezTo>
                  <a:pt x="1141008" y="185233"/>
                  <a:pt x="1132388" y="177891"/>
                  <a:pt x="1124452" y="169074"/>
                </a:cubicBezTo>
                <a:cubicBezTo>
                  <a:pt x="1118938" y="158870"/>
                  <a:pt x="1119702" y="153123"/>
                  <a:pt x="1126743" y="151835"/>
                </a:cubicBezTo>
                <a:close/>
                <a:moveTo>
                  <a:pt x="3808416" y="145938"/>
                </a:moveTo>
                <a:cubicBezTo>
                  <a:pt x="3810609" y="146232"/>
                  <a:pt x="3813262" y="146832"/>
                  <a:pt x="3816376" y="147740"/>
                </a:cubicBezTo>
                <a:cubicBezTo>
                  <a:pt x="3828828" y="151368"/>
                  <a:pt x="3837791" y="156865"/>
                  <a:pt x="3843265" y="164231"/>
                </a:cubicBezTo>
                <a:cubicBezTo>
                  <a:pt x="3848738" y="171597"/>
                  <a:pt x="3850088" y="180659"/>
                  <a:pt x="3847314" y="191416"/>
                </a:cubicBezTo>
                <a:cubicBezTo>
                  <a:pt x="3844540" y="202173"/>
                  <a:pt x="3835794" y="199636"/>
                  <a:pt x="3821076" y="183806"/>
                </a:cubicBezTo>
                <a:cubicBezTo>
                  <a:pt x="3810020" y="168491"/>
                  <a:pt x="3803360" y="157744"/>
                  <a:pt x="3801094" y="151565"/>
                </a:cubicBezTo>
                <a:cubicBezTo>
                  <a:pt x="3799395" y="146931"/>
                  <a:pt x="3801836" y="145055"/>
                  <a:pt x="3808416" y="145938"/>
                </a:cubicBezTo>
                <a:close/>
                <a:moveTo>
                  <a:pt x="3404364" y="145896"/>
                </a:moveTo>
                <a:cubicBezTo>
                  <a:pt x="3406791" y="146569"/>
                  <a:pt x="3402875" y="158690"/>
                  <a:pt x="3392616" y="182259"/>
                </a:cubicBezTo>
                <a:cubicBezTo>
                  <a:pt x="3380856" y="209132"/>
                  <a:pt x="3373707" y="229856"/>
                  <a:pt x="3371170" y="244431"/>
                </a:cubicBezTo>
                <a:cubicBezTo>
                  <a:pt x="3368633" y="259007"/>
                  <a:pt x="3363380" y="262585"/>
                  <a:pt x="3355411" y="255165"/>
                </a:cubicBezTo>
                <a:cubicBezTo>
                  <a:pt x="3347441" y="247745"/>
                  <a:pt x="3341897" y="239429"/>
                  <a:pt x="3338777" y="230219"/>
                </a:cubicBezTo>
                <a:cubicBezTo>
                  <a:pt x="3335657" y="221008"/>
                  <a:pt x="3336837" y="215446"/>
                  <a:pt x="3342317" y="213534"/>
                </a:cubicBezTo>
                <a:cubicBezTo>
                  <a:pt x="3347797" y="211621"/>
                  <a:pt x="3353624" y="206954"/>
                  <a:pt x="3359796" y="199534"/>
                </a:cubicBezTo>
                <a:cubicBezTo>
                  <a:pt x="3365968" y="192114"/>
                  <a:pt x="3377085" y="177952"/>
                  <a:pt x="3393146" y="157049"/>
                </a:cubicBezTo>
                <a:cubicBezTo>
                  <a:pt x="3399168" y="149210"/>
                  <a:pt x="3402908" y="145492"/>
                  <a:pt x="3404364" y="145896"/>
                </a:cubicBezTo>
                <a:close/>
                <a:moveTo>
                  <a:pt x="1413639" y="145896"/>
                </a:moveTo>
                <a:cubicBezTo>
                  <a:pt x="1416066" y="146569"/>
                  <a:pt x="1412150" y="158690"/>
                  <a:pt x="1401892" y="182259"/>
                </a:cubicBezTo>
                <a:cubicBezTo>
                  <a:pt x="1390131" y="209132"/>
                  <a:pt x="1382982" y="229856"/>
                  <a:pt x="1380445" y="244431"/>
                </a:cubicBezTo>
                <a:cubicBezTo>
                  <a:pt x="1377909" y="259007"/>
                  <a:pt x="1372655" y="262585"/>
                  <a:pt x="1364686" y="255165"/>
                </a:cubicBezTo>
                <a:cubicBezTo>
                  <a:pt x="1356717" y="247745"/>
                  <a:pt x="1351172" y="239429"/>
                  <a:pt x="1348052" y="230219"/>
                </a:cubicBezTo>
                <a:cubicBezTo>
                  <a:pt x="1344932" y="221008"/>
                  <a:pt x="1346112" y="215446"/>
                  <a:pt x="1351592" y="213534"/>
                </a:cubicBezTo>
                <a:cubicBezTo>
                  <a:pt x="1357073" y="211621"/>
                  <a:pt x="1362899" y="206954"/>
                  <a:pt x="1369071" y="199534"/>
                </a:cubicBezTo>
                <a:cubicBezTo>
                  <a:pt x="1375243" y="192114"/>
                  <a:pt x="1386360" y="177952"/>
                  <a:pt x="1402421" y="157049"/>
                </a:cubicBezTo>
                <a:cubicBezTo>
                  <a:pt x="1408443" y="149210"/>
                  <a:pt x="1412183" y="145492"/>
                  <a:pt x="1413639" y="145896"/>
                </a:cubicBezTo>
                <a:close/>
                <a:moveTo>
                  <a:pt x="384626" y="121969"/>
                </a:moveTo>
                <a:cubicBezTo>
                  <a:pt x="388372" y="122563"/>
                  <a:pt x="392983" y="124472"/>
                  <a:pt x="398460" y="127697"/>
                </a:cubicBezTo>
                <a:cubicBezTo>
                  <a:pt x="409414" y="134147"/>
                  <a:pt x="412815" y="139292"/>
                  <a:pt x="408664" y="143131"/>
                </a:cubicBezTo>
                <a:cubicBezTo>
                  <a:pt x="404513" y="146970"/>
                  <a:pt x="400898" y="151548"/>
                  <a:pt x="397819" y="156865"/>
                </a:cubicBezTo>
                <a:cubicBezTo>
                  <a:pt x="394740" y="162183"/>
                  <a:pt x="393604" y="166754"/>
                  <a:pt x="394411" y="170580"/>
                </a:cubicBezTo>
                <a:cubicBezTo>
                  <a:pt x="395218" y="174405"/>
                  <a:pt x="397131" y="179407"/>
                  <a:pt x="400149" y="185586"/>
                </a:cubicBezTo>
                <a:cubicBezTo>
                  <a:pt x="403167" y="191765"/>
                  <a:pt x="401699" y="201990"/>
                  <a:pt x="395744" y="216260"/>
                </a:cubicBezTo>
                <a:cubicBezTo>
                  <a:pt x="446423" y="230219"/>
                  <a:pt x="477985" y="239063"/>
                  <a:pt x="490431" y="242793"/>
                </a:cubicBezTo>
                <a:cubicBezTo>
                  <a:pt x="502877" y="246524"/>
                  <a:pt x="517646" y="249223"/>
                  <a:pt x="534738" y="250892"/>
                </a:cubicBezTo>
                <a:cubicBezTo>
                  <a:pt x="551830" y="252560"/>
                  <a:pt x="569743" y="253394"/>
                  <a:pt x="588476" y="253394"/>
                </a:cubicBezTo>
                <a:cubicBezTo>
                  <a:pt x="607386" y="253394"/>
                  <a:pt x="620212" y="254178"/>
                  <a:pt x="626953" y="255745"/>
                </a:cubicBezTo>
                <a:cubicBezTo>
                  <a:pt x="633695" y="257311"/>
                  <a:pt x="628035" y="261578"/>
                  <a:pt x="609973" y="268543"/>
                </a:cubicBezTo>
                <a:cubicBezTo>
                  <a:pt x="591911" y="275509"/>
                  <a:pt x="577095" y="280280"/>
                  <a:pt x="565524" y="282858"/>
                </a:cubicBezTo>
                <a:cubicBezTo>
                  <a:pt x="553953" y="285435"/>
                  <a:pt x="544152" y="286724"/>
                  <a:pt x="536122" y="286724"/>
                </a:cubicBezTo>
                <a:cubicBezTo>
                  <a:pt x="528688" y="286724"/>
                  <a:pt x="516351" y="282631"/>
                  <a:pt x="499109" y="274444"/>
                </a:cubicBezTo>
                <a:cubicBezTo>
                  <a:pt x="481868" y="266258"/>
                  <a:pt x="462908" y="257735"/>
                  <a:pt x="442228" y="248877"/>
                </a:cubicBezTo>
                <a:cubicBezTo>
                  <a:pt x="421548" y="240019"/>
                  <a:pt x="407210" y="234963"/>
                  <a:pt x="399213" y="233708"/>
                </a:cubicBezTo>
                <a:cubicBezTo>
                  <a:pt x="391216" y="232453"/>
                  <a:pt x="383772" y="233271"/>
                  <a:pt x="376881" y="236160"/>
                </a:cubicBezTo>
                <a:cubicBezTo>
                  <a:pt x="369990" y="239049"/>
                  <a:pt x="363890" y="242027"/>
                  <a:pt x="358579" y="245093"/>
                </a:cubicBezTo>
                <a:cubicBezTo>
                  <a:pt x="353268" y="248158"/>
                  <a:pt x="345980" y="245201"/>
                  <a:pt x="336715" y="236221"/>
                </a:cubicBezTo>
                <a:cubicBezTo>
                  <a:pt x="327450" y="227241"/>
                  <a:pt x="328373" y="222751"/>
                  <a:pt x="339483" y="222751"/>
                </a:cubicBezTo>
                <a:cubicBezTo>
                  <a:pt x="347689" y="222751"/>
                  <a:pt x="360976" y="220838"/>
                  <a:pt x="379344" y="217013"/>
                </a:cubicBezTo>
                <a:cubicBezTo>
                  <a:pt x="380809" y="209986"/>
                  <a:pt x="380703" y="202977"/>
                  <a:pt x="379028" y="195984"/>
                </a:cubicBezTo>
                <a:cubicBezTo>
                  <a:pt x="377353" y="188991"/>
                  <a:pt x="375440" y="182626"/>
                  <a:pt x="373290" y="176887"/>
                </a:cubicBezTo>
                <a:cubicBezTo>
                  <a:pt x="371140" y="171149"/>
                  <a:pt x="370916" y="165188"/>
                  <a:pt x="372619" y="159002"/>
                </a:cubicBezTo>
                <a:cubicBezTo>
                  <a:pt x="374321" y="152816"/>
                  <a:pt x="374803" y="149147"/>
                  <a:pt x="374063" y="147994"/>
                </a:cubicBezTo>
                <a:cubicBezTo>
                  <a:pt x="373324" y="146841"/>
                  <a:pt x="369916" y="147967"/>
                  <a:pt x="363839" y="151372"/>
                </a:cubicBezTo>
                <a:cubicBezTo>
                  <a:pt x="357762" y="154776"/>
                  <a:pt x="350894" y="153620"/>
                  <a:pt x="343237" y="147902"/>
                </a:cubicBezTo>
                <a:cubicBezTo>
                  <a:pt x="335579" y="142185"/>
                  <a:pt x="334979" y="138990"/>
                  <a:pt x="341436" y="138319"/>
                </a:cubicBezTo>
                <a:cubicBezTo>
                  <a:pt x="347893" y="137647"/>
                  <a:pt x="354258" y="136135"/>
                  <a:pt x="360532" y="133781"/>
                </a:cubicBezTo>
                <a:cubicBezTo>
                  <a:pt x="366806" y="131428"/>
                  <a:pt x="371957" y="128213"/>
                  <a:pt x="375986" y="124136"/>
                </a:cubicBezTo>
                <a:cubicBezTo>
                  <a:pt x="378001" y="122098"/>
                  <a:pt x="380881" y="121376"/>
                  <a:pt x="384626" y="121969"/>
                </a:cubicBezTo>
                <a:close/>
                <a:moveTo>
                  <a:pt x="3736399" y="120087"/>
                </a:moveTo>
                <a:cubicBezTo>
                  <a:pt x="3731740" y="120501"/>
                  <a:pt x="3719880" y="122607"/>
                  <a:pt x="3700822" y="126405"/>
                </a:cubicBezTo>
                <a:lnTo>
                  <a:pt x="3701941" y="162726"/>
                </a:lnTo>
                <a:cubicBezTo>
                  <a:pt x="3709442" y="162020"/>
                  <a:pt x="3715685" y="160352"/>
                  <a:pt x="3720671" y="157720"/>
                </a:cubicBezTo>
                <a:cubicBezTo>
                  <a:pt x="3725656" y="155088"/>
                  <a:pt x="3731041" y="156618"/>
                  <a:pt x="3736827" y="162308"/>
                </a:cubicBezTo>
                <a:cubicBezTo>
                  <a:pt x="3742612" y="167999"/>
                  <a:pt x="3740950" y="172706"/>
                  <a:pt x="3731841" y="176430"/>
                </a:cubicBezTo>
                <a:cubicBezTo>
                  <a:pt x="3722732" y="180153"/>
                  <a:pt x="3712820" y="182015"/>
                  <a:pt x="3702103" y="182015"/>
                </a:cubicBezTo>
                <a:lnTo>
                  <a:pt x="3703202" y="215060"/>
                </a:lnTo>
                <a:cubicBezTo>
                  <a:pt x="3707489" y="215182"/>
                  <a:pt x="3713878" y="213510"/>
                  <a:pt x="3722370" y="210044"/>
                </a:cubicBezTo>
                <a:cubicBezTo>
                  <a:pt x="3730861" y="206578"/>
                  <a:pt x="3736555" y="206761"/>
                  <a:pt x="3739451" y="210593"/>
                </a:cubicBezTo>
                <a:cubicBezTo>
                  <a:pt x="3742347" y="214425"/>
                  <a:pt x="3744480" y="214181"/>
                  <a:pt x="3745851" y="209861"/>
                </a:cubicBezTo>
                <a:cubicBezTo>
                  <a:pt x="3747221" y="205540"/>
                  <a:pt x="3748120" y="190863"/>
                  <a:pt x="3748547" y="165829"/>
                </a:cubicBezTo>
                <a:cubicBezTo>
                  <a:pt x="3748974" y="140794"/>
                  <a:pt x="3748221" y="126809"/>
                  <a:pt x="3746288" y="123872"/>
                </a:cubicBezTo>
                <a:cubicBezTo>
                  <a:pt x="3744355" y="120935"/>
                  <a:pt x="3741059" y="119673"/>
                  <a:pt x="3736399" y="120087"/>
                </a:cubicBezTo>
                <a:close/>
                <a:moveTo>
                  <a:pt x="4057156" y="101401"/>
                </a:moveTo>
                <a:lnTo>
                  <a:pt x="4053592" y="108734"/>
                </a:lnTo>
                <a:cubicBezTo>
                  <a:pt x="4046917" y="122278"/>
                  <a:pt x="4042422" y="130760"/>
                  <a:pt x="4040107" y="134178"/>
                </a:cubicBezTo>
                <a:cubicBezTo>
                  <a:pt x="4037021" y="138736"/>
                  <a:pt x="4037194" y="141035"/>
                  <a:pt x="4040626" y="141076"/>
                </a:cubicBezTo>
                <a:cubicBezTo>
                  <a:pt x="4044058" y="141116"/>
                  <a:pt x="4051227" y="139319"/>
                  <a:pt x="4062134" y="135684"/>
                </a:cubicBezTo>
                <a:cubicBezTo>
                  <a:pt x="4062134" y="122973"/>
                  <a:pt x="4060645" y="112596"/>
                  <a:pt x="4057667" y="104552"/>
                </a:cubicBezTo>
                <a:close/>
                <a:moveTo>
                  <a:pt x="3346492" y="100993"/>
                </a:moveTo>
                <a:cubicBezTo>
                  <a:pt x="3348769" y="101117"/>
                  <a:pt x="3351521" y="101578"/>
                  <a:pt x="3354750" y="102375"/>
                </a:cubicBezTo>
                <a:cubicBezTo>
                  <a:pt x="3367664" y="105562"/>
                  <a:pt x="3375986" y="110514"/>
                  <a:pt x="3379716" y="117228"/>
                </a:cubicBezTo>
                <a:cubicBezTo>
                  <a:pt x="3383446" y="123943"/>
                  <a:pt x="3383362" y="130888"/>
                  <a:pt x="3379462" y="138064"/>
                </a:cubicBezTo>
                <a:cubicBezTo>
                  <a:pt x="3375562" y="145240"/>
                  <a:pt x="3366219" y="142792"/>
                  <a:pt x="3351433" y="130719"/>
                </a:cubicBezTo>
                <a:cubicBezTo>
                  <a:pt x="3345356" y="123801"/>
                  <a:pt x="3341161" y="116550"/>
                  <a:pt x="3338848" y="108967"/>
                </a:cubicBezTo>
                <a:cubicBezTo>
                  <a:pt x="3337113" y="103280"/>
                  <a:pt x="3339661" y="100622"/>
                  <a:pt x="3346492" y="100993"/>
                </a:cubicBezTo>
                <a:close/>
                <a:moveTo>
                  <a:pt x="1355767" y="100993"/>
                </a:moveTo>
                <a:cubicBezTo>
                  <a:pt x="1358044" y="101117"/>
                  <a:pt x="1360796" y="101578"/>
                  <a:pt x="1364025" y="102375"/>
                </a:cubicBezTo>
                <a:cubicBezTo>
                  <a:pt x="1376939" y="105562"/>
                  <a:pt x="1385261" y="110514"/>
                  <a:pt x="1388991" y="117228"/>
                </a:cubicBezTo>
                <a:cubicBezTo>
                  <a:pt x="1392722" y="123943"/>
                  <a:pt x="1392637" y="130888"/>
                  <a:pt x="1388737" y="138064"/>
                </a:cubicBezTo>
                <a:cubicBezTo>
                  <a:pt x="1384837" y="145240"/>
                  <a:pt x="1375494" y="142792"/>
                  <a:pt x="1360708" y="130719"/>
                </a:cubicBezTo>
                <a:cubicBezTo>
                  <a:pt x="1354631" y="123801"/>
                  <a:pt x="1350436" y="116550"/>
                  <a:pt x="1348123" y="108967"/>
                </a:cubicBezTo>
                <a:cubicBezTo>
                  <a:pt x="1346388" y="103280"/>
                  <a:pt x="1348936" y="100622"/>
                  <a:pt x="1355767" y="100993"/>
                </a:cubicBezTo>
                <a:close/>
                <a:moveTo>
                  <a:pt x="52336" y="99371"/>
                </a:moveTo>
                <a:cubicBezTo>
                  <a:pt x="54792" y="99359"/>
                  <a:pt x="58028" y="99974"/>
                  <a:pt x="62043" y="101215"/>
                </a:cubicBezTo>
                <a:cubicBezTo>
                  <a:pt x="78104" y="106180"/>
                  <a:pt x="87067" y="112280"/>
                  <a:pt x="88932" y="119517"/>
                </a:cubicBezTo>
                <a:cubicBezTo>
                  <a:pt x="90798" y="126754"/>
                  <a:pt x="90197" y="132598"/>
                  <a:pt x="87132" y="137047"/>
                </a:cubicBezTo>
                <a:cubicBezTo>
                  <a:pt x="84066" y="141496"/>
                  <a:pt x="79552" y="141846"/>
                  <a:pt x="73590" y="138095"/>
                </a:cubicBezTo>
                <a:cubicBezTo>
                  <a:pt x="67629" y="134344"/>
                  <a:pt x="60192" y="127110"/>
                  <a:pt x="51279" y="116394"/>
                </a:cubicBezTo>
                <a:cubicBezTo>
                  <a:pt x="44615" y="105081"/>
                  <a:pt x="44968" y="99406"/>
                  <a:pt x="52336" y="99371"/>
                </a:cubicBezTo>
                <a:close/>
                <a:moveTo>
                  <a:pt x="2724246" y="96965"/>
                </a:moveTo>
                <a:cubicBezTo>
                  <a:pt x="2727463" y="96624"/>
                  <a:pt x="2731564" y="97349"/>
                  <a:pt x="2736549" y="99139"/>
                </a:cubicBezTo>
                <a:cubicBezTo>
                  <a:pt x="2750100" y="103548"/>
                  <a:pt x="2754455" y="108394"/>
                  <a:pt x="2749612" y="113678"/>
                </a:cubicBezTo>
                <a:cubicBezTo>
                  <a:pt x="2744769" y="118961"/>
                  <a:pt x="2741344" y="125011"/>
                  <a:pt x="2739337" y="131828"/>
                </a:cubicBezTo>
                <a:cubicBezTo>
                  <a:pt x="2737329" y="138644"/>
                  <a:pt x="2734236" y="161281"/>
                  <a:pt x="2730058" y="199738"/>
                </a:cubicBezTo>
                <a:cubicBezTo>
                  <a:pt x="2741032" y="193444"/>
                  <a:pt x="2752074" y="187828"/>
                  <a:pt x="2763184" y="182890"/>
                </a:cubicBezTo>
                <a:cubicBezTo>
                  <a:pt x="2774294" y="177952"/>
                  <a:pt x="2777509" y="177847"/>
                  <a:pt x="2772829" y="182575"/>
                </a:cubicBezTo>
                <a:cubicBezTo>
                  <a:pt x="2768149" y="187302"/>
                  <a:pt x="2759277" y="196252"/>
                  <a:pt x="2746214" y="209423"/>
                </a:cubicBezTo>
                <a:cubicBezTo>
                  <a:pt x="2733151" y="222595"/>
                  <a:pt x="2723296" y="233878"/>
                  <a:pt x="2716649" y="243272"/>
                </a:cubicBezTo>
                <a:cubicBezTo>
                  <a:pt x="2710002" y="252665"/>
                  <a:pt x="2703528" y="251777"/>
                  <a:pt x="2697227" y="240606"/>
                </a:cubicBezTo>
                <a:cubicBezTo>
                  <a:pt x="2690926" y="229435"/>
                  <a:pt x="2690160" y="221584"/>
                  <a:pt x="2694928" y="217054"/>
                </a:cubicBezTo>
                <a:cubicBezTo>
                  <a:pt x="2699696" y="212523"/>
                  <a:pt x="2703525" y="205717"/>
                  <a:pt x="2706414" y="196635"/>
                </a:cubicBezTo>
                <a:cubicBezTo>
                  <a:pt x="2709304" y="187553"/>
                  <a:pt x="2711389" y="175999"/>
                  <a:pt x="2712671" y="161973"/>
                </a:cubicBezTo>
                <a:cubicBezTo>
                  <a:pt x="2713953" y="147946"/>
                  <a:pt x="2714804" y="138417"/>
                  <a:pt x="2715225" y="133384"/>
                </a:cubicBezTo>
                <a:cubicBezTo>
                  <a:pt x="2715645" y="128352"/>
                  <a:pt x="2712484" y="127080"/>
                  <a:pt x="2705743" y="129569"/>
                </a:cubicBezTo>
                <a:cubicBezTo>
                  <a:pt x="2699001" y="132058"/>
                  <a:pt x="2692412" y="134826"/>
                  <a:pt x="2685975" y="137871"/>
                </a:cubicBezTo>
                <a:cubicBezTo>
                  <a:pt x="2679539" y="140916"/>
                  <a:pt x="2671633" y="139465"/>
                  <a:pt x="2662260" y="133517"/>
                </a:cubicBezTo>
                <a:cubicBezTo>
                  <a:pt x="2652886" y="127568"/>
                  <a:pt x="2653344" y="123736"/>
                  <a:pt x="2663633" y="122020"/>
                </a:cubicBezTo>
                <a:cubicBezTo>
                  <a:pt x="2673923" y="120304"/>
                  <a:pt x="2684707" y="117639"/>
                  <a:pt x="2695986" y="114024"/>
                </a:cubicBezTo>
                <a:cubicBezTo>
                  <a:pt x="2707265" y="110409"/>
                  <a:pt x="2714353" y="106129"/>
                  <a:pt x="2717249" y="101184"/>
                </a:cubicBezTo>
                <a:cubicBezTo>
                  <a:pt x="2718697" y="98712"/>
                  <a:pt x="2721030" y="97305"/>
                  <a:pt x="2724246" y="96965"/>
                </a:cubicBezTo>
                <a:close/>
                <a:moveTo>
                  <a:pt x="733521" y="96965"/>
                </a:moveTo>
                <a:cubicBezTo>
                  <a:pt x="736738" y="96624"/>
                  <a:pt x="740839" y="97349"/>
                  <a:pt x="745824" y="99139"/>
                </a:cubicBezTo>
                <a:cubicBezTo>
                  <a:pt x="759375" y="103548"/>
                  <a:pt x="763730" y="108394"/>
                  <a:pt x="758887" y="113678"/>
                </a:cubicBezTo>
                <a:cubicBezTo>
                  <a:pt x="754044" y="118961"/>
                  <a:pt x="750619" y="125011"/>
                  <a:pt x="748612" y="131828"/>
                </a:cubicBezTo>
                <a:cubicBezTo>
                  <a:pt x="746604" y="138644"/>
                  <a:pt x="743511" y="161281"/>
                  <a:pt x="739333" y="199738"/>
                </a:cubicBezTo>
                <a:cubicBezTo>
                  <a:pt x="750307" y="193444"/>
                  <a:pt x="761349" y="187828"/>
                  <a:pt x="772459" y="182890"/>
                </a:cubicBezTo>
                <a:cubicBezTo>
                  <a:pt x="783569" y="177952"/>
                  <a:pt x="786784" y="177847"/>
                  <a:pt x="782104" y="182575"/>
                </a:cubicBezTo>
                <a:cubicBezTo>
                  <a:pt x="777424" y="187302"/>
                  <a:pt x="768552" y="196252"/>
                  <a:pt x="755489" y="209423"/>
                </a:cubicBezTo>
                <a:cubicBezTo>
                  <a:pt x="742426" y="222595"/>
                  <a:pt x="732571" y="233878"/>
                  <a:pt x="725924" y="243272"/>
                </a:cubicBezTo>
                <a:cubicBezTo>
                  <a:pt x="719277" y="252665"/>
                  <a:pt x="712803" y="251777"/>
                  <a:pt x="706502" y="240606"/>
                </a:cubicBezTo>
                <a:cubicBezTo>
                  <a:pt x="700201" y="229435"/>
                  <a:pt x="699435" y="221584"/>
                  <a:pt x="704203" y="217054"/>
                </a:cubicBezTo>
                <a:cubicBezTo>
                  <a:pt x="708971" y="212523"/>
                  <a:pt x="712800" y="205717"/>
                  <a:pt x="715689" y="196635"/>
                </a:cubicBezTo>
                <a:cubicBezTo>
                  <a:pt x="718579" y="187553"/>
                  <a:pt x="720664" y="175999"/>
                  <a:pt x="721946" y="161973"/>
                </a:cubicBezTo>
                <a:cubicBezTo>
                  <a:pt x="723228" y="147946"/>
                  <a:pt x="724079" y="138417"/>
                  <a:pt x="724500" y="133384"/>
                </a:cubicBezTo>
                <a:cubicBezTo>
                  <a:pt x="724920" y="128352"/>
                  <a:pt x="721760" y="127080"/>
                  <a:pt x="715018" y="129569"/>
                </a:cubicBezTo>
                <a:cubicBezTo>
                  <a:pt x="708276" y="132058"/>
                  <a:pt x="701687" y="134826"/>
                  <a:pt x="695250" y="137871"/>
                </a:cubicBezTo>
                <a:cubicBezTo>
                  <a:pt x="688813" y="140916"/>
                  <a:pt x="680908" y="139465"/>
                  <a:pt x="671535" y="133517"/>
                </a:cubicBezTo>
                <a:cubicBezTo>
                  <a:pt x="662161" y="127568"/>
                  <a:pt x="662619" y="123736"/>
                  <a:pt x="672908" y="122020"/>
                </a:cubicBezTo>
                <a:cubicBezTo>
                  <a:pt x="683198" y="120304"/>
                  <a:pt x="693982" y="117639"/>
                  <a:pt x="705261" y="114024"/>
                </a:cubicBezTo>
                <a:cubicBezTo>
                  <a:pt x="716540" y="110409"/>
                  <a:pt x="723628" y="106129"/>
                  <a:pt x="726524" y="101184"/>
                </a:cubicBezTo>
                <a:cubicBezTo>
                  <a:pt x="727972" y="98712"/>
                  <a:pt x="730305" y="97305"/>
                  <a:pt x="733521" y="96965"/>
                </a:cubicBezTo>
                <a:close/>
                <a:moveTo>
                  <a:pt x="2237159" y="92648"/>
                </a:moveTo>
                <a:lnTo>
                  <a:pt x="2173471" y="187000"/>
                </a:lnTo>
                <a:lnTo>
                  <a:pt x="2237159" y="187000"/>
                </a:lnTo>
                <a:close/>
                <a:moveTo>
                  <a:pt x="148439" y="83716"/>
                </a:moveTo>
                <a:cubicBezTo>
                  <a:pt x="136407" y="86253"/>
                  <a:pt x="125595" y="87650"/>
                  <a:pt x="116005" y="87907"/>
                </a:cubicBezTo>
                <a:cubicBezTo>
                  <a:pt x="127060" y="90322"/>
                  <a:pt x="131723" y="94388"/>
                  <a:pt x="129994" y="100106"/>
                </a:cubicBezTo>
                <a:cubicBezTo>
                  <a:pt x="128264" y="105824"/>
                  <a:pt x="127006" y="121162"/>
                  <a:pt x="126219" y="146122"/>
                </a:cubicBezTo>
                <a:cubicBezTo>
                  <a:pt x="134440" y="146163"/>
                  <a:pt x="142470" y="145857"/>
                  <a:pt x="150311" y="145206"/>
                </a:cubicBezTo>
                <a:lnTo>
                  <a:pt x="150311" y="107889"/>
                </a:lnTo>
                <a:cubicBezTo>
                  <a:pt x="150311" y="94147"/>
                  <a:pt x="149687" y="86090"/>
                  <a:pt x="148439" y="83716"/>
                </a:cubicBezTo>
                <a:close/>
                <a:moveTo>
                  <a:pt x="3053692" y="73377"/>
                </a:moveTo>
                <a:cubicBezTo>
                  <a:pt x="3048445" y="73982"/>
                  <a:pt x="3041051" y="75828"/>
                  <a:pt x="3031508" y="78914"/>
                </a:cubicBezTo>
                <a:lnTo>
                  <a:pt x="3031508" y="135907"/>
                </a:lnTo>
                <a:cubicBezTo>
                  <a:pt x="3033678" y="134442"/>
                  <a:pt x="3038548" y="132587"/>
                  <a:pt x="3046117" y="130342"/>
                </a:cubicBezTo>
                <a:cubicBezTo>
                  <a:pt x="3053687" y="128097"/>
                  <a:pt x="3059316" y="129932"/>
                  <a:pt x="3063006" y="135846"/>
                </a:cubicBezTo>
                <a:cubicBezTo>
                  <a:pt x="3066695" y="141761"/>
                  <a:pt x="3064159" y="146041"/>
                  <a:pt x="3055396" y="148686"/>
                </a:cubicBezTo>
                <a:cubicBezTo>
                  <a:pt x="3046633" y="151331"/>
                  <a:pt x="3038249" y="152654"/>
                  <a:pt x="3030246" y="152654"/>
                </a:cubicBezTo>
                <a:lnTo>
                  <a:pt x="3030246" y="213798"/>
                </a:lnTo>
                <a:cubicBezTo>
                  <a:pt x="3041790" y="212102"/>
                  <a:pt x="3052283" y="211255"/>
                  <a:pt x="3061724" y="211255"/>
                </a:cubicBezTo>
                <a:cubicBezTo>
                  <a:pt x="3064464" y="205096"/>
                  <a:pt x="3065834" y="194902"/>
                  <a:pt x="3065834" y="180672"/>
                </a:cubicBezTo>
                <a:lnTo>
                  <a:pt x="3065834" y="119385"/>
                </a:lnTo>
                <a:cubicBezTo>
                  <a:pt x="3065834" y="93734"/>
                  <a:pt x="3064884" y="79033"/>
                  <a:pt x="3062985" y="75282"/>
                </a:cubicBezTo>
                <a:cubicBezTo>
                  <a:pt x="3062036" y="73406"/>
                  <a:pt x="3058938" y="72771"/>
                  <a:pt x="3053692" y="73377"/>
                </a:cubicBezTo>
                <a:close/>
                <a:moveTo>
                  <a:pt x="2386942" y="73377"/>
                </a:moveTo>
                <a:cubicBezTo>
                  <a:pt x="2381695" y="73982"/>
                  <a:pt x="2374301" y="75828"/>
                  <a:pt x="2364758" y="78914"/>
                </a:cubicBezTo>
                <a:lnTo>
                  <a:pt x="2364758" y="135907"/>
                </a:lnTo>
                <a:cubicBezTo>
                  <a:pt x="2366928" y="134442"/>
                  <a:pt x="2371798" y="132587"/>
                  <a:pt x="2379367" y="130342"/>
                </a:cubicBezTo>
                <a:cubicBezTo>
                  <a:pt x="2386937" y="128097"/>
                  <a:pt x="2392566" y="129932"/>
                  <a:pt x="2396256" y="135846"/>
                </a:cubicBezTo>
                <a:cubicBezTo>
                  <a:pt x="2399945" y="141761"/>
                  <a:pt x="2397409" y="146041"/>
                  <a:pt x="2388646" y="148686"/>
                </a:cubicBezTo>
                <a:cubicBezTo>
                  <a:pt x="2379883" y="151331"/>
                  <a:pt x="2371499" y="152654"/>
                  <a:pt x="2363496" y="152654"/>
                </a:cubicBezTo>
                <a:lnTo>
                  <a:pt x="2363496" y="213798"/>
                </a:lnTo>
                <a:cubicBezTo>
                  <a:pt x="2375040" y="212102"/>
                  <a:pt x="2385533" y="211255"/>
                  <a:pt x="2394974" y="211255"/>
                </a:cubicBezTo>
                <a:cubicBezTo>
                  <a:pt x="2397714" y="205096"/>
                  <a:pt x="2399084" y="194902"/>
                  <a:pt x="2399084" y="180672"/>
                </a:cubicBezTo>
                <a:lnTo>
                  <a:pt x="2399084" y="119385"/>
                </a:lnTo>
                <a:cubicBezTo>
                  <a:pt x="2399084" y="93734"/>
                  <a:pt x="2398134" y="79033"/>
                  <a:pt x="2396235" y="75282"/>
                </a:cubicBezTo>
                <a:cubicBezTo>
                  <a:pt x="2395286" y="73406"/>
                  <a:pt x="2392188" y="72771"/>
                  <a:pt x="2386942" y="73377"/>
                </a:cubicBezTo>
                <a:close/>
                <a:moveTo>
                  <a:pt x="1062967" y="73377"/>
                </a:moveTo>
                <a:cubicBezTo>
                  <a:pt x="1057720" y="73982"/>
                  <a:pt x="1050326" y="75828"/>
                  <a:pt x="1040783" y="78914"/>
                </a:cubicBezTo>
                <a:lnTo>
                  <a:pt x="1040783" y="135907"/>
                </a:lnTo>
                <a:cubicBezTo>
                  <a:pt x="1042953" y="134442"/>
                  <a:pt x="1047823" y="132587"/>
                  <a:pt x="1055392" y="130342"/>
                </a:cubicBezTo>
                <a:cubicBezTo>
                  <a:pt x="1062962" y="128097"/>
                  <a:pt x="1068591" y="129932"/>
                  <a:pt x="1072281" y="135846"/>
                </a:cubicBezTo>
                <a:cubicBezTo>
                  <a:pt x="1075970" y="141761"/>
                  <a:pt x="1073434" y="146041"/>
                  <a:pt x="1064671" y="148686"/>
                </a:cubicBezTo>
                <a:cubicBezTo>
                  <a:pt x="1055908" y="151331"/>
                  <a:pt x="1047525" y="152654"/>
                  <a:pt x="1039521" y="152654"/>
                </a:cubicBezTo>
                <a:lnTo>
                  <a:pt x="1039521" y="213798"/>
                </a:lnTo>
                <a:cubicBezTo>
                  <a:pt x="1051065" y="212102"/>
                  <a:pt x="1061558" y="211255"/>
                  <a:pt x="1070999" y="211255"/>
                </a:cubicBezTo>
                <a:cubicBezTo>
                  <a:pt x="1073739" y="205096"/>
                  <a:pt x="1075109" y="194902"/>
                  <a:pt x="1075109" y="180672"/>
                </a:cubicBezTo>
                <a:lnTo>
                  <a:pt x="1075109" y="119385"/>
                </a:lnTo>
                <a:cubicBezTo>
                  <a:pt x="1075109" y="93734"/>
                  <a:pt x="1074160" y="79033"/>
                  <a:pt x="1072260" y="75282"/>
                </a:cubicBezTo>
                <a:cubicBezTo>
                  <a:pt x="1071311" y="73406"/>
                  <a:pt x="1068213" y="72771"/>
                  <a:pt x="1062967" y="73377"/>
                </a:cubicBezTo>
                <a:close/>
                <a:moveTo>
                  <a:pt x="3069632" y="52396"/>
                </a:moveTo>
                <a:cubicBezTo>
                  <a:pt x="3073632" y="53074"/>
                  <a:pt x="3078673" y="54856"/>
                  <a:pt x="3084757" y="57742"/>
                </a:cubicBezTo>
                <a:cubicBezTo>
                  <a:pt x="3096925" y="63514"/>
                  <a:pt x="3101456" y="68730"/>
                  <a:pt x="3098350" y="73389"/>
                </a:cubicBezTo>
                <a:cubicBezTo>
                  <a:pt x="3095243" y="78049"/>
                  <a:pt x="3092473" y="84435"/>
                  <a:pt x="3090038" y="92547"/>
                </a:cubicBezTo>
                <a:cubicBezTo>
                  <a:pt x="3087603" y="100659"/>
                  <a:pt x="3087023" y="123431"/>
                  <a:pt x="3088298" y="160864"/>
                </a:cubicBezTo>
                <a:cubicBezTo>
                  <a:pt x="3089573" y="198297"/>
                  <a:pt x="3088210" y="223524"/>
                  <a:pt x="3084208" y="236547"/>
                </a:cubicBezTo>
                <a:cubicBezTo>
                  <a:pt x="3080206" y="249569"/>
                  <a:pt x="3075971" y="254714"/>
                  <a:pt x="3071501" y="251980"/>
                </a:cubicBezTo>
                <a:cubicBezTo>
                  <a:pt x="3067031" y="249247"/>
                  <a:pt x="3063637" y="241247"/>
                  <a:pt x="3061317" y="227980"/>
                </a:cubicBezTo>
                <a:cubicBezTo>
                  <a:pt x="3051943" y="228821"/>
                  <a:pt x="3041478" y="230327"/>
                  <a:pt x="3029921" y="232497"/>
                </a:cubicBezTo>
                <a:cubicBezTo>
                  <a:pt x="3027601" y="251624"/>
                  <a:pt x="3022368" y="255110"/>
                  <a:pt x="3014222" y="242956"/>
                </a:cubicBezTo>
                <a:cubicBezTo>
                  <a:pt x="3006077" y="230802"/>
                  <a:pt x="3003279" y="219896"/>
                  <a:pt x="3005829" y="210237"/>
                </a:cubicBezTo>
                <a:cubicBezTo>
                  <a:pt x="3008379" y="200579"/>
                  <a:pt x="3009868" y="177657"/>
                  <a:pt x="3010295" y="141472"/>
                </a:cubicBezTo>
                <a:cubicBezTo>
                  <a:pt x="3010723" y="105288"/>
                  <a:pt x="3008596" y="81695"/>
                  <a:pt x="3003916" y="70693"/>
                </a:cubicBezTo>
                <a:cubicBezTo>
                  <a:pt x="2999236" y="59692"/>
                  <a:pt x="3000837" y="55467"/>
                  <a:pt x="3008718" y="58017"/>
                </a:cubicBezTo>
                <a:cubicBezTo>
                  <a:pt x="3016600" y="60567"/>
                  <a:pt x="3026285" y="61245"/>
                  <a:pt x="3037775" y="60052"/>
                </a:cubicBezTo>
                <a:cubicBezTo>
                  <a:pt x="3049264" y="58858"/>
                  <a:pt x="3056925" y="56732"/>
                  <a:pt x="3060757" y="53673"/>
                </a:cubicBezTo>
                <a:cubicBezTo>
                  <a:pt x="3062674" y="52143"/>
                  <a:pt x="3065632" y="51718"/>
                  <a:pt x="3069632" y="52396"/>
                </a:cubicBezTo>
                <a:close/>
                <a:moveTo>
                  <a:pt x="2402882" y="52396"/>
                </a:moveTo>
                <a:cubicBezTo>
                  <a:pt x="2406881" y="53074"/>
                  <a:pt x="2411923" y="54856"/>
                  <a:pt x="2418007" y="57742"/>
                </a:cubicBezTo>
                <a:cubicBezTo>
                  <a:pt x="2430175" y="63514"/>
                  <a:pt x="2434706" y="68730"/>
                  <a:pt x="2431600" y="73389"/>
                </a:cubicBezTo>
                <a:cubicBezTo>
                  <a:pt x="2428493" y="78049"/>
                  <a:pt x="2425723" y="84435"/>
                  <a:pt x="2423288" y="92547"/>
                </a:cubicBezTo>
                <a:cubicBezTo>
                  <a:pt x="2420853" y="100659"/>
                  <a:pt x="2420273" y="123431"/>
                  <a:pt x="2421548" y="160864"/>
                </a:cubicBezTo>
                <a:cubicBezTo>
                  <a:pt x="2422823" y="198297"/>
                  <a:pt x="2421460" y="223524"/>
                  <a:pt x="2417458" y="236547"/>
                </a:cubicBezTo>
                <a:cubicBezTo>
                  <a:pt x="2413456" y="249569"/>
                  <a:pt x="2409221" y="254714"/>
                  <a:pt x="2404751" y="251980"/>
                </a:cubicBezTo>
                <a:cubicBezTo>
                  <a:pt x="2400281" y="249247"/>
                  <a:pt x="2396887" y="241247"/>
                  <a:pt x="2394567" y="227980"/>
                </a:cubicBezTo>
                <a:cubicBezTo>
                  <a:pt x="2385193" y="228821"/>
                  <a:pt x="2374728" y="230327"/>
                  <a:pt x="2363171" y="232497"/>
                </a:cubicBezTo>
                <a:cubicBezTo>
                  <a:pt x="2360851" y="251624"/>
                  <a:pt x="2355618" y="255110"/>
                  <a:pt x="2347472" y="242956"/>
                </a:cubicBezTo>
                <a:cubicBezTo>
                  <a:pt x="2339327" y="230802"/>
                  <a:pt x="2336529" y="219896"/>
                  <a:pt x="2339079" y="210237"/>
                </a:cubicBezTo>
                <a:cubicBezTo>
                  <a:pt x="2341629" y="200579"/>
                  <a:pt x="2343118" y="177657"/>
                  <a:pt x="2343545" y="141472"/>
                </a:cubicBezTo>
                <a:cubicBezTo>
                  <a:pt x="2343973" y="105288"/>
                  <a:pt x="2341846" y="81695"/>
                  <a:pt x="2337166" y="70693"/>
                </a:cubicBezTo>
                <a:cubicBezTo>
                  <a:pt x="2332486" y="59692"/>
                  <a:pt x="2334087" y="55467"/>
                  <a:pt x="2341968" y="58017"/>
                </a:cubicBezTo>
                <a:cubicBezTo>
                  <a:pt x="2349850" y="60567"/>
                  <a:pt x="2359535" y="61245"/>
                  <a:pt x="2371025" y="60052"/>
                </a:cubicBezTo>
                <a:cubicBezTo>
                  <a:pt x="2382514" y="58858"/>
                  <a:pt x="2390175" y="56732"/>
                  <a:pt x="2394007" y="53673"/>
                </a:cubicBezTo>
                <a:cubicBezTo>
                  <a:pt x="2395924" y="52143"/>
                  <a:pt x="2398882" y="51718"/>
                  <a:pt x="2402882" y="52396"/>
                </a:cubicBezTo>
                <a:close/>
                <a:moveTo>
                  <a:pt x="1078906" y="52396"/>
                </a:moveTo>
                <a:cubicBezTo>
                  <a:pt x="1082906" y="53074"/>
                  <a:pt x="1087948" y="54856"/>
                  <a:pt x="1094032" y="57742"/>
                </a:cubicBezTo>
                <a:cubicBezTo>
                  <a:pt x="1106200" y="63514"/>
                  <a:pt x="1110731" y="68730"/>
                  <a:pt x="1107625" y="73389"/>
                </a:cubicBezTo>
                <a:cubicBezTo>
                  <a:pt x="1104518" y="78049"/>
                  <a:pt x="1101748" y="84435"/>
                  <a:pt x="1099313" y="92547"/>
                </a:cubicBezTo>
                <a:cubicBezTo>
                  <a:pt x="1096878" y="100659"/>
                  <a:pt x="1096298" y="123431"/>
                  <a:pt x="1097573" y="160864"/>
                </a:cubicBezTo>
                <a:cubicBezTo>
                  <a:pt x="1098848" y="198297"/>
                  <a:pt x="1097485" y="223524"/>
                  <a:pt x="1093483" y="236547"/>
                </a:cubicBezTo>
                <a:cubicBezTo>
                  <a:pt x="1089481" y="249569"/>
                  <a:pt x="1085246" y="254714"/>
                  <a:pt x="1080776" y="251980"/>
                </a:cubicBezTo>
                <a:cubicBezTo>
                  <a:pt x="1076306" y="249247"/>
                  <a:pt x="1072912" y="241247"/>
                  <a:pt x="1070592" y="227980"/>
                </a:cubicBezTo>
                <a:cubicBezTo>
                  <a:pt x="1061218" y="228821"/>
                  <a:pt x="1050753" y="230327"/>
                  <a:pt x="1039196" y="232497"/>
                </a:cubicBezTo>
                <a:cubicBezTo>
                  <a:pt x="1036876" y="251624"/>
                  <a:pt x="1031643" y="255110"/>
                  <a:pt x="1023497" y="242956"/>
                </a:cubicBezTo>
                <a:cubicBezTo>
                  <a:pt x="1015352" y="230802"/>
                  <a:pt x="1012554" y="219896"/>
                  <a:pt x="1015104" y="210237"/>
                </a:cubicBezTo>
                <a:cubicBezTo>
                  <a:pt x="1017654" y="200579"/>
                  <a:pt x="1019143" y="177657"/>
                  <a:pt x="1019570" y="141472"/>
                </a:cubicBezTo>
                <a:cubicBezTo>
                  <a:pt x="1019998" y="105288"/>
                  <a:pt x="1017871" y="81695"/>
                  <a:pt x="1013191" y="70693"/>
                </a:cubicBezTo>
                <a:cubicBezTo>
                  <a:pt x="1008511" y="59692"/>
                  <a:pt x="1010112" y="55467"/>
                  <a:pt x="1017993" y="58017"/>
                </a:cubicBezTo>
                <a:cubicBezTo>
                  <a:pt x="1025875" y="60567"/>
                  <a:pt x="1035560" y="61245"/>
                  <a:pt x="1047050" y="60052"/>
                </a:cubicBezTo>
                <a:cubicBezTo>
                  <a:pt x="1058539" y="58858"/>
                  <a:pt x="1066200" y="56732"/>
                  <a:pt x="1070032" y="53673"/>
                </a:cubicBezTo>
                <a:cubicBezTo>
                  <a:pt x="1071948" y="52143"/>
                  <a:pt x="1074906" y="51718"/>
                  <a:pt x="1078906" y="52396"/>
                </a:cubicBezTo>
                <a:close/>
                <a:moveTo>
                  <a:pt x="365494" y="47548"/>
                </a:moveTo>
                <a:cubicBezTo>
                  <a:pt x="369627" y="46995"/>
                  <a:pt x="376068" y="47633"/>
                  <a:pt x="384817" y="49461"/>
                </a:cubicBezTo>
                <a:cubicBezTo>
                  <a:pt x="402316" y="53116"/>
                  <a:pt x="410798" y="62080"/>
                  <a:pt x="410262" y="76350"/>
                </a:cubicBezTo>
                <a:cubicBezTo>
                  <a:pt x="409726" y="90620"/>
                  <a:pt x="400363" y="91726"/>
                  <a:pt x="382172" y="79667"/>
                </a:cubicBezTo>
                <a:cubicBezTo>
                  <a:pt x="368376" y="67607"/>
                  <a:pt x="360993" y="58644"/>
                  <a:pt x="360023" y="52777"/>
                </a:cubicBezTo>
                <a:cubicBezTo>
                  <a:pt x="359539" y="49844"/>
                  <a:pt x="361362" y="48101"/>
                  <a:pt x="365494" y="47548"/>
                </a:cubicBezTo>
                <a:close/>
                <a:moveTo>
                  <a:pt x="3384925" y="41505"/>
                </a:moveTo>
                <a:cubicBezTo>
                  <a:pt x="3394122" y="42407"/>
                  <a:pt x="3402444" y="46134"/>
                  <a:pt x="3409892" y="52686"/>
                </a:cubicBezTo>
                <a:cubicBezTo>
                  <a:pt x="3417339" y="59238"/>
                  <a:pt x="3420238" y="67960"/>
                  <a:pt x="3418590" y="78853"/>
                </a:cubicBezTo>
                <a:cubicBezTo>
                  <a:pt x="3416942" y="89746"/>
                  <a:pt x="3408637" y="89216"/>
                  <a:pt x="3393675" y="77266"/>
                </a:cubicBezTo>
                <a:cubicBezTo>
                  <a:pt x="3385034" y="70347"/>
                  <a:pt x="3379116" y="62432"/>
                  <a:pt x="3375921" y="53520"/>
                </a:cubicBezTo>
                <a:cubicBezTo>
                  <a:pt x="3372727" y="44608"/>
                  <a:pt x="3375728" y="40603"/>
                  <a:pt x="3384925" y="41505"/>
                </a:cubicBezTo>
                <a:close/>
                <a:moveTo>
                  <a:pt x="1394200" y="41505"/>
                </a:moveTo>
                <a:cubicBezTo>
                  <a:pt x="1403397" y="42407"/>
                  <a:pt x="1411719" y="46134"/>
                  <a:pt x="1419167" y="52686"/>
                </a:cubicBezTo>
                <a:cubicBezTo>
                  <a:pt x="1426614" y="59238"/>
                  <a:pt x="1429513" y="67960"/>
                  <a:pt x="1427865" y="78853"/>
                </a:cubicBezTo>
                <a:cubicBezTo>
                  <a:pt x="1426217" y="89746"/>
                  <a:pt x="1417912" y="89216"/>
                  <a:pt x="1402950" y="77266"/>
                </a:cubicBezTo>
                <a:cubicBezTo>
                  <a:pt x="1394309" y="70347"/>
                  <a:pt x="1388391" y="62432"/>
                  <a:pt x="1385196" y="53520"/>
                </a:cubicBezTo>
                <a:cubicBezTo>
                  <a:pt x="1382002" y="44608"/>
                  <a:pt x="1385003" y="40603"/>
                  <a:pt x="1394200" y="41505"/>
                </a:cubicBezTo>
                <a:close/>
                <a:moveTo>
                  <a:pt x="2243731" y="37608"/>
                </a:moveTo>
                <a:lnTo>
                  <a:pt x="2269227" y="37608"/>
                </a:lnTo>
                <a:lnTo>
                  <a:pt x="2269227" y="187000"/>
                </a:lnTo>
                <a:lnTo>
                  <a:pt x="2299870" y="187000"/>
                </a:lnTo>
                <a:lnTo>
                  <a:pt x="2299870" y="215222"/>
                </a:lnTo>
                <a:lnTo>
                  <a:pt x="2269227" y="215222"/>
                </a:lnTo>
                <a:lnTo>
                  <a:pt x="2269227" y="263731"/>
                </a:lnTo>
                <a:lnTo>
                  <a:pt x="2237159" y="263731"/>
                </a:lnTo>
                <a:lnTo>
                  <a:pt x="2237159" y="215222"/>
                </a:lnTo>
                <a:lnTo>
                  <a:pt x="2138840" y="215222"/>
                </a:lnTo>
                <a:lnTo>
                  <a:pt x="2138840" y="189116"/>
                </a:lnTo>
                <a:close/>
                <a:moveTo>
                  <a:pt x="2063305" y="35108"/>
                </a:moveTo>
                <a:cubicBezTo>
                  <a:pt x="2067453" y="35116"/>
                  <a:pt x="2071368" y="35573"/>
                  <a:pt x="2075051" y="36479"/>
                </a:cubicBezTo>
                <a:cubicBezTo>
                  <a:pt x="2082417" y="38290"/>
                  <a:pt x="2089976" y="41705"/>
                  <a:pt x="2097728" y="46724"/>
                </a:cubicBezTo>
                <a:cubicBezTo>
                  <a:pt x="2105481" y="51743"/>
                  <a:pt x="2111782" y="59105"/>
                  <a:pt x="2116631" y="68811"/>
                </a:cubicBezTo>
                <a:cubicBezTo>
                  <a:pt x="2121481" y="78517"/>
                  <a:pt x="2123244" y="90230"/>
                  <a:pt x="2121922" y="103952"/>
                </a:cubicBezTo>
                <a:cubicBezTo>
                  <a:pt x="2120599" y="117673"/>
                  <a:pt x="2113854" y="133873"/>
                  <a:pt x="2101686" y="152552"/>
                </a:cubicBezTo>
                <a:cubicBezTo>
                  <a:pt x="2089518" y="171231"/>
                  <a:pt x="2066708" y="198463"/>
                  <a:pt x="2033257" y="234247"/>
                </a:cubicBezTo>
                <a:lnTo>
                  <a:pt x="2125187" y="234247"/>
                </a:lnTo>
                <a:lnTo>
                  <a:pt x="2125187" y="263731"/>
                </a:lnTo>
                <a:lnTo>
                  <a:pt x="1988411" y="263731"/>
                </a:lnTo>
                <a:lnTo>
                  <a:pt x="1988411" y="254554"/>
                </a:lnTo>
                <a:cubicBezTo>
                  <a:pt x="1989293" y="241342"/>
                  <a:pt x="1995360" y="229540"/>
                  <a:pt x="2006612" y="219149"/>
                </a:cubicBezTo>
                <a:cubicBezTo>
                  <a:pt x="2017864" y="208759"/>
                  <a:pt x="2031945" y="192789"/>
                  <a:pt x="2048853" y="171241"/>
                </a:cubicBezTo>
                <a:cubicBezTo>
                  <a:pt x="2065762" y="149693"/>
                  <a:pt x="2076726" y="133099"/>
                  <a:pt x="2081745" y="121461"/>
                </a:cubicBezTo>
                <a:cubicBezTo>
                  <a:pt x="2086764" y="109822"/>
                  <a:pt x="2088674" y="100106"/>
                  <a:pt x="2087473" y="92313"/>
                </a:cubicBezTo>
                <a:cubicBezTo>
                  <a:pt x="2086273" y="84520"/>
                  <a:pt x="2082671" y="78158"/>
                  <a:pt x="2076669" y="73227"/>
                </a:cubicBezTo>
                <a:cubicBezTo>
                  <a:pt x="2070666" y="68296"/>
                  <a:pt x="2063639" y="66241"/>
                  <a:pt x="2055589" y="67061"/>
                </a:cubicBezTo>
                <a:cubicBezTo>
                  <a:pt x="2047538" y="67882"/>
                  <a:pt x="2039782" y="71039"/>
                  <a:pt x="2032321" y="76533"/>
                </a:cubicBezTo>
                <a:cubicBezTo>
                  <a:pt x="2024860" y="82027"/>
                  <a:pt x="2018763" y="91231"/>
                  <a:pt x="2014029" y="104145"/>
                </a:cubicBezTo>
                <a:lnTo>
                  <a:pt x="1983304" y="99587"/>
                </a:lnTo>
                <a:cubicBezTo>
                  <a:pt x="1990276" y="77164"/>
                  <a:pt x="1999358" y="61252"/>
                  <a:pt x="2010549" y="51852"/>
                </a:cubicBezTo>
                <a:cubicBezTo>
                  <a:pt x="2021740" y="42451"/>
                  <a:pt x="2034946" y="37310"/>
                  <a:pt x="2050166" y="36428"/>
                </a:cubicBezTo>
                <a:cubicBezTo>
                  <a:pt x="2054778" y="35540"/>
                  <a:pt x="2059158" y="35100"/>
                  <a:pt x="2063305" y="35108"/>
                </a:cubicBezTo>
                <a:close/>
                <a:moveTo>
                  <a:pt x="4453769" y="18643"/>
                </a:moveTo>
                <a:cubicBezTo>
                  <a:pt x="4455295" y="18478"/>
                  <a:pt x="4457253" y="18675"/>
                  <a:pt x="4459645" y="19234"/>
                </a:cubicBezTo>
                <a:cubicBezTo>
                  <a:pt x="4469207" y="21473"/>
                  <a:pt x="4477533" y="24796"/>
                  <a:pt x="4484621" y="29205"/>
                </a:cubicBezTo>
                <a:cubicBezTo>
                  <a:pt x="4491709" y="33613"/>
                  <a:pt x="4493953" y="38656"/>
                  <a:pt x="4491356" y="44333"/>
                </a:cubicBezTo>
                <a:cubicBezTo>
                  <a:pt x="4488758" y="50010"/>
                  <a:pt x="4486832" y="62490"/>
                  <a:pt x="4485577" y="81773"/>
                </a:cubicBezTo>
                <a:cubicBezTo>
                  <a:pt x="4484323" y="101055"/>
                  <a:pt x="4483288" y="118246"/>
                  <a:pt x="4482475" y="133344"/>
                </a:cubicBezTo>
                <a:cubicBezTo>
                  <a:pt x="4487873" y="124852"/>
                  <a:pt x="4496223" y="113308"/>
                  <a:pt x="4507522" y="98712"/>
                </a:cubicBezTo>
                <a:cubicBezTo>
                  <a:pt x="4518822" y="84116"/>
                  <a:pt x="4524045" y="72620"/>
                  <a:pt x="4523190" y="64223"/>
                </a:cubicBezTo>
                <a:cubicBezTo>
                  <a:pt x="4522335" y="55826"/>
                  <a:pt x="4525795" y="53255"/>
                  <a:pt x="4533567" y="56511"/>
                </a:cubicBezTo>
                <a:cubicBezTo>
                  <a:pt x="4541340" y="59767"/>
                  <a:pt x="4548177" y="65108"/>
                  <a:pt x="4554077" y="72535"/>
                </a:cubicBezTo>
                <a:cubicBezTo>
                  <a:pt x="4559979" y="79962"/>
                  <a:pt x="4560147" y="85456"/>
                  <a:pt x="4554586" y="89016"/>
                </a:cubicBezTo>
                <a:cubicBezTo>
                  <a:pt x="4549025" y="92577"/>
                  <a:pt x="4540559" y="100882"/>
                  <a:pt x="4529193" y="113932"/>
                </a:cubicBezTo>
                <a:cubicBezTo>
                  <a:pt x="4517825" y="126982"/>
                  <a:pt x="4502205" y="143029"/>
                  <a:pt x="4482332" y="162074"/>
                </a:cubicBezTo>
                <a:cubicBezTo>
                  <a:pt x="4481572" y="177729"/>
                  <a:pt x="4482230" y="191589"/>
                  <a:pt x="4484305" y="203655"/>
                </a:cubicBezTo>
                <a:cubicBezTo>
                  <a:pt x="4486381" y="215721"/>
                  <a:pt x="4491509" y="224470"/>
                  <a:pt x="4499689" y="229903"/>
                </a:cubicBezTo>
                <a:cubicBezTo>
                  <a:pt x="4507868" y="235336"/>
                  <a:pt x="4520951" y="237659"/>
                  <a:pt x="4538939" y="236872"/>
                </a:cubicBezTo>
                <a:cubicBezTo>
                  <a:pt x="4556926" y="236085"/>
                  <a:pt x="4569250" y="232752"/>
                  <a:pt x="4575911" y="226871"/>
                </a:cubicBezTo>
                <a:cubicBezTo>
                  <a:pt x="4582571" y="220991"/>
                  <a:pt x="4588882" y="209254"/>
                  <a:pt x="4594844" y="191660"/>
                </a:cubicBezTo>
                <a:cubicBezTo>
                  <a:pt x="4600805" y="174066"/>
                  <a:pt x="4603787" y="175083"/>
                  <a:pt x="4603787" y="194712"/>
                </a:cubicBezTo>
                <a:cubicBezTo>
                  <a:pt x="4603787" y="210759"/>
                  <a:pt x="4605489" y="223884"/>
                  <a:pt x="4608894" y="234085"/>
                </a:cubicBezTo>
                <a:cubicBezTo>
                  <a:pt x="4612299" y="244286"/>
                  <a:pt x="4606445" y="252418"/>
                  <a:pt x="4591334" y="258481"/>
                </a:cubicBezTo>
                <a:cubicBezTo>
                  <a:pt x="4576223" y="264545"/>
                  <a:pt x="4556139" y="267143"/>
                  <a:pt x="4531085" y="266274"/>
                </a:cubicBezTo>
                <a:cubicBezTo>
                  <a:pt x="4506030" y="265406"/>
                  <a:pt x="4488480" y="260401"/>
                  <a:pt x="4478435" y="251258"/>
                </a:cubicBezTo>
                <a:cubicBezTo>
                  <a:pt x="4468390" y="242115"/>
                  <a:pt x="4462486" y="230236"/>
                  <a:pt x="4460723" y="215619"/>
                </a:cubicBezTo>
                <a:cubicBezTo>
                  <a:pt x="4458959" y="201003"/>
                  <a:pt x="4458498" y="188526"/>
                  <a:pt x="4459339" y="178190"/>
                </a:cubicBezTo>
                <a:cubicBezTo>
                  <a:pt x="4456653" y="183697"/>
                  <a:pt x="4450922" y="188865"/>
                  <a:pt x="4442145" y="193695"/>
                </a:cubicBezTo>
                <a:cubicBezTo>
                  <a:pt x="4433369" y="198524"/>
                  <a:pt x="4424253" y="202041"/>
                  <a:pt x="4414798" y="204245"/>
                </a:cubicBezTo>
                <a:cubicBezTo>
                  <a:pt x="4405343" y="206449"/>
                  <a:pt x="4403953" y="204302"/>
                  <a:pt x="4410627" y="197805"/>
                </a:cubicBezTo>
                <a:cubicBezTo>
                  <a:pt x="4417301" y="191307"/>
                  <a:pt x="4425270" y="184060"/>
                  <a:pt x="4434535" y="176063"/>
                </a:cubicBezTo>
                <a:cubicBezTo>
                  <a:pt x="4443800" y="168067"/>
                  <a:pt x="4452075" y="159612"/>
                  <a:pt x="4459359" y="150700"/>
                </a:cubicBezTo>
                <a:cubicBezTo>
                  <a:pt x="4460201" y="128969"/>
                  <a:pt x="4460621" y="110866"/>
                  <a:pt x="4460621" y="96392"/>
                </a:cubicBezTo>
                <a:cubicBezTo>
                  <a:pt x="4460621" y="81322"/>
                  <a:pt x="4460207" y="68815"/>
                  <a:pt x="4459379" y="58871"/>
                </a:cubicBezTo>
                <a:cubicBezTo>
                  <a:pt x="4458552" y="48928"/>
                  <a:pt x="4455999" y="39277"/>
                  <a:pt x="4451719" y="29917"/>
                </a:cubicBezTo>
                <a:cubicBezTo>
                  <a:pt x="4448509" y="22897"/>
                  <a:pt x="4449193" y="19139"/>
                  <a:pt x="4453769" y="18643"/>
                </a:cubicBezTo>
                <a:close/>
                <a:moveTo>
                  <a:pt x="92889" y="17975"/>
                </a:moveTo>
                <a:cubicBezTo>
                  <a:pt x="95528" y="18146"/>
                  <a:pt x="98852" y="18777"/>
                  <a:pt x="102860" y="19865"/>
                </a:cubicBezTo>
                <a:cubicBezTo>
                  <a:pt x="116941" y="23623"/>
                  <a:pt x="125843" y="28886"/>
                  <a:pt x="129567" y="35655"/>
                </a:cubicBezTo>
                <a:cubicBezTo>
                  <a:pt x="133290" y="42424"/>
                  <a:pt x="133178" y="48721"/>
                  <a:pt x="129231" y="54548"/>
                </a:cubicBezTo>
                <a:cubicBezTo>
                  <a:pt x="125283" y="60374"/>
                  <a:pt x="118833" y="60119"/>
                  <a:pt x="109880" y="53785"/>
                </a:cubicBezTo>
                <a:cubicBezTo>
                  <a:pt x="100927" y="47450"/>
                  <a:pt x="93511" y="39124"/>
                  <a:pt x="87630" y="28808"/>
                </a:cubicBezTo>
                <a:cubicBezTo>
                  <a:pt x="83220" y="21071"/>
                  <a:pt x="84973" y="17460"/>
                  <a:pt x="92889" y="17975"/>
                </a:cubicBezTo>
                <a:close/>
                <a:moveTo>
                  <a:pt x="2718960" y="17739"/>
                </a:moveTo>
                <a:cubicBezTo>
                  <a:pt x="2722621" y="17600"/>
                  <a:pt x="2727250" y="17854"/>
                  <a:pt x="2732846" y="18502"/>
                </a:cubicBezTo>
                <a:cubicBezTo>
                  <a:pt x="2744240" y="19465"/>
                  <a:pt x="2752583" y="22378"/>
                  <a:pt x="2757873" y="27241"/>
                </a:cubicBezTo>
                <a:cubicBezTo>
                  <a:pt x="2763164" y="32104"/>
                  <a:pt x="2764747" y="39114"/>
                  <a:pt x="2762624" y="48270"/>
                </a:cubicBezTo>
                <a:cubicBezTo>
                  <a:pt x="2760502" y="57427"/>
                  <a:pt x="2753692" y="59105"/>
                  <a:pt x="2742195" y="53306"/>
                </a:cubicBezTo>
                <a:cubicBezTo>
                  <a:pt x="2730699" y="47507"/>
                  <a:pt x="2720671" y="39609"/>
                  <a:pt x="2712112" y="29612"/>
                </a:cubicBezTo>
                <a:cubicBezTo>
                  <a:pt x="2705692" y="22114"/>
                  <a:pt x="2707975" y="18156"/>
                  <a:pt x="2718960" y="17739"/>
                </a:cubicBezTo>
                <a:close/>
                <a:moveTo>
                  <a:pt x="728235" y="17739"/>
                </a:moveTo>
                <a:cubicBezTo>
                  <a:pt x="731897" y="17600"/>
                  <a:pt x="736525" y="17854"/>
                  <a:pt x="742121" y="18502"/>
                </a:cubicBezTo>
                <a:cubicBezTo>
                  <a:pt x="753515" y="19465"/>
                  <a:pt x="761858" y="22378"/>
                  <a:pt x="767148" y="27241"/>
                </a:cubicBezTo>
                <a:cubicBezTo>
                  <a:pt x="772439" y="32104"/>
                  <a:pt x="774022" y="39114"/>
                  <a:pt x="771900" y="48270"/>
                </a:cubicBezTo>
                <a:cubicBezTo>
                  <a:pt x="769777" y="57427"/>
                  <a:pt x="762967" y="59105"/>
                  <a:pt x="751470" y="53306"/>
                </a:cubicBezTo>
                <a:cubicBezTo>
                  <a:pt x="739974" y="47507"/>
                  <a:pt x="729946" y="39609"/>
                  <a:pt x="721387" y="29612"/>
                </a:cubicBezTo>
                <a:cubicBezTo>
                  <a:pt x="714967" y="22114"/>
                  <a:pt x="717250" y="18156"/>
                  <a:pt x="728235" y="17739"/>
                </a:cubicBezTo>
                <a:close/>
                <a:moveTo>
                  <a:pt x="4390999" y="17710"/>
                </a:moveTo>
                <a:cubicBezTo>
                  <a:pt x="4392409" y="17717"/>
                  <a:pt x="4394127" y="18066"/>
                  <a:pt x="4396149" y="18756"/>
                </a:cubicBezTo>
                <a:cubicBezTo>
                  <a:pt x="4404241" y="21517"/>
                  <a:pt x="4411502" y="26085"/>
                  <a:pt x="4417931" y="32460"/>
                </a:cubicBezTo>
                <a:cubicBezTo>
                  <a:pt x="4424361" y="38836"/>
                  <a:pt x="4425325" y="44252"/>
                  <a:pt x="4420821" y="48708"/>
                </a:cubicBezTo>
                <a:cubicBezTo>
                  <a:pt x="4416317" y="53164"/>
                  <a:pt x="4411095" y="61547"/>
                  <a:pt x="4405153" y="73857"/>
                </a:cubicBezTo>
                <a:cubicBezTo>
                  <a:pt x="4399212" y="86168"/>
                  <a:pt x="4393067" y="97756"/>
                  <a:pt x="4386719" y="108621"/>
                </a:cubicBezTo>
                <a:cubicBezTo>
                  <a:pt x="4399483" y="116028"/>
                  <a:pt x="4405007" y="125944"/>
                  <a:pt x="4403291" y="138370"/>
                </a:cubicBezTo>
                <a:cubicBezTo>
                  <a:pt x="4401575" y="150795"/>
                  <a:pt x="4400931" y="170173"/>
                  <a:pt x="4401359" y="196503"/>
                </a:cubicBezTo>
                <a:cubicBezTo>
                  <a:pt x="4401786" y="222832"/>
                  <a:pt x="4399883" y="245089"/>
                  <a:pt x="4395651" y="263273"/>
                </a:cubicBezTo>
                <a:cubicBezTo>
                  <a:pt x="4391419" y="281457"/>
                  <a:pt x="4385653" y="283790"/>
                  <a:pt x="4378355" y="270273"/>
                </a:cubicBezTo>
                <a:cubicBezTo>
                  <a:pt x="4371057" y="256755"/>
                  <a:pt x="4369111" y="245842"/>
                  <a:pt x="4372516" y="237533"/>
                </a:cubicBezTo>
                <a:cubicBezTo>
                  <a:pt x="4375921" y="229225"/>
                  <a:pt x="4378264" y="216806"/>
                  <a:pt x="4379546" y="200277"/>
                </a:cubicBezTo>
                <a:cubicBezTo>
                  <a:pt x="4380828" y="183748"/>
                  <a:pt x="4381265" y="166612"/>
                  <a:pt x="4380859" y="148869"/>
                </a:cubicBezTo>
                <a:cubicBezTo>
                  <a:pt x="4380451" y="131126"/>
                  <a:pt x="4379502" y="121746"/>
                  <a:pt x="4378009" y="120728"/>
                </a:cubicBezTo>
                <a:cubicBezTo>
                  <a:pt x="4365231" y="140397"/>
                  <a:pt x="4349845" y="156381"/>
                  <a:pt x="4331851" y="168677"/>
                </a:cubicBezTo>
                <a:cubicBezTo>
                  <a:pt x="4313857" y="180974"/>
                  <a:pt x="4311283" y="178875"/>
                  <a:pt x="4324129" y="162380"/>
                </a:cubicBezTo>
                <a:cubicBezTo>
                  <a:pt x="4336975" y="145885"/>
                  <a:pt x="4349113" y="127263"/>
                  <a:pt x="4360541" y="106515"/>
                </a:cubicBezTo>
                <a:cubicBezTo>
                  <a:pt x="4371969" y="85768"/>
                  <a:pt x="4379590" y="69344"/>
                  <a:pt x="4383402" y="57244"/>
                </a:cubicBezTo>
                <a:cubicBezTo>
                  <a:pt x="4387213" y="45144"/>
                  <a:pt x="4388268" y="35014"/>
                  <a:pt x="4386566" y="26854"/>
                </a:cubicBezTo>
                <a:cubicBezTo>
                  <a:pt x="4385289" y="20735"/>
                  <a:pt x="4386767" y="17687"/>
                  <a:pt x="4390999" y="17710"/>
                </a:cubicBezTo>
                <a:close/>
                <a:moveTo>
                  <a:pt x="541644" y="15071"/>
                </a:moveTo>
                <a:cubicBezTo>
                  <a:pt x="545328" y="15113"/>
                  <a:pt x="549232" y="16162"/>
                  <a:pt x="553356" y="18217"/>
                </a:cubicBezTo>
                <a:cubicBezTo>
                  <a:pt x="561604" y="22327"/>
                  <a:pt x="568892" y="28038"/>
                  <a:pt x="575220" y="35350"/>
                </a:cubicBezTo>
                <a:cubicBezTo>
                  <a:pt x="581548" y="42661"/>
                  <a:pt x="579442" y="47819"/>
                  <a:pt x="568902" y="50824"/>
                </a:cubicBezTo>
                <a:cubicBezTo>
                  <a:pt x="558362" y="53829"/>
                  <a:pt x="541500" y="63667"/>
                  <a:pt x="518318" y="80338"/>
                </a:cubicBezTo>
                <a:lnTo>
                  <a:pt x="516242" y="88281"/>
                </a:lnTo>
                <a:lnTo>
                  <a:pt x="525287" y="86081"/>
                </a:lnTo>
                <a:cubicBezTo>
                  <a:pt x="531879" y="84165"/>
                  <a:pt x="536006" y="82536"/>
                  <a:pt x="537668" y="81193"/>
                </a:cubicBezTo>
                <a:cubicBezTo>
                  <a:pt x="540992" y="78507"/>
                  <a:pt x="545902" y="78069"/>
                  <a:pt x="552400" y="79880"/>
                </a:cubicBezTo>
                <a:cubicBezTo>
                  <a:pt x="558897" y="81691"/>
                  <a:pt x="564842" y="84140"/>
                  <a:pt x="570234" y="87226"/>
                </a:cubicBezTo>
                <a:cubicBezTo>
                  <a:pt x="575627" y="90312"/>
                  <a:pt x="577244" y="94290"/>
                  <a:pt x="575087" y="99160"/>
                </a:cubicBezTo>
                <a:cubicBezTo>
                  <a:pt x="572931" y="104030"/>
                  <a:pt x="571649" y="111351"/>
                  <a:pt x="571242" y="121125"/>
                </a:cubicBezTo>
                <a:cubicBezTo>
                  <a:pt x="570835" y="130899"/>
                  <a:pt x="571472" y="142100"/>
                  <a:pt x="573154" y="154729"/>
                </a:cubicBezTo>
                <a:cubicBezTo>
                  <a:pt x="574836" y="167358"/>
                  <a:pt x="576332" y="181615"/>
                  <a:pt x="577641" y="197500"/>
                </a:cubicBezTo>
                <a:cubicBezTo>
                  <a:pt x="578950" y="213384"/>
                  <a:pt x="575176" y="227543"/>
                  <a:pt x="566318" y="239975"/>
                </a:cubicBezTo>
                <a:cubicBezTo>
                  <a:pt x="557460" y="252408"/>
                  <a:pt x="551148" y="254347"/>
                  <a:pt x="547384" y="245795"/>
                </a:cubicBezTo>
                <a:cubicBezTo>
                  <a:pt x="543620" y="237242"/>
                  <a:pt x="536959" y="228706"/>
                  <a:pt x="527403" y="220187"/>
                </a:cubicBezTo>
                <a:cubicBezTo>
                  <a:pt x="517846" y="211668"/>
                  <a:pt x="517978" y="208046"/>
                  <a:pt x="527800" y="209322"/>
                </a:cubicBezTo>
                <a:cubicBezTo>
                  <a:pt x="537621" y="210597"/>
                  <a:pt x="543430" y="211316"/>
                  <a:pt x="545227" y="211478"/>
                </a:cubicBezTo>
                <a:cubicBezTo>
                  <a:pt x="547025" y="211641"/>
                  <a:pt x="548283" y="209929"/>
                  <a:pt x="549002" y="206341"/>
                </a:cubicBezTo>
                <a:cubicBezTo>
                  <a:pt x="549721" y="202753"/>
                  <a:pt x="549870" y="193189"/>
                  <a:pt x="549449" y="177651"/>
                </a:cubicBezTo>
                <a:cubicBezTo>
                  <a:pt x="549029" y="162112"/>
                  <a:pt x="547801" y="145793"/>
                  <a:pt x="545767" y="128694"/>
                </a:cubicBezTo>
                <a:cubicBezTo>
                  <a:pt x="543732" y="111595"/>
                  <a:pt x="541137" y="102378"/>
                  <a:pt x="537984" y="101042"/>
                </a:cubicBezTo>
                <a:cubicBezTo>
                  <a:pt x="534830" y="99706"/>
                  <a:pt x="526572" y="100706"/>
                  <a:pt x="513210" y="104043"/>
                </a:cubicBezTo>
                <a:cubicBezTo>
                  <a:pt x="517470" y="109211"/>
                  <a:pt x="518942" y="113447"/>
                  <a:pt x="517626" y="116750"/>
                </a:cubicBezTo>
                <a:cubicBezTo>
                  <a:pt x="516310" y="120053"/>
                  <a:pt x="515265" y="123034"/>
                  <a:pt x="514492" y="125693"/>
                </a:cubicBezTo>
                <a:cubicBezTo>
                  <a:pt x="513692" y="125774"/>
                  <a:pt x="515869" y="125367"/>
                  <a:pt x="521024" y="124472"/>
                </a:cubicBezTo>
                <a:cubicBezTo>
                  <a:pt x="526179" y="123577"/>
                  <a:pt x="530635" y="125252"/>
                  <a:pt x="534392" y="129498"/>
                </a:cubicBezTo>
                <a:cubicBezTo>
                  <a:pt x="538150" y="133744"/>
                  <a:pt x="537275" y="137566"/>
                  <a:pt x="531767" y="140964"/>
                </a:cubicBezTo>
                <a:cubicBezTo>
                  <a:pt x="526260" y="144362"/>
                  <a:pt x="520366" y="146766"/>
                  <a:pt x="514085" y="148177"/>
                </a:cubicBezTo>
                <a:cubicBezTo>
                  <a:pt x="513502" y="152816"/>
                  <a:pt x="513210" y="157666"/>
                  <a:pt x="513210" y="162726"/>
                </a:cubicBezTo>
                <a:cubicBezTo>
                  <a:pt x="513794" y="162902"/>
                  <a:pt x="517341" y="162095"/>
                  <a:pt x="523852" y="160304"/>
                </a:cubicBezTo>
                <a:cubicBezTo>
                  <a:pt x="530363" y="158514"/>
                  <a:pt x="535752" y="160036"/>
                  <a:pt x="540018" y="164872"/>
                </a:cubicBezTo>
                <a:cubicBezTo>
                  <a:pt x="544285" y="169708"/>
                  <a:pt x="542524" y="173757"/>
                  <a:pt x="534738" y="177020"/>
                </a:cubicBezTo>
                <a:cubicBezTo>
                  <a:pt x="526952" y="180282"/>
                  <a:pt x="519701" y="182585"/>
                  <a:pt x="512987" y="183928"/>
                </a:cubicBezTo>
                <a:cubicBezTo>
                  <a:pt x="512227" y="198497"/>
                  <a:pt x="511199" y="209674"/>
                  <a:pt x="509904" y="217461"/>
                </a:cubicBezTo>
                <a:cubicBezTo>
                  <a:pt x="508608" y="225247"/>
                  <a:pt x="506431" y="231290"/>
                  <a:pt x="503372" y="235590"/>
                </a:cubicBezTo>
                <a:cubicBezTo>
                  <a:pt x="500313" y="239890"/>
                  <a:pt x="497546" y="240040"/>
                  <a:pt x="495070" y="236038"/>
                </a:cubicBezTo>
                <a:cubicBezTo>
                  <a:pt x="492595" y="232036"/>
                  <a:pt x="491357" y="225925"/>
                  <a:pt x="491357" y="217705"/>
                </a:cubicBezTo>
                <a:lnTo>
                  <a:pt x="491357" y="187122"/>
                </a:lnTo>
                <a:cubicBezTo>
                  <a:pt x="483950" y="187122"/>
                  <a:pt x="477415" y="185420"/>
                  <a:pt x="471752" y="182015"/>
                </a:cubicBezTo>
                <a:cubicBezTo>
                  <a:pt x="466089" y="178610"/>
                  <a:pt x="466414" y="175653"/>
                  <a:pt x="472729" y="173144"/>
                </a:cubicBezTo>
                <a:cubicBezTo>
                  <a:pt x="479043" y="170634"/>
                  <a:pt x="485253" y="168694"/>
                  <a:pt x="491357" y="167324"/>
                </a:cubicBezTo>
                <a:lnTo>
                  <a:pt x="491357" y="151372"/>
                </a:lnTo>
                <a:cubicBezTo>
                  <a:pt x="483150" y="151372"/>
                  <a:pt x="476629" y="149883"/>
                  <a:pt x="471793" y="146905"/>
                </a:cubicBezTo>
                <a:cubicBezTo>
                  <a:pt x="466957" y="143928"/>
                  <a:pt x="467737" y="141167"/>
                  <a:pt x="474133" y="138624"/>
                </a:cubicBezTo>
                <a:cubicBezTo>
                  <a:pt x="480529" y="136080"/>
                  <a:pt x="486270" y="134178"/>
                  <a:pt x="491357" y="132916"/>
                </a:cubicBezTo>
                <a:cubicBezTo>
                  <a:pt x="491357" y="123367"/>
                  <a:pt x="490774" y="115478"/>
                  <a:pt x="489607" y="109252"/>
                </a:cubicBezTo>
                <a:lnTo>
                  <a:pt x="468527" y="113708"/>
                </a:lnTo>
                <a:cubicBezTo>
                  <a:pt x="468527" y="137596"/>
                  <a:pt x="468300" y="156737"/>
                  <a:pt x="467845" y="171129"/>
                </a:cubicBezTo>
                <a:cubicBezTo>
                  <a:pt x="467391" y="185522"/>
                  <a:pt x="466024" y="198422"/>
                  <a:pt x="463745" y="209830"/>
                </a:cubicBezTo>
                <a:cubicBezTo>
                  <a:pt x="461466" y="221238"/>
                  <a:pt x="458306" y="227543"/>
                  <a:pt x="454263" y="228743"/>
                </a:cubicBezTo>
                <a:cubicBezTo>
                  <a:pt x="450221" y="229944"/>
                  <a:pt x="446453" y="225674"/>
                  <a:pt x="442960" y="215935"/>
                </a:cubicBezTo>
                <a:cubicBezTo>
                  <a:pt x="439467" y="206195"/>
                  <a:pt x="438999" y="197181"/>
                  <a:pt x="441556" y="188893"/>
                </a:cubicBezTo>
                <a:cubicBezTo>
                  <a:pt x="444113" y="180604"/>
                  <a:pt x="445605" y="167521"/>
                  <a:pt x="446033" y="149642"/>
                </a:cubicBezTo>
                <a:cubicBezTo>
                  <a:pt x="446460" y="131763"/>
                  <a:pt x="444758" y="117981"/>
                  <a:pt x="440925" y="108296"/>
                </a:cubicBezTo>
                <a:cubicBezTo>
                  <a:pt x="437093" y="98610"/>
                  <a:pt x="438185" y="94449"/>
                  <a:pt x="444201" y="95812"/>
                </a:cubicBezTo>
                <a:cubicBezTo>
                  <a:pt x="450218" y="97176"/>
                  <a:pt x="454945" y="98241"/>
                  <a:pt x="458384" y="99007"/>
                </a:cubicBezTo>
                <a:cubicBezTo>
                  <a:pt x="461822" y="99773"/>
                  <a:pt x="475065" y="97668"/>
                  <a:pt x="498112" y="92689"/>
                </a:cubicBezTo>
                <a:lnTo>
                  <a:pt x="500251" y="92169"/>
                </a:lnTo>
                <a:lnTo>
                  <a:pt x="497451" y="90899"/>
                </a:lnTo>
                <a:cubicBezTo>
                  <a:pt x="489102" y="85473"/>
                  <a:pt x="482380" y="79490"/>
                  <a:pt x="477287" y="72952"/>
                </a:cubicBezTo>
                <a:cubicBezTo>
                  <a:pt x="472193" y="66414"/>
                  <a:pt x="474353" y="63144"/>
                  <a:pt x="483767" y="63144"/>
                </a:cubicBezTo>
                <a:cubicBezTo>
                  <a:pt x="491974" y="63144"/>
                  <a:pt x="500839" y="64840"/>
                  <a:pt x="510362" y="68231"/>
                </a:cubicBezTo>
                <a:cubicBezTo>
                  <a:pt x="518501" y="58017"/>
                  <a:pt x="524815" y="50756"/>
                  <a:pt x="529305" y="46449"/>
                </a:cubicBezTo>
                <a:cubicBezTo>
                  <a:pt x="533795" y="42142"/>
                  <a:pt x="535189" y="39826"/>
                  <a:pt x="533487" y="39501"/>
                </a:cubicBezTo>
                <a:cubicBezTo>
                  <a:pt x="531784" y="39175"/>
                  <a:pt x="522475" y="41308"/>
                  <a:pt x="505560" y="45900"/>
                </a:cubicBezTo>
                <a:cubicBezTo>
                  <a:pt x="488644" y="50492"/>
                  <a:pt x="477327" y="54110"/>
                  <a:pt x="471610" y="56755"/>
                </a:cubicBezTo>
                <a:cubicBezTo>
                  <a:pt x="465892" y="59400"/>
                  <a:pt x="457326" y="56016"/>
                  <a:pt x="445911" y="46602"/>
                </a:cubicBezTo>
                <a:cubicBezTo>
                  <a:pt x="434496" y="37188"/>
                  <a:pt x="435727" y="32908"/>
                  <a:pt x="449604" y="33763"/>
                </a:cubicBezTo>
                <a:cubicBezTo>
                  <a:pt x="463481" y="34617"/>
                  <a:pt x="478935" y="33183"/>
                  <a:pt x="495966" y="29459"/>
                </a:cubicBezTo>
                <a:cubicBezTo>
                  <a:pt x="512997" y="25735"/>
                  <a:pt x="524758" y="21903"/>
                  <a:pt x="531249" y="17963"/>
                </a:cubicBezTo>
                <a:cubicBezTo>
                  <a:pt x="534494" y="15992"/>
                  <a:pt x="537959" y="15028"/>
                  <a:pt x="541644" y="15071"/>
                </a:cubicBezTo>
                <a:close/>
                <a:moveTo>
                  <a:pt x="3838777" y="13108"/>
                </a:moveTo>
                <a:cubicBezTo>
                  <a:pt x="3840563" y="13053"/>
                  <a:pt x="3842771" y="13417"/>
                  <a:pt x="3845401" y="14198"/>
                </a:cubicBezTo>
                <a:cubicBezTo>
                  <a:pt x="3855921" y="17325"/>
                  <a:pt x="3863819" y="20964"/>
                  <a:pt x="3869096" y="25115"/>
                </a:cubicBezTo>
                <a:cubicBezTo>
                  <a:pt x="3874373" y="29266"/>
                  <a:pt x="3874993" y="33824"/>
                  <a:pt x="3870958" y="38788"/>
                </a:cubicBezTo>
                <a:cubicBezTo>
                  <a:pt x="3866922" y="43753"/>
                  <a:pt x="3862154" y="51729"/>
                  <a:pt x="3856654" y="62717"/>
                </a:cubicBezTo>
                <a:cubicBezTo>
                  <a:pt x="3851153" y="73705"/>
                  <a:pt x="3843044" y="84910"/>
                  <a:pt x="3832328" y="96331"/>
                </a:cubicBezTo>
                <a:cubicBezTo>
                  <a:pt x="3859146" y="95585"/>
                  <a:pt x="3875726" y="92845"/>
                  <a:pt x="3882068" y="88111"/>
                </a:cubicBezTo>
                <a:cubicBezTo>
                  <a:pt x="3888409" y="83377"/>
                  <a:pt x="3895758" y="82834"/>
                  <a:pt x="3904114" y="86483"/>
                </a:cubicBezTo>
                <a:cubicBezTo>
                  <a:pt x="3912470" y="90132"/>
                  <a:pt x="3919195" y="94693"/>
                  <a:pt x="3924289" y="100167"/>
                </a:cubicBezTo>
                <a:cubicBezTo>
                  <a:pt x="3929383" y="105640"/>
                  <a:pt x="3929765" y="110734"/>
                  <a:pt x="3925439" y="115448"/>
                </a:cubicBezTo>
                <a:cubicBezTo>
                  <a:pt x="3921111" y="120162"/>
                  <a:pt x="3918110" y="131339"/>
                  <a:pt x="3916435" y="148981"/>
                </a:cubicBezTo>
                <a:cubicBezTo>
                  <a:pt x="3914759" y="166622"/>
                  <a:pt x="3913284" y="184365"/>
                  <a:pt x="3912009" y="202210"/>
                </a:cubicBezTo>
                <a:cubicBezTo>
                  <a:pt x="3910734" y="220055"/>
                  <a:pt x="3906969" y="235448"/>
                  <a:pt x="3900716" y="248389"/>
                </a:cubicBezTo>
                <a:cubicBezTo>
                  <a:pt x="3894463" y="261330"/>
                  <a:pt x="3884760" y="271168"/>
                  <a:pt x="3871609" y="277903"/>
                </a:cubicBezTo>
                <a:cubicBezTo>
                  <a:pt x="3858458" y="284638"/>
                  <a:pt x="3851384" y="282946"/>
                  <a:pt x="3850387" y="272826"/>
                </a:cubicBezTo>
                <a:cubicBezTo>
                  <a:pt x="3849389" y="262707"/>
                  <a:pt x="3843977" y="251190"/>
                  <a:pt x="3834149" y="238276"/>
                </a:cubicBezTo>
                <a:cubicBezTo>
                  <a:pt x="3824321" y="225362"/>
                  <a:pt x="3825651" y="221930"/>
                  <a:pt x="3838137" y="227980"/>
                </a:cubicBezTo>
                <a:cubicBezTo>
                  <a:pt x="3850624" y="234030"/>
                  <a:pt x="3859343" y="237435"/>
                  <a:pt x="3864294" y="238195"/>
                </a:cubicBezTo>
                <a:cubicBezTo>
                  <a:pt x="3869245" y="238954"/>
                  <a:pt x="3873854" y="234407"/>
                  <a:pt x="3878120" y="224552"/>
                </a:cubicBezTo>
                <a:cubicBezTo>
                  <a:pt x="3882386" y="214697"/>
                  <a:pt x="3885371" y="199772"/>
                  <a:pt x="3887073" y="179777"/>
                </a:cubicBezTo>
                <a:cubicBezTo>
                  <a:pt x="3888775" y="159782"/>
                  <a:pt x="3889627" y="143056"/>
                  <a:pt x="3889627" y="129600"/>
                </a:cubicBezTo>
                <a:cubicBezTo>
                  <a:pt x="3889627" y="117459"/>
                  <a:pt x="3888457" y="110605"/>
                  <a:pt x="3886117" y="109038"/>
                </a:cubicBezTo>
                <a:cubicBezTo>
                  <a:pt x="3883777" y="107472"/>
                  <a:pt x="3877961" y="107855"/>
                  <a:pt x="3868669" y="110188"/>
                </a:cubicBezTo>
                <a:lnTo>
                  <a:pt x="3842054" y="116862"/>
                </a:lnTo>
                <a:cubicBezTo>
                  <a:pt x="3835597" y="117744"/>
                  <a:pt x="3829859" y="115628"/>
                  <a:pt x="3824840" y="110514"/>
                </a:cubicBezTo>
                <a:cubicBezTo>
                  <a:pt x="3811858" y="125259"/>
                  <a:pt x="3798344" y="136606"/>
                  <a:pt x="3784298" y="144555"/>
                </a:cubicBezTo>
                <a:cubicBezTo>
                  <a:pt x="3780786" y="146542"/>
                  <a:pt x="3778142" y="147752"/>
                  <a:pt x="3776366" y="148183"/>
                </a:cubicBezTo>
                <a:lnTo>
                  <a:pt x="3774793" y="147584"/>
                </a:lnTo>
                <a:lnTo>
                  <a:pt x="3774493" y="152847"/>
                </a:lnTo>
                <a:cubicBezTo>
                  <a:pt x="3774298" y="159782"/>
                  <a:pt x="3774412" y="168355"/>
                  <a:pt x="3774836" y="178566"/>
                </a:cubicBezTo>
                <a:cubicBezTo>
                  <a:pt x="3775684" y="198988"/>
                  <a:pt x="3775012" y="214453"/>
                  <a:pt x="3772821" y="224959"/>
                </a:cubicBezTo>
                <a:cubicBezTo>
                  <a:pt x="3770631" y="235465"/>
                  <a:pt x="3767687" y="243916"/>
                  <a:pt x="3763991" y="250312"/>
                </a:cubicBezTo>
                <a:cubicBezTo>
                  <a:pt x="3760294" y="256708"/>
                  <a:pt x="3756336" y="256803"/>
                  <a:pt x="3752118" y="250597"/>
                </a:cubicBezTo>
                <a:cubicBezTo>
                  <a:pt x="3747899" y="244391"/>
                  <a:pt x="3744671" y="239236"/>
                  <a:pt x="3742432" y="235132"/>
                </a:cubicBezTo>
                <a:cubicBezTo>
                  <a:pt x="3740194" y="231029"/>
                  <a:pt x="3738007" y="228811"/>
                  <a:pt x="3735870" y="228479"/>
                </a:cubicBezTo>
                <a:cubicBezTo>
                  <a:pt x="3733734" y="228146"/>
                  <a:pt x="3723116" y="229540"/>
                  <a:pt x="3704016" y="232660"/>
                </a:cubicBezTo>
                <a:cubicBezTo>
                  <a:pt x="3699567" y="251678"/>
                  <a:pt x="3694490" y="256881"/>
                  <a:pt x="3688786" y="248267"/>
                </a:cubicBezTo>
                <a:cubicBezTo>
                  <a:pt x="3683082" y="239653"/>
                  <a:pt x="3680230" y="228184"/>
                  <a:pt x="3680230" y="213859"/>
                </a:cubicBezTo>
                <a:cubicBezTo>
                  <a:pt x="3680230" y="200362"/>
                  <a:pt x="3679813" y="183592"/>
                  <a:pt x="3678978" y="163550"/>
                </a:cubicBezTo>
                <a:cubicBezTo>
                  <a:pt x="3678144" y="143507"/>
                  <a:pt x="3675166" y="128999"/>
                  <a:pt x="3670046" y="120026"/>
                </a:cubicBezTo>
                <a:cubicBezTo>
                  <a:pt x="3664925" y="111053"/>
                  <a:pt x="3665796" y="106566"/>
                  <a:pt x="3672660" y="106566"/>
                </a:cubicBezTo>
                <a:cubicBezTo>
                  <a:pt x="3677191" y="106566"/>
                  <a:pt x="3682488" y="106980"/>
                  <a:pt x="3688552" y="107807"/>
                </a:cubicBezTo>
                <a:cubicBezTo>
                  <a:pt x="3695063" y="99628"/>
                  <a:pt x="3702327" y="86978"/>
                  <a:pt x="3710344" y="69859"/>
                </a:cubicBezTo>
                <a:cubicBezTo>
                  <a:pt x="3718361" y="52740"/>
                  <a:pt x="3720881" y="39253"/>
                  <a:pt x="3717903" y="29398"/>
                </a:cubicBezTo>
                <a:cubicBezTo>
                  <a:pt x="3714926" y="19543"/>
                  <a:pt x="3722424" y="18515"/>
                  <a:pt x="3740398" y="26315"/>
                </a:cubicBezTo>
                <a:cubicBezTo>
                  <a:pt x="3755726" y="33722"/>
                  <a:pt x="3760464" y="40243"/>
                  <a:pt x="3754610" y="45879"/>
                </a:cubicBezTo>
                <a:cubicBezTo>
                  <a:pt x="3748757" y="51516"/>
                  <a:pt x="3742453" y="59400"/>
                  <a:pt x="3735697" y="69534"/>
                </a:cubicBezTo>
                <a:cubicBezTo>
                  <a:pt x="3728942" y="79667"/>
                  <a:pt x="3718592" y="92425"/>
                  <a:pt x="3704647" y="107807"/>
                </a:cubicBezTo>
                <a:cubicBezTo>
                  <a:pt x="3721060" y="105447"/>
                  <a:pt x="3732469" y="101452"/>
                  <a:pt x="3738872" y="95823"/>
                </a:cubicBezTo>
                <a:cubicBezTo>
                  <a:pt x="3745274" y="90193"/>
                  <a:pt x="3752206" y="89196"/>
                  <a:pt x="3759667" y="92832"/>
                </a:cubicBezTo>
                <a:cubicBezTo>
                  <a:pt x="3767127" y="96467"/>
                  <a:pt x="3773656" y="100252"/>
                  <a:pt x="3779251" y="104186"/>
                </a:cubicBezTo>
                <a:cubicBezTo>
                  <a:pt x="3784847" y="108119"/>
                  <a:pt x="3786112" y="112735"/>
                  <a:pt x="3783046" y="118032"/>
                </a:cubicBezTo>
                <a:cubicBezTo>
                  <a:pt x="3779980" y="123329"/>
                  <a:pt x="3777634" y="129637"/>
                  <a:pt x="3776006" y="136955"/>
                </a:cubicBezTo>
                <a:cubicBezTo>
                  <a:pt x="3775599" y="138785"/>
                  <a:pt x="3775269" y="141024"/>
                  <a:pt x="3775017" y="143673"/>
                </a:cubicBezTo>
                <a:lnTo>
                  <a:pt x="3774997" y="144025"/>
                </a:lnTo>
                <a:lnTo>
                  <a:pt x="3776122" y="141438"/>
                </a:lnTo>
                <a:cubicBezTo>
                  <a:pt x="3777816" y="138758"/>
                  <a:pt x="3780379" y="135300"/>
                  <a:pt x="3783809" y="131065"/>
                </a:cubicBezTo>
                <a:cubicBezTo>
                  <a:pt x="3797530" y="114122"/>
                  <a:pt x="3810085" y="94754"/>
                  <a:pt x="3821473" y="72962"/>
                </a:cubicBezTo>
                <a:cubicBezTo>
                  <a:pt x="3832860" y="51170"/>
                  <a:pt x="3837066" y="35146"/>
                  <a:pt x="3834088" y="24891"/>
                </a:cubicBezTo>
                <a:cubicBezTo>
                  <a:pt x="3831855" y="17200"/>
                  <a:pt x="3833418" y="13272"/>
                  <a:pt x="3838777" y="13108"/>
                </a:cubicBezTo>
                <a:close/>
                <a:moveTo>
                  <a:pt x="3170710" y="10774"/>
                </a:moveTo>
                <a:cubicBezTo>
                  <a:pt x="3171955" y="10418"/>
                  <a:pt x="3173656" y="10465"/>
                  <a:pt x="3175813" y="10912"/>
                </a:cubicBezTo>
                <a:cubicBezTo>
                  <a:pt x="3184440" y="12703"/>
                  <a:pt x="3192766" y="15294"/>
                  <a:pt x="3200790" y="18685"/>
                </a:cubicBezTo>
                <a:cubicBezTo>
                  <a:pt x="3208813" y="22076"/>
                  <a:pt x="3211330" y="28143"/>
                  <a:pt x="3208338" y="36886"/>
                </a:cubicBezTo>
                <a:cubicBezTo>
                  <a:pt x="3205347" y="45629"/>
                  <a:pt x="3204245" y="65864"/>
                  <a:pt x="3205032" y="97593"/>
                </a:cubicBezTo>
                <a:cubicBezTo>
                  <a:pt x="3218963" y="96820"/>
                  <a:pt x="3231406" y="95138"/>
                  <a:pt x="3242360" y="92547"/>
                </a:cubicBezTo>
                <a:cubicBezTo>
                  <a:pt x="3253313" y="89956"/>
                  <a:pt x="3263260" y="93581"/>
                  <a:pt x="3272199" y="103422"/>
                </a:cubicBezTo>
                <a:cubicBezTo>
                  <a:pt x="3281139" y="113264"/>
                  <a:pt x="3277968" y="117971"/>
                  <a:pt x="3262687" y="117544"/>
                </a:cubicBezTo>
                <a:cubicBezTo>
                  <a:pt x="3247406" y="117116"/>
                  <a:pt x="3228228" y="118063"/>
                  <a:pt x="3205154" y="120382"/>
                </a:cubicBezTo>
                <a:cubicBezTo>
                  <a:pt x="3205154" y="151880"/>
                  <a:pt x="3206005" y="183368"/>
                  <a:pt x="3207708" y="214846"/>
                </a:cubicBezTo>
                <a:cubicBezTo>
                  <a:pt x="3209410" y="246324"/>
                  <a:pt x="3205659" y="269364"/>
                  <a:pt x="3196455" y="283967"/>
                </a:cubicBezTo>
                <a:cubicBezTo>
                  <a:pt x="3187252" y="298570"/>
                  <a:pt x="3180300" y="300492"/>
                  <a:pt x="3175599" y="289735"/>
                </a:cubicBezTo>
                <a:cubicBezTo>
                  <a:pt x="3170899" y="278978"/>
                  <a:pt x="3163774" y="267889"/>
                  <a:pt x="3154224" y="256467"/>
                </a:cubicBezTo>
                <a:cubicBezTo>
                  <a:pt x="3144674" y="245045"/>
                  <a:pt x="3143328" y="240436"/>
                  <a:pt x="3150185" y="242641"/>
                </a:cubicBezTo>
                <a:cubicBezTo>
                  <a:pt x="3157042" y="244845"/>
                  <a:pt x="3163214" y="246971"/>
                  <a:pt x="3168701" y="249020"/>
                </a:cubicBezTo>
                <a:cubicBezTo>
                  <a:pt x="3174189" y="251068"/>
                  <a:pt x="3177573" y="250339"/>
                  <a:pt x="3178855" y="246832"/>
                </a:cubicBezTo>
                <a:cubicBezTo>
                  <a:pt x="3180137" y="243326"/>
                  <a:pt x="3180985" y="235892"/>
                  <a:pt x="3181398" y="224531"/>
                </a:cubicBezTo>
                <a:cubicBezTo>
                  <a:pt x="3181812" y="213171"/>
                  <a:pt x="3182019" y="178997"/>
                  <a:pt x="3182019" y="122010"/>
                </a:cubicBezTo>
                <a:cubicBezTo>
                  <a:pt x="3152135" y="127124"/>
                  <a:pt x="3132791" y="130532"/>
                  <a:pt x="3123988" y="132235"/>
                </a:cubicBezTo>
                <a:cubicBezTo>
                  <a:pt x="3115184" y="133937"/>
                  <a:pt x="3106482" y="130291"/>
                  <a:pt x="3097882" y="121298"/>
                </a:cubicBezTo>
                <a:cubicBezTo>
                  <a:pt x="3089281" y="112304"/>
                  <a:pt x="3089451" y="108241"/>
                  <a:pt x="3098390" y="109110"/>
                </a:cubicBezTo>
                <a:cubicBezTo>
                  <a:pt x="3107330" y="109978"/>
                  <a:pt x="3118874" y="109788"/>
                  <a:pt x="3133022" y="108540"/>
                </a:cubicBezTo>
                <a:cubicBezTo>
                  <a:pt x="3147170" y="107292"/>
                  <a:pt x="3163082" y="105515"/>
                  <a:pt x="3180757" y="103209"/>
                </a:cubicBezTo>
                <a:cubicBezTo>
                  <a:pt x="3180757" y="61998"/>
                  <a:pt x="3177776" y="35865"/>
                  <a:pt x="3171815" y="24810"/>
                </a:cubicBezTo>
                <a:cubicBezTo>
                  <a:pt x="3167343" y="16518"/>
                  <a:pt x="3166975" y="11839"/>
                  <a:pt x="3170710" y="10774"/>
                </a:cubicBezTo>
                <a:close/>
                <a:moveTo>
                  <a:pt x="2503960" y="10774"/>
                </a:moveTo>
                <a:cubicBezTo>
                  <a:pt x="2505205" y="10418"/>
                  <a:pt x="2506906" y="10465"/>
                  <a:pt x="2509063" y="10912"/>
                </a:cubicBezTo>
                <a:cubicBezTo>
                  <a:pt x="2517690" y="12703"/>
                  <a:pt x="2526016" y="15294"/>
                  <a:pt x="2534040" y="18685"/>
                </a:cubicBezTo>
                <a:cubicBezTo>
                  <a:pt x="2542063" y="22076"/>
                  <a:pt x="2544580" y="28143"/>
                  <a:pt x="2541588" y="36886"/>
                </a:cubicBezTo>
                <a:cubicBezTo>
                  <a:pt x="2538597" y="45629"/>
                  <a:pt x="2537495" y="65864"/>
                  <a:pt x="2538282" y="97593"/>
                </a:cubicBezTo>
                <a:cubicBezTo>
                  <a:pt x="2552213" y="96820"/>
                  <a:pt x="2564656" y="95138"/>
                  <a:pt x="2575610" y="92547"/>
                </a:cubicBezTo>
                <a:cubicBezTo>
                  <a:pt x="2586563" y="89956"/>
                  <a:pt x="2596510" y="93581"/>
                  <a:pt x="2605449" y="103422"/>
                </a:cubicBezTo>
                <a:cubicBezTo>
                  <a:pt x="2614389" y="113264"/>
                  <a:pt x="2611218" y="117971"/>
                  <a:pt x="2595937" y="117544"/>
                </a:cubicBezTo>
                <a:cubicBezTo>
                  <a:pt x="2580656" y="117116"/>
                  <a:pt x="2561478" y="118063"/>
                  <a:pt x="2538404" y="120382"/>
                </a:cubicBezTo>
                <a:cubicBezTo>
                  <a:pt x="2538404" y="151880"/>
                  <a:pt x="2539255" y="183368"/>
                  <a:pt x="2540958" y="214846"/>
                </a:cubicBezTo>
                <a:cubicBezTo>
                  <a:pt x="2542660" y="246324"/>
                  <a:pt x="2538909" y="269364"/>
                  <a:pt x="2529705" y="283967"/>
                </a:cubicBezTo>
                <a:cubicBezTo>
                  <a:pt x="2520502" y="298570"/>
                  <a:pt x="2513550" y="300492"/>
                  <a:pt x="2508849" y="289735"/>
                </a:cubicBezTo>
                <a:cubicBezTo>
                  <a:pt x="2504149" y="278978"/>
                  <a:pt x="2497024" y="267889"/>
                  <a:pt x="2487474" y="256467"/>
                </a:cubicBezTo>
                <a:cubicBezTo>
                  <a:pt x="2477924" y="245045"/>
                  <a:pt x="2476578" y="240436"/>
                  <a:pt x="2483435" y="242641"/>
                </a:cubicBezTo>
                <a:cubicBezTo>
                  <a:pt x="2490292" y="244845"/>
                  <a:pt x="2496464" y="246971"/>
                  <a:pt x="2501951" y="249020"/>
                </a:cubicBezTo>
                <a:cubicBezTo>
                  <a:pt x="2507439" y="251068"/>
                  <a:pt x="2510823" y="250339"/>
                  <a:pt x="2512105" y="246832"/>
                </a:cubicBezTo>
                <a:cubicBezTo>
                  <a:pt x="2513387" y="243326"/>
                  <a:pt x="2514235" y="235892"/>
                  <a:pt x="2514648" y="224531"/>
                </a:cubicBezTo>
                <a:cubicBezTo>
                  <a:pt x="2515062" y="213171"/>
                  <a:pt x="2515269" y="178997"/>
                  <a:pt x="2515269" y="122010"/>
                </a:cubicBezTo>
                <a:cubicBezTo>
                  <a:pt x="2485385" y="127124"/>
                  <a:pt x="2466041" y="130532"/>
                  <a:pt x="2457238" y="132235"/>
                </a:cubicBezTo>
                <a:cubicBezTo>
                  <a:pt x="2448434" y="133937"/>
                  <a:pt x="2439732" y="130291"/>
                  <a:pt x="2431132" y="121298"/>
                </a:cubicBezTo>
                <a:cubicBezTo>
                  <a:pt x="2422531" y="112304"/>
                  <a:pt x="2422701" y="108241"/>
                  <a:pt x="2431640" y="109110"/>
                </a:cubicBezTo>
                <a:cubicBezTo>
                  <a:pt x="2440580" y="109978"/>
                  <a:pt x="2452123" y="109788"/>
                  <a:pt x="2466272" y="108540"/>
                </a:cubicBezTo>
                <a:cubicBezTo>
                  <a:pt x="2480420" y="107292"/>
                  <a:pt x="2496332" y="105515"/>
                  <a:pt x="2514007" y="103209"/>
                </a:cubicBezTo>
                <a:cubicBezTo>
                  <a:pt x="2514007" y="61998"/>
                  <a:pt x="2511026" y="35865"/>
                  <a:pt x="2505065" y="24810"/>
                </a:cubicBezTo>
                <a:cubicBezTo>
                  <a:pt x="2500593" y="16518"/>
                  <a:pt x="2500225" y="11839"/>
                  <a:pt x="2503960" y="10774"/>
                </a:cubicBezTo>
                <a:close/>
                <a:moveTo>
                  <a:pt x="1179985" y="10774"/>
                </a:moveTo>
                <a:cubicBezTo>
                  <a:pt x="1181230" y="10418"/>
                  <a:pt x="1182931" y="10465"/>
                  <a:pt x="1185088" y="10912"/>
                </a:cubicBezTo>
                <a:cubicBezTo>
                  <a:pt x="1193715" y="12703"/>
                  <a:pt x="1202041" y="15294"/>
                  <a:pt x="1210065" y="18685"/>
                </a:cubicBezTo>
                <a:cubicBezTo>
                  <a:pt x="1218088" y="22076"/>
                  <a:pt x="1220605" y="28143"/>
                  <a:pt x="1217614" y="36886"/>
                </a:cubicBezTo>
                <a:cubicBezTo>
                  <a:pt x="1214622" y="45629"/>
                  <a:pt x="1213520" y="65864"/>
                  <a:pt x="1214307" y="97593"/>
                </a:cubicBezTo>
                <a:cubicBezTo>
                  <a:pt x="1228238" y="96820"/>
                  <a:pt x="1240681" y="95138"/>
                  <a:pt x="1251635" y="92547"/>
                </a:cubicBezTo>
                <a:cubicBezTo>
                  <a:pt x="1262588" y="89956"/>
                  <a:pt x="1272535" y="93581"/>
                  <a:pt x="1281474" y="103422"/>
                </a:cubicBezTo>
                <a:cubicBezTo>
                  <a:pt x="1290414" y="113264"/>
                  <a:pt x="1287243" y="117971"/>
                  <a:pt x="1271962" y="117544"/>
                </a:cubicBezTo>
                <a:cubicBezTo>
                  <a:pt x="1256681" y="117116"/>
                  <a:pt x="1237503" y="118063"/>
                  <a:pt x="1214429" y="120382"/>
                </a:cubicBezTo>
                <a:cubicBezTo>
                  <a:pt x="1214429" y="151880"/>
                  <a:pt x="1215280" y="183368"/>
                  <a:pt x="1216983" y="214846"/>
                </a:cubicBezTo>
                <a:cubicBezTo>
                  <a:pt x="1218685" y="246324"/>
                  <a:pt x="1214934" y="269364"/>
                  <a:pt x="1205731" y="283967"/>
                </a:cubicBezTo>
                <a:cubicBezTo>
                  <a:pt x="1196527" y="298570"/>
                  <a:pt x="1189575" y="300492"/>
                  <a:pt x="1184874" y="289735"/>
                </a:cubicBezTo>
                <a:cubicBezTo>
                  <a:pt x="1180174" y="278978"/>
                  <a:pt x="1173049" y="267889"/>
                  <a:pt x="1163499" y="256467"/>
                </a:cubicBezTo>
                <a:cubicBezTo>
                  <a:pt x="1153949" y="245045"/>
                  <a:pt x="1152603" y="240436"/>
                  <a:pt x="1159460" y="242641"/>
                </a:cubicBezTo>
                <a:cubicBezTo>
                  <a:pt x="1166317" y="244845"/>
                  <a:pt x="1172489" y="246971"/>
                  <a:pt x="1177976" y="249020"/>
                </a:cubicBezTo>
                <a:cubicBezTo>
                  <a:pt x="1183463" y="251068"/>
                  <a:pt x="1186848" y="250339"/>
                  <a:pt x="1188130" y="246832"/>
                </a:cubicBezTo>
                <a:cubicBezTo>
                  <a:pt x="1189412" y="243326"/>
                  <a:pt x="1190260" y="235892"/>
                  <a:pt x="1190673" y="224531"/>
                </a:cubicBezTo>
                <a:cubicBezTo>
                  <a:pt x="1191087" y="213171"/>
                  <a:pt x="1191294" y="178997"/>
                  <a:pt x="1191294" y="122010"/>
                </a:cubicBezTo>
                <a:cubicBezTo>
                  <a:pt x="1161410" y="127124"/>
                  <a:pt x="1142066" y="130532"/>
                  <a:pt x="1133263" y="132235"/>
                </a:cubicBezTo>
                <a:cubicBezTo>
                  <a:pt x="1124459" y="133937"/>
                  <a:pt x="1115757" y="130291"/>
                  <a:pt x="1107157" y="121298"/>
                </a:cubicBezTo>
                <a:cubicBezTo>
                  <a:pt x="1098556" y="112304"/>
                  <a:pt x="1098726" y="108241"/>
                  <a:pt x="1107665" y="109110"/>
                </a:cubicBezTo>
                <a:cubicBezTo>
                  <a:pt x="1116605" y="109978"/>
                  <a:pt x="1128149" y="109788"/>
                  <a:pt x="1142297" y="108540"/>
                </a:cubicBezTo>
                <a:cubicBezTo>
                  <a:pt x="1156445" y="107292"/>
                  <a:pt x="1172357" y="105515"/>
                  <a:pt x="1190032" y="103209"/>
                </a:cubicBezTo>
                <a:cubicBezTo>
                  <a:pt x="1190032" y="61998"/>
                  <a:pt x="1187051" y="35865"/>
                  <a:pt x="1181090" y="24810"/>
                </a:cubicBezTo>
                <a:cubicBezTo>
                  <a:pt x="1176618" y="16518"/>
                  <a:pt x="1176250" y="11839"/>
                  <a:pt x="1179985" y="10774"/>
                </a:cubicBezTo>
                <a:close/>
                <a:moveTo>
                  <a:pt x="3475326" y="8014"/>
                </a:moveTo>
                <a:cubicBezTo>
                  <a:pt x="3476882" y="7794"/>
                  <a:pt x="3478856" y="7909"/>
                  <a:pt x="3481251" y="8359"/>
                </a:cubicBezTo>
                <a:cubicBezTo>
                  <a:pt x="3490828" y="10156"/>
                  <a:pt x="3499363" y="13734"/>
                  <a:pt x="3506858" y="19092"/>
                </a:cubicBezTo>
                <a:cubicBezTo>
                  <a:pt x="3514353" y="24450"/>
                  <a:pt x="3516171" y="30368"/>
                  <a:pt x="3512311" y="36845"/>
                </a:cubicBezTo>
                <a:cubicBezTo>
                  <a:pt x="3508452" y="43322"/>
                  <a:pt x="3506129" y="59746"/>
                  <a:pt x="3505342" y="86117"/>
                </a:cubicBezTo>
                <a:cubicBezTo>
                  <a:pt x="3513698" y="84557"/>
                  <a:pt x="3522109" y="82464"/>
                  <a:pt x="3530573" y="79840"/>
                </a:cubicBezTo>
                <a:cubicBezTo>
                  <a:pt x="3539038" y="77215"/>
                  <a:pt x="3546526" y="78958"/>
                  <a:pt x="3553037" y="85069"/>
                </a:cubicBezTo>
                <a:cubicBezTo>
                  <a:pt x="3559548" y="91180"/>
                  <a:pt x="3556747" y="96518"/>
                  <a:pt x="3544633" y="101083"/>
                </a:cubicBezTo>
                <a:cubicBezTo>
                  <a:pt x="3532520" y="105647"/>
                  <a:pt x="3519368" y="109049"/>
                  <a:pt x="3505179" y="111287"/>
                </a:cubicBezTo>
                <a:lnTo>
                  <a:pt x="3504060" y="148665"/>
                </a:lnTo>
                <a:cubicBezTo>
                  <a:pt x="3535911" y="144460"/>
                  <a:pt x="3557317" y="141283"/>
                  <a:pt x="3568277" y="139133"/>
                </a:cubicBezTo>
                <a:cubicBezTo>
                  <a:pt x="3579238" y="136982"/>
                  <a:pt x="3588784" y="137305"/>
                  <a:pt x="3596917" y="140099"/>
                </a:cubicBezTo>
                <a:cubicBezTo>
                  <a:pt x="3605049" y="142893"/>
                  <a:pt x="3610760" y="147814"/>
                  <a:pt x="3614049" y="154861"/>
                </a:cubicBezTo>
                <a:cubicBezTo>
                  <a:pt x="3617339" y="161908"/>
                  <a:pt x="3613022" y="165218"/>
                  <a:pt x="3601098" y="164791"/>
                </a:cubicBezTo>
                <a:cubicBezTo>
                  <a:pt x="3589174" y="164364"/>
                  <a:pt x="3574538" y="164787"/>
                  <a:pt x="3557188" y="166063"/>
                </a:cubicBezTo>
                <a:cubicBezTo>
                  <a:pt x="3539838" y="167338"/>
                  <a:pt x="3516594" y="169413"/>
                  <a:pt x="3487457" y="172289"/>
                </a:cubicBezTo>
                <a:cubicBezTo>
                  <a:pt x="3496830" y="180130"/>
                  <a:pt x="3499580" y="185698"/>
                  <a:pt x="3495708" y="188994"/>
                </a:cubicBezTo>
                <a:cubicBezTo>
                  <a:pt x="3491835" y="192291"/>
                  <a:pt x="3486826" y="197422"/>
                  <a:pt x="3480681" y="204387"/>
                </a:cubicBezTo>
                <a:cubicBezTo>
                  <a:pt x="3474536" y="211353"/>
                  <a:pt x="3469663" y="216365"/>
                  <a:pt x="3466061" y="219424"/>
                </a:cubicBezTo>
                <a:cubicBezTo>
                  <a:pt x="3462460" y="222483"/>
                  <a:pt x="3462633" y="223816"/>
                  <a:pt x="3466580" y="223422"/>
                </a:cubicBezTo>
                <a:cubicBezTo>
                  <a:pt x="3470527" y="223029"/>
                  <a:pt x="3491906" y="220872"/>
                  <a:pt x="3530716" y="216952"/>
                </a:cubicBezTo>
                <a:cubicBezTo>
                  <a:pt x="3525615" y="209478"/>
                  <a:pt x="3521149" y="201549"/>
                  <a:pt x="3517317" y="193166"/>
                </a:cubicBezTo>
                <a:cubicBezTo>
                  <a:pt x="3513485" y="184782"/>
                  <a:pt x="3515608" y="181971"/>
                  <a:pt x="3523686" y="184731"/>
                </a:cubicBezTo>
                <a:cubicBezTo>
                  <a:pt x="3531764" y="187492"/>
                  <a:pt x="3539777" y="192406"/>
                  <a:pt x="3547726" y="199473"/>
                </a:cubicBezTo>
                <a:cubicBezTo>
                  <a:pt x="3555675" y="206541"/>
                  <a:pt x="3562729" y="214937"/>
                  <a:pt x="3568888" y="224664"/>
                </a:cubicBezTo>
                <a:cubicBezTo>
                  <a:pt x="3575046" y="234390"/>
                  <a:pt x="3576518" y="244825"/>
                  <a:pt x="3573303" y="255968"/>
                </a:cubicBezTo>
                <a:cubicBezTo>
                  <a:pt x="3570088" y="267112"/>
                  <a:pt x="3565079" y="269673"/>
                  <a:pt x="3558276" y="263650"/>
                </a:cubicBezTo>
                <a:cubicBezTo>
                  <a:pt x="3551474" y="257627"/>
                  <a:pt x="3544165" y="247019"/>
                  <a:pt x="3536352" y="231826"/>
                </a:cubicBezTo>
                <a:cubicBezTo>
                  <a:pt x="3494829" y="239463"/>
                  <a:pt x="3467435" y="245564"/>
                  <a:pt x="3454168" y="250129"/>
                </a:cubicBezTo>
                <a:cubicBezTo>
                  <a:pt x="3440901" y="254693"/>
                  <a:pt x="3429914" y="259380"/>
                  <a:pt x="3421205" y="264189"/>
                </a:cubicBezTo>
                <a:cubicBezTo>
                  <a:pt x="3412496" y="268998"/>
                  <a:pt x="3408142" y="264993"/>
                  <a:pt x="3408142" y="252174"/>
                </a:cubicBezTo>
                <a:cubicBezTo>
                  <a:pt x="3408142" y="240060"/>
                  <a:pt x="3411611" y="232847"/>
                  <a:pt x="3418550" y="230534"/>
                </a:cubicBezTo>
                <a:cubicBezTo>
                  <a:pt x="3425488" y="228221"/>
                  <a:pt x="3431138" y="225478"/>
                  <a:pt x="3435499" y="222303"/>
                </a:cubicBezTo>
                <a:cubicBezTo>
                  <a:pt x="3439860" y="219129"/>
                  <a:pt x="3445975" y="212777"/>
                  <a:pt x="3453842" y="203248"/>
                </a:cubicBezTo>
                <a:cubicBezTo>
                  <a:pt x="3461710" y="193718"/>
                  <a:pt x="3466485" y="184091"/>
                  <a:pt x="3468167" y="174364"/>
                </a:cubicBezTo>
                <a:cubicBezTo>
                  <a:pt x="3452730" y="177688"/>
                  <a:pt x="3440881" y="180435"/>
                  <a:pt x="3432620" y="182605"/>
                </a:cubicBezTo>
                <a:cubicBezTo>
                  <a:pt x="3424359" y="184776"/>
                  <a:pt x="3415874" y="182008"/>
                  <a:pt x="3407165" y="174303"/>
                </a:cubicBezTo>
                <a:cubicBezTo>
                  <a:pt x="3398456" y="166598"/>
                  <a:pt x="3400511" y="162746"/>
                  <a:pt x="3413330" y="162746"/>
                </a:cubicBezTo>
                <a:cubicBezTo>
                  <a:pt x="3424088" y="162746"/>
                  <a:pt x="3446192" y="159158"/>
                  <a:pt x="3479643" y="151982"/>
                </a:cubicBezTo>
                <a:lnTo>
                  <a:pt x="3479643" y="115621"/>
                </a:lnTo>
                <a:cubicBezTo>
                  <a:pt x="3468276" y="117330"/>
                  <a:pt x="3457987" y="115757"/>
                  <a:pt x="3448776" y="110900"/>
                </a:cubicBezTo>
                <a:cubicBezTo>
                  <a:pt x="3439565" y="106044"/>
                  <a:pt x="3439694" y="102425"/>
                  <a:pt x="3449162" y="100045"/>
                </a:cubicBezTo>
                <a:cubicBezTo>
                  <a:pt x="3458631" y="97664"/>
                  <a:pt x="3468791" y="95029"/>
                  <a:pt x="3479643" y="92140"/>
                </a:cubicBezTo>
                <a:cubicBezTo>
                  <a:pt x="3479643" y="78073"/>
                  <a:pt x="3479440" y="64596"/>
                  <a:pt x="3479033" y="51709"/>
                </a:cubicBezTo>
                <a:cubicBezTo>
                  <a:pt x="3478626" y="38822"/>
                  <a:pt x="3476499" y="27926"/>
                  <a:pt x="3472654" y="19021"/>
                </a:cubicBezTo>
                <a:cubicBezTo>
                  <a:pt x="3469770" y="12342"/>
                  <a:pt x="3470660" y="8673"/>
                  <a:pt x="3475326" y="8014"/>
                </a:cubicBezTo>
                <a:close/>
                <a:moveTo>
                  <a:pt x="1484601" y="8014"/>
                </a:moveTo>
                <a:cubicBezTo>
                  <a:pt x="1486157" y="7794"/>
                  <a:pt x="1488131" y="7909"/>
                  <a:pt x="1490526" y="8359"/>
                </a:cubicBezTo>
                <a:cubicBezTo>
                  <a:pt x="1500103" y="10156"/>
                  <a:pt x="1508638" y="13734"/>
                  <a:pt x="1516133" y="19092"/>
                </a:cubicBezTo>
                <a:cubicBezTo>
                  <a:pt x="1523628" y="24450"/>
                  <a:pt x="1525445" y="30368"/>
                  <a:pt x="1521586" y="36845"/>
                </a:cubicBezTo>
                <a:cubicBezTo>
                  <a:pt x="1517727" y="43322"/>
                  <a:pt x="1515404" y="59746"/>
                  <a:pt x="1514617" y="86117"/>
                </a:cubicBezTo>
                <a:cubicBezTo>
                  <a:pt x="1522973" y="84557"/>
                  <a:pt x="1531384" y="82464"/>
                  <a:pt x="1539848" y="79840"/>
                </a:cubicBezTo>
                <a:cubicBezTo>
                  <a:pt x="1548313" y="77215"/>
                  <a:pt x="1555801" y="78958"/>
                  <a:pt x="1562312" y="85069"/>
                </a:cubicBezTo>
                <a:cubicBezTo>
                  <a:pt x="1568823" y="91180"/>
                  <a:pt x="1566022" y="96518"/>
                  <a:pt x="1553908" y="101083"/>
                </a:cubicBezTo>
                <a:cubicBezTo>
                  <a:pt x="1541795" y="105647"/>
                  <a:pt x="1528644" y="109049"/>
                  <a:pt x="1514454" y="111287"/>
                </a:cubicBezTo>
                <a:lnTo>
                  <a:pt x="1513335" y="148665"/>
                </a:lnTo>
                <a:cubicBezTo>
                  <a:pt x="1545186" y="144460"/>
                  <a:pt x="1566592" y="141283"/>
                  <a:pt x="1577552" y="139133"/>
                </a:cubicBezTo>
                <a:cubicBezTo>
                  <a:pt x="1588513" y="136982"/>
                  <a:pt x="1598059" y="137305"/>
                  <a:pt x="1606192" y="140099"/>
                </a:cubicBezTo>
                <a:cubicBezTo>
                  <a:pt x="1614324" y="142893"/>
                  <a:pt x="1620035" y="147814"/>
                  <a:pt x="1623324" y="154861"/>
                </a:cubicBezTo>
                <a:cubicBezTo>
                  <a:pt x="1626614" y="161908"/>
                  <a:pt x="1622297" y="165218"/>
                  <a:pt x="1610373" y="164791"/>
                </a:cubicBezTo>
                <a:cubicBezTo>
                  <a:pt x="1598449" y="164364"/>
                  <a:pt x="1583813" y="164787"/>
                  <a:pt x="1566463" y="166063"/>
                </a:cubicBezTo>
                <a:cubicBezTo>
                  <a:pt x="1549113" y="167338"/>
                  <a:pt x="1525869" y="169413"/>
                  <a:pt x="1496732" y="172289"/>
                </a:cubicBezTo>
                <a:cubicBezTo>
                  <a:pt x="1506105" y="180130"/>
                  <a:pt x="1508856" y="185698"/>
                  <a:pt x="1504983" y="188994"/>
                </a:cubicBezTo>
                <a:cubicBezTo>
                  <a:pt x="1501110" y="192291"/>
                  <a:pt x="1496101" y="197422"/>
                  <a:pt x="1489956" y="204387"/>
                </a:cubicBezTo>
                <a:cubicBezTo>
                  <a:pt x="1483811" y="211353"/>
                  <a:pt x="1478938" y="216365"/>
                  <a:pt x="1475336" y="219424"/>
                </a:cubicBezTo>
                <a:cubicBezTo>
                  <a:pt x="1471735" y="222483"/>
                  <a:pt x="1471908" y="223816"/>
                  <a:pt x="1475855" y="223422"/>
                </a:cubicBezTo>
                <a:cubicBezTo>
                  <a:pt x="1479802" y="223029"/>
                  <a:pt x="1501181" y="220872"/>
                  <a:pt x="1539991" y="216952"/>
                </a:cubicBezTo>
                <a:cubicBezTo>
                  <a:pt x="1534890" y="209478"/>
                  <a:pt x="1530424" y="201549"/>
                  <a:pt x="1526592" y="193166"/>
                </a:cubicBezTo>
                <a:cubicBezTo>
                  <a:pt x="1522760" y="184782"/>
                  <a:pt x="1524883" y="181971"/>
                  <a:pt x="1532961" y="184731"/>
                </a:cubicBezTo>
                <a:cubicBezTo>
                  <a:pt x="1541039" y="187492"/>
                  <a:pt x="1549052" y="192406"/>
                  <a:pt x="1557001" y="199473"/>
                </a:cubicBezTo>
                <a:cubicBezTo>
                  <a:pt x="1564950" y="206541"/>
                  <a:pt x="1572004" y="214937"/>
                  <a:pt x="1578163" y="224664"/>
                </a:cubicBezTo>
                <a:cubicBezTo>
                  <a:pt x="1584321" y="234390"/>
                  <a:pt x="1585793" y="244825"/>
                  <a:pt x="1582578" y="255968"/>
                </a:cubicBezTo>
                <a:cubicBezTo>
                  <a:pt x="1579363" y="267112"/>
                  <a:pt x="1574354" y="269673"/>
                  <a:pt x="1567551" y="263650"/>
                </a:cubicBezTo>
                <a:cubicBezTo>
                  <a:pt x="1560749" y="257627"/>
                  <a:pt x="1553440" y="247019"/>
                  <a:pt x="1545627" y="231826"/>
                </a:cubicBezTo>
                <a:cubicBezTo>
                  <a:pt x="1504104" y="239463"/>
                  <a:pt x="1476710" y="245564"/>
                  <a:pt x="1463443" y="250129"/>
                </a:cubicBezTo>
                <a:cubicBezTo>
                  <a:pt x="1450176" y="254693"/>
                  <a:pt x="1439189" y="259380"/>
                  <a:pt x="1430480" y="264189"/>
                </a:cubicBezTo>
                <a:cubicBezTo>
                  <a:pt x="1421771" y="268998"/>
                  <a:pt x="1417417" y="264993"/>
                  <a:pt x="1417417" y="252174"/>
                </a:cubicBezTo>
                <a:cubicBezTo>
                  <a:pt x="1417417" y="240060"/>
                  <a:pt x="1420886" y="232847"/>
                  <a:pt x="1427825" y="230534"/>
                </a:cubicBezTo>
                <a:cubicBezTo>
                  <a:pt x="1434763" y="228221"/>
                  <a:pt x="1440413" y="225478"/>
                  <a:pt x="1444774" y="222303"/>
                </a:cubicBezTo>
                <a:cubicBezTo>
                  <a:pt x="1449135" y="219129"/>
                  <a:pt x="1455250" y="212777"/>
                  <a:pt x="1463117" y="203248"/>
                </a:cubicBezTo>
                <a:cubicBezTo>
                  <a:pt x="1470985" y="193718"/>
                  <a:pt x="1475760" y="184091"/>
                  <a:pt x="1477442" y="174364"/>
                </a:cubicBezTo>
                <a:cubicBezTo>
                  <a:pt x="1462005" y="177688"/>
                  <a:pt x="1450156" y="180435"/>
                  <a:pt x="1441895" y="182605"/>
                </a:cubicBezTo>
                <a:cubicBezTo>
                  <a:pt x="1433634" y="184776"/>
                  <a:pt x="1425149" y="182008"/>
                  <a:pt x="1416440" y="174303"/>
                </a:cubicBezTo>
                <a:cubicBezTo>
                  <a:pt x="1407731" y="166598"/>
                  <a:pt x="1409786" y="162746"/>
                  <a:pt x="1422605" y="162746"/>
                </a:cubicBezTo>
                <a:cubicBezTo>
                  <a:pt x="1433362" y="162746"/>
                  <a:pt x="1455467" y="159158"/>
                  <a:pt x="1488918" y="151982"/>
                </a:cubicBezTo>
                <a:lnTo>
                  <a:pt x="1488918" y="115621"/>
                </a:lnTo>
                <a:cubicBezTo>
                  <a:pt x="1477551" y="117330"/>
                  <a:pt x="1467262" y="115757"/>
                  <a:pt x="1458051" y="110900"/>
                </a:cubicBezTo>
                <a:cubicBezTo>
                  <a:pt x="1448840" y="106044"/>
                  <a:pt x="1448969" y="102425"/>
                  <a:pt x="1458438" y="100045"/>
                </a:cubicBezTo>
                <a:cubicBezTo>
                  <a:pt x="1467906" y="97664"/>
                  <a:pt x="1478066" y="95029"/>
                  <a:pt x="1488918" y="92140"/>
                </a:cubicBezTo>
                <a:cubicBezTo>
                  <a:pt x="1488918" y="78073"/>
                  <a:pt x="1488715" y="64596"/>
                  <a:pt x="1488308" y="51709"/>
                </a:cubicBezTo>
                <a:cubicBezTo>
                  <a:pt x="1487901" y="38822"/>
                  <a:pt x="1485775" y="27926"/>
                  <a:pt x="1481929" y="19021"/>
                </a:cubicBezTo>
                <a:cubicBezTo>
                  <a:pt x="1479045" y="12342"/>
                  <a:pt x="1479935" y="8673"/>
                  <a:pt x="1484601" y="8014"/>
                </a:cubicBezTo>
                <a:close/>
                <a:moveTo>
                  <a:pt x="1762322" y="6717"/>
                </a:moveTo>
                <a:cubicBezTo>
                  <a:pt x="1763746" y="6531"/>
                  <a:pt x="1765549" y="6665"/>
                  <a:pt x="1767731" y="7117"/>
                </a:cubicBezTo>
                <a:cubicBezTo>
                  <a:pt x="1776460" y="8928"/>
                  <a:pt x="1784145" y="12089"/>
                  <a:pt x="1790785" y="16599"/>
                </a:cubicBezTo>
                <a:cubicBezTo>
                  <a:pt x="1797425" y="21110"/>
                  <a:pt x="1799009" y="25997"/>
                  <a:pt x="1795536" y="31260"/>
                </a:cubicBezTo>
                <a:cubicBezTo>
                  <a:pt x="1792064" y="36523"/>
                  <a:pt x="1788265" y="51404"/>
                  <a:pt x="1784141" y="75902"/>
                </a:cubicBezTo>
                <a:cubicBezTo>
                  <a:pt x="1812208" y="72606"/>
                  <a:pt x="1835499" y="67312"/>
                  <a:pt x="1854015" y="60021"/>
                </a:cubicBezTo>
                <a:cubicBezTo>
                  <a:pt x="1872531" y="52730"/>
                  <a:pt x="1885944" y="52587"/>
                  <a:pt x="1894252" y="59594"/>
                </a:cubicBezTo>
                <a:cubicBezTo>
                  <a:pt x="1902561" y="66600"/>
                  <a:pt x="1899227" y="72562"/>
                  <a:pt x="1884252" y="77479"/>
                </a:cubicBezTo>
                <a:cubicBezTo>
                  <a:pt x="1869276" y="82397"/>
                  <a:pt x="1850434" y="87005"/>
                  <a:pt x="1827726" y="91305"/>
                </a:cubicBezTo>
                <a:cubicBezTo>
                  <a:pt x="1805018" y="95606"/>
                  <a:pt x="1789683" y="95199"/>
                  <a:pt x="1781720" y="90085"/>
                </a:cubicBezTo>
                <a:cubicBezTo>
                  <a:pt x="1779007" y="104219"/>
                  <a:pt x="1775134" y="122044"/>
                  <a:pt x="1770102" y="143558"/>
                </a:cubicBezTo>
                <a:cubicBezTo>
                  <a:pt x="1827916" y="135161"/>
                  <a:pt x="1861941" y="128806"/>
                  <a:pt x="1872175" y="124492"/>
                </a:cubicBezTo>
                <a:cubicBezTo>
                  <a:pt x="1882410" y="120179"/>
                  <a:pt x="1890902" y="119619"/>
                  <a:pt x="1897651" y="122814"/>
                </a:cubicBezTo>
                <a:cubicBezTo>
                  <a:pt x="1904399" y="126008"/>
                  <a:pt x="1911216" y="130007"/>
                  <a:pt x="1918100" y="134809"/>
                </a:cubicBezTo>
                <a:cubicBezTo>
                  <a:pt x="1924984" y="139611"/>
                  <a:pt x="1926069" y="145895"/>
                  <a:pt x="1921355" y="153661"/>
                </a:cubicBezTo>
                <a:cubicBezTo>
                  <a:pt x="1916642" y="161427"/>
                  <a:pt x="1914074" y="172869"/>
                  <a:pt x="1913654" y="187987"/>
                </a:cubicBezTo>
                <a:cubicBezTo>
                  <a:pt x="1913233" y="203105"/>
                  <a:pt x="1910846" y="220913"/>
                  <a:pt x="1906492" y="241410"/>
                </a:cubicBezTo>
                <a:cubicBezTo>
                  <a:pt x="1902137" y="261907"/>
                  <a:pt x="1893065" y="277561"/>
                  <a:pt x="1879277" y="288372"/>
                </a:cubicBezTo>
                <a:cubicBezTo>
                  <a:pt x="1865488" y="299183"/>
                  <a:pt x="1857301" y="300696"/>
                  <a:pt x="1854717" y="292909"/>
                </a:cubicBezTo>
                <a:cubicBezTo>
                  <a:pt x="1852133" y="285123"/>
                  <a:pt x="1845232" y="275522"/>
                  <a:pt x="1834013" y="264107"/>
                </a:cubicBezTo>
                <a:cubicBezTo>
                  <a:pt x="1822795" y="252692"/>
                  <a:pt x="1821893" y="248514"/>
                  <a:pt x="1831307" y="251573"/>
                </a:cubicBezTo>
                <a:cubicBezTo>
                  <a:pt x="1840721" y="254632"/>
                  <a:pt x="1849084" y="256762"/>
                  <a:pt x="1856396" y="257962"/>
                </a:cubicBezTo>
                <a:cubicBezTo>
                  <a:pt x="1863707" y="259163"/>
                  <a:pt x="1869859" y="255860"/>
                  <a:pt x="1874851" y="248053"/>
                </a:cubicBezTo>
                <a:cubicBezTo>
                  <a:pt x="1879843" y="240247"/>
                  <a:pt x="1883611" y="221690"/>
                  <a:pt x="1886154" y="192382"/>
                </a:cubicBezTo>
                <a:cubicBezTo>
                  <a:pt x="1888698" y="163075"/>
                  <a:pt x="1886805" y="148062"/>
                  <a:pt x="1880477" y="147343"/>
                </a:cubicBezTo>
                <a:cubicBezTo>
                  <a:pt x="1874149" y="146624"/>
                  <a:pt x="1854144" y="148801"/>
                  <a:pt x="1820462" y="153874"/>
                </a:cubicBezTo>
                <a:cubicBezTo>
                  <a:pt x="1786780" y="158948"/>
                  <a:pt x="1765490" y="163631"/>
                  <a:pt x="1756591" y="167924"/>
                </a:cubicBezTo>
                <a:cubicBezTo>
                  <a:pt x="1747692" y="172218"/>
                  <a:pt x="1741947" y="169593"/>
                  <a:pt x="1739356" y="160050"/>
                </a:cubicBezTo>
                <a:cubicBezTo>
                  <a:pt x="1736765" y="150507"/>
                  <a:pt x="1738034" y="143127"/>
                  <a:pt x="1743161" y="137912"/>
                </a:cubicBezTo>
                <a:cubicBezTo>
                  <a:pt x="1748289" y="132696"/>
                  <a:pt x="1752552" y="120535"/>
                  <a:pt x="1755950" y="101428"/>
                </a:cubicBezTo>
                <a:cubicBezTo>
                  <a:pt x="1759348" y="82322"/>
                  <a:pt x="1761681" y="65576"/>
                  <a:pt x="1762949" y="51190"/>
                </a:cubicBezTo>
                <a:cubicBezTo>
                  <a:pt x="1764218" y="36804"/>
                  <a:pt x="1763150" y="25410"/>
                  <a:pt x="1759745" y="17006"/>
                </a:cubicBezTo>
                <a:cubicBezTo>
                  <a:pt x="1757191" y="10704"/>
                  <a:pt x="1758050" y="7274"/>
                  <a:pt x="1762322" y="6717"/>
                </a:cubicBezTo>
                <a:close/>
                <a:moveTo>
                  <a:pt x="2827815" y="6352"/>
                </a:moveTo>
                <a:cubicBezTo>
                  <a:pt x="2829355" y="6221"/>
                  <a:pt x="2831330" y="6493"/>
                  <a:pt x="2833739" y="7168"/>
                </a:cubicBezTo>
                <a:cubicBezTo>
                  <a:pt x="2843377" y="9868"/>
                  <a:pt x="2852127" y="13629"/>
                  <a:pt x="2859988" y="18451"/>
                </a:cubicBezTo>
                <a:cubicBezTo>
                  <a:pt x="2867849" y="23273"/>
                  <a:pt x="2869432" y="29578"/>
                  <a:pt x="2864739" y="37364"/>
                </a:cubicBezTo>
                <a:cubicBezTo>
                  <a:pt x="2860045" y="45150"/>
                  <a:pt x="2858099" y="69913"/>
                  <a:pt x="2858899" y="111653"/>
                </a:cubicBezTo>
                <a:cubicBezTo>
                  <a:pt x="2877931" y="109171"/>
                  <a:pt x="2891510" y="106848"/>
                  <a:pt x="2899635" y="104684"/>
                </a:cubicBezTo>
                <a:cubicBezTo>
                  <a:pt x="2907760" y="102520"/>
                  <a:pt x="2916642" y="104240"/>
                  <a:pt x="2926280" y="109842"/>
                </a:cubicBezTo>
                <a:cubicBezTo>
                  <a:pt x="2935918" y="115445"/>
                  <a:pt x="2936152" y="119718"/>
                  <a:pt x="2926982" y="122661"/>
                </a:cubicBezTo>
                <a:cubicBezTo>
                  <a:pt x="2917812" y="125605"/>
                  <a:pt x="2895158" y="128684"/>
                  <a:pt x="2859021" y="131899"/>
                </a:cubicBezTo>
                <a:cubicBezTo>
                  <a:pt x="2859021" y="180977"/>
                  <a:pt x="2858567" y="221130"/>
                  <a:pt x="2857658" y="252357"/>
                </a:cubicBezTo>
                <a:cubicBezTo>
                  <a:pt x="2856749" y="283584"/>
                  <a:pt x="2852466" y="299458"/>
                  <a:pt x="2844808" y="299980"/>
                </a:cubicBezTo>
                <a:cubicBezTo>
                  <a:pt x="2837151" y="300503"/>
                  <a:pt x="2833322" y="284994"/>
                  <a:pt x="2833322" y="253455"/>
                </a:cubicBezTo>
                <a:lnTo>
                  <a:pt x="2833322" y="134788"/>
                </a:lnTo>
                <a:cubicBezTo>
                  <a:pt x="2814670" y="138926"/>
                  <a:pt x="2800525" y="142086"/>
                  <a:pt x="2790887" y="144270"/>
                </a:cubicBezTo>
                <a:cubicBezTo>
                  <a:pt x="2781249" y="146454"/>
                  <a:pt x="2771869" y="143782"/>
                  <a:pt x="2762747" y="136253"/>
                </a:cubicBezTo>
                <a:cubicBezTo>
                  <a:pt x="2753624" y="128725"/>
                  <a:pt x="2753909" y="124669"/>
                  <a:pt x="2763601" y="124085"/>
                </a:cubicBezTo>
                <a:cubicBezTo>
                  <a:pt x="2773293" y="123502"/>
                  <a:pt x="2782724" y="122790"/>
                  <a:pt x="2791894" y="121949"/>
                </a:cubicBezTo>
                <a:cubicBezTo>
                  <a:pt x="2801065" y="121108"/>
                  <a:pt x="2814874" y="119148"/>
                  <a:pt x="2833322" y="116069"/>
                </a:cubicBezTo>
                <a:cubicBezTo>
                  <a:pt x="2833322" y="86049"/>
                  <a:pt x="2833119" y="64813"/>
                  <a:pt x="2832712" y="52360"/>
                </a:cubicBezTo>
                <a:cubicBezTo>
                  <a:pt x="2832305" y="39907"/>
                  <a:pt x="2829965" y="28587"/>
                  <a:pt x="2825692" y="18400"/>
                </a:cubicBezTo>
                <a:cubicBezTo>
                  <a:pt x="2822487" y="10760"/>
                  <a:pt x="2823195" y="6743"/>
                  <a:pt x="2827815" y="6352"/>
                </a:cubicBezTo>
                <a:close/>
                <a:moveTo>
                  <a:pt x="837090" y="6352"/>
                </a:moveTo>
                <a:cubicBezTo>
                  <a:pt x="838630" y="6221"/>
                  <a:pt x="840605" y="6493"/>
                  <a:pt x="843014" y="7168"/>
                </a:cubicBezTo>
                <a:cubicBezTo>
                  <a:pt x="852652" y="9868"/>
                  <a:pt x="861402" y="13629"/>
                  <a:pt x="869263" y="18451"/>
                </a:cubicBezTo>
                <a:cubicBezTo>
                  <a:pt x="877124" y="23273"/>
                  <a:pt x="878707" y="29578"/>
                  <a:pt x="874014" y="37364"/>
                </a:cubicBezTo>
                <a:cubicBezTo>
                  <a:pt x="869320" y="45150"/>
                  <a:pt x="867374" y="69913"/>
                  <a:pt x="868174" y="111653"/>
                </a:cubicBezTo>
                <a:cubicBezTo>
                  <a:pt x="887206" y="109171"/>
                  <a:pt x="900785" y="106848"/>
                  <a:pt x="908910" y="104684"/>
                </a:cubicBezTo>
                <a:cubicBezTo>
                  <a:pt x="917035" y="102520"/>
                  <a:pt x="925917" y="104240"/>
                  <a:pt x="935555" y="109842"/>
                </a:cubicBezTo>
                <a:cubicBezTo>
                  <a:pt x="945193" y="115445"/>
                  <a:pt x="945427" y="119718"/>
                  <a:pt x="936257" y="122661"/>
                </a:cubicBezTo>
                <a:cubicBezTo>
                  <a:pt x="927087" y="125605"/>
                  <a:pt x="904434" y="128684"/>
                  <a:pt x="868296" y="131899"/>
                </a:cubicBezTo>
                <a:cubicBezTo>
                  <a:pt x="868296" y="180977"/>
                  <a:pt x="867842" y="221130"/>
                  <a:pt x="866933" y="252357"/>
                </a:cubicBezTo>
                <a:cubicBezTo>
                  <a:pt x="866024" y="283584"/>
                  <a:pt x="861741" y="299458"/>
                  <a:pt x="854083" y="299980"/>
                </a:cubicBezTo>
                <a:cubicBezTo>
                  <a:pt x="846426" y="300503"/>
                  <a:pt x="842597" y="284994"/>
                  <a:pt x="842597" y="253455"/>
                </a:cubicBezTo>
                <a:lnTo>
                  <a:pt x="842597" y="134788"/>
                </a:lnTo>
                <a:cubicBezTo>
                  <a:pt x="823945" y="138926"/>
                  <a:pt x="809800" y="142086"/>
                  <a:pt x="800162" y="144270"/>
                </a:cubicBezTo>
                <a:cubicBezTo>
                  <a:pt x="790524" y="146454"/>
                  <a:pt x="781144" y="143782"/>
                  <a:pt x="772022" y="136253"/>
                </a:cubicBezTo>
                <a:cubicBezTo>
                  <a:pt x="762899" y="128725"/>
                  <a:pt x="763184" y="124669"/>
                  <a:pt x="772876" y="124085"/>
                </a:cubicBezTo>
                <a:cubicBezTo>
                  <a:pt x="782568" y="123502"/>
                  <a:pt x="791999" y="122790"/>
                  <a:pt x="801170" y="121949"/>
                </a:cubicBezTo>
                <a:cubicBezTo>
                  <a:pt x="810339" y="121108"/>
                  <a:pt x="824149" y="119148"/>
                  <a:pt x="842597" y="116069"/>
                </a:cubicBezTo>
                <a:cubicBezTo>
                  <a:pt x="842597" y="86049"/>
                  <a:pt x="842394" y="64813"/>
                  <a:pt x="841987" y="52360"/>
                </a:cubicBezTo>
                <a:cubicBezTo>
                  <a:pt x="841580" y="39907"/>
                  <a:pt x="839240" y="28587"/>
                  <a:pt x="834967" y="18400"/>
                </a:cubicBezTo>
                <a:cubicBezTo>
                  <a:pt x="831762" y="10760"/>
                  <a:pt x="832470" y="6743"/>
                  <a:pt x="837090" y="6352"/>
                </a:cubicBezTo>
                <a:close/>
                <a:moveTo>
                  <a:pt x="4057690" y="5566"/>
                </a:moveTo>
                <a:cubicBezTo>
                  <a:pt x="4060890" y="5539"/>
                  <a:pt x="4066013" y="7182"/>
                  <a:pt x="4073060" y="10495"/>
                </a:cubicBezTo>
                <a:cubicBezTo>
                  <a:pt x="4087154" y="17122"/>
                  <a:pt x="4092207" y="23619"/>
                  <a:pt x="4088219" y="29988"/>
                </a:cubicBezTo>
                <a:cubicBezTo>
                  <a:pt x="4084231" y="36357"/>
                  <a:pt x="4077713" y="49532"/>
                  <a:pt x="4068665" y="69513"/>
                </a:cubicBezTo>
                <a:cubicBezTo>
                  <a:pt x="4072124" y="69608"/>
                  <a:pt x="4078883" y="67930"/>
                  <a:pt x="4088941" y="64477"/>
                </a:cubicBezTo>
                <a:cubicBezTo>
                  <a:pt x="4099000" y="61025"/>
                  <a:pt x="4107285" y="62405"/>
                  <a:pt x="4113796" y="68618"/>
                </a:cubicBezTo>
                <a:cubicBezTo>
                  <a:pt x="4120307" y="74831"/>
                  <a:pt x="4118354" y="79528"/>
                  <a:pt x="4107936" y="82709"/>
                </a:cubicBezTo>
                <a:cubicBezTo>
                  <a:pt x="4097518" y="85890"/>
                  <a:pt x="4081871" y="89488"/>
                  <a:pt x="4060994" y="93503"/>
                </a:cubicBezTo>
                <a:lnTo>
                  <a:pt x="4059253" y="97087"/>
                </a:lnTo>
                <a:lnTo>
                  <a:pt x="4063935" y="96839"/>
                </a:lnTo>
                <a:cubicBezTo>
                  <a:pt x="4066073" y="97137"/>
                  <a:pt x="4068691" y="97818"/>
                  <a:pt x="4071789" y="98885"/>
                </a:cubicBezTo>
                <a:cubicBezTo>
                  <a:pt x="4084181" y="103151"/>
                  <a:pt x="4089718" y="107790"/>
                  <a:pt x="4088403" y="112803"/>
                </a:cubicBezTo>
                <a:cubicBezTo>
                  <a:pt x="4087087" y="117815"/>
                  <a:pt x="4086042" y="122960"/>
                  <a:pt x="4085269" y="128236"/>
                </a:cubicBezTo>
                <a:cubicBezTo>
                  <a:pt x="4083207" y="128440"/>
                  <a:pt x="4085645" y="127640"/>
                  <a:pt x="4092584" y="125835"/>
                </a:cubicBezTo>
                <a:cubicBezTo>
                  <a:pt x="4099523" y="124031"/>
                  <a:pt x="4105359" y="125588"/>
                  <a:pt x="4110093" y="130505"/>
                </a:cubicBezTo>
                <a:cubicBezTo>
                  <a:pt x="4112460" y="132964"/>
                  <a:pt x="4113567" y="135051"/>
                  <a:pt x="4113412" y="136767"/>
                </a:cubicBezTo>
                <a:lnTo>
                  <a:pt x="4109363" y="140615"/>
                </a:lnTo>
                <a:lnTo>
                  <a:pt x="4127490" y="138593"/>
                </a:lnTo>
                <a:cubicBezTo>
                  <a:pt x="4133296" y="137766"/>
                  <a:pt x="4142703" y="136206"/>
                  <a:pt x="4155712" y="133913"/>
                </a:cubicBezTo>
                <a:cubicBezTo>
                  <a:pt x="4158887" y="117133"/>
                  <a:pt x="4160887" y="107631"/>
                  <a:pt x="4161715" y="105406"/>
                </a:cubicBezTo>
                <a:cubicBezTo>
                  <a:pt x="4151555" y="107116"/>
                  <a:pt x="4144321" y="107740"/>
                  <a:pt x="4140014" y="107278"/>
                </a:cubicBezTo>
                <a:cubicBezTo>
                  <a:pt x="4135707" y="106817"/>
                  <a:pt x="4130586" y="103907"/>
                  <a:pt x="4124651" y="98549"/>
                </a:cubicBezTo>
                <a:cubicBezTo>
                  <a:pt x="4118717" y="93191"/>
                  <a:pt x="4120514" y="90220"/>
                  <a:pt x="4130043" y="89637"/>
                </a:cubicBezTo>
                <a:cubicBezTo>
                  <a:pt x="4139573" y="89054"/>
                  <a:pt x="4151053" y="87270"/>
                  <a:pt x="4164482" y="84286"/>
                </a:cubicBezTo>
                <a:cubicBezTo>
                  <a:pt x="4166055" y="72430"/>
                  <a:pt x="4167266" y="61194"/>
                  <a:pt x="4168114" y="50580"/>
                </a:cubicBezTo>
                <a:cubicBezTo>
                  <a:pt x="4168961" y="39965"/>
                  <a:pt x="4168107" y="31321"/>
                  <a:pt x="4165551" y="24647"/>
                </a:cubicBezTo>
                <a:cubicBezTo>
                  <a:pt x="4162993" y="17973"/>
                  <a:pt x="4164299" y="14636"/>
                  <a:pt x="4169467" y="14636"/>
                </a:cubicBezTo>
                <a:cubicBezTo>
                  <a:pt x="4173509" y="14636"/>
                  <a:pt x="4180489" y="16830"/>
                  <a:pt x="4190405" y="21218"/>
                </a:cubicBezTo>
                <a:cubicBezTo>
                  <a:pt x="4200321" y="25607"/>
                  <a:pt x="4203753" y="31158"/>
                  <a:pt x="4200701" y="37873"/>
                </a:cubicBezTo>
                <a:cubicBezTo>
                  <a:pt x="4197649" y="44587"/>
                  <a:pt x="4193647" y="58112"/>
                  <a:pt x="4188695" y="78446"/>
                </a:cubicBezTo>
                <a:cubicBezTo>
                  <a:pt x="4197228" y="77700"/>
                  <a:pt x="4206127" y="76024"/>
                  <a:pt x="4215391" y="73420"/>
                </a:cubicBezTo>
                <a:cubicBezTo>
                  <a:pt x="4224657" y="70815"/>
                  <a:pt x="4232738" y="72942"/>
                  <a:pt x="4239636" y="79799"/>
                </a:cubicBezTo>
                <a:cubicBezTo>
                  <a:pt x="4246533" y="86656"/>
                  <a:pt x="4243177" y="91343"/>
                  <a:pt x="4229564" y="93859"/>
                </a:cubicBezTo>
                <a:cubicBezTo>
                  <a:pt x="4215951" y="96375"/>
                  <a:pt x="4200795" y="98827"/>
                  <a:pt x="4184097" y="101215"/>
                </a:cubicBezTo>
                <a:cubicBezTo>
                  <a:pt x="4181859" y="110141"/>
                  <a:pt x="4179559" y="119148"/>
                  <a:pt x="4177199" y="128236"/>
                </a:cubicBezTo>
                <a:cubicBezTo>
                  <a:pt x="4194277" y="126622"/>
                  <a:pt x="4212825" y="123879"/>
                  <a:pt x="4232840" y="120006"/>
                </a:cubicBezTo>
                <a:cubicBezTo>
                  <a:pt x="4252855" y="116133"/>
                  <a:pt x="4266247" y="117893"/>
                  <a:pt x="4273016" y="125286"/>
                </a:cubicBezTo>
                <a:cubicBezTo>
                  <a:pt x="4279785" y="132679"/>
                  <a:pt x="4281596" y="137169"/>
                  <a:pt x="4278449" y="138756"/>
                </a:cubicBezTo>
                <a:cubicBezTo>
                  <a:pt x="4275301" y="140343"/>
                  <a:pt x="4267244" y="141354"/>
                  <a:pt x="4254276" y="141788"/>
                </a:cubicBezTo>
                <a:cubicBezTo>
                  <a:pt x="4241307" y="142222"/>
                  <a:pt x="4229391" y="142856"/>
                  <a:pt x="4218525" y="143690"/>
                </a:cubicBezTo>
                <a:cubicBezTo>
                  <a:pt x="4207659" y="144525"/>
                  <a:pt x="4192772" y="146122"/>
                  <a:pt x="4173863" y="148482"/>
                </a:cubicBezTo>
                <a:cubicBezTo>
                  <a:pt x="4172682" y="152470"/>
                  <a:pt x="4169535" y="162746"/>
                  <a:pt x="4164421" y="179309"/>
                </a:cubicBezTo>
                <a:cubicBezTo>
                  <a:pt x="4180319" y="177735"/>
                  <a:pt x="4191697" y="174788"/>
                  <a:pt x="4198554" y="170468"/>
                </a:cubicBezTo>
                <a:cubicBezTo>
                  <a:pt x="4205411" y="166147"/>
                  <a:pt x="4212749" y="166049"/>
                  <a:pt x="4220570" y="170173"/>
                </a:cubicBezTo>
                <a:cubicBezTo>
                  <a:pt x="4228391" y="174297"/>
                  <a:pt x="4234607" y="179088"/>
                  <a:pt x="4239219" y="184548"/>
                </a:cubicBezTo>
                <a:cubicBezTo>
                  <a:pt x="4243831" y="190008"/>
                  <a:pt x="4243475" y="193857"/>
                  <a:pt x="4238151" y="196096"/>
                </a:cubicBezTo>
                <a:cubicBezTo>
                  <a:pt x="4232826" y="198334"/>
                  <a:pt x="4227143" y="202278"/>
                  <a:pt x="4221099" y="207928"/>
                </a:cubicBezTo>
                <a:cubicBezTo>
                  <a:pt x="4215056" y="213578"/>
                  <a:pt x="4209291" y="220411"/>
                  <a:pt x="4203804" y="228428"/>
                </a:cubicBezTo>
                <a:cubicBezTo>
                  <a:pt x="4198317" y="236445"/>
                  <a:pt x="4193281" y="242712"/>
                  <a:pt x="4188695" y="247229"/>
                </a:cubicBezTo>
                <a:cubicBezTo>
                  <a:pt x="4195193" y="252275"/>
                  <a:pt x="4200223" y="258654"/>
                  <a:pt x="4203783" y="266366"/>
                </a:cubicBezTo>
                <a:cubicBezTo>
                  <a:pt x="4207345" y="274078"/>
                  <a:pt x="4207399" y="281739"/>
                  <a:pt x="4203946" y="289349"/>
                </a:cubicBezTo>
                <a:cubicBezTo>
                  <a:pt x="4200494" y="296959"/>
                  <a:pt x="4193779" y="295612"/>
                  <a:pt x="4183802" y="285310"/>
                </a:cubicBezTo>
                <a:cubicBezTo>
                  <a:pt x="4173825" y="275007"/>
                  <a:pt x="4166073" y="266892"/>
                  <a:pt x="4160545" y="260964"/>
                </a:cubicBezTo>
                <a:cubicBezTo>
                  <a:pt x="4155017" y="255036"/>
                  <a:pt x="4148723" y="247606"/>
                  <a:pt x="4141662" y="238673"/>
                </a:cubicBezTo>
                <a:cubicBezTo>
                  <a:pt x="4134601" y="229740"/>
                  <a:pt x="4135165" y="225949"/>
                  <a:pt x="4143351" y="227299"/>
                </a:cubicBezTo>
                <a:cubicBezTo>
                  <a:pt x="4151537" y="228648"/>
                  <a:pt x="4162223" y="232660"/>
                  <a:pt x="4175409" y="239334"/>
                </a:cubicBezTo>
                <a:cubicBezTo>
                  <a:pt x="4180903" y="230327"/>
                  <a:pt x="4185325" y="222266"/>
                  <a:pt x="4188675" y="215151"/>
                </a:cubicBezTo>
                <a:cubicBezTo>
                  <a:pt x="4192025" y="208036"/>
                  <a:pt x="4194329" y="202373"/>
                  <a:pt x="4195583" y="198161"/>
                </a:cubicBezTo>
                <a:cubicBezTo>
                  <a:pt x="4196838" y="193949"/>
                  <a:pt x="4197201" y="191484"/>
                  <a:pt x="4196672" y="190765"/>
                </a:cubicBezTo>
                <a:cubicBezTo>
                  <a:pt x="4196143" y="190046"/>
                  <a:pt x="4189628" y="191134"/>
                  <a:pt x="4177128" y="194030"/>
                </a:cubicBezTo>
                <a:cubicBezTo>
                  <a:pt x="4164627" y="196926"/>
                  <a:pt x="4154810" y="200545"/>
                  <a:pt x="4147675" y="204886"/>
                </a:cubicBezTo>
                <a:cubicBezTo>
                  <a:pt x="4140539" y="209227"/>
                  <a:pt x="4136415" y="207019"/>
                  <a:pt x="4135303" y="198263"/>
                </a:cubicBezTo>
                <a:cubicBezTo>
                  <a:pt x="4134191" y="189506"/>
                  <a:pt x="4135575" y="183385"/>
                  <a:pt x="4139455" y="179899"/>
                </a:cubicBezTo>
                <a:cubicBezTo>
                  <a:pt x="4143334" y="176413"/>
                  <a:pt x="4147349" y="167331"/>
                  <a:pt x="4151501" y="152654"/>
                </a:cubicBezTo>
                <a:cubicBezTo>
                  <a:pt x="4138464" y="155204"/>
                  <a:pt x="4129779" y="156906"/>
                  <a:pt x="4125445" y="157761"/>
                </a:cubicBezTo>
                <a:cubicBezTo>
                  <a:pt x="4121111" y="158615"/>
                  <a:pt x="4115221" y="156163"/>
                  <a:pt x="4107773" y="150405"/>
                </a:cubicBezTo>
                <a:cubicBezTo>
                  <a:pt x="4104049" y="147526"/>
                  <a:pt x="4102181" y="145286"/>
                  <a:pt x="4102167" y="143685"/>
                </a:cubicBezTo>
                <a:lnTo>
                  <a:pt x="4104837" y="142291"/>
                </a:lnTo>
                <a:lnTo>
                  <a:pt x="4084841" y="149174"/>
                </a:lnTo>
                <a:cubicBezTo>
                  <a:pt x="4083417" y="158425"/>
                  <a:pt x="4082705" y="166347"/>
                  <a:pt x="4082705" y="172940"/>
                </a:cubicBezTo>
                <a:cubicBezTo>
                  <a:pt x="4090885" y="170607"/>
                  <a:pt x="4098569" y="168108"/>
                  <a:pt x="4105759" y="165442"/>
                </a:cubicBezTo>
                <a:cubicBezTo>
                  <a:pt x="4112949" y="162776"/>
                  <a:pt x="4118354" y="163129"/>
                  <a:pt x="4121976" y="166500"/>
                </a:cubicBezTo>
                <a:cubicBezTo>
                  <a:pt x="4125598" y="169871"/>
                  <a:pt x="4123834" y="173462"/>
                  <a:pt x="4116685" y="177274"/>
                </a:cubicBezTo>
                <a:cubicBezTo>
                  <a:pt x="4109537" y="181086"/>
                  <a:pt x="4098210" y="185705"/>
                  <a:pt x="4082705" y="191131"/>
                </a:cubicBezTo>
                <a:cubicBezTo>
                  <a:pt x="4082705" y="220662"/>
                  <a:pt x="4082027" y="241756"/>
                  <a:pt x="4080671" y="254412"/>
                </a:cubicBezTo>
                <a:cubicBezTo>
                  <a:pt x="4079313" y="267068"/>
                  <a:pt x="4076451" y="274766"/>
                  <a:pt x="4072083" y="277506"/>
                </a:cubicBezTo>
                <a:cubicBezTo>
                  <a:pt x="4067715" y="280247"/>
                  <a:pt x="4063477" y="276323"/>
                  <a:pt x="4059366" y="265735"/>
                </a:cubicBezTo>
                <a:cubicBezTo>
                  <a:pt x="4055256" y="255148"/>
                  <a:pt x="4054056" y="247412"/>
                  <a:pt x="4055765" y="242529"/>
                </a:cubicBezTo>
                <a:cubicBezTo>
                  <a:pt x="4057474" y="237645"/>
                  <a:pt x="4058753" y="231792"/>
                  <a:pt x="4059600" y="224969"/>
                </a:cubicBezTo>
                <a:cubicBezTo>
                  <a:pt x="4060448" y="218146"/>
                  <a:pt x="4061293" y="208514"/>
                  <a:pt x="4062134" y="196075"/>
                </a:cubicBezTo>
                <a:cubicBezTo>
                  <a:pt x="4034556" y="207673"/>
                  <a:pt x="4018047" y="215467"/>
                  <a:pt x="4012607" y="219455"/>
                </a:cubicBezTo>
                <a:cubicBezTo>
                  <a:pt x="4007168" y="223443"/>
                  <a:pt x="3999592" y="219879"/>
                  <a:pt x="3989879" y="208762"/>
                </a:cubicBezTo>
                <a:cubicBezTo>
                  <a:pt x="3980167" y="197645"/>
                  <a:pt x="3981181" y="192511"/>
                  <a:pt x="3992921" y="193359"/>
                </a:cubicBezTo>
                <a:cubicBezTo>
                  <a:pt x="4004662" y="194207"/>
                  <a:pt x="4027733" y="189456"/>
                  <a:pt x="4062134" y="179105"/>
                </a:cubicBezTo>
                <a:lnTo>
                  <a:pt x="4062134" y="153935"/>
                </a:lnTo>
                <a:cubicBezTo>
                  <a:pt x="4043753" y="158860"/>
                  <a:pt x="4031473" y="163495"/>
                  <a:pt x="4025294" y="167843"/>
                </a:cubicBezTo>
                <a:cubicBezTo>
                  <a:pt x="4019115" y="172191"/>
                  <a:pt x="4013920" y="169793"/>
                  <a:pt x="4009708" y="160650"/>
                </a:cubicBezTo>
                <a:cubicBezTo>
                  <a:pt x="4005496" y="151507"/>
                  <a:pt x="4005601" y="145318"/>
                  <a:pt x="4010023" y="142083"/>
                </a:cubicBezTo>
                <a:cubicBezTo>
                  <a:pt x="4014445" y="138848"/>
                  <a:pt x="4018943" y="133283"/>
                  <a:pt x="4023514" y="125388"/>
                </a:cubicBezTo>
                <a:cubicBezTo>
                  <a:pt x="4028085" y="117493"/>
                  <a:pt x="4032874" y="107428"/>
                  <a:pt x="4037879" y="95192"/>
                </a:cubicBezTo>
                <a:cubicBezTo>
                  <a:pt x="4035478" y="96046"/>
                  <a:pt x="4032172" y="96253"/>
                  <a:pt x="4027960" y="95812"/>
                </a:cubicBezTo>
                <a:cubicBezTo>
                  <a:pt x="4023748" y="95372"/>
                  <a:pt x="4017962" y="93018"/>
                  <a:pt x="4010603" y="88752"/>
                </a:cubicBezTo>
                <a:cubicBezTo>
                  <a:pt x="4003244" y="84486"/>
                  <a:pt x="4004543" y="81718"/>
                  <a:pt x="4014500" y="80450"/>
                </a:cubicBezTo>
                <a:cubicBezTo>
                  <a:pt x="4024457" y="79182"/>
                  <a:pt x="4034569" y="77449"/>
                  <a:pt x="4044838" y="75251"/>
                </a:cubicBezTo>
                <a:cubicBezTo>
                  <a:pt x="4049599" y="61754"/>
                  <a:pt x="4052821" y="51261"/>
                  <a:pt x="4054503" y="43774"/>
                </a:cubicBezTo>
                <a:cubicBezTo>
                  <a:pt x="4056185" y="36286"/>
                  <a:pt x="4056823" y="30578"/>
                  <a:pt x="4056416" y="26651"/>
                </a:cubicBezTo>
                <a:cubicBezTo>
                  <a:pt x="4056009" y="22724"/>
                  <a:pt x="4055157" y="17393"/>
                  <a:pt x="4053862" y="10658"/>
                </a:cubicBezTo>
                <a:cubicBezTo>
                  <a:pt x="4053215" y="7290"/>
                  <a:pt x="4054491" y="5593"/>
                  <a:pt x="4057690" y="5566"/>
                </a:cubicBezTo>
                <a:close/>
                <a:moveTo>
                  <a:pt x="182249" y="3"/>
                </a:moveTo>
                <a:cubicBezTo>
                  <a:pt x="185876" y="86"/>
                  <a:pt x="191637" y="2108"/>
                  <a:pt x="199532" y="6069"/>
                </a:cubicBezTo>
                <a:cubicBezTo>
                  <a:pt x="212785" y="14765"/>
                  <a:pt x="216549" y="21062"/>
                  <a:pt x="210825" y="24962"/>
                </a:cubicBezTo>
                <a:cubicBezTo>
                  <a:pt x="205100" y="28862"/>
                  <a:pt x="197578" y="34417"/>
                  <a:pt x="188259" y="41627"/>
                </a:cubicBezTo>
                <a:cubicBezTo>
                  <a:pt x="178940" y="48837"/>
                  <a:pt x="168373" y="55100"/>
                  <a:pt x="156558" y="60418"/>
                </a:cubicBezTo>
                <a:lnTo>
                  <a:pt x="152378" y="61998"/>
                </a:lnTo>
                <a:lnTo>
                  <a:pt x="176977" y="56837"/>
                </a:lnTo>
                <a:cubicBezTo>
                  <a:pt x="183318" y="55141"/>
                  <a:pt x="189860" y="53639"/>
                  <a:pt x="196602" y="52330"/>
                </a:cubicBezTo>
                <a:cubicBezTo>
                  <a:pt x="203344" y="51021"/>
                  <a:pt x="209682" y="53452"/>
                  <a:pt x="215617" y="59624"/>
                </a:cubicBezTo>
                <a:cubicBezTo>
                  <a:pt x="221551" y="65796"/>
                  <a:pt x="219289" y="70710"/>
                  <a:pt x="208831" y="74366"/>
                </a:cubicBezTo>
                <a:cubicBezTo>
                  <a:pt x="198372" y="78022"/>
                  <a:pt x="184875" y="80535"/>
                  <a:pt x="168339" y="81905"/>
                </a:cubicBezTo>
                <a:cubicBezTo>
                  <a:pt x="177712" y="83085"/>
                  <a:pt x="181528" y="86385"/>
                  <a:pt x="179784" y="91804"/>
                </a:cubicBezTo>
                <a:cubicBezTo>
                  <a:pt x="178041" y="97223"/>
                  <a:pt x="176753" y="103677"/>
                  <a:pt x="175918" y="111165"/>
                </a:cubicBezTo>
                <a:cubicBezTo>
                  <a:pt x="175501" y="114909"/>
                  <a:pt x="174982" y="119375"/>
                  <a:pt x="174359" y="124564"/>
                </a:cubicBezTo>
                <a:lnTo>
                  <a:pt x="173650" y="130347"/>
                </a:lnTo>
                <a:lnTo>
                  <a:pt x="175532" y="127677"/>
                </a:lnTo>
                <a:cubicBezTo>
                  <a:pt x="181277" y="121240"/>
                  <a:pt x="187873" y="113518"/>
                  <a:pt x="195320" y="104511"/>
                </a:cubicBezTo>
                <a:cubicBezTo>
                  <a:pt x="202767" y="95504"/>
                  <a:pt x="205853" y="88057"/>
                  <a:pt x="204578" y="82169"/>
                </a:cubicBezTo>
                <a:cubicBezTo>
                  <a:pt x="203303" y="76282"/>
                  <a:pt x="210255" y="76940"/>
                  <a:pt x="225434" y="84143"/>
                </a:cubicBezTo>
                <a:cubicBezTo>
                  <a:pt x="238443" y="91821"/>
                  <a:pt x="241411" y="97854"/>
                  <a:pt x="234336" y="102242"/>
                </a:cubicBezTo>
                <a:cubicBezTo>
                  <a:pt x="227262" y="106631"/>
                  <a:pt x="219879" y="111602"/>
                  <a:pt x="212188" y="117157"/>
                </a:cubicBezTo>
                <a:cubicBezTo>
                  <a:pt x="204497" y="122712"/>
                  <a:pt x="195028" y="127463"/>
                  <a:pt x="183783" y="131411"/>
                </a:cubicBezTo>
                <a:cubicBezTo>
                  <a:pt x="178160" y="133384"/>
                  <a:pt x="174661" y="134060"/>
                  <a:pt x="173286" y="133438"/>
                </a:cubicBezTo>
                <a:lnTo>
                  <a:pt x="173276" y="133397"/>
                </a:lnTo>
                <a:lnTo>
                  <a:pt x="172185" y="142297"/>
                </a:lnTo>
                <a:cubicBezTo>
                  <a:pt x="201065" y="139855"/>
                  <a:pt x="222250" y="137542"/>
                  <a:pt x="235740" y="135358"/>
                </a:cubicBezTo>
                <a:cubicBezTo>
                  <a:pt x="249231" y="133174"/>
                  <a:pt x="260025" y="134415"/>
                  <a:pt x="268124" y="139082"/>
                </a:cubicBezTo>
                <a:cubicBezTo>
                  <a:pt x="276222" y="143748"/>
                  <a:pt x="280983" y="148879"/>
                  <a:pt x="282408" y="154475"/>
                </a:cubicBezTo>
                <a:cubicBezTo>
                  <a:pt x="283832" y="160070"/>
                  <a:pt x="280861" y="162654"/>
                  <a:pt x="273495" y="162227"/>
                </a:cubicBezTo>
                <a:cubicBezTo>
                  <a:pt x="266129" y="161800"/>
                  <a:pt x="254206" y="160949"/>
                  <a:pt x="237724" y="159673"/>
                </a:cubicBezTo>
                <a:cubicBezTo>
                  <a:pt x="221243" y="158398"/>
                  <a:pt x="200074" y="158826"/>
                  <a:pt x="174219" y="160955"/>
                </a:cubicBezTo>
                <a:cubicBezTo>
                  <a:pt x="148364" y="163085"/>
                  <a:pt x="126681" y="165001"/>
                  <a:pt x="109168" y="166704"/>
                </a:cubicBezTo>
                <a:cubicBezTo>
                  <a:pt x="91656" y="168406"/>
                  <a:pt x="75954" y="170529"/>
                  <a:pt x="62063" y="173072"/>
                </a:cubicBezTo>
                <a:cubicBezTo>
                  <a:pt x="48173" y="175616"/>
                  <a:pt x="37060" y="177532"/>
                  <a:pt x="28724" y="178821"/>
                </a:cubicBezTo>
                <a:cubicBezTo>
                  <a:pt x="20388" y="180109"/>
                  <a:pt x="12609" y="176257"/>
                  <a:pt x="5385" y="167263"/>
                </a:cubicBezTo>
                <a:cubicBezTo>
                  <a:pt x="-1838" y="158269"/>
                  <a:pt x="-1794" y="154417"/>
                  <a:pt x="5518" y="155706"/>
                </a:cubicBezTo>
                <a:cubicBezTo>
                  <a:pt x="12829" y="156994"/>
                  <a:pt x="26269" y="156808"/>
                  <a:pt x="45836" y="155146"/>
                </a:cubicBezTo>
                <a:cubicBezTo>
                  <a:pt x="65404" y="153484"/>
                  <a:pt x="85334" y="151480"/>
                  <a:pt x="105628" y="149133"/>
                </a:cubicBezTo>
                <a:cubicBezTo>
                  <a:pt x="105628" y="130441"/>
                  <a:pt x="105224" y="116825"/>
                  <a:pt x="104417" y="108286"/>
                </a:cubicBezTo>
                <a:cubicBezTo>
                  <a:pt x="103610" y="99746"/>
                  <a:pt x="101796" y="93679"/>
                  <a:pt x="98974" y="90085"/>
                </a:cubicBezTo>
                <a:cubicBezTo>
                  <a:pt x="87729" y="91794"/>
                  <a:pt x="77728" y="89986"/>
                  <a:pt x="68971" y="84662"/>
                </a:cubicBezTo>
                <a:cubicBezTo>
                  <a:pt x="60215" y="79338"/>
                  <a:pt x="60436" y="76347"/>
                  <a:pt x="69633" y="75689"/>
                </a:cubicBezTo>
                <a:cubicBezTo>
                  <a:pt x="78830" y="75031"/>
                  <a:pt x="91489" y="73213"/>
                  <a:pt x="107612" y="70236"/>
                </a:cubicBezTo>
                <a:lnTo>
                  <a:pt x="146950" y="63063"/>
                </a:lnTo>
                <a:lnTo>
                  <a:pt x="146191" y="63060"/>
                </a:lnTo>
                <a:cubicBezTo>
                  <a:pt x="145187" y="62164"/>
                  <a:pt x="146635" y="59489"/>
                  <a:pt x="150535" y="55036"/>
                </a:cubicBezTo>
                <a:cubicBezTo>
                  <a:pt x="158335" y="46130"/>
                  <a:pt x="165144" y="37557"/>
                  <a:pt x="170964" y="29317"/>
                </a:cubicBezTo>
                <a:cubicBezTo>
                  <a:pt x="176783" y="21076"/>
                  <a:pt x="179052" y="13161"/>
                  <a:pt x="177770" y="5571"/>
                </a:cubicBezTo>
                <a:cubicBezTo>
                  <a:pt x="177129" y="1776"/>
                  <a:pt x="178622" y="-80"/>
                  <a:pt x="182249" y="3"/>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31" name="圆角矩形 30"/>
          <p:cNvSpPr/>
          <p:nvPr/>
        </p:nvSpPr>
        <p:spPr>
          <a:xfrm>
            <a:off x="2745908" y="2411833"/>
            <a:ext cx="2088232"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普通计时法</a:t>
            </a:r>
          </a:p>
        </p:txBody>
      </p:sp>
      <p:sp>
        <p:nvSpPr>
          <p:cNvPr id="4" name="右箭头 3"/>
          <p:cNvSpPr/>
          <p:nvPr/>
        </p:nvSpPr>
        <p:spPr>
          <a:xfrm>
            <a:off x="5015880" y="2749438"/>
            <a:ext cx="2088232" cy="22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32" name="圆角矩形 31"/>
          <p:cNvSpPr/>
          <p:nvPr/>
        </p:nvSpPr>
        <p:spPr>
          <a:xfrm>
            <a:off x="7248128" y="2411834"/>
            <a:ext cx="2088232"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24</a:t>
            </a:r>
            <a:r>
              <a:rPr kumimoji="0" lang="zh-CN" altLang="en-US" sz="2800" b="1" i="0" u="none" strike="noStrike" kern="1200" cap="none" spc="0" normalizeH="0" baseline="0" noProof="0" dirty="0">
                <a:ln>
                  <a:noFill/>
                </a:ln>
                <a:solidFill>
                  <a:prstClr val="black"/>
                </a:solidFill>
                <a:effectLst/>
                <a:uLnTx/>
                <a:uFillTx/>
                <a:cs typeface="+mn-ea"/>
                <a:sym typeface="+mn-lt"/>
              </a:rPr>
              <a:t>时计时法</a:t>
            </a:r>
          </a:p>
        </p:txBody>
      </p:sp>
      <p:sp>
        <p:nvSpPr>
          <p:cNvPr id="33" name="矩形 32"/>
          <p:cNvSpPr/>
          <p:nvPr/>
        </p:nvSpPr>
        <p:spPr>
          <a:xfrm>
            <a:off x="4943872" y="1929606"/>
            <a:ext cx="2269972" cy="1200329"/>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cs typeface="+mn-ea"/>
                <a:sym typeface="+mn-lt"/>
              </a:rPr>
              <a:t>去</a:t>
            </a:r>
            <a:r>
              <a:rPr kumimoji="0" lang="zh-CN" altLang="en-US" sz="1800" b="1" i="0" u="none" strike="noStrike" kern="1200" cap="none" spc="0" normalizeH="0" baseline="0" noProof="0" dirty="0">
                <a:ln>
                  <a:noFill/>
                </a:ln>
                <a:solidFill>
                  <a:srgbClr val="0000FF"/>
                </a:solidFill>
                <a:effectLst/>
                <a:uLnTx/>
                <a:uFillTx/>
                <a:cs typeface="+mn-ea"/>
                <a:sym typeface="+mn-lt"/>
              </a:rPr>
              <a:t>时间限制词，钟表第一圈的时刻不变，</a:t>
            </a:r>
            <a:r>
              <a:rPr kumimoji="0" lang="zh-CN" altLang="en-US" sz="1800" b="1" i="0" u="none" strike="noStrike" kern="1200" cap="none" spc="0" normalizeH="0" baseline="0" noProof="0" dirty="0">
                <a:ln>
                  <a:noFill/>
                </a:ln>
                <a:solidFill>
                  <a:srgbClr val="FF0000"/>
                </a:solidFill>
                <a:effectLst/>
                <a:uLnTx/>
                <a:uFillTx/>
                <a:cs typeface="+mn-ea"/>
                <a:sym typeface="+mn-lt"/>
              </a:rPr>
              <a:t>第二圈</a:t>
            </a:r>
            <a:r>
              <a:rPr kumimoji="0" lang="zh-CN" altLang="en-US" sz="1800" b="1" i="0" u="none" strike="noStrike" kern="1200" cap="none" spc="0" normalizeH="0" baseline="0" noProof="0" dirty="0">
                <a:ln>
                  <a:noFill/>
                </a:ln>
                <a:solidFill>
                  <a:srgbClr val="0000FF"/>
                </a:solidFill>
                <a:effectLst/>
                <a:uLnTx/>
                <a:uFillTx/>
                <a:cs typeface="+mn-ea"/>
                <a:sym typeface="+mn-lt"/>
              </a:rPr>
              <a:t>的时刻</a:t>
            </a:r>
            <a:r>
              <a:rPr kumimoji="0" lang="zh-CN" altLang="en-US" sz="1800" b="1" i="0" u="none" strike="noStrike" kern="1200" cap="none" spc="0" normalizeH="0" baseline="0" noProof="0" dirty="0">
                <a:ln>
                  <a:noFill/>
                </a:ln>
                <a:solidFill>
                  <a:srgbClr val="FF0000"/>
                </a:solidFill>
                <a:effectLst/>
                <a:uLnTx/>
                <a:uFillTx/>
                <a:cs typeface="+mn-ea"/>
                <a:sym typeface="+mn-lt"/>
              </a:rPr>
              <a:t>加</a:t>
            </a:r>
            <a:r>
              <a:rPr kumimoji="0" lang="en-US" altLang="zh-CN" sz="1800" b="1" i="0" u="none" strike="noStrike" kern="1200" cap="none" spc="0" normalizeH="0" baseline="0" noProof="0" dirty="0">
                <a:ln>
                  <a:noFill/>
                </a:ln>
                <a:solidFill>
                  <a:srgbClr val="FF0000"/>
                </a:solidFill>
                <a:effectLst/>
                <a:uLnTx/>
                <a:uFillTx/>
                <a:cs typeface="+mn-ea"/>
                <a:sym typeface="+mn-lt"/>
              </a:rPr>
              <a:t>12</a:t>
            </a:r>
            <a:r>
              <a:rPr kumimoji="0" lang="zh-CN" altLang="en-US" sz="1800" b="1" i="0" u="none" strike="noStrike" kern="1200" cap="none" spc="0" normalizeH="0" baseline="0" noProof="0" dirty="0">
                <a:ln>
                  <a:noFill/>
                </a:ln>
                <a:solidFill>
                  <a:srgbClr val="0000FF"/>
                </a:solidFill>
                <a:effectLst/>
                <a:uLnTx/>
                <a:uFillTx/>
                <a:cs typeface="+mn-ea"/>
                <a:sym typeface="+mn-lt"/>
              </a:rPr>
              <a:t>。</a:t>
            </a:r>
            <a:endParaRPr kumimoji="0" lang="en-US" altLang="zh-CN" sz="1800" b="1" i="0" u="none" strike="noStrike" kern="1200" cap="none" spc="0" normalizeH="0" baseline="0" noProof="0" dirty="0">
              <a:ln>
                <a:noFill/>
              </a:ln>
              <a:solidFill>
                <a:srgbClr val="0000FF"/>
              </a:solidFill>
              <a:effectLst/>
              <a:uLnTx/>
              <a:uFillTx/>
              <a:cs typeface="+mn-ea"/>
              <a:sym typeface="+mn-lt"/>
            </a:endParaRPr>
          </a:p>
        </p:txBody>
      </p:sp>
      <p:sp>
        <p:nvSpPr>
          <p:cNvPr id="34" name="矩形 33"/>
          <p:cNvSpPr/>
          <p:nvPr/>
        </p:nvSpPr>
        <p:spPr>
          <a:xfrm>
            <a:off x="3431741" y="3151508"/>
            <a:ext cx="2448235" cy="492443"/>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a:noFill/>
                </a:ln>
                <a:solidFill>
                  <a:prstClr val="black"/>
                </a:solidFill>
                <a:effectLst/>
                <a:uLnTx/>
                <a:uFillTx/>
                <a:cs typeface="+mn-ea"/>
                <a:sym typeface="+mn-lt"/>
              </a:rPr>
              <a:t>上午</a:t>
            </a:r>
            <a:r>
              <a:rPr kumimoji="0" lang="en-US" altLang="zh-CN" sz="2600" b="1" i="0" u="none" strike="noStrike" kern="1200" cap="none" spc="0" normalizeH="0" baseline="0" noProof="0" dirty="0">
                <a:ln>
                  <a:noFill/>
                </a:ln>
                <a:solidFill>
                  <a:prstClr val="black"/>
                </a:solidFill>
                <a:effectLst/>
                <a:uLnTx/>
                <a:uFillTx/>
                <a:cs typeface="+mn-ea"/>
                <a:sym typeface="+mn-lt"/>
              </a:rPr>
              <a:t>9</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9</a:t>
            </a:r>
            <a:r>
              <a:rPr kumimoji="0" lang="zh-CN" altLang="en-US" sz="2600" b="1" i="0" u="none" strike="noStrike" kern="1200" cap="none" spc="0" normalizeH="0" baseline="0" noProof="0" dirty="0">
                <a:ln>
                  <a:noFill/>
                </a:ln>
                <a:solidFill>
                  <a:prstClr val="black"/>
                </a:solidFill>
                <a:effectLst/>
                <a:uLnTx/>
                <a:uFillTx/>
                <a:cs typeface="+mn-ea"/>
                <a:sym typeface="+mn-lt"/>
              </a:rPr>
              <a:t>时</a:t>
            </a: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41" name="矩形 40"/>
          <p:cNvSpPr/>
          <p:nvPr/>
        </p:nvSpPr>
        <p:spPr>
          <a:xfrm>
            <a:off x="6384071" y="3151507"/>
            <a:ext cx="2448235" cy="492443"/>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a:noFill/>
                </a:ln>
                <a:solidFill>
                  <a:prstClr val="black"/>
                </a:solidFill>
                <a:effectLst/>
                <a:uLnTx/>
                <a:uFillTx/>
                <a:cs typeface="+mn-ea"/>
                <a:sym typeface="+mn-lt"/>
              </a:rPr>
              <a:t>下午</a:t>
            </a:r>
            <a:r>
              <a:rPr kumimoji="0" lang="en-US" altLang="zh-CN" sz="2600" b="1" i="0" u="none" strike="noStrike" kern="1200" cap="none" spc="0" normalizeH="0" baseline="0" noProof="0" dirty="0">
                <a:ln>
                  <a:noFill/>
                </a:ln>
                <a:solidFill>
                  <a:prstClr val="black"/>
                </a:solidFill>
                <a:effectLst/>
                <a:uLnTx/>
                <a:uFillTx/>
                <a:cs typeface="+mn-ea"/>
                <a:sym typeface="+mn-lt"/>
              </a:rPr>
              <a:t>9</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21</a:t>
            </a:r>
            <a:r>
              <a:rPr kumimoji="0" lang="zh-CN" altLang="en-US" sz="2600" b="1" i="0" u="none" strike="noStrike" kern="1200" cap="none" spc="0" normalizeH="0" baseline="0" noProof="0" dirty="0">
                <a:ln>
                  <a:noFill/>
                </a:ln>
                <a:solidFill>
                  <a:prstClr val="black"/>
                </a:solidFill>
                <a:effectLst/>
                <a:uLnTx/>
                <a:uFillTx/>
                <a:cs typeface="+mn-ea"/>
                <a:sym typeface="+mn-lt"/>
              </a:rPr>
              <a:t>时</a:t>
            </a: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42" name="圆角矩形 41"/>
          <p:cNvSpPr/>
          <p:nvPr/>
        </p:nvSpPr>
        <p:spPr>
          <a:xfrm>
            <a:off x="2801856" y="4170880"/>
            <a:ext cx="2104292"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24</a:t>
            </a:r>
            <a:r>
              <a:rPr kumimoji="0" lang="zh-CN" altLang="en-US" sz="2800" b="1" i="0" u="none" strike="noStrike" kern="1200" cap="none" spc="0" normalizeH="0" baseline="0" noProof="0" dirty="0">
                <a:ln>
                  <a:noFill/>
                </a:ln>
                <a:solidFill>
                  <a:prstClr val="black"/>
                </a:solidFill>
                <a:effectLst/>
                <a:uLnTx/>
                <a:uFillTx/>
                <a:cs typeface="+mn-ea"/>
                <a:sym typeface="+mn-lt"/>
              </a:rPr>
              <a:t>时计时法</a:t>
            </a:r>
          </a:p>
        </p:txBody>
      </p:sp>
      <p:sp>
        <p:nvSpPr>
          <p:cNvPr id="43" name="右箭头 42"/>
          <p:cNvSpPr/>
          <p:nvPr/>
        </p:nvSpPr>
        <p:spPr>
          <a:xfrm>
            <a:off x="5087888" y="4509807"/>
            <a:ext cx="2088232" cy="22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44" name="圆角矩形 43"/>
          <p:cNvSpPr/>
          <p:nvPr/>
        </p:nvSpPr>
        <p:spPr>
          <a:xfrm>
            <a:off x="7320136" y="4170881"/>
            <a:ext cx="2088232"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普通计时法</a:t>
            </a:r>
          </a:p>
        </p:txBody>
      </p:sp>
      <p:sp>
        <p:nvSpPr>
          <p:cNvPr id="45" name="矩形 44"/>
          <p:cNvSpPr/>
          <p:nvPr/>
        </p:nvSpPr>
        <p:spPr>
          <a:xfrm>
            <a:off x="4978156" y="3696828"/>
            <a:ext cx="2269972" cy="1200329"/>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cs typeface="+mn-ea"/>
                <a:sym typeface="+mn-lt"/>
              </a:rPr>
              <a:t>加</a:t>
            </a:r>
            <a:r>
              <a:rPr kumimoji="0" lang="zh-CN" altLang="en-US" sz="1800" b="1" i="0" u="none" strike="noStrike" kern="1200" cap="none" spc="0" normalizeH="0" baseline="0" noProof="0" dirty="0">
                <a:ln>
                  <a:noFill/>
                </a:ln>
                <a:solidFill>
                  <a:srgbClr val="0000FF"/>
                </a:solidFill>
                <a:effectLst/>
                <a:uLnTx/>
                <a:uFillTx/>
                <a:cs typeface="+mn-ea"/>
                <a:sym typeface="+mn-lt"/>
              </a:rPr>
              <a:t>时间限制词，钟表第一圈的时刻不变，</a:t>
            </a:r>
            <a:r>
              <a:rPr kumimoji="0" lang="zh-CN" altLang="en-US" sz="1800" b="1" i="0" u="none" strike="noStrike" kern="1200" cap="none" spc="0" normalizeH="0" baseline="0" noProof="0" dirty="0">
                <a:ln>
                  <a:noFill/>
                </a:ln>
                <a:solidFill>
                  <a:srgbClr val="FF0000"/>
                </a:solidFill>
                <a:effectLst/>
                <a:uLnTx/>
                <a:uFillTx/>
                <a:cs typeface="+mn-ea"/>
                <a:sym typeface="+mn-lt"/>
              </a:rPr>
              <a:t>第二圈</a:t>
            </a:r>
            <a:r>
              <a:rPr kumimoji="0" lang="zh-CN" altLang="en-US" sz="1800" b="1" i="0" u="none" strike="noStrike" kern="1200" cap="none" spc="0" normalizeH="0" baseline="0" noProof="0" dirty="0">
                <a:ln>
                  <a:noFill/>
                </a:ln>
                <a:solidFill>
                  <a:srgbClr val="0000FF"/>
                </a:solidFill>
                <a:effectLst/>
                <a:uLnTx/>
                <a:uFillTx/>
                <a:cs typeface="+mn-ea"/>
                <a:sym typeface="+mn-lt"/>
              </a:rPr>
              <a:t>的时刻</a:t>
            </a:r>
            <a:r>
              <a:rPr kumimoji="0" lang="zh-CN" altLang="en-US" sz="1800" b="1" i="0" u="none" strike="noStrike" kern="1200" cap="none" spc="0" normalizeH="0" baseline="0" noProof="0" dirty="0">
                <a:ln>
                  <a:noFill/>
                </a:ln>
                <a:solidFill>
                  <a:srgbClr val="FF0000"/>
                </a:solidFill>
                <a:effectLst/>
                <a:uLnTx/>
                <a:uFillTx/>
                <a:cs typeface="+mn-ea"/>
                <a:sym typeface="+mn-lt"/>
              </a:rPr>
              <a:t>减</a:t>
            </a:r>
            <a:r>
              <a:rPr kumimoji="0" lang="en-US" altLang="zh-CN" sz="1800" b="1" i="0" u="none" strike="noStrike" kern="1200" cap="none" spc="0" normalizeH="0" baseline="0" noProof="0" dirty="0">
                <a:ln>
                  <a:noFill/>
                </a:ln>
                <a:solidFill>
                  <a:srgbClr val="FF0000"/>
                </a:solidFill>
                <a:effectLst/>
                <a:uLnTx/>
                <a:uFillTx/>
                <a:cs typeface="+mn-ea"/>
                <a:sym typeface="+mn-lt"/>
              </a:rPr>
              <a:t>12</a:t>
            </a:r>
            <a:r>
              <a:rPr kumimoji="0" lang="zh-CN" altLang="en-US" sz="1800" b="1" i="0" u="none" strike="noStrike" kern="1200" cap="none" spc="0" normalizeH="0" baseline="0" noProof="0" dirty="0">
                <a:ln>
                  <a:noFill/>
                </a:ln>
                <a:solidFill>
                  <a:srgbClr val="0000FF"/>
                </a:solidFill>
                <a:effectLst/>
                <a:uLnTx/>
                <a:uFillTx/>
                <a:cs typeface="+mn-ea"/>
                <a:sym typeface="+mn-lt"/>
              </a:rPr>
              <a:t>。</a:t>
            </a:r>
            <a:endParaRPr kumimoji="0" lang="en-US" altLang="zh-CN" sz="1800" b="1" i="0" u="none" strike="noStrike" kern="1200" cap="none" spc="0" normalizeH="0" baseline="0" noProof="0" dirty="0">
              <a:ln>
                <a:noFill/>
              </a:ln>
              <a:solidFill>
                <a:srgbClr val="0000FF"/>
              </a:solidFill>
              <a:effectLst/>
              <a:uLnTx/>
              <a:uFillTx/>
              <a:cs typeface="+mn-ea"/>
              <a:sym typeface="+mn-lt"/>
            </a:endParaRPr>
          </a:p>
        </p:txBody>
      </p:sp>
      <p:sp>
        <p:nvSpPr>
          <p:cNvPr id="46" name="矩形 45"/>
          <p:cNvSpPr/>
          <p:nvPr/>
        </p:nvSpPr>
        <p:spPr>
          <a:xfrm>
            <a:off x="3506771" y="4934554"/>
            <a:ext cx="2572087" cy="492443"/>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14</a:t>
            </a:r>
            <a:r>
              <a:rPr kumimoji="0" lang="zh-CN" altLang="en-US" sz="2600" b="1" i="0" u="none" strike="noStrike" kern="1200" cap="none" spc="0" normalizeH="0" baseline="0" noProof="0" dirty="0">
                <a:ln>
                  <a:noFill/>
                </a:ln>
                <a:solidFill>
                  <a:prstClr val="black"/>
                </a:solidFill>
                <a:effectLst/>
                <a:uLnTx/>
                <a:uFillTx/>
                <a:cs typeface="+mn-ea"/>
                <a:sym typeface="+mn-lt"/>
              </a:rPr>
              <a:t>时→下午</a:t>
            </a:r>
            <a:r>
              <a:rPr kumimoji="0" lang="en-US" altLang="zh-CN" sz="2600" b="1" i="0" u="none" strike="noStrike" kern="1200" cap="none" spc="0" normalizeH="0" baseline="0" noProof="0" dirty="0">
                <a:ln>
                  <a:noFill/>
                </a:ln>
                <a:solidFill>
                  <a:prstClr val="black"/>
                </a:solidFill>
                <a:effectLst/>
                <a:uLnTx/>
                <a:uFillTx/>
                <a:cs typeface="+mn-ea"/>
                <a:sym typeface="+mn-lt"/>
              </a:rPr>
              <a:t>2</a:t>
            </a:r>
            <a:r>
              <a:rPr kumimoji="0" lang="zh-CN" altLang="en-US" sz="2600" b="1" i="0" u="none" strike="noStrike" kern="1200" cap="none" spc="0" normalizeH="0" baseline="0" noProof="0" dirty="0">
                <a:ln>
                  <a:noFill/>
                </a:ln>
                <a:solidFill>
                  <a:prstClr val="black"/>
                </a:solidFill>
                <a:effectLst/>
                <a:uLnTx/>
                <a:uFillTx/>
                <a:cs typeface="+mn-ea"/>
                <a:sym typeface="+mn-lt"/>
              </a:rPr>
              <a:t>时</a:t>
            </a: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47" name="矩形 46"/>
          <p:cNvSpPr/>
          <p:nvPr/>
        </p:nvSpPr>
        <p:spPr>
          <a:xfrm>
            <a:off x="6548348" y="4940924"/>
            <a:ext cx="2448235" cy="492443"/>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20</a:t>
            </a:r>
            <a:r>
              <a:rPr kumimoji="0" lang="zh-CN" altLang="en-US" sz="2600" b="1" i="0" u="none" strike="noStrike" kern="1200" cap="none" spc="0" normalizeH="0" baseline="0" noProof="0" dirty="0">
                <a:ln>
                  <a:noFill/>
                </a:ln>
                <a:solidFill>
                  <a:prstClr val="black"/>
                </a:solidFill>
                <a:effectLst/>
                <a:uLnTx/>
                <a:uFillTx/>
                <a:cs typeface="+mn-ea"/>
                <a:sym typeface="+mn-lt"/>
              </a:rPr>
              <a:t>时→晚上</a:t>
            </a:r>
            <a:r>
              <a:rPr kumimoji="0" lang="en-US" altLang="zh-CN" sz="2600" b="1" i="0" u="none" strike="noStrike" kern="1200" cap="none" spc="0" normalizeH="0" baseline="0" noProof="0" dirty="0">
                <a:ln>
                  <a:noFill/>
                </a:ln>
                <a:solidFill>
                  <a:prstClr val="black"/>
                </a:solidFill>
                <a:effectLst/>
                <a:uLnTx/>
                <a:uFillTx/>
                <a:cs typeface="+mn-ea"/>
                <a:sym typeface="+mn-lt"/>
              </a:rPr>
              <a:t>8</a:t>
            </a:r>
            <a:r>
              <a:rPr kumimoji="0" lang="zh-CN" altLang="en-US" sz="2600" b="1" i="0" u="none" strike="noStrike" kern="1200" cap="none" spc="0" normalizeH="0" baseline="0" noProof="0" dirty="0">
                <a:ln>
                  <a:noFill/>
                </a:ln>
                <a:solidFill>
                  <a:prstClr val="black"/>
                </a:solidFill>
                <a:effectLst/>
                <a:uLnTx/>
                <a:uFillTx/>
                <a:cs typeface="+mn-ea"/>
                <a:sym typeface="+mn-lt"/>
              </a:rPr>
              <a:t>时</a:t>
            </a: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15" name="文本框 14"/>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30000"/>
                                  </p:iterate>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30000"/>
                                  </p:iterate>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P spid="32" grpId="0" animBg="1"/>
      <p:bldP spid="33" grpId="0"/>
      <p:bldP spid="34" grpId="0"/>
      <p:bldP spid="41" grpId="0"/>
      <p:bldP spid="42" grpId="0" animBg="1"/>
      <p:bldP spid="43" grpId="0" animBg="1"/>
      <p:bldP spid="44" grpId="0" animBg="1"/>
      <p:bldP spid="45" grpId="0"/>
      <p:bldP spid="46" grpId="0"/>
      <p:bldP spid="4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1" descr="车票"/>
          <p:cNvPicPr>
            <a:picLocks noChangeAspect="1"/>
          </p:cNvPicPr>
          <p:nvPr/>
        </p:nvPicPr>
        <p:blipFill>
          <a:blip r:embed="rId3"/>
          <a:stretch>
            <a:fillRect/>
          </a:stretch>
        </p:blipFill>
        <p:spPr>
          <a:xfrm>
            <a:off x="1919536" y="1772818"/>
            <a:ext cx="4470400" cy="2414905"/>
          </a:xfrm>
          <a:prstGeom prst="rect">
            <a:avLst/>
          </a:prstGeom>
          <a:noFill/>
          <a:ln w="9525">
            <a:noFill/>
          </a:ln>
        </p:spPr>
      </p:pic>
      <p:pic>
        <p:nvPicPr>
          <p:cNvPr id="3" name="Picture 4" descr="9_JPG"/>
          <p:cNvPicPr>
            <a:picLocks noChangeAspect="1"/>
          </p:cNvPicPr>
          <p:nvPr/>
        </p:nvPicPr>
        <p:blipFill>
          <a:blip r:embed="rId4"/>
          <a:stretch>
            <a:fillRect/>
          </a:stretch>
        </p:blipFill>
        <p:spPr>
          <a:xfrm>
            <a:off x="6878888" y="1772181"/>
            <a:ext cx="3300095" cy="2415540"/>
          </a:xfrm>
          <a:prstGeom prst="rect">
            <a:avLst/>
          </a:prstGeom>
          <a:noFill/>
          <a:ln w="9525">
            <a:noFill/>
          </a:ln>
        </p:spPr>
      </p:pic>
      <p:sp>
        <p:nvSpPr>
          <p:cNvPr id="5" name="AutoShape 27"/>
          <p:cNvSpPr/>
          <p:nvPr/>
        </p:nvSpPr>
        <p:spPr>
          <a:xfrm flipH="1">
            <a:off x="2968556" y="4187723"/>
            <a:ext cx="2372360" cy="1229995"/>
          </a:xfrm>
          <a:prstGeom prst="wedgeRoundRectCallout">
            <a:avLst>
              <a:gd name="adj1" fmla="val 63410"/>
              <a:gd name="adj2" fmla="val 19334"/>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我下午</a:t>
            </a:r>
            <a:r>
              <a:rPr kumimoji="0" lang="en-US" altLang="zh-CN" sz="2400" b="1" i="0" u="none" strike="noStrike" kern="1200" cap="none" spc="0" normalizeH="0" baseline="0" noProof="0" dirty="0">
                <a:ln>
                  <a:noFill/>
                </a:ln>
                <a:solidFill>
                  <a:prstClr val="black"/>
                </a:solidFill>
                <a:effectLst/>
                <a:uLnTx/>
                <a:uFillTx/>
                <a:cs typeface="+mn-ea"/>
                <a:sym typeface="+mn-lt"/>
              </a:rPr>
              <a:t>3:45</a:t>
            </a:r>
            <a:r>
              <a:rPr kumimoji="0" lang="zh-CN" altLang="en-US" sz="2400" b="1" i="0" u="none" strike="noStrike" kern="1200" cap="none" spc="0" normalizeH="0" baseline="0" noProof="0" dirty="0">
                <a:ln>
                  <a:noFill/>
                </a:ln>
                <a:solidFill>
                  <a:prstClr val="black"/>
                </a:solidFill>
                <a:effectLst/>
                <a:uLnTx/>
                <a:uFillTx/>
                <a:cs typeface="+mn-ea"/>
                <a:sym typeface="+mn-lt"/>
              </a:rPr>
              <a:t>来到火车站，火车已经开走了！</a:t>
            </a:r>
          </a:p>
        </p:txBody>
      </p:sp>
      <p:sp>
        <p:nvSpPr>
          <p:cNvPr id="7" name="AutoShape 27"/>
          <p:cNvSpPr/>
          <p:nvPr/>
        </p:nvSpPr>
        <p:spPr>
          <a:xfrm flipH="1">
            <a:off x="6579801" y="4228998"/>
            <a:ext cx="2372360" cy="1229995"/>
          </a:xfrm>
          <a:prstGeom prst="wedgeRoundRectCallout">
            <a:avLst>
              <a:gd name="adj1" fmla="val -62071"/>
              <a:gd name="adj2" fmla="val 7821"/>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cs typeface="+mn-ea"/>
                <a:sym typeface="+mn-lt"/>
              </a:rPr>
              <a:t>20:20</a:t>
            </a:r>
            <a:r>
              <a:rPr kumimoji="0" lang="zh-CN" altLang="en-US" sz="2400" b="1" i="0" u="none" strike="noStrike" kern="1200" cap="none" spc="0" normalizeH="0" baseline="0" noProof="0" dirty="0">
                <a:ln>
                  <a:noFill/>
                </a:ln>
                <a:solidFill>
                  <a:prstClr val="black"/>
                </a:solidFill>
                <a:effectLst/>
                <a:uLnTx/>
                <a:uFillTx/>
                <a:cs typeface="+mn-ea"/>
                <a:sym typeface="+mn-lt"/>
              </a:rPr>
              <a:t>是几点？我该什么时候去呢？</a:t>
            </a:r>
          </a:p>
        </p:txBody>
      </p:sp>
      <p:sp>
        <p:nvSpPr>
          <p:cNvPr id="14" name="任意多边形: 形状 13"/>
          <p:cNvSpPr/>
          <p:nvPr/>
        </p:nvSpPr>
        <p:spPr>
          <a:xfrm>
            <a:off x="2059358" y="1144166"/>
            <a:ext cx="3468346" cy="298607"/>
          </a:xfrm>
          <a:custGeom>
            <a:avLst/>
            <a:gdLst/>
            <a:ahLst/>
            <a:cxnLst/>
            <a:rect l="l" t="t" r="r" b="b"/>
            <a:pathLst>
              <a:path w="3468346" h="298607">
                <a:moveTo>
                  <a:pt x="3380062" y="221876"/>
                </a:moveTo>
                <a:lnTo>
                  <a:pt x="3423626" y="221876"/>
                </a:lnTo>
                <a:lnTo>
                  <a:pt x="3423626" y="265420"/>
                </a:lnTo>
                <a:lnTo>
                  <a:pt x="3380062" y="265420"/>
                </a:lnTo>
                <a:close/>
                <a:moveTo>
                  <a:pt x="2544847" y="180675"/>
                </a:moveTo>
                <a:cubicBezTo>
                  <a:pt x="2546939" y="180619"/>
                  <a:pt x="2549852" y="181256"/>
                  <a:pt x="2553585" y="182585"/>
                </a:cubicBezTo>
                <a:cubicBezTo>
                  <a:pt x="2568521" y="187903"/>
                  <a:pt x="2578972" y="193573"/>
                  <a:pt x="2584941" y="199596"/>
                </a:cubicBezTo>
                <a:cubicBezTo>
                  <a:pt x="2590910" y="205618"/>
                  <a:pt x="2593046" y="213201"/>
                  <a:pt x="2591351" y="222344"/>
                </a:cubicBezTo>
                <a:cubicBezTo>
                  <a:pt x="2589655" y="231487"/>
                  <a:pt x="2584425" y="232610"/>
                  <a:pt x="2575663" y="225712"/>
                </a:cubicBezTo>
                <a:cubicBezTo>
                  <a:pt x="2566900" y="218814"/>
                  <a:pt x="2557743" y="210203"/>
                  <a:pt x="2548193" y="199880"/>
                </a:cubicBezTo>
                <a:cubicBezTo>
                  <a:pt x="2539688" y="187245"/>
                  <a:pt x="2538573" y="180843"/>
                  <a:pt x="2544847" y="180675"/>
                </a:cubicBezTo>
                <a:close/>
                <a:moveTo>
                  <a:pt x="3193116" y="172372"/>
                </a:moveTo>
                <a:cubicBezTo>
                  <a:pt x="3201372" y="171873"/>
                  <a:pt x="3208552" y="175026"/>
                  <a:pt x="3214656" y="181832"/>
                </a:cubicBezTo>
                <a:cubicBezTo>
                  <a:pt x="3222795" y="190907"/>
                  <a:pt x="3221930" y="196242"/>
                  <a:pt x="3212062" y="197836"/>
                </a:cubicBezTo>
                <a:cubicBezTo>
                  <a:pt x="3202193" y="199429"/>
                  <a:pt x="3187997" y="201088"/>
                  <a:pt x="3169474" y="202811"/>
                </a:cubicBezTo>
                <a:cubicBezTo>
                  <a:pt x="3150951" y="204533"/>
                  <a:pt x="3134805" y="206643"/>
                  <a:pt x="3121037" y="209139"/>
                </a:cubicBezTo>
                <a:cubicBezTo>
                  <a:pt x="3107268" y="211635"/>
                  <a:pt x="3096419" y="213978"/>
                  <a:pt x="3088491" y="216169"/>
                </a:cubicBezTo>
                <a:cubicBezTo>
                  <a:pt x="3080562" y="218359"/>
                  <a:pt x="3071826" y="215178"/>
                  <a:pt x="3062283" y="206626"/>
                </a:cubicBezTo>
                <a:cubicBezTo>
                  <a:pt x="3052740" y="198073"/>
                  <a:pt x="3054798" y="193797"/>
                  <a:pt x="3068459" y="193797"/>
                </a:cubicBezTo>
                <a:cubicBezTo>
                  <a:pt x="3080152" y="193797"/>
                  <a:pt x="3099706" y="191233"/>
                  <a:pt x="3127121" y="186105"/>
                </a:cubicBezTo>
                <a:cubicBezTo>
                  <a:pt x="3153410" y="182008"/>
                  <a:pt x="3172537" y="178003"/>
                  <a:pt x="3184501" y="174090"/>
                </a:cubicBezTo>
                <a:cubicBezTo>
                  <a:pt x="3187492" y="173112"/>
                  <a:pt x="3190364" y="172539"/>
                  <a:pt x="3193116" y="172372"/>
                </a:cubicBezTo>
                <a:close/>
                <a:moveTo>
                  <a:pt x="227434" y="169729"/>
                </a:moveTo>
                <a:cubicBezTo>
                  <a:pt x="230970" y="170316"/>
                  <a:pt x="235513" y="171584"/>
                  <a:pt x="241061" y="173530"/>
                </a:cubicBezTo>
                <a:cubicBezTo>
                  <a:pt x="261083" y="180815"/>
                  <a:pt x="273122" y="189025"/>
                  <a:pt x="277178" y="198161"/>
                </a:cubicBezTo>
                <a:cubicBezTo>
                  <a:pt x="281234" y="207297"/>
                  <a:pt x="281607" y="216535"/>
                  <a:pt x="278297" y="225875"/>
                </a:cubicBezTo>
                <a:cubicBezTo>
                  <a:pt x="274987" y="235214"/>
                  <a:pt x="267401" y="233854"/>
                  <a:pt x="255538" y="221795"/>
                </a:cubicBezTo>
                <a:cubicBezTo>
                  <a:pt x="243676" y="209735"/>
                  <a:pt x="232749" y="196730"/>
                  <a:pt x="222758" y="182778"/>
                </a:cubicBezTo>
                <a:cubicBezTo>
                  <a:pt x="215265" y="172315"/>
                  <a:pt x="216824" y="167965"/>
                  <a:pt x="227434" y="169729"/>
                </a:cubicBezTo>
                <a:close/>
                <a:moveTo>
                  <a:pt x="135342" y="157613"/>
                </a:moveTo>
                <a:cubicBezTo>
                  <a:pt x="137681" y="158709"/>
                  <a:pt x="139004" y="163499"/>
                  <a:pt x="139313" y="171984"/>
                </a:cubicBezTo>
                <a:cubicBezTo>
                  <a:pt x="139930" y="188954"/>
                  <a:pt x="135372" y="204937"/>
                  <a:pt x="125639" y="219933"/>
                </a:cubicBezTo>
                <a:cubicBezTo>
                  <a:pt x="115906" y="234929"/>
                  <a:pt x="109073" y="237076"/>
                  <a:pt x="105139" y="226373"/>
                </a:cubicBezTo>
                <a:cubicBezTo>
                  <a:pt x="101205" y="215670"/>
                  <a:pt x="102446" y="205557"/>
                  <a:pt x="108863" y="196035"/>
                </a:cubicBezTo>
                <a:cubicBezTo>
                  <a:pt x="115279" y="186512"/>
                  <a:pt x="120752" y="176304"/>
                  <a:pt x="125283" y="165412"/>
                </a:cubicBezTo>
                <a:cubicBezTo>
                  <a:pt x="129651" y="159117"/>
                  <a:pt x="133004" y="156518"/>
                  <a:pt x="135342" y="157613"/>
                </a:cubicBezTo>
                <a:close/>
                <a:moveTo>
                  <a:pt x="716382" y="153626"/>
                </a:moveTo>
                <a:lnTo>
                  <a:pt x="715658" y="167192"/>
                </a:lnTo>
                <a:lnTo>
                  <a:pt x="713442" y="180879"/>
                </a:lnTo>
                <a:lnTo>
                  <a:pt x="732801" y="176460"/>
                </a:lnTo>
                <a:lnTo>
                  <a:pt x="732801" y="154343"/>
                </a:lnTo>
                <a:cubicBezTo>
                  <a:pt x="727606" y="155184"/>
                  <a:pt x="722265" y="155014"/>
                  <a:pt x="716778" y="153834"/>
                </a:cubicBezTo>
                <a:close/>
                <a:moveTo>
                  <a:pt x="774674" y="144240"/>
                </a:moveTo>
                <a:lnTo>
                  <a:pt x="769040" y="148401"/>
                </a:lnTo>
                <a:cubicBezTo>
                  <a:pt x="762461" y="150639"/>
                  <a:pt x="757666" y="152009"/>
                  <a:pt x="754655" y="152511"/>
                </a:cubicBezTo>
                <a:lnTo>
                  <a:pt x="754655" y="172065"/>
                </a:lnTo>
                <a:cubicBezTo>
                  <a:pt x="753664" y="172215"/>
                  <a:pt x="755797" y="171611"/>
                  <a:pt x="761054" y="170254"/>
                </a:cubicBezTo>
                <a:cubicBezTo>
                  <a:pt x="766310" y="168898"/>
                  <a:pt x="771028" y="171075"/>
                  <a:pt x="775206" y="176786"/>
                </a:cubicBezTo>
                <a:lnTo>
                  <a:pt x="775521" y="178044"/>
                </a:lnTo>
                <a:lnTo>
                  <a:pt x="775472" y="174744"/>
                </a:lnTo>
                <a:cubicBezTo>
                  <a:pt x="775344" y="167910"/>
                  <a:pt x="775177" y="160367"/>
                  <a:pt x="774972" y="152114"/>
                </a:cubicBezTo>
                <a:close/>
                <a:moveTo>
                  <a:pt x="485327" y="136074"/>
                </a:moveTo>
                <a:cubicBezTo>
                  <a:pt x="487678" y="136385"/>
                  <a:pt x="490563" y="137134"/>
                  <a:pt x="493982" y="138319"/>
                </a:cubicBezTo>
                <a:cubicBezTo>
                  <a:pt x="507655" y="143060"/>
                  <a:pt x="513190" y="148377"/>
                  <a:pt x="510585" y="154271"/>
                </a:cubicBezTo>
                <a:cubicBezTo>
                  <a:pt x="507981" y="160165"/>
                  <a:pt x="505878" y="171204"/>
                  <a:pt x="504277" y="187387"/>
                </a:cubicBezTo>
                <a:cubicBezTo>
                  <a:pt x="505173" y="186899"/>
                  <a:pt x="510962" y="182548"/>
                  <a:pt x="521644" y="174334"/>
                </a:cubicBezTo>
                <a:cubicBezTo>
                  <a:pt x="532327" y="166120"/>
                  <a:pt x="539350" y="158368"/>
                  <a:pt x="542714" y="151077"/>
                </a:cubicBezTo>
                <a:cubicBezTo>
                  <a:pt x="546078" y="143786"/>
                  <a:pt x="552216" y="146119"/>
                  <a:pt x="561129" y="158076"/>
                </a:cubicBezTo>
                <a:cubicBezTo>
                  <a:pt x="570041" y="170034"/>
                  <a:pt x="570448" y="177050"/>
                  <a:pt x="562349" y="179126"/>
                </a:cubicBezTo>
                <a:cubicBezTo>
                  <a:pt x="554251" y="181201"/>
                  <a:pt x="545224" y="184732"/>
                  <a:pt x="535267" y="189717"/>
                </a:cubicBezTo>
                <a:cubicBezTo>
                  <a:pt x="525310" y="194702"/>
                  <a:pt x="514919" y="199521"/>
                  <a:pt x="504094" y="204174"/>
                </a:cubicBezTo>
                <a:cubicBezTo>
                  <a:pt x="503335" y="218349"/>
                  <a:pt x="504332" y="228777"/>
                  <a:pt x="507085" y="235458"/>
                </a:cubicBezTo>
                <a:cubicBezTo>
                  <a:pt x="509839" y="242139"/>
                  <a:pt x="516439" y="246436"/>
                  <a:pt x="526884" y="248348"/>
                </a:cubicBezTo>
                <a:cubicBezTo>
                  <a:pt x="537329" y="250261"/>
                  <a:pt x="549246" y="250237"/>
                  <a:pt x="562634" y="248277"/>
                </a:cubicBezTo>
                <a:cubicBezTo>
                  <a:pt x="576023" y="246317"/>
                  <a:pt x="583884" y="242224"/>
                  <a:pt x="586217" y="235997"/>
                </a:cubicBezTo>
                <a:cubicBezTo>
                  <a:pt x="588550" y="229771"/>
                  <a:pt x="591989" y="219472"/>
                  <a:pt x="596533" y="205100"/>
                </a:cubicBezTo>
                <a:cubicBezTo>
                  <a:pt x="601078" y="190727"/>
                  <a:pt x="604062" y="191786"/>
                  <a:pt x="605486" y="208274"/>
                </a:cubicBezTo>
                <a:cubicBezTo>
                  <a:pt x="606911" y="224762"/>
                  <a:pt x="609549" y="237022"/>
                  <a:pt x="613402" y="245052"/>
                </a:cubicBezTo>
                <a:cubicBezTo>
                  <a:pt x="617254" y="253083"/>
                  <a:pt x="612720" y="260187"/>
                  <a:pt x="599799" y="266366"/>
                </a:cubicBezTo>
                <a:cubicBezTo>
                  <a:pt x="586879" y="272545"/>
                  <a:pt x="568742" y="275418"/>
                  <a:pt x="545390" y="274983"/>
                </a:cubicBezTo>
                <a:cubicBezTo>
                  <a:pt x="522037" y="274549"/>
                  <a:pt x="505936" y="270605"/>
                  <a:pt x="497085" y="263151"/>
                </a:cubicBezTo>
                <a:cubicBezTo>
                  <a:pt x="488233" y="255697"/>
                  <a:pt x="483364" y="245703"/>
                  <a:pt x="482475" y="233169"/>
                </a:cubicBezTo>
                <a:cubicBezTo>
                  <a:pt x="481586" y="220635"/>
                  <a:pt x="481566" y="205130"/>
                  <a:pt x="482414" y="186655"/>
                </a:cubicBezTo>
                <a:cubicBezTo>
                  <a:pt x="483262" y="168179"/>
                  <a:pt x="481983" y="154319"/>
                  <a:pt x="478578" y="145074"/>
                </a:cubicBezTo>
                <a:cubicBezTo>
                  <a:pt x="476025" y="138141"/>
                  <a:pt x="478274" y="135141"/>
                  <a:pt x="485327" y="136074"/>
                </a:cubicBezTo>
                <a:close/>
                <a:moveTo>
                  <a:pt x="1758931" y="131350"/>
                </a:moveTo>
                <a:cubicBezTo>
                  <a:pt x="1752555" y="132164"/>
                  <a:pt x="1741384" y="133690"/>
                  <a:pt x="1725418" y="135928"/>
                </a:cubicBezTo>
                <a:cubicBezTo>
                  <a:pt x="1727914" y="157971"/>
                  <a:pt x="1729593" y="176301"/>
                  <a:pt x="1730454" y="190917"/>
                </a:cubicBezTo>
                <a:cubicBezTo>
                  <a:pt x="1731316" y="205534"/>
                  <a:pt x="1732113" y="217983"/>
                  <a:pt x="1732845" y="228265"/>
                </a:cubicBezTo>
                <a:cubicBezTo>
                  <a:pt x="1738976" y="228265"/>
                  <a:pt x="1750493" y="227526"/>
                  <a:pt x="1767395" y="226047"/>
                </a:cubicBezTo>
                <a:cubicBezTo>
                  <a:pt x="1767395" y="186302"/>
                  <a:pt x="1766561" y="161634"/>
                  <a:pt x="1764892" y="152043"/>
                </a:cubicBezTo>
                <a:cubicBezTo>
                  <a:pt x="1763224" y="142453"/>
                  <a:pt x="1761237" y="135555"/>
                  <a:pt x="1758931" y="131350"/>
                </a:cubicBezTo>
                <a:close/>
                <a:moveTo>
                  <a:pt x="1822049" y="124961"/>
                </a:moveTo>
                <a:cubicBezTo>
                  <a:pt x="1805893" y="126629"/>
                  <a:pt x="1792409" y="128060"/>
                  <a:pt x="1781598" y="129254"/>
                </a:cubicBezTo>
                <a:cubicBezTo>
                  <a:pt x="1784053" y="130163"/>
                  <a:pt x="1785518" y="131550"/>
                  <a:pt x="1785993" y="133415"/>
                </a:cubicBezTo>
                <a:cubicBezTo>
                  <a:pt x="1786468" y="135280"/>
                  <a:pt x="1786705" y="139224"/>
                  <a:pt x="1786705" y="145247"/>
                </a:cubicBezTo>
                <a:cubicBezTo>
                  <a:pt x="1791873" y="145329"/>
                  <a:pt x="1798093" y="144070"/>
                  <a:pt x="1805364" y="141473"/>
                </a:cubicBezTo>
                <a:cubicBezTo>
                  <a:pt x="1812635" y="138875"/>
                  <a:pt x="1818366" y="140808"/>
                  <a:pt x="1822557" y="147272"/>
                </a:cubicBezTo>
                <a:cubicBezTo>
                  <a:pt x="1826749" y="153736"/>
                  <a:pt x="1824006" y="158019"/>
                  <a:pt x="1814327" y="160121"/>
                </a:cubicBezTo>
                <a:cubicBezTo>
                  <a:pt x="1804648" y="162224"/>
                  <a:pt x="1795441" y="163275"/>
                  <a:pt x="1786705" y="163275"/>
                </a:cubicBezTo>
                <a:lnTo>
                  <a:pt x="1786705" y="180998"/>
                </a:lnTo>
                <a:cubicBezTo>
                  <a:pt x="1791833" y="181093"/>
                  <a:pt x="1797601" y="180052"/>
                  <a:pt x="1804011" y="177875"/>
                </a:cubicBezTo>
                <a:cubicBezTo>
                  <a:pt x="1810420" y="175697"/>
                  <a:pt x="1815734" y="177549"/>
                  <a:pt x="1819953" y="183429"/>
                </a:cubicBezTo>
                <a:cubicBezTo>
                  <a:pt x="1824172" y="189310"/>
                  <a:pt x="1822127" y="193593"/>
                  <a:pt x="1813818" y="196279"/>
                </a:cubicBezTo>
                <a:cubicBezTo>
                  <a:pt x="1805510" y="198965"/>
                  <a:pt x="1796472" y="200308"/>
                  <a:pt x="1786705" y="200308"/>
                </a:cubicBezTo>
                <a:lnTo>
                  <a:pt x="1786705" y="223138"/>
                </a:lnTo>
                <a:lnTo>
                  <a:pt x="1821215" y="219760"/>
                </a:lnTo>
                <a:cubicBezTo>
                  <a:pt x="1822788" y="203116"/>
                  <a:pt x="1823789" y="184752"/>
                  <a:pt x="1824216" y="164669"/>
                </a:cubicBezTo>
                <a:cubicBezTo>
                  <a:pt x="1824643" y="144586"/>
                  <a:pt x="1823921" y="131350"/>
                  <a:pt x="1822049" y="124961"/>
                </a:cubicBezTo>
                <a:close/>
                <a:moveTo>
                  <a:pt x="2160602" y="121756"/>
                </a:moveTo>
                <a:cubicBezTo>
                  <a:pt x="2156227" y="122170"/>
                  <a:pt x="2146891" y="123523"/>
                  <a:pt x="2132594" y="125815"/>
                </a:cubicBezTo>
                <a:cubicBezTo>
                  <a:pt x="2118296" y="128108"/>
                  <a:pt x="2111558" y="129515"/>
                  <a:pt x="2112378" y="130037"/>
                </a:cubicBezTo>
                <a:cubicBezTo>
                  <a:pt x="2113199" y="130560"/>
                  <a:pt x="2114790" y="143287"/>
                  <a:pt x="2117150" y="168220"/>
                </a:cubicBezTo>
                <a:cubicBezTo>
                  <a:pt x="2137633" y="164123"/>
                  <a:pt x="2151843" y="160637"/>
                  <a:pt x="2159778" y="157761"/>
                </a:cubicBezTo>
                <a:cubicBezTo>
                  <a:pt x="2164702" y="133344"/>
                  <a:pt x="2164977" y="121342"/>
                  <a:pt x="2160602" y="121756"/>
                </a:cubicBezTo>
                <a:close/>
                <a:moveTo>
                  <a:pt x="433063" y="119413"/>
                </a:moveTo>
                <a:cubicBezTo>
                  <a:pt x="436518" y="120226"/>
                  <a:pt x="440474" y="122214"/>
                  <a:pt x="444934" y="125378"/>
                </a:cubicBezTo>
                <a:cubicBezTo>
                  <a:pt x="453853" y="131706"/>
                  <a:pt x="457230" y="136637"/>
                  <a:pt x="455067" y="140170"/>
                </a:cubicBezTo>
                <a:cubicBezTo>
                  <a:pt x="452903" y="143704"/>
                  <a:pt x="451614" y="153291"/>
                  <a:pt x="451201" y="168932"/>
                </a:cubicBezTo>
                <a:cubicBezTo>
                  <a:pt x="450787" y="184572"/>
                  <a:pt x="451018" y="198042"/>
                  <a:pt x="451893" y="209342"/>
                </a:cubicBezTo>
                <a:cubicBezTo>
                  <a:pt x="452768" y="220642"/>
                  <a:pt x="453205" y="231650"/>
                  <a:pt x="453205" y="242366"/>
                </a:cubicBezTo>
                <a:cubicBezTo>
                  <a:pt x="453205" y="254222"/>
                  <a:pt x="449397" y="265071"/>
                  <a:pt x="441780" y="274912"/>
                </a:cubicBezTo>
                <a:cubicBezTo>
                  <a:pt x="434163" y="284754"/>
                  <a:pt x="428279" y="284760"/>
                  <a:pt x="424128" y="274933"/>
                </a:cubicBezTo>
                <a:cubicBezTo>
                  <a:pt x="419977" y="265105"/>
                  <a:pt x="414185" y="256569"/>
                  <a:pt x="406751" y="249325"/>
                </a:cubicBezTo>
                <a:cubicBezTo>
                  <a:pt x="399318" y="242081"/>
                  <a:pt x="399467" y="239100"/>
                  <a:pt x="407199" y="240382"/>
                </a:cubicBezTo>
                <a:cubicBezTo>
                  <a:pt x="414931" y="241664"/>
                  <a:pt x="420879" y="242305"/>
                  <a:pt x="425044" y="242305"/>
                </a:cubicBezTo>
                <a:cubicBezTo>
                  <a:pt x="427540" y="242305"/>
                  <a:pt x="428788" y="235089"/>
                  <a:pt x="428788" y="220655"/>
                </a:cubicBezTo>
                <a:cubicBezTo>
                  <a:pt x="428788" y="203713"/>
                  <a:pt x="428584" y="186529"/>
                  <a:pt x="428177" y="169105"/>
                </a:cubicBezTo>
                <a:cubicBezTo>
                  <a:pt x="427771" y="151680"/>
                  <a:pt x="426458" y="142521"/>
                  <a:pt x="424240" y="141625"/>
                </a:cubicBezTo>
                <a:cubicBezTo>
                  <a:pt x="422022" y="140730"/>
                  <a:pt x="417542" y="140906"/>
                  <a:pt x="410801" y="142154"/>
                </a:cubicBezTo>
                <a:cubicBezTo>
                  <a:pt x="404059" y="143402"/>
                  <a:pt x="398192" y="144338"/>
                  <a:pt x="393200" y="144962"/>
                </a:cubicBezTo>
                <a:lnTo>
                  <a:pt x="393200" y="163112"/>
                </a:lnTo>
                <a:cubicBezTo>
                  <a:pt x="399467" y="163194"/>
                  <a:pt x="405334" y="162577"/>
                  <a:pt x="410801" y="161261"/>
                </a:cubicBezTo>
                <a:cubicBezTo>
                  <a:pt x="416267" y="159945"/>
                  <a:pt x="420659" y="161474"/>
                  <a:pt x="423976" y="165849"/>
                </a:cubicBezTo>
                <a:cubicBezTo>
                  <a:pt x="427292" y="170224"/>
                  <a:pt x="426061" y="173866"/>
                  <a:pt x="420283" y="176776"/>
                </a:cubicBezTo>
                <a:cubicBezTo>
                  <a:pt x="414504" y="179685"/>
                  <a:pt x="404866" y="180293"/>
                  <a:pt x="391369" y="178597"/>
                </a:cubicBezTo>
                <a:cubicBezTo>
                  <a:pt x="390826" y="183236"/>
                  <a:pt x="390155" y="190419"/>
                  <a:pt x="389354" y="200145"/>
                </a:cubicBezTo>
                <a:cubicBezTo>
                  <a:pt x="395391" y="200240"/>
                  <a:pt x="401410" y="199412"/>
                  <a:pt x="407413" y="197663"/>
                </a:cubicBezTo>
                <a:cubicBezTo>
                  <a:pt x="413415" y="195913"/>
                  <a:pt x="418506" y="198056"/>
                  <a:pt x="422684" y="204092"/>
                </a:cubicBezTo>
                <a:cubicBezTo>
                  <a:pt x="426862" y="210129"/>
                  <a:pt x="424901" y="213985"/>
                  <a:pt x="416803" y="215660"/>
                </a:cubicBezTo>
                <a:cubicBezTo>
                  <a:pt x="408705" y="217335"/>
                  <a:pt x="398979" y="217325"/>
                  <a:pt x="387625" y="215630"/>
                </a:cubicBezTo>
                <a:cubicBezTo>
                  <a:pt x="385278" y="238527"/>
                  <a:pt x="380527" y="255528"/>
                  <a:pt x="373371" y="266631"/>
                </a:cubicBezTo>
                <a:cubicBezTo>
                  <a:pt x="366216" y="277734"/>
                  <a:pt x="360681" y="277517"/>
                  <a:pt x="356768" y="265980"/>
                </a:cubicBezTo>
                <a:cubicBezTo>
                  <a:pt x="352854" y="254443"/>
                  <a:pt x="353454" y="243926"/>
                  <a:pt x="358568" y="234431"/>
                </a:cubicBezTo>
                <a:cubicBezTo>
                  <a:pt x="363682" y="224935"/>
                  <a:pt x="367728" y="209498"/>
                  <a:pt x="370706" y="188120"/>
                </a:cubicBezTo>
                <a:cubicBezTo>
                  <a:pt x="373683" y="166741"/>
                  <a:pt x="373470" y="151270"/>
                  <a:pt x="370065" y="141707"/>
                </a:cubicBezTo>
                <a:cubicBezTo>
                  <a:pt x="366660" y="132143"/>
                  <a:pt x="368169" y="127789"/>
                  <a:pt x="374592" y="128644"/>
                </a:cubicBezTo>
                <a:cubicBezTo>
                  <a:pt x="381015" y="129498"/>
                  <a:pt x="387045" y="129729"/>
                  <a:pt x="392681" y="129335"/>
                </a:cubicBezTo>
                <a:cubicBezTo>
                  <a:pt x="398317" y="128942"/>
                  <a:pt x="403757" y="128142"/>
                  <a:pt x="409000" y="126934"/>
                </a:cubicBezTo>
                <a:cubicBezTo>
                  <a:pt x="414243" y="125727"/>
                  <a:pt x="419313" y="123584"/>
                  <a:pt x="424210" y="120505"/>
                </a:cubicBezTo>
                <a:cubicBezTo>
                  <a:pt x="426658" y="118965"/>
                  <a:pt x="429609" y="118601"/>
                  <a:pt x="433063" y="119413"/>
                </a:cubicBezTo>
                <a:close/>
                <a:moveTo>
                  <a:pt x="1889237" y="117544"/>
                </a:moveTo>
                <a:cubicBezTo>
                  <a:pt x="1885343" y="116533"/>
                  <a:pt x="1870741" y="117812"/>
                  <a:pt x="1845428" y="121379"/>
                </a:cubicBezTo>
                <a:cubicBezTo>
                  <a:pt x="1853947" y="127945"/>
                  <a:pt x="1856901" y="133574"/>
                  <a:pt x="1854290" y="138268"/>
                </a:cubicBezTo>
                <a:cubicBezTo>
                  <a:pt x="1851678" y="142961"/>
                  <a:pt x="1849532" y="151412"/>
                  <a:pt x="1847850" y="163621"/>
                </a:cubicBezTo>
                <a:cubicBezTo>
                  <a:pt x="1846168" y="175830"/>
                  <a:pt x="1844513" y="193539"/>
                  <a:pt x="1842885" y="216749"/>
                </a:cubicBezTo>
                <a:cubicBezTo>
                  <a:pt x="1855826" y="215039"/>
                  <a:pt x="1865067" y="215151"/>
                  <a:pt x="1870608" y="217084"/>
                </a:cubicBezTo>
                <a:cubicBezTo>
                  <a:pt x="1876150" y="219017"/>
                  <a:pt x="1879453" y="221785"/>
                  <a:pt x="1880518" y="225386"/>
                </a:cubicBezTo>
                <a:cubicBezTo>
                  <a:pt x="1881583" y="228988"/>
                  <a:pt x="1883638" y="223979"/>
                  <a:pt x="1886683" y="210359"/>
                </a:cubicBezTo>
                <a:cubicBezTo>
                  <a:pt x="1889728" y="196740"/>
                  <a:pt x="1891889" y="182670"/>
                  <a:pt x="1893164" y="168148"/>
                </a:cubicBezTo>
                <a:cubicBezTo>
                  <a:pt x="1894439" y="153627"/>
                  <a:pt x="1895076" y="141334"/>
                  <a:pt x="1895076" y="131268"/>
                </a:cubicBezTo>
                <a:cubicBezTo>
                  <a:pt x="1895076" y="123129"/>
                  <a:pt x="1893130" y="118555"/>
                  <a:pt x="1889237" y="117544"/>
                </a:cubicBezTo>
                <a:close/>
                <a:moveTo>
                  <a:pt x="2470570" y="117485"/>
                </a:moveTo>
                <a:cubicBezTo>
                  <a:pt x="2474014" y="118084"/>
                  <a:pt x="2476807" y="119643"/>
                  <a:pt x="2478951" y="122163"/>
                </a:cubicBezTo>
                <a:cubicBezTo>
                  <a:pt x="2483237" y="127202"/>
                  <a:pt x="2480490" y="131028"/>
                  <a:pt x="2470710" y="133639"/>
                </a:cubicBezTo>
                <a:cubicBezTo>
                  <a:pt x="2460930" y="136250"/>
                  <a:pt x="2447513" y="138817"/>
                  <a:pt x="2430462" y="141340"/>
                </a:cubicBezTo>
                <a:cubicBezTo>
                  <a:pt x="2436431" y="143375"/>
                  <a:pt x="2439415" y="146828"/>
                  <a:pt x="2439415" y="151697"/>
                </a:cubicBezTo>
                <a:lnTo>
                  <a:pt x="2439415" y="163112"/>
                </a:lnTo>
                <a:cubicBezTo>
                  <a:pt x="2441789" y="163248"/>
                  <a:pt x="2446496" y="161580"/>
                  <a:pt x="2453536" y="158107"/>
                </a:cubicBezTo>
                <a:cubicBezTo>
                  <a:pt x="2460577" y="154634"/>
                  <a:pt x="2467003" y="155570"/>
                  <a:pt x="2472816" y="160915"/>
                </a:cubicBezTo>
                <a:cubicBezTo>
                  <a:pt x="2478628" y="166259"/>
                  <a:pt x="2477153" y="170329"/>
                  <a:pt x="2468390" y="173123"/>
                </a:cubicBezTo>
                <a:cubicBezTo>
                  <a:pt x="2459627" y="175918"/>
                  <a:pt x="2449853" y="177315"/>
                  <a:pt x="2439069" y="177315"/>
                </a:cubicBezTo>
                <a:lnTo>
                  <a:pt x="2436851" y="204031"/>
                </a:lnTo>
                <a:lnTo>
                  <a:pt x="2478267" y="220753"/>
                </a:lnTo>
                <a:lnTo>
                  <a:pt x="2478208" y="220816"/>
                </a:lnTo>
                <a:lnTo>
                  <a:pt x="2478383" y="220800"/>
                </a:lnTo>
                <a:lnTo>
                  <a:pt x="2508162" y="232823"/>
                </a:lnTo>
                <a:cubicBezTo>
                  <a:pt x="2527209" y="239640"/>
                  <a:pt x="2541533" y="243675"/>
                  <a:pt x="2551134" y="244930"/>
                </a:cubicBezTo>
                <a:cubicBezTo>
                  <a:pt x="2570335" y="247440"/>
                  <a:pt x="2588393" y="248694"/>
                  <a:pt x="2605309" y="248694"/>
                </a:cubicBezTo>
                <a:cubicBezTo>
                  <a:pt x="2624938" y="248694"/>
                  <a:pt x="2633152" y="250780"/>
                  <a:pt x="2629950" y="254951"/>
                </a:cubicBezTo>
                <a:cubicBezTo>
                  <a:pt x="2626748" y="259122"/>
                  <a:pt x="2616005" y="264036"/>
                  <a:pt x="2597719" y="269693"/>
                </a:cubicBezTo>
                <a:cubicBezTo>
                  <a:pt x="2579434" y="275350"/>
                  <a:pt x="2564939" y="278178"/>
                  <a:pt x="2554237" y="278178"/>
                </a:cubicBezTo>
                <a:cubicBezTo>
                  <a:pt x="2543344" y="278178"/>
                  <a:pt x="2528581" y="273630"/>
                  <a:pt x="2509950" y="264535"/>
                </a:cubicBezTo>
                <a:cubicBezTo>
                  <a:pt x="2491319" y="255440"/>
                  <a:pt x="2470371" y="244123"/>
                  <a:pt x="2447107" y="230585"/>
                </a:cubicBezTo>
                <a:cubicBezTo>
                  <a:pt x="2423842" y="217047"/>
                  <a:pt x="2405231" y="207375"/>
                  <a:pt x="2391273" y="201569"/>
                </a:cubicBezTo>
                <a:cubicBezTo>
                  <a:pt x="2387895" y="208284"/>
                  <a:pt x="2381665" y="217050"/>
                  <a:pt x="2372583" y="227869"/>
                </a:cubicBezTo>
                <a:cubicBezTo>
                  <a:pt x="2363501" y="238687"/>
                  <a:pt x="2352127" y="247436"/>
                  <a:pt x="2338461" y="254117"/>
                </a:cubicBezTo>
                <a:cubicBezTo>
                  <a:pt x="2324794" y="260798"/>
                  <a:pt x="2324811" y="256515"/>
                  <a:pt x="2338511" y="241267"/>
                </a:cubicBezTo>
                <a:cubicBezTo>
                  <a:pt x="2352212" y="226020"/>
                  <a:pt x="2362213" y="210692"/>
                  <a:pt x="2368514" y="195282"/>
                </a:cubicBezTo>
                <a:cubicBezTo>
                  <a:pt x="2374815" y="179872"/>
                  <a:pt x="2377541" y="169807"/>
                  <a:pt x="2376694" y="165086"/>
                </a:cubicBezTo>
                <a:cubicBezTo>
                  <a:pt x="2375846" y="160365"/>
                  <a:pt x="2380766" y="159938"/>
                  <a:pt x="2391456" y="163804"/>
                </a:cubicBezTo>
                <a:cubicBezTo>
                  <a:pt x="2402145" y="167670"/>
                  <a:pt x="2406984" y="171411"/>
                  <a:pt x="2405974" y="175026"/>
                </a:cubicBezTo>
                <a:cubicBezTo>
                  <a:pt x="2404963" y="178641"/>
                  <a:pt x="2401636" y="183419"/>
                  <a:pt x="2395993" y="189361"/>
                </a:cubicBezTo>
                <a:cubicBezTo>
                  <a:pt x="2408215" y="194258"/>
                  <a:pt x="2414978" y="197005"/>
                  <a:pt x="2416280" y="197602"/>
                </a:cubicBezTo>
                <a:cubicBezTo>
                  <a:pt x="2416280" y="176779"/>
                  <a:pt x="2415873" y="163546"/>
                  <a:pt x="2415059" y="157903"/>
                </a:cubicBezTo>
                <a:cubicBezTo>
                  <a:pt x="2414245" y="152260"/>
                  <a:pt x="2413289" y="148516"/>
                  <a:pt x="2412190" y="146672"/>
                </a:cubicBezTo>
                <a:cubicBezTo>
                  <a:pt x="2384965" y="154254"/>
                  <a:pt x="2367883" y="158917"/>
                  <a:pt x="2360945" y="160660"/>
                </a:cubicBezTo>
                <a:cubicBezTo>
                  <a:pt x="2354006" y="162404"/>
                  <a:pt x="2346382" y="159931"/>
                  <a:pt x="2338074" y="153244"/>
                </a:cubicBezTo>
                <a:cubicBezTo>
                  <a:pt x="2329765" y="146556"/>
                  <a:pt x="2331037" y="142928"/>
                  <a:pt x="2341889" y="142358"/>
                </a:cubicBezTo>
                <a:cubicBezTo>
                  <a:pt x="2352741" y="141788"/>
                  <a:pt x="2372482" y="138343"/>
                  <a:pt x="2401111" y="132021"/>
                </a:cubicBezTo>
                <a:cubicBezTo>
                  <a:pt x="2429740" y="125700"/>
                  <a:pt x="2448799" y="121217"/>
                  <a:pt x="2458288" y="118571"/>
                </a:cubicBezTo>
                <a:cubicBezTo>
                  <a:pt x="2463032" y="117249"/>
                  <a:pt x="2467126" y="116887"/>
                  <a:pt x="2470570" y="117485"/>
                </a:cubicBezTo>
                <a:close/>
                <a:moveTo>
                  <a:pt x="175928" y="115906"/>
                </a:moveTo>
                <a:cubicBezTo>
                  <a:pt x="182643" y="115906"/>
                  <a:pt x="189866" y="117917"/>
                  <a:pt x="197598" y="121939"/>
                </a:cubicBezTo>
                <a:cubicBezTo>
                  <a:pt x="205331" y="125961"/>
                  <a:pt x="207921" y="130607"/>
                  <a:pt x="205371" y="135877"/>
                </a:cubicBezTo>
                <a:cubicBezTo>
                  <a:pt x="202821" y="141147"/>
                  <a:pt x="201546" y="154512"/>
                  <a:pt x="201546" y="175972"/>
                </a:cubicBezTo>
                <a:cubicBezTo>
                  <a:pt x="201546" y="197581"/>
                  <a:pt x="202183" y="215942"/>
                  <a:pt x="203459" y="231053"/>
                </a:cubicBezTo>
                <a:cubicBezTo>
                  <a:pt x="204734" y="246164"/>
                  <a:pt x="200796" y="259713"/>
                  <a:pt x="191647" y="271697"/>
                </a:cubicBezTo>
                <a:cubicBezTo>
                  <a:pt x="182497" y="283682"/>
                  <a:pt x="175379" y="285225"/>
                  <a:pt x="170292" y="276326"/>
                </a:cubicBezTo>
                <a:cubicBezTo>
                  <a:pt x="165205" y="267428"/>
                  <a:pt x="157412" y="258678"/>
                  <a:pt x="146913" y="250078"/>
                </a:cubicBezTo>
                <a:cubicBezTo>
                  <a:pt x="136413" y="241478"/>
                  <a:pt x="136752" y="238029"/>
                  <a:pt x="147930" y="239731"/>
                </a:cubicBezTo>
                <a:cubicBezTo>
                  <a:pt x="159108" y="241434"/>
                  <a:pt x="166565" y="242346"/>
                  <a:pt x="170302" y="242468"/>
                </a:cubicBezTo>
                <a:cubicBezTo>
                  <a:pt x="174039" y="242590"/>
                  <a:pt x="176111" y="234332"/>
                  <a:pt x="176518" y="217695"/>
                </a:cubicBezTo>
                <a:cubicBezTo>
                  <a:pt x="176925" y="201057"/>
                  <a:pt x="176712" y="183541"/>
                  <a:pt x="175877" y="165147"/>
                </a:cubicBezTo>
                <a:cubicBezTo>
                  <a:pt x="175043" y="146753"/>
                  <a:pt x="172917" y="133947"/>
                  <a:pt x="169498" y="126731"/>
                </a:cubicBezTo>
                <a:cubicBezTo>
                  <a:pt x="166080" y="119514"/>
                  <a:pt x="168223" y="115906"/>
                  <a:pt x="175928" y="115906"/>
                </a:cubicBezTo>
                <a:close/>
                <a:moveTo>
                  <a:pt x="729892" y="107095"/>
                </a:moveTo>
                <a:lnTo>
                  <a:pt x="717622" y="109191"/>
                </a:lnTo>
                <a:cubicBezTo>
                  <a:pt x="717622" y="119786"/>
                  <a:pt x="717458" y="129916"/>
                  <a:pt x="717131" y="139583"/>
                </a:cubicBezTo>
                <a:lnTo>
                  <a:pt x="717075" y="140630"/>
                </a:lnTo>
                <a:lnTo>
                  <a:pt x="717574" y="140224"/>
                </a:lnTo>
                <a:cubicBezTo>
                  <a:pt x="721221" y="138750"/>
                  <a:pt x="726297" y="137610"/>
                  <a:pt x="732801" y="136803"/>
                </a:cubicBezTo>
                <a:cubicBezTo>
                  <a:pt x="732801" y="125096"/>
                  <a:pt x="731831" y="115194"/>
                  <a:pt x="729892" y="107095"/>
                </a:cubicBezTo>
                <a:close/>
                <a:moveTo>
                  <a:pt x="2533156" y="107014"/>
                </a:moveTo>
                <a:cubicBezTo>
                  <a:pt x="2538718" y="107923"/>
                  <a:pt x="2543849" y="109500"/>
                  <a:pt x="2548549" y="111745"/>
                </a:cubicBezTo>
                <a:cubicBezTo>
                  <a:pt x="2553250" y="113990"/>
                  <a:pt x="2554722" y="116954"/>
                  <a:pt x="2552965" y="120637"/>
                </a:cubicBezTo>
                <a:cubicBezTo>
                  <a:pt x="2551208" y="124320"/>
                  <a:pt x="2549702" y="131411"/>
                  <a:pt x="2548448" y="141910"/>
                </a:cubicBezTo>
                <a:cubicBezTo>
                  <a:pt x="2547193" y="152410"/>
                  <a:pt x="2544558" y="163014"/>
                  <a:pt x="2540543" y="173724"/>
                </a:cubicBezTo>
                <a:cubicBezTo>
                  <a:pt x="2536527" y="184433"/>
                  <a:pt x="2530281" y="193803"/>
                  <a:pt x="2521803" y="201834"/>
                </a:cubicBezTo>
                <a:cubicBezTo>
                  <a:pt x="2513325" y="209864"/>
                  <a:pt x="2502340" y="215874"/>
                  <a:pt x="2488850" y="219862"/>
                </a:cubicBezTo>
                <a:lnTo>
                  <a:pt x="2478383" y="220800"/>
                </a:lnTo>
                <a:lnTo>
                  <a:pt x="2478267" y="220753"/>
                </a:lnTo>
                <a:lnTo>
                  <a:pt x="2486754" y="211713"/>
                </a:lnTo>
                <a:cubicBezTo>
                  <a:pt x="2498847" y="202292"/>
                  <a:pt x="2507786" y="192003"/>
                  <a:pt x="2513572" y="180845"/>
                </a:cubicBezTo>
                <a:cubicBezTo>
                  <a:pt x="2519358" y="169688"/>
                  <a:pt x="2523315" y="157479"/>
                  <a:pt x="2525445" y="144220"/>
                </a:cubicBezTo>
                <a:cubicBezTo>
                  <a:pt x="2527574" y="130960"/>
                  <a:pt x="2527361" y="121006"/>
                  <a:pt x="2524804" y="114360"/>
                </a:cubicBezTo>
                <a:cubicBezTo>
                  <a:pt x="2522247" y="107713"/>
                  <a:pt x="2525031" y="105264"/>
                  <a:pt x="2533156" y="107014"/>
                </a:cubicBezTo>
                <a:close/>
                <a:moveTo>
                  <a:pt x="867594" y="106393"/>
                </a:moveTo>
                <a:cubicBezTo>
                  <a:pt x="874885" y="107730"/>
                  <a:pt x="881505" y="109703"/>
                  <a:pt x="887453" y="112315"/>
                </a:cubicBezTo>
                <a:cubicBezTo>
                  <a:pt x="893401" y="114926"/>
                  <a:pt x="895524" y="118249"/>
                  <a:pt x="893822" y="122285"/>
                </a:cubicBezTo>
                <a:cubicBezTo>
                  <a:pt x="892120" y="126321"/>
                  <a:pt x="891268" y="130997"/>
                  <a:pt x="891268" y="136315"/>
                </a:cubicBezTo>
                <a:cubicBezTo>
                  <a:pt x="896437" y="136410"/>
                  <a:pt x="901853" y="135582"/>
                  <a:pt x="907516" y="133832"/>
                </a:cubicBezTo>
                <a:cubicBezTo>
                  <a:pt x="913179" y="132082"/>
                  <a:pt x="919548" y="133513"/>
                  <a:pt x="926622" y="138126"/>
                </a:cubicBezTo>
                <a:cubicBezTo>
                  <a:pt x="933697" y="142738"/>
                  <a:pt x="933968" y="146583"/>
                  <a:pt x="927436" y="149663"/>
                </a:cubicBezTo>
                <a:cubicBezTo>
                  <a:pt x="920905" y="152742"/>
                  <a:pt x="908849" y="155428"/>
                  <a:pt x="891268" y="157720"/>
                </a:cubicBezTo>
                <a:lnTo>
                  <a:pt x="891268" y="177173"/>
                </a:lnTo>
                <a:cubicBezTo>
                  <a:pt x="908496" y="176386"/>
                  <a:pt x="922359" y="174911"/>
                  <a:pt x="932859" y="172747"/>
                </a:cubicBezTo>
                <a:cubicBezTo>
                  <a:pt x="943358" y="170583"/>
                  <a:pt x="952460" y="173307"/>
                  <a:pt x="960165" y="180917"/>
                </a:cubicBezTo>
                <a:cubicBezTo>
                  <a:pt x="967870" y="188527"/>
                  <a:pt x="964062" y="192596"/>
                  <a:pt x="948740" y="193125"/>
                </a:cubicBezTo>
                <a:cubicBezTo>
                  <a:pt x="933418" y="193654"/>
                  <a:pt x="914261" y="194305"/>
                  <a:pt x="891268" y="195078"/>
                </a:cubicBezTo>
                <a:cubicBezTo>
                  <a:pt x="891268" y="220147"/>
                  <a:pt x="890583" y="243668"/>
                  <a:pt x="889213" y="265644"/>
                </a:cubicBezTo>
                <a:cubicBezTo>
                  <a:pt x="887843" y="287619"/>
                  <a:pt x="884248" y="298607"/>
                  <a:pt x="878429" y="298607"/>
                </a:cubicBezTo>
                <a:cubicBezTo>
                  <a:pt x="872474" y="298607"/>
                  <a:pt x="869269" y="288593"/>
                  <a:pt x="868815" y="268564"/>
                </a:cubicBezTo>
                <a:cubicBezTo>
                  <a:pt x="868360" y="248535"/>
                  <a:pt x="868133" y="224501"/>
                  <a:pt x="868133" y="196462"/>
                </a:cubicBezTo>
                <a:cubicBezTo>
                  <a:pt x="844896" y="198999"/>
                  <a:pt x="830276" y="201125"/>
                  <a:pt x="824274" y="202841"/>
                </a:cubicBezTo>
                <a:cubicBezTo>
                  <a:pt x="818271" y="204557"/>
                  <a:pt x="811102" y="201986"/>
                  <a:pt x="802767" y="195129"/>
                </a:cubicBezTo>
                <a:cubicBezTo>
                  <a:pt x="794431" y="188272"/>
                  <a:pt x="796672" y="184844"/>
                  <a:pt x="809491" y="184844"/>
                </a:cubicBezTo>
                <a:cubicBezTo>
                  <a:pt x="820466" y="184844"/>
                  <a:pt x="840013" y="183284"/>
                  <a:pt x="868133" y="180164"/>
                </a:cubicBezTo>
                <a:lnTo>
                  <a:pt x="868133" y="159450"/>
                </a:lnTo>
                <a:cubicBezTo>
                  <a:pt x="853985" y="161145"/>
                  <a:pt x="844577" y="160291"/>
                  <a:pt x="839911" y="156886"/>
                </a:cubicBezTo>
                <a:cubicBezTo>
                  <a:pt x="833468" y="166273"/>
                  <a:pt x="825495" y="173941"/>
                  <a:pt x="815992" y="179889"/>
                </a:cubicBezTo>
                <a:cubicBezTo>
                  <a:pt x="806490" y="185837"/>
                  <a:pt x="804323" y="183341"/>
                  <a:pt x="809491" y="172401"/>
                </a:cubicBezTo>
                <a:cubicBezTo>
                  <a:pt x="814660" y="161461"/>
                  <a:pt x="818705" y="152355"/>
                  <a:pt x="821629" y="145084"/>
                </a:cubicBezTo>
                <a:cubicBezTo>
                  <a:pt x="824552" y="137814"/>
                  <a:pt x="825162" y="131553"/>
                  <a:pt x="823460" y="126304"/>
                </a:cubicBezTo>
                <a:cubicBezTo>
                  <a:pt x="821758" y="121054"/>
                  <a:pt x="824359" y="118883"/>
                  <a:pt x="831263" y="119792"/>
                </a:cubicBezTo>
                <a:cubicBezTo>
                  <a:pt x="838168" y="120701"/>
                  <a:pt x="844364" y="122814"/>
                  <a:pt x="849851" y="126131"/>
                </a:cubicBezTo>
                <a:cubicBezTo>
                  <a:pt x="855338" y="129447"/>
                  <a:pt x="856657" y="132832"/>
                  <a:pt x="853808" y="136284"/>
                </a:cubicBezTo>
                <a:cubicBezTo>
                  <a:pt x="850960" y="139736"/>
                  <a:pt x="848125" y="142297"/>
                  <a:pt x="845303" y="143965"/>
                </a:cubicBezTo>
                <a:cubicBezTo>
                  <a:pt x="850648" y="144033"/>
                  <a:pt x="858258" y="143016"/>
                  <a:pt x="868133" y="140913"/>
                </a:cubicBezTo>
                <a:cubicBezTo>
                  <a:pt x="867333" y="130305"/>
                  <a:pt x="865220" y="121566"/>
                  <a:pt x="861795" y="114695"/>
                </a:cubicBezTo>
                <a:cubicBezTo>
                  <a:pt x="858370" y="107825"/>
                  <a:pt x="860303" y="105057"/>
                  <a:pt x="867594" y="106393"/>
                </a:cubicBezTo>
                <a:close/>
                <a:moveTo>
                  <a:pt x="1187102" y="102202"/>
                </a:moveTo>
                <a:cubicBezTo>
                  <a:pt x="1186003" y="101205"/>
                  <a:pt x="1179736" y="102531"/>
                  <a:pt x="1168301" y="106180"/>
                </a:cubicBezTo>
                <a:cubicBezTo>
                  <a:pt x="1167514" y="127694"/>
                  <a:pt x="1166293" y="142419"/>
                  <a:pt x="1164638" y="150354"/>
                </a:cubicBezTo>
                <a:cubicBezTo>
                  <a:pt x="1169128" y="150422"/>
                  <a:pt x="1176345" y="149391"/>
                  <a:pt x="1186288" y="147262"/>
                </a:cubicBezTo>
                <a:cubicBezTo>
                  <a:pt x="1187075" y="132272"/>
                  <a:pt x="1187682" y="121264"/>
                  <a:pt x="1188109" y="114237"/>
                </a:cubicBezTo>
                <a:cubicBezTo>
                  <a:pt x="1188537" y="107211"/>
                  <a:pt x="1188201" y="103199"/>
                  <a:pt x="1187102" y="102202"/>
                </a:cubicBezTo>
                <a:close/>
                <a:moveTo>
                  <a:pt x="769234" y="101652"/>
                </a:moveTo>
                <a:cubicBezTo>
                  <a:pt x="766229" y="101022"/>
                  <a:pt x="759240" y="101432"/>
                  <a:pt x="748265" y="102883"/>
                </a:cubicBezTo>
                <a:cubicBezTo>
                  <a:pt x="755075" y="105095"/>
                  <a:pt x="757842" y="108737"/>
                  <a:pt x="756567" y="113810"/>
                </a:cubicBezTo>
                <a:cubicBezTo>
                  <a:pt x="755292" y="118883"/>
                  <a:pt x="754655" y="125537"/>
                  <a:pt x="754655" y="133771"/>
                </a:cubicBezTo>
                <a:cubicBezTo>
                  <a:pt x="753366" y="133771"/>
                  <a:pt x="755465" y="132917"/>
                  <a:pt x="760952" y="131207"/>
                </a:cubicBezTo>
                <a:cubicBezTo>
                  <a:pt x="766439" y="129498"/>
                  <a:pt x="770804" y="131377"/>
                  <a:pt x="774046" y="136844"/>
                </a:cubicBezTo>
                <a:lnTo>
                  <a:pt x="774496" y="139507"/>
                </a:lnTo>
                <a:lnTo>
                  <a:pt x="774151" y="130392"/>
                </a:lnTo>
                <a:cubicBezTo>
                  <a:pt x="773126" y="111705"/>
                  <a:pt x="771487" y="102126"/>
                  <a:pt x="769234" y="101652"/>
                </a:cubicBezTo>
                <a:close/>
                <a:moveTo>
                  <a:pt x="2170499" y="97298"/>
                </a:moveTo>
                <a:cubicBezTo>
                  <a:pt x="2173251" y="96986"/>
                  <a:pt x="2176002" y="97288"/>
                  <a:pt x="2178752" y="98204"/>
                </a:cubicBezTo>
                <a:cubicBezTo>
                  <a:pt x="2184253" y="100035"/>
                  <a:pt x="2191595" y="103969"/>
                  <a:pt x="2200779" y="110005"/>
                </a:cubicBezTo>
                <a:cubicBezTo>
                  <a:pt x="2209962" y="116042"/>
                  <a:pt x="2210996" y="121552"/>
                  <a:pt x="2203882" y="126538"/>
                </a:cubicBezTo>
                <a:cubicBezTo>
                  <a:pt x="2196767" y="131523"/>
                  <a:pt x="2190015" y="140811"/>
                  <a:pt x="2183626" y="154404"/>
                </a:cubicBezTo>
                <a:lnTo>
                  <a:pt x="2182649" y="156438"/>
                </a:lnTo>
                <a:cubicBezTo>
                  <a:pt x="2192009" y="168186"/>
                  <a:pt x="2191717" y="174592"/>
                  <a:pt x="2181774" y="175657"/>
                </a:cubicBezTo>
                <a:cubicBezTo>
                  <a:pt x="2171831" y="176722"/>
                  <a:pt x="2161270" y="178115"/>
                  <a:pt x="2150093" y="179838"/>
                </a:cubicBezTo>
                <a:cubicBezTo>
                  <a:pt x="2138915" y="181561"/>
                  <a:pt x="2128151" y="183162"/>
                  <a:pt x="2117801" y="184640"/>
                </a:cubicBezTo>
                <a:lnTo>
                  <a:pt x="2113854" y="196462"/>
                </a:lnTo>
                <a:cubicBezTo>
                  <a:pt x="2105620" y="196462"/>
                  <a:pt x="2099285" y="186268"/>
                  <a:pt x="2094849" y="165880"/>
                </a:cubicBezTo>
                <a:cubicBezTo>
                  <a:pt x="2090413" y="145491"/>
                  <a:pt x="2086886" y="132900"/>
                  <a:pt x="2084268" y="128104"/>
                </a:cubicBezTo>
                <a:cubicBezTo>
                  <a:pt x="2081650" y="123309"/>
                  <a:pt x="2080341" y="119257"/>
                  <a:pt x="2080341" y="115947"/>
                </a:cubicBezTo>
                <a:cubicBezTo>
                  <a:pt x="2080341" y="110792"/>
                  <a:pt x="2084838" y="109279"/>
                  <a:pt x="2093832" y="111409"/>
                </a:cubicBezTo>
                <a:cubicBezTo>
                  <a:pt x="2102825" y="113539"/>
                  <a:pt x="2115098" y="112952"/>
                  <a:pt x="2130651" y="109649"/>
                </a:cubicBezTo>
                <a:cubicBezTo>
                  <a:pt x="2146203" y="106346"/>
                  <a:pt x="2156733" y="103155"/>
                  <a:pt x="2162240" y="100076"/>
                </a:cubicBezTo>
                <a:cubicBezTo>
                  <a:pt x="2164994" y="98536"/>
                  <a:pt x="2167747" y="97610"/>
                  <a:pt x="2170499" y="97298"/>
                </a:cubicBezTo>
                <a:close/>
                <a:moveTo>
                  <a:pt x="3050909" y="86025"/>
                </a:moveTo>
                <a:cubicBezTo>
                  <a:pt x="3045083" y="87307"/>
                  <a:pt x="3036065" y="89359"/>
                  <a:pt x="3023857" y="92181"/>
                </a:cubicBezTo>
                <a:cubicBezTo>
                  <a:pt x="3026353" y="110222"/>
                  <a:pt x="3027960" y="124079"/>
                  <a:pt x="3028679" y="133751"/>
                </a:cubicBezTo>
                <a:cubicBezTo>
                  <a:pt x="3041742" y="131296"/>
                  <a:pt x="3052031" y="129044"/>
                  <a:pt x="3059546" y="126995"/>
                </a:cubicBezTo>
                <a:cubicBezTo>
                  <a:pt x="3060333" y="114529"/>
                  <a:pt x="3060547" y="104264"/>
                  <a:pt x="3060187" y="96199"/>
                </a:cubicBezTo>
                <a:cubicBezTo>
                  <a:pt x="3059828" y="88135"/>
                  <a:pt x="3056735" y="84744"/>
                  <a:pt x="3050909" y="86025"/>
                </a:cubicBezTo>
                <a:close/>
                <a:moveTo>
                  <a:pt x="1032397" y="62724"/>
                </a:moveTo>
                <a:cubicBezTo>
                  <a:pt x="1034630" y="62182"/>
                  <a:pt x="1037758" y="62299"/>
                  <a:pt x="1041780" y="63073"/>
                </a:cubicBezTo>
                <a:cubicBezTo>
                  <a:pt x="1057868" y="66173"/>
                  <a:pt x="1069174" y="70775"/>
                  <a:pt x="1075699" y="76879"/>
                </a:cubicBezTo>
                <a:cubicBezTo>
                  <a:pt x="1082224" y="82984"/>
                  <a:pt x="1084438" y="91034"/>
                  <a:pt x="1082342" y="101032"/>
                </a:cubicBezTo>
                <a:cubicBezTo>
                  <a:pt x="1080247" y="111029"/>
                  <a:pt x="1075343" y="114190"/>
                  <a:pt x="1067631" y="110514"/>
                </a:cubicBezTo>
                <a:cubicBezTo>
                  <a:pt x="1059919" y="106838"/>
                  <a:pt x="1049525" y="98461"/>
                  <a:pt x="1036448" y="85385"/>
                </a:cubicBezTo>
                <a:cubicBezTo>
                  <a:pt x="1027048" y="71904"/>
                  <a:pt x="1025697" y="64351"/>
                  <a:pt x="1032397" y="62724"/>
                </a:cubicBezTo>
                <a:close/>
                <a:moveTo>
                  <a:pt x="3066548" y="60609"/>
                </a:moveTo>
                <a:cubicBezTo>
                  <a:pt x="3069670" y="60505"/>
                  <a:pt x="3073288" y="61130"/>
                  <a:pt x="3077401" y="62483"/>
                </a:cubicBezTo>
                <a:cubicBezTo>
                  <a:pt x="3085629" y="65190"/>
                  <a:pt x="3092381" y="68625"/>
                  <a:pt x="3097658" y="72789"/>
                </a:cubicBezTo>
                <a:cubicBezTo>
                  <a:pt x="3102934" y="76954"/>
                  <a:pt x="3102928" y="82142"/>
                  <a:pt x="3097637" y="88355"/>
                </a:cubicBezTo>
                <a:cubicBezTo>
                  <a:pt x="3092347" y="94568"/>
                  <a:pt x="3086907" y="106193"/>
                  <a:pt x="3081318" y="123231"/>
                </a:cubicBezTo>
                <a:cubicBezTo>
                  <a:pt x="3091533" y="135874"/>
                  <a:pt x="3091245" y="142717"/>
                  <a:pt x="3080454" y="143762"/>
                </a:cubicBezTo>
                <a:cubicBezTo>
                  <a:pt x="3069662" y="144806"/>
                  <a:pt x="3053225" y="146909"/>
                  <a:pt x="3031141" y="150070"/>
                </a:cubicBezTo>
                <a:cubicBezTo>
                  <a:pt x="3030436" y="157286"/>
                  <a:pt x="3028157" y="162780"/>
                  <a:pt x="3024304" y="166551"/>
                </a:cubicBezTo>
                <a:cubicBezTo>
                  <a:pt x="3020452" y="170322"/>
                  <a:pt x="3017078" y="168393"/>
                  <a:pt x="3014181" y="160762"/>
                </a:cubicBezTo>
                <a:cubicBezTo>
                  <a:pt x="3011285" y="153132"/>
                  <a:pt x="3008141" y="141262"/>
                  <a:pt x="3004750" y="125154"/>
                </a:cubicBezTo>
                <a:cubicBezTo>
                  <a:pt x="3001359" y="109045"/>
                  <a:pt x="2997286" y="97176"/>
                  <a:pt x="2992532" y="89546"/>
                </a:cubicBezTo>
                <a:cubicBezTo>
                  <a:pt x="2987777" y="81915"/>
                  <a:pt x="2988839" y="77805"/>
                  <a:pt x="2995716" y="77215"/>
                </a:cubicBezTo>
                <a:cubicBezTo>
                  <a:pt x="3002594" y="76625"/>
                  <a:pt x="3007653" y="76323"/>
                  <a:pt x="3010895" y="76310"/>
                </a:cubicBezTo>
                <a:cubicBezTo>
                  <a:pt x="3014137" y="76296"/>
                  <a:pt x="3021846" y="74872"/>
                  <a:pt x="3034020" y="72037"/>
                </a:cubicBezTo>
                <a:cubicBezTo>
                  <a:pt x="3046195" y="69201"/>
                  <a:pt x="3054412" y="66224"/>
                  <a:pt x="3058672" y="63104"/>
                </a:cubicBezTo>
                <a:cubicBezTo>
                  <a:pt x="3060801" y="61544"/>
                  <a:pt x="3063427" y="60712"/>
                  <a:pt x="3066548" y="60609"/>
                </a:cubicBezTo>
                <a:close/>
                <a:moveTo>
                  <a:pt x="763152" y="54644"/>
                </a:moveTo>
                <a:cubicBezTo>
                  <a:pt x="761875" y="54282"/>
                  <a:pt x="759653" y="54314"/>
                  <a:pt x="756486" y="54741"/>
                </a:cubicBezTo>
                <a:cubicBezTo>
                  <a:pt x="750151" y="55596"/>
                  <a:pt x="743287" y="55596"/>
                  <a:pt x="735894" y="54741"/>
                </a:cubicBezTo>
                <a:cubicBezTo>
                  <a:pt x="730672" y="61619"/>
                  <a:pt x="722895" y="70005"/>
                  <a:pt x="712566" y="79901"/>
                </a:cubicBezTo>
                <a:lnTo>
                  <a:pt x="697150" y="92913"/>
                </a:lnTo>
                <a:lnTo>
                  <a:pt x="708506" y="92903"/>
                </a:lnTo>
                <a:cubicBezTo>
                  <a:pt x="712711" y="92896"/>
                  <a:pt x="722960" y="92160"/>
                  <a:pt x="739251" y="90695"/>
                </a:cubicBezTo>
                <a:cubicBezTo>
                  <a:pt x="754621" y="70483"/>
                  <a:pt x="762919" y="59224"/>
                  <a:pt x="764147" y="56918"/>
                </a:cubicBezTo>
                <a:cubicBezTo>
                  <a:pt x="764761" y="55765"/>
                  <a:pt x="764429" y="55007"/>
                  <a:pt x="763152" y="54644"/>
                </a:cubicBezTo>
                <a:close/>
                <a:moveTo>
                  <a:pt x="2033175" y="54619"/>
                </a:moveTo>
                <a:cubicBezTo>
                  <a:pt x="2037489" y="54619"/>
                  <a:pt x="2043329" y="56925"/>
                  <a:pt x="2050695" y="61537"/>
                </a:cubicBezTo>
                <a:cubicBezTo>
                  <a:pt x="2058644" y="65593"/>
                  <a:pt x="2062181" y="70036"/>
                  <a:pt x="2061306" y="74865"/>
                </a:cubicBezTo>
                <a:cubicBezTo>
                  <a:pt x="2060431" y="79694"/>
                  <a:pt x="2059580" y="87450"/>
                  <a:pt x="2058752" y="98132"/>
                </a:cubicBezTo>
                <a:cubicBezTo>
                  <a:pt x="2057925" y="108815"/>
                  <a:pt x="2057511" y="133907"/>
                  <a:pt x="2057511" y="173408"/>
                </a:cubicBezTo>
                <a:cubicBezTo>
                  <a:pt x="2057511" y="211974"/>
                  <a:pt x="2056409" y="237422"/>
                  <a:pt x="2054205" y="249752"/>
                </a:cubicBezTo>
                <a:cubicBezTo>
                  <a:pt x="2052000" y="262083"/>
                  <a:pt x="2048504" y="270544"/>
                  <a:pt x="2043715" y="275136"/>
                </a:cubicBezTo>
                <a:cubicBezTo>
                  <a:pt x="2038927" y="279728"/>
                  <a:pt x="2034684" y="275855"/>
                  <a:pt x="2030988" y="263518"/>
                </a:cubicBezTo>
                <a:cubicBezTo>
                  <a:pt x="2027292" y="251180"/>
                  <a:pt x="2026512" y="241318"/>
                  <a:pt x="2028648" y="233932"/>
                </a:cubicBezTo>
                <a:cubicBezTo>
                  <a:pt x="2030785" y="226546"/>
                  <a:pt x="2032701" y="210994"/>
                  <a:pt x="2034396" y="187275"/>
                </a:cubicBezTo>
                <a:cubicBezTo>
                  <a:pt x="2036092" y="163557"/>
                  <a:pt x="2036516" y="139513"/>
                  <a:pt x="2035668" y="115143"/>
                </a:cubicBezTo>
                <a:cubicBezTo>
                  <a:pt x="2034820" y="90773"/>
                  <a:pt x="2032904" y="74594"/>
                  <a:pt x="2029920" y="66604"/>
                </a:cubicBezTo>
                <a:cubicBezTo>
                  <a:pt x="2026936" y="58614"/>
                  <a:pt x="2028021" y="54619"/>
                  <a:pt x="2033175" y="54619"/>
                </a:cubicBezTo>
                <a:close/>
                <a:moveTo>
                  <a:pt x="2444594" y="38463"/>
                </a:moveTo>
                <a:cubicBezTo>
                  <a:pt x="2443040" y="37405"/>
                  <a:pt x="2438672" y="37513"/>
                  <a:pt x="2431490" y="38789"/>
                </a:cubicBezTo>
                <a:cubicBezTo>
                  <a:pt x="2424307" y="40064"/>
                  <a:pt x="2415880" y="42017"/>
                  <a:pt x="2406208" y="44649"/>
                </a:cubicBezTo>
                <a:cubicBezTo>
                  <a:pt x="2407008" y="45924"/>
                  <a:pt x="2408141" y="52218"/>
                  <a:pt x="2409606" y="63531"/>
                </a:cubicBezTo>
                <a:cubicBezTo>
                  <a:pt x="2412278" y="63653"/>
                  <a:pt x="2416755" y="62195"/>
                  <a:pt x="2423035" y="59156"/>
                </a:cubicBezTo>
                <a:cubicBezTo>
                  <a:pt x="2429316" y="56118"/>
                  <a:pt x="2434891" y="57312"/>
                  <a:pt x="2439761" y="62738"/>
                </a:cubicBezTo>
                <a:cubicBezTo>
                  <a:pt x="2444631" y="68164"/>
                  <a:pt x="2442464" y="72230"/>
                  <a:pt x="2433260" y="74936"/>
                </a:cubicBezTo>
                <a:cubicBezTo>
                  <a:pt x="2424056" y="77642"/>
                  <a:pt x="2416741" y="78995"/>
                  <a:pt x="2411315" y="78995"/>
                </a:cubicBezTo>
                <a:lnTo>
                  <a:pt x="2413533" y="99282"/>
                </a:lnTo>
                <a:cubicBezTo>
                  <a:pt x="2429716" y="97017"/>
                  <a:pt x="2438265" y="95117"/>
                  <a:pt x="2439181" y="93585"/>
                </a:cubicBezTo>
                <a:cubicBezTo>
                  <a:pt x="2440097" y="92052"/>
                  <a:pt x="2441616" y="82746"/>
                  <a:pt x="2443739" y="65668"/>
                </a:cubicBezTo>
                <a:cubicBezTo>
                  <a:pt x="2445862" y="48589"/>
                  <a:pt x="2446147" y="39521"/>
                  <a:pt x="2444594" y="38463"/>
                </a:cubicBezTo>
                <a:close/>
                <a:moveTo>
                  <a:pt x="1573239" y="24491"/>
                </a:moveTo>
                <a:cubicBezTo>
                  <a:pt x="1589244" y="23623"/>
                  <a:pt x="1600764" y="26270"/>
                  <a:pt x="1607799" y="32430"/>
                </a:cubicBezTo>
                <a:cubicBezTo>
                  <a:pt x="1617179" y="40644"/>
                  <a:pt x="1620197" y="46629"/>
                  <a:pt x="1616853" y="50387"/>
                </a:cubicBezTo>
                <a:cubicBezTo>
                  <a:pt x="1613510" y="54144"/>
                  <a:pt x="1604147" y="55596"/>
                  <a:pt x="1588764" y="54741"/>
                </a:cubicBezTo>
                <a:cubicBezTo>
                  <a:pt x="1573381" y="53886"/>
                  <a:pt x="1558917" y="53886"/>
                  <a:pt x="1545372" y="54741"/>
                </a:cubicBezTo>
                <a:cubicBezTo>
                  <a:pt x="1531828" y="55596"/>
                  <a:pt x="1511789" y="57108"/>
                  <a:pt x="1485255" y="59279"/>
                </a:cubicBezTo>
                <a:cubicBezTo>
                  <a:pt x="1492906" y="67526"/>
                  <a:pt x="1495670" y="73288"/>
                  <a:pt x="1493547" y="76564"/>
                </a:cubicBezTo>
                <a:cubicBezTo>
                  <a:pt x="1491424" y="79840"/>
                  <a:pt x="1490363" y="93381"/>
                  <a:pt x="1490363" y="117188"/>
                </a:cubicBezTo>
                <a:cubicBezTo>
                  <a:pt x="1509462" y="117188"/>
                  <a:pt x="1526110" y="119477"/>
                  <a:pt x="1540306" y="124055"/>
                </a:cubicBezTo>
                <a:cubicBezTo>
                  <a:pt x="1554502" y="128633"/>
                  <a:pt x="1562705" y="137803"/>
                  <a:pt x="1564916" y="151565"/>
                </a:cubicBezTo>
                <a:cubicBezTo>
                  <a:pt x="1567127" y="165327"/>
                  <a:pt x="1557340" y="166853"/>
                  <a:pt x="1535555" y="156143"/>
                </a:cubicBezTo>
                <a:cubicBezTo>
                  <a:pt x="1513769" y="145434"/>
                  <a:pt x="1498705" y="136742"/>
                  <a:pt x="1490363" y="130068"/>
                </a:cubicBezTo>
                <a:cubicBezTo>
                  <a:pt x="1491163" y="194190"/>
                  <a:pt x="1490217" y="237249"/>
                  <a:pt x="1487524" y="259245"/>
                </a:cubicBezTo>
                <a:cubicBezTo>
                  <a:pt x="1484831" y="281240"/>
                  <a:pt x="1480643" y="292238"/>
                  <a:pt x="1474960" y="292238"/>
                </a:cubicBezTo>
                <a:cubicBezTo>
                  <a:pt x="1470741" y="292238"/>
                  <a:pt x="1466268" y="287199"/>
                  <a:pt x="1461540" y="277120"/>
                </a:cubicBezTo>
                <a:cubicBezTo>
                  <a:pt x="1456813" y="267041"/>
                  <a:pt x="1455324" y="258366"/>
                  <a:pt x="1457074" y="251095"/>
                </a:cubicBezTo>
                <a:cubicBezTo>
                  <a:pt x="1458824" y="243825"/>
                  <a:pt x="1460526" y="236058"/>
                  <a:pt x="1462181" y="227797"/>
                </a:cubicBezTo>
                <a:cubicBezTo>
                  <a:pt x="1463836" y="219536"/>
                  <a:pt x="1465091" y="191450"/>
                  <a:pt x="1465946" y="143538"/>
                </a:cubicBezTo>
                <a:cubicBezTo>
                  <a:pt x="1466800" y="95626"/>
                  <a:pt x="1464230" y="68584"/>
                  <a:pt x="1458234" y="62412"/>
                </a:cubicBezTo>
                <a:cubicBezTo>
                  <a:pt x="1416019" y="69222"/>
                  <a:pt x="1389557" y="73688"/>
                  <a:pt x="1378848" y="75811"/>
                </a:cubicBezTo>
                <a:cubicBezTo>
                  <a:pt x="1368138" y="77934"/>
                  <a:pt x="1358059" y="74078"/>
                  <a:pt x="1348611" y="64243"/>
                </a:cubicBezTo>
                <a:cubicBezTo>
                  <a:pt x="1339163" y="54409"/>
                  <a:pt x="1339509" y="49922"/>
                  <a:pt x="1349649" y="50783"/>
                </a:cubicBezTo>
                <a:cubicBezTo>
                  <a:pt x="1359789" y="51645"/>
                  <a:pt x="1377288" y="50814"/>
                  <a:pt x="1402146" y="48291"/>
                </a:cubicBezTo>
                <a:cubicBezTo>
                  <a:pt x="1427004" y="45768"/>
                  <a:pt x="1452486" y="42580"/>
                  <a:pt x="1478592" y="38728"/>
                </a:cubicBezTo>
                <a:cubicBezTo>
                  <a:pt x="1504698" y="34875"/>
                  <a:pt x="1530414" y="30809"/>
                  <a:pt x="1555739" y="26529"/>
                </a:cubicBezTo>
                <a:cubicBezTo>
                  <a:pt x="1562071" y="25459"/>
                  <a:pt x="1567904" y="24780"/>
                  <a:pt x="1573239" y="24491"/>
                </a:cubicBezTo>
                <a:close/>
                <a:moveTo>
                  <a:pt x="3407083" y="24098"/>
                </a:moveTo>
                <a:cubicBezTo>
                  <a:pt x="3431663" y="20598"/>
                  <a:pt x="3451177" y="32725"/>
                  <a:pt x="3465623" y="60479"/>
                </a:cubicBezTo>
                <a:cubicBezTo>
                  <a:pt x="3474223" y="90716"/>
                  <a:pt x="3462456" y="120722"/>
                  <a:pt x="3430320" y="150497"/>
                </a:cubicBezTo>
                <a:cubicBezTo>
                  <a:pt x="3420743" y="164876"/>
                  <a:pt x="3415955" y="181900"/>
                  <a:pt x="3415955" y="201569"/>
                </a:cubicBezTo>
                <a:lnTo>
                  <a:pt x="3385271" y="201569"/>
                </a:lnTo>
                <a:cubicBezTo>
                  <a:pt x="3384348" y="167033"/>
                  <a:pt x="3398490" y="135582"/>
                  <a:pt x="3427695" y="107218"/>
                </a:cubicBezTo>
                <a:cubicBezTo>
                  <a:pt x="3434247" y="97424"/>
                  <a:pt x="3437109" y="87012"/>
                  <a:pt x="3436282" y="75984"/>
                </a:cubicBezTo>
                <a:cubicBezTo>
                  <a:pt x="3431819" y="60967"/>
                  <a:pt x="3423348" y="53886"/>
                  <a:pt x="3410868" y="54741"/>
                </a:cubicBezTo>
                <a:lnTo>
                  <a:pt x="3405863" y="54741"/>
                </a:lnTo>
                <a:cubicBezTo>
                  <a:pt x="3390466" y="55474"/>
                  <a:pt x="3383195" y="68666"/>
                  <a:pt x="3384050" y="94317"/>
                </a:cubicBezTo>
                <a:lnTo>
                  <a:pt x="3352063" y="94317"/>
                </a:lnTo>
                <a:cubicBezTo>
                  <a:pt x="3351155" y="59211"/>
                  <a:pt x="3362258" y="37656"/>
                  <a:pt x="3385372" y="29652"/>
                </a:cubicBezTo>
                <a:cubicBezTo>
                  <a:pt x="3389130" y="26831"/>
                  <a:pt x="3396367" y="24979"/>
                  <a:pt x="3407083" y="24098"/>
                </a:cubicBezTo>
                <a:close/>
                <a:moveTo>
                  <a:pt x="1869642" y="22104"/>
                </a:moveTo>
                <a:cubicBezTo>
                  <a:pt x="1876411" y="20774"/>
                  <a:pt x="1883431" y="23409"/>
                  <a:pt x="1890702" y="30009"/>
                </a:cubicBezTo>
                <a:cubicBezTo>
                  <a:pt x="1897973" y="36608"/>
                  <a:pt x="1896836" y="41522"/>
                  <a:pt x="1887293" y="44750"/>
                </a:cubicBezTo>
                <a:cubicBezTo>
                  <a:pt x="1877750" y="47979"/>
                  <a:pt x="1853160" y="52259"/>
                  <a:pt x="1813523" y="57590"/>
                </a:cubicBezTo>
                <a:cubicBezTo>
                  <a:pt x="1822028" y="64874"/>
                  <a:pt x="1822656" y="70961"/>
                  <a:pt x="1815405" y="75852"/>
                </a:cubicBezTo>
                <a:cubicBezTo>
                  <a:pt x="1808155" y="80742"/>
                  <a:pt x="1795610" y="93232"/>
                  <a:pt x="1777772" y="113322"/>
                </a:cubicBezTo>
                <a:cubicBezTo>
                  <a:pt x="1804550" y="109958"/>
                  <a:pt x="1827845" y="106800"/>
                  <a:pt x="1847656" y="103850"/>
                </a:cubicBezTo>
                <a:cubicBezTo>
                  <a:pt x="1867468" y="100900"/>
                  <a:pt x="1880772" y="98122"/>
                  <a:pt x="1887568" y="95518"/>
                </a:cubicBezTo>
                <a:cubicBezTo>
                  <a:pt x="1894364" y="92913"/>
                  <a:pt x="1900936" y="93001"/>
                  <a:pt x="1907285" y="95782"/>
                </a:cubicBezTo>
                <a:cubicBezTo>
                  <a:pt x="1913633" y="98563"/>
                  <a:pt x="1921298" y="103955"/>
                  <a:pt x="1930278" y="111958"/>
                </a:cubicBezTo>
                <a:cubicBezTo>
                  <a:pt x="1939258" y="119962"/>
                  <a:pt x="1941343" y="126585"/>
                  <a:pt x="1936535" y="131828"/>
                </a:cubicBezTo>
                <a:cubicBezTo>
                  <a:pt x="1931726" y="137071"/>
                  <a:pt x="1928094" y="145627"/>
                  <a:pt x="1925638" y="157496"/>
                </a:cubicBezTo>
                <a:cubicBezTo>
                  <a:pt x="1923183" y="169366"/>
                  <a:pt x="1921094" y="184325"/>
                  <a:pt x="1919371" y="202373"/>
                </a:cubicBezTo>
                <a:cubicBezTo>
                  <a:pt x="1917649" y="220421"/>
                  <a:pt x="1914118" y="235231"/>
                  <a:pt x="1908780" y="246802"/>
                </a:cubicBezTo>
                <a:cubicBezTo>
                  <a:pt x="1903443" y="258373"/>
                  <a:pt x="1896836" y="266495"/>
                  <a:pt x="1888962" y="271168"/>
                </a:cubicBezTo>
                <a:cubicBezTo>
                  <a:pt x="1881087" y="275841"/>
                  <a:pt x="1875902" y="272172"/>
                  <a:pt x="1873406" y="260160"/>
                </a:cubicBezTo>
                <a:cubicBezTo>
                  <a:pt x="1870910" y="248148"/>
                  <a:pt x="1868719" y="239626"/>
                  <a:pt x="1866834" y="234593"/>
                </a:cubicBezTo>
                <a:cubicBezTo>
                  <a:pt x="1856796" y="233861"/>
                  <a:pt x="1836920" y="234773"/>
                  <a:pt x="1807205" y="237330"/>
                </a:cubicBezTo>
                <a:cubicBezTo>
                  <a:pt x="1777491" y="239887"/>
                  <a:pt x="1752467" y="241946"/>
                  <a:pt x="1732133" y="243506"/>
                </a:cubicBezTo>
                <a:cubicBezTo>
                  <a:pt x="1725337" y="260666"/>
                  <a:pt x="1719517" y="264267"/>
                  <a:pt x="1714675" y="254310"/>
                </a:cubicBezTo>
                <a:cubicBezTo>
                  <a:pt x="1709832" y="244354"/>
                  <a:pt x="1706980" y="230371"/>
                  <a:pt x="1706118" y="212364"/>
                </a:cubicBezTo>
                <a:cubicBezTo>
                  <a:pt x="1705257" y="194356"/>
                  <a:pt x="1703585" y="178709"/>
                  <a:pt x="1701103" y="165422"/>
                </a:cubicBezTo>
                <a:cubicBezTo>
                  <a:pt x="1698620" y="152135"/>
                  <a:pt x="1695005" y="139916"/>
                  <a:pt x="1690257" y="128766"/>
                </a:cubicBezTo>
                <a:cubicBezTo>
                  <a:pt x="1685510" y="117615"/>
                  <a:pt x="1687178" y="112705"/>
                  <a:pt x="1695263" y="114034"/>
                </a:cubicBezTo>
                <a:cubicBezTo>
                  <a:pt x="1703348" y="115363"/>
                  <a:pt x="1709632" y="116642"/>
                  <a:pt x="1714115" y="117869"/>
                </a:cubicBezTo>
                <a:cubicBezTo>
                  <a:pt x="1718598" y="119097"/>
                  <a:pt x="1733781" y="118544"/>
                  <a:pt x="1759663" y="116211"/>
                </a:cubicBezTo>
                <a:cubicBezTo>
                  <a:pt x="1771682" y="97790"/>
                  <a:pt x="1778742" y="84998"/>
                  <a:pt x="1780845" y="77836"/>
                </a:cubicBezTo>
                <a:cubicBezTo>
                  <a:pt x="1782948" y="70673"/>
                  <a:pt x="1783999" y="65105"/>
                  <a:pt x="1783999" y="61130"/>
                </a:cubicBezTo>
                <a:cubicBezTo>
                  <a:pt x="1779631" y="61931"/>
                  <a:pt x="1774527" y="62768"/>
                  <a:pt x="1768687" y="63643"/>
                </a:cubicBezTo>
                <a:cubicBezTo>
                  <a:pt x="1762847" y="64518"/>
                  <a:pt x="1757750" y="64725"/>
                  <a:pt x="1753396" y="64264"/>
                </a:cubicBezTo>
                <a:cubicBezTo>
                  <a:pt x="1749042" y="63803"/>
                  <a:pt x="1743263" y="60164"/>
                  <a:pt x="1736060" y="53347"/>
                </a:cubicBezTo>
                <a:cubicBezTo>
                  <a:pt x="1728857" y="46531"/>
                  <a:pt x="1733367" y="43123"/>
                  <a:pt x="1749591" y="43123"/>
                </a:cubicBezTo>
                <a:cubicBezTo>
                  <a:pt x="1762926" y="43123"/>
                  <a:pt x="1780502" y="41234"/>
                  <a:pt x="1802322" y="37456"/>
                </a:cubicBezTo>
                <a:cubicBezTo>
                  <a:pt x="1824141" y="33678"/>
                  <a:pt x="1839124" y="30507"/>
                  <a:pt x="1847270" y="27943"/>
                </a:cubicBezTo>
                <a:cubicBezTo>
                  <a:pt x="1855416" y="25379"/>
                  <a:pt x="1862873" y="23433"/>
                  <a:pt x="1869642" y="22104"/>
                </a:cubicBezTo>
                <a:close/>
                <a:moveTo>
                  <a:pt x="2868930" y="20153"/>
                </a:moveTo>
                <a:cubicBezTo>
                  <a:pt x="2872752" y="20775"/>
                  <a:pt x="2876832" y="22687"/>
                  <a:pt x="2881169" y="25888"/>
                </a:cubicBezTo>
                <a:cubicBezTo>
                  <a:pt x="2889844" y="32291"/>
                  <a:pt x="2895982" y="38704"/>
                  <a:pt x="2899584" y="45127"/>
                </a:cubicBezTo>
                <a:cubicBezTo>
                  <a:pt x="2903185" y="51550"/>
                  <a:pt x="2900978" y="55786"/>
                  <a:pt x="2892961" y="57834"/>
                </a:cubicBezTo>
                <a:cubicBezTo>
                  <a:pt x="2884944" y="59882"/>
                  <a:pt x="2873569" y="65535"/>
                  <a:pt x="2858838" y="74794"/>
                </a:cubicBezTo>
                <a:cubicBezTo>
                  <a:pt x="2844106" y="84052"/>
                  <a:pt x="2829693" y="93883"/>
                  <a:pt x="2815599" y="104287"/>
                </a:cubicBezTo>
                <a:cubicBezTo>
                  <a:pt x="2826668" y="109035"/>
                  <a:pt x="2830904" y="113678"/>
                  <a:pt x="2828306" y="118215"/>
                </a:cubicBezTo>
                <a:cubicBezTo>
                  <a:pt x="2825708" y="122753"/>
                  <a:pt x="2823999" y="130777"/>
                  <a:pt x="2823179" y="142287"/>
                </a:cubicBezTo>
                <a:cubicBezTo>
                  <a:pt x="2822358" y="153797"/>
                  <a:pt x="2822582" y="170583"/>
                  <a:pt x="2823850" y="192647"/>
                </a:cubicBezTo>
                <a:cubicBezTo>
                  <a:pt x="2825118" y="214710"/>
                  <a:pt x="2825535" y="231307"/>
                  <a:pt x="2825101" y="242437"/>
                </a:cubicBezTo>
                <a:cubicBezTo>
                  <a:pt x="2824667" y="253568"/>
                  <a:pt x="2819475" y="265501"/>
                  <a:pt x="2809525" y="278239"/>
                </a:cubicBezTo>
                <a:cubicBezTo>
                  <a:pt x="2799575" y="290977"/>
                  <a:pt x="2791823" y="292649"/>
                  <a:pt x="2786268" y="283255"/>
                </a:cubicBezTo>
                <a:cubicBezTo>
                  <a:pt x="2780713" y="273861"/>
                  <a:pt x="2772696" y="263833"/>
                  <a:pt x="2762217" y="253171"/>
                </a:cubicBezTo>
                <a:cubicBezTo>
                  <a:pt x="2751738" y="242509"/>
                  <a:pt x="2752108" y="238666"/>
                  <a:pt x="2763326" y="241644"/>
                </a:cubicBezTo>
                <a:cubicBezTo>
                  <a:pt x="2774544" y="244621"/>
                  <a:pt x="2782270" y="245985"/>
                  <a:pt x="2786502" y="245734"/>
                </a:cubicBezTo>
                <a:cubicBezTo>
                  <a:pt x="2790734" y="245483"/>
                  <a:pt x="2793427" y="242278"/>
                  <a:pt x="2794580" y="236120"/>
                </a:cubicBezTo>
                <a:cubicBezTo>
                  <a:pt x="2795733" y="229961"/>
                  <a:pt x="2796520" y="214860"/>
                  <a:pt x="2796940" y="190816"/>
                </a:cubicBezTo>
                <a:cubicBezTo>
                  <a:pt x="2797361" y="166772"/>
                  <a:pt x="2796744" y="148137"/>
                  <a:pt x="2795089" y="134911"/>
                </a:cubicBezTo>
                <a:cubicBezTo>
                  <a:pt x="2793434" y="121685"/>
                  <a:pt x="2790243" y="111375"/>
                  <a:pt x="2785515" y="103982"/>
                </a:cubicBezTo>
                <a:cubicBezTo>
                  <a:pt x="2780788" y="96589"/>
                  <a:pt x="2781381" y="93344"/>
                  <a:pt x="2787296" y="94246"/>
                </a:cubicBezTo>
                <a:cubicBezTo>
                  <a:pt x="2793210" y="95148"/>
                  <a:pt x="2798738" y="95972"/>
                  <a:pt x="2803879" y="96718"/>
                </a:cubicBezTo>
                <a:cubicBezTo>
                  <a:pt x="2824756" y="77171"/>
                  <a:pt x="2839138" y="63162"/>
                  <a:pt x="2847026" y="54690"/>
                </a:cubicBezTo>
                <a:cubicBezTo>
                  <a:pt x="2854914" y="46219"/>
                  <a:pt x="2850675" y="43472"/>
                  <a:pt x="2834309" y="46449"/>
                </a:cubicBezTo>
                <a:cubicBezTo>
                  <a:pt x="2817942" y="49427"/>
                  <a:pt x="2799426" y="53015"/>
                  <a:pt x="2778760" y="57213"/>
                </a:cubicBezTo>
                <a:cubicBezTo>
                  <a:pt x="2758093" y="61412"/>
                  <a:pt x="2744586" y="64817"/>
                  <a:pt x="2738238" y="67428"/>
                </a:cubicBezTo>
                <a:cubicBezTo>
                  <a:pt x="2731889" y="70039"/>
                  <a:pt x="2725144" y="69975"/>
                  <a:pt x="2718002" y="67234"/>
                </a:cubicBezTo>
                <a:cubicBezTo>
                  <a:pt x="2710860" y="64494"/>
                  <a:pt x="2704674" y="59574"/>
                  <a:pt x="2699445" y="52472"/>
                </a:cubicBezTo>
                <a:cubicBezTo>
                  <a:pt x="2694216" y="45371"/>
                  <a:pt x="2697098" y="42254"/>
                  <a:pt x="2708093" y="43123"/>
                </a:cubicBezTo>
                <a:cubicBezTo>
                  <a:pt x="2719087" y="43991"/>
                  <a:pt x="2735542" y="43370"/>
                  <a:pt x="2757456" y="41261"/>
                </a:cubicBezTo>
                <a:cubicBezTo>
                  <a:pt x="2779370" y="39151"/>
                  <a:pt x="2799993" y="36418"/>
                  <a:pt x="2819323" y="33061"/>
                </a:cubicBezTo>
                <a:cubicBezTo>
                  <a:pt x="2838653" y="29703"/>
                  <a:pt x="2851625" y="26068"/>
                  <a:pt x="2858238" y="22154"/>
                </a:cubicBezTo>
                <a:cubicBezTo>
                  <a:pt x="2861544" y="20198"/>
                  <a:pt x="2865108" y="19530"/>
                  <a:pt x="2868930" y="20153"/>
                </a:cubicBezTo>
                <a:close/>
                <a:moveTo>
                  <a:pt x="2226063" y="19262"/>
                </a:moveTo>
                <a:cubicBezTo>
                  <a:pt x="2231026" y="19929"/>
                  <a:pt x="2237079" y="22015"/>
                  <a:pt x="2244221" y="25522"/>
                </a:cubicBezTo>
                <a:cubicBezTo>
                  <a:pt x="2258491" y="32644"/>
                  <a:pt x="2263924" y="38646"/>
                  <a:pt x="2260519" y="43530"/>
                </a:cubicBezTo>
                <a:cubicBezTo>
                  <a:pt x="2257114" y="48413"/>
                  <a:pt x="2255412" y="64467"/>
                  <a:pt x="2255412" y="91692"/>
                </a:cubicBezTo>
                <a:cubicBezTo>
                  <a:pt x="2255412" y="120532"/>
                  <a:pt x="2255615" y="143023"/>
                  <a:pt x="2256022" y="159165"/>
                </a:cubicBezTo>
                <a:cubicBezTo>
                  <a:pt x="2256429" y="175307"/>
                  <a:pt x="2257708" y="193939"/>
                  <a:pt x="2259858" y="215060"/>
                </a:cubicBezTo>
                <a:cubicBezTo>
                  <a:pt x="2262008" y="236181"/>
                  <a:pt x="2259525" y="255175"/>
                  <a:pt x="2252411" y="272043"/>
                </a:cubicBezTo>
                <a:cubicBezTo>
                  <a:pt x="2245296" y="288911"/>
                  <a:pt x="2239005" y="292849"/>
                  <a:pt x="2233538" y="283855"/>
                </a:cubicBezTo>
                <a:cubicBezTo>
                  <a:pt x="2228071" y="274861"/>
                  <a:pt x="2218834" y="263982"/>
                  <a:pt x="2205825" y="251217"/>
                </a:cubicBezTo>
                <a:cubicBezTo>
                  <a:pt x="2192816" y="238453"/>
                  <a:pt x="2190394" y="232962"/>
                  <a:pt x="2198561" y="234746"/>
                </a:cubicBezTo>
                <a:cubicBezTo>
                  <a:pt x="2206727" y="236530"/>
                  <a:pt x="2213655" y="238019"/>
                  <a:pt x="2219346" y="239212"/>
                </a:cubicBezTo>
                <a:cubicBezTo>
                  <a:pt x="2225036" y="240406"/>
                  <a:pt x="2228614" y="237781"/>
                  <a:pt x="2230079" y="231338"/>
                </a:cubicBezTo>
                <a:cubicBezTo>
                  <a:pt x="2231544" y="224894"/>
                  <a:pt x="2232277" y="209844"/>
                  <a:pt x="2232277" y="186187"/>
                </a:cubicBezTo>
                <a:cubicBezTo>
                  <a:pt x="2232277" y="161620"/>
                  <a:pt x="2231856" y="137037"/>
                  <a:pt x="2231015" y="112437"/>
                </a:cubicBezTo>
                <a:cubicBezTo>
                  <a:pt x="2230174" y="87836"/>
                  <a:pt x="2228940" y="71070"/>
                  <a:pt x="2227312" y="62137"/>
                </a:cubicBezTo>
                <a:cubicBezTo>
                  <a:pt x="2225684" y="53205"/>
                  <a:pt x="2223914" y="47399"/>
                  <a:pt x="2222001" y="44720"/>
                </a:cubicBezTo>
                <a:cubicBezTo>
                  <a:pt x="2220088" y="42041"/>
                  <a:pt x="2210698" y="42373"/>
                  <a:pt x="2193830" y="45717"/>
                </a:cubicBezTo>
                <a:cubicBezTo>
                  <a:pt x="2176962" y="49061"/>
                  <a:pt x="2163960" y="52038"/>
                  <a:pt x="2154823" y="54649"/>
                </a:cubicBezTo>
                <a:cubicBezTo>
                  <a:pt x="2145687" y="57261"/>
                  <a:pt x="2136948" y="55141"/>
                  <a:pt x="2128606" y="48291"/>
                </a:cubicBezTo>
                <a:cubicBezTo>
                  <a:pt x="2120263" y="41441"/>
                  <a:pt x="2120799" y="38015"/>
                  <a:pt x="2130213" y="38015"/>
                </a:cubicBezTo>
                <a:cubicBezTo>
                  <a:pt x="2136792" y="38015"/>
                  <a:pt x="2151083" y="36354"/>
                  <a:pt x="2173085" y="33030"/>
                </a:cubicBezTo>
                <a:cubicBezTo>
                  <a:pt x="2195088" y="29707"/>
                  <a:pt x="2208874" y="25871"/>
                  <a:pt x="2214442" y="21524"/>
                </a:cubicBezTo>
                <a:cubicBezTo>
                  <a:pt x="2217226" y="19350"/>
                  <a:pt x="2221100" y="18596"/>
                  <a:pt x="2226063" y="19262"/>
                </a:cubicBezTo>
                <a:close/>
                <a:moveTo>
                  <a:pt x="907826" y="19102"/>
                </a:moveTo>
                <a:cubicBezTo>
                  <a:pt x="910393" y="19024"/>
                  <a:pt x="913088" y="19458"/>
                  <a:pt x="915909" y="20405"/>
                </a:cubicBezTo>
                <a:cubicBezTo>
                  <a:pt x="921552" y="22297"/>
                  <a:pt x="926944" y="26078"/>
                  <a:pt x="932086" y="31748"/>
                </a:cubicBezTo>
                <a:cubicBezTo>
                  <a:pt x="937227" y="37418"/>
                  <a:pt x="937573" y="41997"/>
                  <a:pt x="933123" y="45483"/>
                </a:cubicBezTo>
                <a:cubicBezTo>
                  <a:pt x="928674" y="48969"/>
                  <a:pt x="925239" y="55162"/>
                  <a:pt x="922817" y="64060"/>
                </a:cubicBezTo>
                <a:cubicBezTo>
                  <a:pt x="920396" y="72959"/>
                  <a:pt x="918273" y="80827"/>
                  <a:pt x="916449" y="87663"/>
                </a:cubicBezTo>
                <a:cubicBezTo>
                  <a:pt x="914624" y="94500"/>
                  <a:pt x="909446" y="100723"/>
                  <a:pt x="900913" y="106332"/>
                </a:cubicBezTo>
                <a:cubicBezTo>
                  <a:pt x="892381" y="111942"/>
                  <a:pt x="886816" y="111769"/>
                  <a:pt x="884218" y="105814"/>
                </a:cubicBezTo>
                <a:cubicBezTo>
                  <a:pt x="881620" y="99858"/>
                  <a:pt x="877015" y="93663"/>
                  <a:pt x="870402" y="87226"/>
                </a:cubicBezTo>
                <a:cubicBezTo>
                  <a:pt x="863789" y="80789"/>
                  <a:pt x="864559" y="78005"/>
                  <a:pt x="872711" y="78873"/>
                </a:cubicBezTo>
                <a:cubicBezTo>
                  <a:pt x="880864" y="79741"/>
                  <a:pt x="885747" y="80169"/>
                  <a:pt x="887362" y="80155"/>
                </a:cubicBezTo>
                <a:cubicBezTo>
                  <a:pt x="888433" y="80155"/>
                  <a:pt x="889769" y="79192"/>
                  <a:pt x="891370" y="77266"/>
                </a:cubicBezTo>
                <a:cubicBezTo>
                  <a:pt x="892971" y="75340"/>
                  <a:pt x="894819" y="69853"/>
                  <a:pt x="896915" y="60805"/>
                </a:cubicBezTo>
                <a:cubicBezTo>
                  <a:pt x="899011" y="51757"/>
                  <a:pt x="899804" y="46358"/>
                  <a:pt x="899295" y="44608"/>
                </a:cubicBezTo>
                <a:cubicBezTo>
                  <a:pt x="898787" y="42858"/>
                  <a:pt x="897037" y="42183"/>
                  <a:pt x="894046" y="42583"/>
                </a:cubicBezTo>
                <a:cubicBezTo>
                  <a:pt x="891055" y="42984"/>
                  <a:pt x="883747" y="44391"/>
                  <a:pt x="872121" y="46806"/>
                </a:cubicBezTo>
                <a:cubicBezTo>
                  <a:pt x="878076" y="51526"/>
                  <a:pt x="879412" y="55721"/>
                  <a:pt x="876130" y="59390"/>
                </a:cubicBezTo>
                <a:cubicBezTo>
                  <a:pt x="872847" y="63060"/>
                  <a:pt x="866709" y="72172"/>
                  <a:pt x="857715" y="86727"/>
                </a:cubicBezTo>
                <a:cubicBezTo>
                  <a:pt x="848722" y="101283"/>
                  <a:pt x="836720" y="112572"/>
                  <a:pt x="821710" y="120596"/>
                </a:cubicBezTo>
                <a:cubicBezTo>
                  <a:pt x="806700" y="128620"/>
                  <a:pt x="804143" y="126487"/>
                  <a:pt x="814039" y="114197"/>
                </a:cubicBezTo>
                <a:cubicBezTo>
                  <a:pt x="823935" y="101907"/>
                  <a:pt x="831823" y="89881"/>
                  <a:pt x="837703" y="78120"/>
                </a:cubicBezTo>
                <a:cubicBezTo>
                  <a:pt x="843584" y="66360"/>
                  <a:pt x="847345" y="57291"/>
                  <a:pt x="848986" y="50916"/>
                </a:cubicBezTo>
                <a:cubicBezTo>
                  <a:pt x="846042" y="52611"/>
                  <a:pt x="843072" y="53673"/>
                  <a:pt x="840074" y="54100"/>
                </a:cubicBezTo>
                <a:cubicBezTo>
                  <a:pt x="837076" y="54527"/>
                  <a:pt x="831853" y="51821"/>
                  <a:pt x="824406" y="45981"/>
                </a:cubicBezTo>
                <a:cubicBezTo>
                  <a:pt x="816959" y="40142"/>
                  <a:pt x="818831" y="36944"/>
                  <a:pt x="830022" y="36388"/>
                </a:cubicBezTo>
                <a:cubicBezTo>
                  <a:pt x="841213" y="35831"/>
                  <a:pt x="854602" y="33658"/>
                  <a:pt x="870188" y="29866"/>
                </a:cubicBezTo>
                <a:cubicBezTo>
                  <a:pt x="885775" y="26075"/>
                  <a:pt x="895881" y="23077"/>
                  <a:pt x="900506" y="20872"/>
                </a:cubicBezTo>
                <a:cubicBezTo>
                  <a:pt x="902819" y="19770"/>
                  <a:pt x="905259" y="19180"/>
                  <a:pt x="907826" y="19102"/>
                </a:cubicBezTo>
                <a:close/>
                <a:moveTo>
                  <a:pt x="2577565" y="18889"/>
                </a:moveTo>
                <a:cubicBezTo>
                  <a:pt x="2586091" y="17152"/>
                  <a:pt x="2592646" y="19265"/>
                  <a:pt x="2597231" y="25227"/>
                </a:cubicBezTo>
                <a:cubicBezTo>
                  <a:pt x="2601816" y="31189"/>
                  <a:pt x="2598994" y="35397"/>
                  <a:pt x="2588766" y="37853"/>
                </a:cubicBezTo>
                <a:cubicBezTo>
                  <a:pt x="2578539" y="40308"/>
                  <a:pt x="2561521" y="43638"/>
                  <a:pt x="2537714" y="47843"/>
                </a:cubicBezTo>
                <a:cubicBezTo>
                  <a:pt x="2546233" y="51357"/>
                  <a:pt x="2548878" y="55460"/>
                  <a:pt x="2545650" y="60154"/>
                </a:cubicBezTo>
                <a:cubicBezTo>
                  <a:pt x="2542422" y="64847"/>
                  <a:pt x="2536371" y="72783"/>
                  <a:pt x="2527500" y="83960"/>
                </a:cubicBezTo>
                <a:cubicBezTo>
                  <a:pt x="2541594" y="80759"/>
                  <a:pt x="2551486" y="77619"/>
                  <a:pt x="2557177" y="74539"/>
                </a:cubicBezTo>
                <a:cubicBezTo>
                  <a:pt x="2562867" y="71460"/>
                  <a:pt x="2570623" y="72555"/>
                  <a:pt x="2580444" y="77825"/>
                </a:cubicBezTo>
                <a:cubicBezTo>
                  <a:pt x="2590265" y="83095"/>
                  <a:pt x="2594274" y="88033"/>
                  <a:pt x="2592470" y="92638"/>
                </a:cubicBezTo>
                <a:cubicBezTo>
                  <a:pt x="2590666" y="97244"/>
                  <a:pt x="2589173" y="101320"/>
                  <a:pt x="2587993" y="104867"/>
                </a:cubicBezTo>
                <a:cubicBezTo>
                  <a:pt x="2586813" y="108415"/>
                  <a:pt x="2586643" y="116740"/>
                  <a:pt x="2587485" y="129844"/>
                </a:cubicBezTo>
                <a:cubicBezTo>
                  <a:pt x="2588326" y="142948"/>
                  <a:pt x="2587688" y="156476"/>
                  <a:pt x="2585572" y="170427"/>
                </a:cubicBezTo>
                <a:cubicBezTo>
                  <a:pt x="2583456" y="184379"/>
                  <a:pt x="2578969" y="187903"/>
                  <a:pt x="2572112" y="180998"/>
                </a:cubicBezTo>
                <a:cubicBezTo>
                  <a:pt x="2565255" y="174093"/>
                  <a:pt x="2562254" y="168508"/>
                  <a:pt x="2563108" y="164242"/>
                </a:cubicBezTo>
                <a:cubicBezTo>
                  <a:pt x="2563963" y="159975"/>
                  <a:pt x="2564601" y="149463"/>
                  <a:pt x="2565021" y="132703"/>
                </a:cubicBezTo>
                <a:cubicBezTo>
                  <a:pt x="2565441" y="115943"/>
                  <a:pt x="2564983" y="104932"/>
                  <a:pt x="2563647" y="99669"/>
                </a:cubicBezTo>
                <a:cubicBezTo>
                  <a:pt x="2562311" y="94405"/>
                  <a:pt x="2557594" y="92967"/>
                  <a:pt x="2549496" y="95355"/>
                </a:cubicBezTo>
                <a:lnTo>
                  <a:pt x="2510917" y="102599"/>
                </a:lnTo>
                <a:cubicBezTo>
                  <a:pt x="2510917" y="114943"/>
                  <a:pt x="2510415" y="131760"/>
                  <a:pt x="2509411" y="153050"/>
                </a:cubicBezTo>
                <a:cubicBezTo>
                  <a:pt x="2508407" y="174341"/>
                  <a:pt x="2504124" y="182022"/>
                  <a:pt x="2496561" y="176094"/>
                </a:cubicBezTo>
                <a:cubicBezTo>
                  <a:pt x="2488999" y="170166"/>
                  <a:pt x="2485648" y="163879"/>
                  <a:pt x="2486510" y="157232"/>
                </a:cubicBezTo>
                <a:cubicBezTo>
                  <a:pt x="2487371" y="150585"/>
                  <a:pt x="2488222" y="140533"/>
                  <a:pt x="2489063" y="127077"/>
                </a:cubicBezTo>
                <a:cubicBezTo>
                  <a:pt x="2489904" y="113620"/>
                  <a:pt x="2488623" y="103711"/>
                  <a:pt x="2485218" y="97349"/>
                </a:cubicBezTo>
                <a:cubicBezTo>
                  <a:pt x="2481813" y="90987"/>
                  <a:pt x="2483542" y="87806"/>
                  <a:pt x="2490406" y="87806"/>
                </a:cubicBezTo>
                <a:cubicBezTo>
                  <a:pt x="2495073" y="87806"/>
                  <a:pt x="2498752" y="88016"/>
                  <a:pt x="2501445" y="88437"/>
                </a:cubicBezTo>
                <a:cubicBezTo>
                  <a:pt x="2504138" y="88857"/>
                  <a:pt x="2507790" y="88559"/>
                  <a:pt x="2512402" y="87541"/>
                </a:cubicBezTo>
                <a:cubicBezTo>
                  <a:pt x="2518113" y="67465"/>
                  <a:pt x="2520493" y="55684"/>
                  <a:pt x="2519544" y="52198"/>
                </a:cubicBezTo>
                <a:cubicBezTo>
                  <a:pt x="2514213" y="53866"/>
                  <a:pt x="2509157" y="54921"/>
                  <a:pt x="2504375" y="55362"/>
                </a:cubicBezTo>
                <a:cubicBezTo>
                  <a:pt x="2499593" y="55803"/>
                  <a:pt x="2493502" y="53456"/>
                  <a:pt x="2486103" y="48321"/>
                </a:cubicBezTo>
                <a:cubicBezTo>
                  <a:pt x="2478703" y="43187"/>
                  <a:pt x="2480612" y="39775"/>
                  <a:pt x="2491831" y="38087"/>
                </a:cubicBezTo>
                <a:cubicBezTo>
                  <a:pt x="2503049" y="36398"/>
                  <a:pt x="2513548" y="34275"/>
                  <a:pt x="2523329" y="31718"/>
                </a:cubicBezTo>
                <a:cubicBezTo>
                  <a:pt x="2533109" y="29161"/>
                  <a:pt x="2542462" y="26817"/>
                  <a:pt x="2551388" y="24688"/>
                </a:cubicBezTo>
                <a:cubicBezTo>
                  <a:pt x="2560314" y="22558"/>
                  <a:pt x="2569039" y="20625"/>
                  <a:pt x="2577565" y="18889"/>
                </a:cubicBezTo>
                <a:close/>
                <a:moveTo>
                  <a:pt x="2059637" y="16681"/>
                </a:moveTo>
                <a:cubicBezTo>
                  <a:pt x="2064555" y="15562"/>
                  <a:pt x="2071524" y="17207"/>
                  <a:pt x="2080545" y="21615"/>
                </a:cubicBezTo>
                <a:cubicBezTo>
                  <a:pt x="2090013" y="25400"/>
                  <a:pt x="2097691" y="31023"/>
                  <a:pt x="2103578" y="38483"/>
                </a:cubicBezTo>
                <a:cubicBezTo>
                  <a:pt x="2109465" y="45944"/>
                  <a:pt x="2110242" y="53286"/>
                  <a:pt x="2105908" y="60510"/>
                </a:cubicBezTo>
                <a:cubicBezTo>
                  <a:pt x="2101574" y="67733"/>
                  <a:pt x="2095975" y="69025"/>
                  <a:pt x="2089111" y="64386"/>
                </a:cubicBezTo>
                <a:cubicBezTo>
                  <a:pt x="2082247" y="59747"/>
                  <a:pt x="2074389" y="50916"/>
                  <a:pt x="2065538" y="37893"/>
                </a:cubicBezTo>
                <a:cubicBezTo>
                  <a:pt x="2056687" y="24871"/>
                  <a:pt x="2054720" y="17800"/>
                  <a:pt x="2059637" y="16681"/>
                </a:cubicBezTo>
                <a:close/>
                <a:moveTo>
                  <a:pt x="2447468" y="16528"/>
                </a:moveTo>
                <a:cubicBezTo>
                  <a:pt x="2449896" y="16203"/>
                  <a:pt x="2452261" y="16386"/>
                  <a:pt x="2454564" y="17078"/>
                </a:cubicBezTo>
                <a:cubicBezTo>
                  <a:pt x="2459169" y="18461"/>
                  <a:pt x="2465243" y="21198"/>
                  <a:pt x="2472785" y="25288"/>
                </a:cubicBezTo>
                <a:cubicBezTo>
                  <a:pt x="2480327" y="29378"/>
                  <a:pt x="2482532" y="33308"/>
                  <a:pt x="2479398" y="37079"/>
                </a:cubicBezTo>
                <a:cubicBezTo>
                  <a:pt x="2476265" y="40850"/>
                  <a:pt x="2473711" y="46280"/>
                  <a:pt x="2471737" y="53368"/>
                </a:cubicBezTo>
                <a:cubicBezTo>
                  <a:pt x="2469764" y="60455"/>
                  <a:pt x="2467247" y="70561"/>
                  <a:pt x="2464188" y="83686"/>
                </a:cubicBezTo>
                <a:cubicBezTo>
                  <a:pt x="2461129" y="96810"/>
                  <a:pt x="2457385" y="106119"/>
                  <a:pt x="2452956" y="111613"/>
                </a:cubicBezTo>
                <a:cubicBezTo>
                  <a:pt x="2448528" y="117106"/>
                  <a:pt x="2444047" y="116028"/>
                  <a:pt x="2439517" y="108377"/>
                </a:cubicBezTo>
                <a:lnTo>
                  <a:pt x="2413370" y="114136"/>
                </a:lnTo>
                <a:cubicBezTo>
                  <a:pt x="2412448" y="119657"/>
                  <a:pt x="2409613" y="122417"/>
                  <a:pt x="2404865" y="122417"/>
                </a:cubicBezTo>
                <a:cubicBezTo>
                  <a:pt x="2400917" y="122417"/>
                  <a:pt x="2398001" y="116781"/>
                  <a:pt x="2396115" y="105508"/>
                </a:cubicBezTo>
                <a:cubicBezTo>
                  <a:pt x="2394230" y="94236"/>
                  <a:pt x="2391622" y="81939"/>
                  <a:pt x="2388292" y="68618"/>
                </a:cubicBezTo>
                <a:cubicBezTo>
                  <a:pt x="2384961" y="55297"/>
                  <a:pt x="2381770" y="45802"/>
                  <a:pt x="2378718" y="40131"/>
                </a:cubicBezTo>
                <a:cubicBezTo>
                  <a:pt x="2375666" y="34461"/>
                  <a:pt x="2377992" y="31626"/>
                  <a:pt x="2385697" y="31626"/>
                </a:cubicBezTo>
                <a:lnTo>
                  <a:pt x="2398476" y="31626"/>
                </a:lnTo>
                <a:cubicBezTo>
                  <a:pt x="2401433" y="31626"/>
                  <a:pt x="2407815" y="30198"/>
                  <a:pt x="2417623" y="27343"/>
                </a:cubicBezTo>
                <a:cubicBezTo>
                  <a:pt x="2427430" y="24488"/>
                  <a:pt x="2434888" y="21717"/>
                  <a:pt x="2439995" y="19031"/>
                </a:cubicBezTo>
                <a:cubicBezTo>
                  <a:pt x="2442549" y="17688"/>
                  <a:pt x="2445039" y="16854"/>
                  <a:pt x="2447468" y="16528"/>
                </a:cubicBezTo>
                <a:close/>
                <a:moveTo>
                  <a:pt x="1136471" y="14822"/>
                </a:moveTo>
                <a:cubicBezTo>
                  <a:pt x="1137832" y="14599"/>
                  <a:pt x="1139597" y="14714"/>
                  <a:pt x="1141768" y="15165"/>
                </a:cubicBezTo>
                <a:cubicBezTo>
                  <a:pt x="1150449" y="16969"/>
                  <a:pt x="1158134" y="19574"/>
                  <a:pt x="1164821" y="22978"/>
                </a:cubicBezTo>
                <a:cubicBezTo>
                  <a:pt x="1171509" y="26383"/>
                  <a:pt x="1174198" y="30961"/>
                  <a:pt x="1172889" y="36713"/>
                </a:cubicBezTo>
                <a:cubicBezTo>
                  <a:pt x="1171580" y="42465"/>
                  <a:pt x="1170515" y="50848"/>
                  <a:pt x="1169695" y="61863"/>
                </a:cubicBezTo>
                <a:cubicBezTo>
                  <a:pt x="1168874" y="72878"/>
                  <a:pt x="1168464" y="80671"/>
                  <a:pt x="1168464" y="85242"/>
                </a:cubicBezTo>
                <a:cubicBezTo>
                  <a:pt x="1174717" y="83777"/>
                  <a:pt x="1180489" y="81281"/>
                  <a:pt x="1185779" y="77754"/>
                </a:cubicBezTo>
                <a:cubicBezTo>
                  <a:pt x="1191070" y="74227"/>
                  <a:pt x="1200148" y="76320"/>
                  <a:pt x="1213015" y="84031"/>
                </a:cubicBezTo>
                <a:cubicBezTo>
                  <a:pt x="1225881" y="91743"/>
                  <a:pt x="1229903" y="97868"/>
                  <a:pt x="1225081" y="102405"/>
                </a:cubicBezTo>
                <a:cubicBezTo>
                  <a:pt x="1220258" y="106943"/>
                  <a:pt x="1214585" y="120796"/>
                  <a:pt x="1208060" y="143965"/>
                </a:cubicBezTo>
                <a:cubicBezTo>
                  <a:pt x="1222548" y="142365"/>
                  <a:pt x="1233339" y="140476"/>
                  <a:pt x="1240433" y="138298"/>
                </a:cubicBezTo>
                <a:cubicBezTo>
                  <a:pt x="1247528" y="136121"/>
                  <a:pt x="1254317" y="135731"/>
                  <a:pt x="1260801" y="137128"/>
                </a:cubicBezTo>
                <a:cubicBezTo>
                  <a:pt x="1267285" y="138526"/>
                  <a:pt x="1272884" y="143019"/>
                  <a:pt x="1277598" y="150609"/>
                </a:cubicBezTo>
                <a:cubicBezTo>
                  <a:pt x="1282312" y="158198"/>
                  <a:pt x="1277832" y="161993"/>
                  <a:pt x="1264158" y="161993"/>
                </a:cubicBezTo>
                <a:cubicBezTo>
                  <a:pt x="1253374" y="161993"/>
                  <a:pt x="1238832" y="163058"/>
                  <a:pt x="1220533" y="165188"/>
                </a:cubicBezTo>
                <a:cubicBezTo>
                  <a:pt x="1202234" y="167318"/>
                  <a:pt x="1183602" y="169420"/>
                  <a:pt x="1164638" y="171496"/>
                </a:cubicBezTo>
                <a:cubicBezTo>
                  <a:pt x="1173659" y="182239"/>
                  <a:pt x="1185091" y="194953"/>
                  <a:pt x="1198934" y="209637"/>
                </a:cubicBezTo>
                <a:cubicBezTo>
                  <a:pt x="1212777" y="224321"/>
                  <a:pt x="1224688" y="234363"/>
                  <a:pt x="1234665" y="239762"/>
                </a:cubicBezTo>
                <a:cubicBezTo>
                  <a:pt x="1244642" y="245161"/>
                  <a:pt x="1254619" y="249813"/>
                  <a:pt x="1264596" y="253720"/>
                </a:cubicBezTo>
                <a:cubicBezTo>
                  <a:pt x="1274573" y="257627"/>
                  <a:pt x="1278554" y="260967"/>
                  <a:pt x="1276540" y="263741"/>
                </a:cubicBezTo>
                <a:cubicBezTo>
                  <a:pt x="1274526" y="266515"/>
                  <a:pt x="1268062" y="268126"/>
                  <a:pt x="1257149" y="268574"/>
                </a:cubicBezTo>
                <a:cubicBezTo>
                  <a:pt x="1246236" y="269022"/>
                  <a:pt x="1234488" y="268354"/>
                  <a:pt x="1221907" y="266570"/>
                </a:cubicBezTo>
                <a:cubicBezTo>
                  <a:pt x="1209325" y="264786"/>
                  <a:pt x="1199043" y="257457"/>
                  <a:pt x="1191060" y="244584"/>
                </a:cubicBezTo>
                <a:cubicBezTo>
                  <a:pt x="1183077" y="231711"/>
                  <a:pt x="1177017" y="221971"/>
                  <a:pt x="1172879" y="215365"/>
                </a:cubicBezTo>
                <a:lnTo>
                  <a:pt x="1158514" y="183704"/>
                </a:lnTo>
                <a:cubicBezTo>
                  <a:pt x="1154688" y="205381"/>
                  <a:pt x="1145963" y="223697"/>
                  <a:pt x="1132337" y="238653"/>
                </a:cubicBezTo>
                <a:cubicBezTo>
                  <a:pt x="1118710" y="253608"/>
                  <a:pt x="1102361" y="264148"/>
                  <a:pt x="1083289" y="270273"/>
                </a:cubicBezTo>
                <a:cubicBezTo>
                  <a:pt x="1064216" y="276398"/>
                  <a:pt x="1061829" y="274295"/>
                  <a:pt x="1076126" y="263965"/>
                </a:cubicBezTo>
                <a:cubicBezTo>
                  <a:pt x="1090424" y="253635"/>
                  <a:pt x="1103209" y="241376"/>
                  <a:pt x="1114482" y="227187"/>
                </a:cubicBezTo>
                <a:cubicBezTo>
                  <a:pt x="1125754" y="212998"/>
                  <a:pt x="1133913" y="195526"/>
                  <a:pt x="1138960" y="174772"/>
                </a:cubicBezTo>
                <a:cubicBezTo>
                  <a:pt x="1127402" y="177322"/>
                  <a:pt x="1116696" y="179662"/>
                  <a:pt x="1106841" y="181791"/>
                </a:cubicBezTo>
                <a:cubicBezTo>
                  <a:pt x="1096986" y="183921"/>
                  <a:pt x="1088169" y="180917"/>
                  <a:pt x="1080389" y="172777"/>
                </a:cubicBezTo>
                <a:lnTo>
                  <a:pt x="1076372" y="165639"/>
                </a:lnTo>
                <a:lnTo>
                  <a:pt x="1065362" y="187763"/>
                </a:lnTo>
                <a:cubicBezTo>
                  <a:pt x="1053913" y="208972"/>
                  <a:pt x="1046904" y="225729"/>
                  <a:pt x="1044333" y="238032"/>
                </a:cubicBezTo>
                <a:cubicBezTo>
                  <a:pt x="1041763" y="250336"/>
                  <a:pt x="1036554" y="252794"/>
                  <a:pt x="1028706" y="245408"/>
                </a:cubicBezTo>
                <a:cubicBezTo>
                  <a:pt x="1020859" y="238022"/>
                  <a:pt x="1015141" y="229157"/>
                  <a:pt x="1011553" y="218814"/>
                </a:cubicBezTo>
                <a:cubicBezTo>
                  <a:pt x="1007965" y="208471"/>
                  <a:pt x="1009986" y="202827"/>
                  <a:pt x="1017617" y="201885"/>
                </a:cubicBezTo>
                <a:cubicBezTo>
                  <a:pt x="1025247" y="200942"/>
                  <a:pt x="1035485" y="190833"/>
                  <a:pt x="1048331" y="171557"/>
                </a:cubicBezTo>
                <a:cubicBezTo>
                  <a:pt x="1079056" y="134443"/>
                  <a:pt x="1092438" y="122563"/>
                  <a:pt x="1088477" y="135918"/>
                </a:cubicBezTo>
                <a:cubicBezTo>
                  <a:pt x="1086497" y="142595"/>
                  <a:pt x="1083580" y="150254"/>
                  <a:pt x="1079728" y="158895"/>
                </a:cubicBezTo>
                <a:lnTo>
                  <a:pt x="1077465" y="163443"/>
                </a:lnTo>
                <a:lnTo>
                  <a:pt x="1083848" y="161871"/>
                </a:lnTo>
                <a:cubicBezTo>
                  <a:pt x="1093934" y="162739"/>
                  <a:pt x="1113193" y="160406"/>
                  <a:pt x="1141625" y="154872"/>
                </a:cubicBezTo>
                <a:cubicBezTo>
                  <a:pt x="1143253" y="132137"/>
                  <a:pt x="1144067" y="117486"/>
                  <a:pt x="1144067" y="110921"/>
                </a:cubicBezTo>
                <a:cubicBezTo>
                  <a:pt x="1143443" y="111775"/>
                  <a:pt x="1139089" y="113268"/>
                  <a:pt x="1131004" y="115397"/>
                </a:cubicBezTo>
                <a:cubicBezTo>
                  <a:pt x="1122919" y="117527"/>
                  <a:pt x="1115414" y="114736"/>
                  <a:pt x="1108489" y="107024"/>
                </a:cubicBezTo>
                <a:cubicBezTo>
                  <a:pt x="1101564" y="99312"/>
                  <a:pt x="1101859" y="95667"/>
                  <a:pt x="1109374" y="96087"/>
                </a:cubicBezTo>
                <a:cubicBezTo>
                  <a:pt x="1116889" y="96508"/>
                  <a:pt x="1128453" y="95294"/>
                  <a:pt x="1144067" y="92445"/>
                </a:cubicBezTo>
                <a:cubicBezTo>
                  <a:pt x="1144067" y="83641"/>
                  <a:pt x="1143650" y="72593"/>
                  <a:pt x="1142816" y="59299"/>
                </a:cubicBezTo>
                <a:cubicBezTo>
                  <a:pt x="1141981" y="46005"/>
                  <a:pt x="1139428" y="34875"/>
                  <a:pt x="1135155" y="25909"/>
                </a:cubicBezTo>
                <a:cubicBezTo>
                  <a:pt x="1131950" y="19184"/>
                  <a:pt x="1132389" y="15488"/>
                  <a:pt x="1136471" y="14822"/>
                </a:cubicBezTo>
                <a:close/>
                <a:moveTo>
                  <a:pt x="3188474" y="12253"/>
                </a:moveTo>
                <a:cubicBezTo>
                  <a:pt x="3191288" y="12061"/>
                  <a:pt x="3194336" y="12655"/>
                  <a:pt x="3197615" y="14036"/>
                </a:cubicBezTo>
                <a:cubicBezTo>
                  <a:pt x="3204174" y="16796"/>
                  <a:pt x="3210264" y="20194"/>
                  <a:pt x="3215887" y="24230"/>
                </a:cubicBezTo>
                <a:cubicBezTo>
                  <a:pt x="3221510" y="28265"/>
                  <a:pt x="3221951" y="33335"/>
                  <a:pt x="3217210" y="39440"/>
                </a:cubicBezTo>
                <a:cubicBezTo>
                  <a:pt x="3212469" y="45544"/>
                  <a:pt x="3209471" y="56996"/>
                  <a:pt x="3208216" y="73797"/>
                </a:cubicBezTo>
                <a:cubicBezTo>
                  <a:pt x="3206961" y="90597"/>
                  <a:pt x="3205093" y="107177"/>
                  <a:pt x="3202610" y="123536"/>
                </a:cubicBezTo>
                <a:cubicBezTo>
                  <a:pt x="3212404" y="121203"/>
                  <a:pt x="3219672" y="118493"/>
                  <a:pt x="3224413" y="115407"/>
                </a:cubicBezTo>
                <a:cubicBezTo>
                  <a:pt x="3229154" y="112321"/>
                  <a:pt x="3236533" y="113044"/>
                  <a:pt x="3246551" y="117574"/>
                </a:cubicBezTo>
                <a:cubicBezTo>
                  <a:pt x="3256569" y="122105"/>
                  <a:pt x="3263667" y="127087"/>
                  <a:pt x="3267845" y="132520"/>
                </a:cubicBezTo>
                <a:cubicBezTo>
                  <a:pt x="3272023" y="137953"/>
                  <a:pt x="3272162" y="143206"/>
                  <a:pt x="3268262" y="148279"/>
                </a:cubicBezTo>
                <a:cubicBezTo>
                  <a:pt x="3264362" y="153352"/>
                  <a:pt x="3260716" y="169247"/>
                  <a:pt x="3257325" y="195964"/>
                </a:cubicBezTo>
                <a:cubicBezTo>
                  <a:pt x="3253934" y="222680"/>
                  <a:pt x="3248247" y="242912"/>
                  <a:pt x="3240264" y="256660"/>
                </a:cubicBezTo>
                <a:cubicBezTo>
                  <a:pt x="3232280" y="270409"/>
                  <a:pt x="3222646" y="279775"/>
                  <a:pt x="3211360" y="284760"/>
                </a:cubicBezTo>
                <a:cubicBezTo>
                  <a:pt x="3200074" y="289746"/>
                  <a:pt x="3193467" y="287029"/>
                  <a:pt x="3191541" y="276611"/>
                </a:cubicBezTo>
                <a:cubicBezTo>
                  <a:pt x="3189615" y="266193"/>
                  <a:pt x="3183931" y="255952"/>
                  <a:pt x="3174490" y="245886"/>
                </a:cubicBezTo>
                <a:cubicBezTo>
                  <a:pt x="3165049" y="235821"/>
                  <a:pt x="3167283" y="233346"/>
                  <a:pt x="3181195" y="238460"/>
                </a:cubicBezTo>
                <a:cubicBezTo>
                  <a:pt x="3195105" y="243574"/>
                  <a:pt x="3204347" y="246131"/>
                  <a:pt x="3208918" y="246131"/>
                </a:cubicBezTo>
                <a:cubicBezTo>
                  <a:pt x="3212133" y="246131"/>
                  <a:pt x="3215477" y="242471"/>
                  <a:pt x="3218950" y="235153"/>
                </a:cubicBezTo>
                <a:cubicBezTo>
                  <a:pt x="3222422" y="227835"/>
                  <a:pt x="3225861" y="216949"/>
                  <a:pt x="3229266" y="202495"/>
                </a:cubicBezTo>
                <a:cubicBezTo>
                  <a:pt x="3232670" y="188042"/>
                  <a:pt x="3234163" y="175687"/>
                  <a:pt x="3233742" y="165432"/>
                </a:cubicBezTo>
                <a:cubicBezTo>
                  <a:pt x="3233322" y="155177"/>
                  <a:pt x="3232460" y="148211"/>
                  <a:pt x="3231158" y="144535"/>
                </a:cubicBezTo>
                <a:cubicBezTo>
                  <a:pt x="3229856" y="140859"/>
                  <a:pt x="3225484" y="139441"/>
                  <a:pt x="3218044" y="140282"/>
                </a:cubicBezTo>
                <a:cubicBezTo>
                  <a:pt x="3210604" y="141123"/>
                  <a:pt x="3194543" y="144053"/>
                  <a:pt x="3169861" y="149073"/>
                </a:cubicBezTo>
                <a:cubicBezTo>
                  <a:pt x="3145179" y="154092"/>
                  <a:pt x="3129359" y="159416"/>
                  <a:pt x="3122400" y="165045"/>
                </a:cubicBezTo>
                <a:cubicBezTo>
                  <a:pt x="3115441" y="170675"/>
                  <a:pt x="3109808" y="169424"/>
                  <a:pt x="3105502" y="161291"/>
                </a:cubicBezTo>
                <a:cubicBezTo>
                  <a:pt x="3101194" y="153159"/>
                  <a:pt x="3101401" y="146414"/>
                  <a:pt x="3106122" y="141056"/>
                </a:cubicBezTo>
                <a:cubicBezTo>
                  <a:pt x="3110843" y="135697"/>
                  <a:pt x="3114034" y="129288"/>
                  <a:pt x="3115696" y="121827"/>
                </a:cubicBezTo>
                <a:cubicBezTo>
                  <a:pt x="3117357" y="114366"/>
                  <a:pt x="3117981" y="105105"/>
                  <a:pt x="3117568" y="94042"/>
                </a:cubicBezTo>
                <a:cubicBezTo>
                  <a:pt x="3117154" y="82980"/>
                  <a:pt x="3115024" y="73000"/>
                  <a:pt x="3111178" y="64101"/>
                </a:cubicBezTo>
                <a:cubicBezTo>
                  <a:pt x="3107333" y="55202"/>
                  <a:pt x="3110012" y="51879"/>
                  <a:pt x="3119216" y="54131"/>
                </a:cubicBezTo>
                <a:cubicBezTo>
                  <a:pt x="3128420" y="56382"/>
                  <a:pt x="3135894" y="59536"/>
                  <a:pt x="3141639" y="63592"/>
                </a:cubicBezTo>
                <a:cubicBezTo>
                  <a:pt x="3147384" y="67648"/>
                  <a:pt x="3148523" y="72521"/>
                  <a:pt x="3145057" y="78212"/>
                </a:cubicBezTo>
                <a:cubicBezTo>
                  <a:pt x="3141591" y="83903"/>
                  <a:pt x="3139027" y="93825"/>
                  <a:pt x="3137366" y="107981"/>
                </a:cubicBezTo>
                <a:cubicBezTo>
                  <a:pt x="3135704" y="122136"/>
                  <a:pt x="3134670" y="130397"/>
                  <a:pt x="3134263" y="132764"/>
                </a:cubicBezTo>
                <a:cubicBezTo>
                  <a:pt x="3133856" y="135131"/>
                  <a:pt x="3134988" y="136332"/>
                  <a:pt x="3137661" y="136365"/>
                </a:cubicBezTo>
                <a:cubicBezTo>
                  <a:pt x="3140333" y="136399"/>
                  <a:pt x="3155974" y="133351"/>
                  <a:pt x="3184582" y="127219"/>
                </a:cubicBezTo>
                <a:cubicBezTo>
                  <a:pt x="3179468" y="120098"/>
                  <a:pt x="3177552" y="114499"/>
                  <a:pt x="3178834" y="110422"/>
                </a:cubicBezTo>
                <a:cubicBezTo>
                  <a:pt x="3180116" y="106346"/>
                  <a:pt x="3181398" y="99791"/>
                  <a:pt x="3182680" y="90756"/>
                </a:cubicBezTo>
                <a:cubicBezTo>
                  <a:pt x="3183962" y="81722"/>
                  <a:pt x="3184813" y="70846"/>
                  <a:pt x="3185234" y="58129"/>
                </a:cubicBezTo>
                <a:cubicBezTo>
                  <a:pt x="3185654" y="45412"/>
                  <a:pt x="3184942" y="38477"/>
                  <a:pt x="3183097" y="37324"/>
                </a:cubicBezTo>
                <a:cubicBezTo>
                  <a:pt x="3181252" y="36170"/>
                  <a:pt x="3175704" y="37062"/>
                  <a:pt x="3166453" y="39999"/>
                </a:cubicBezTo>
                <a:cubicBezTo>
                  <a:pt x="3157201" y="42936"/>
                  <a:pt x="3148248" y="45703"/>
                  <a:pt x="3139594" y="48301"/>
                </a:cubicBezTo>
                <a:cubicBezTo>
                  <a:pt x="3130939" y="50899"/>
                  <a:pt x="3122017" y="48559"/>
                  <a:pt x="3112827" y="41281"/>
                </a:cubicBezTo>
                <a:cubicBezTo>
                  <a:pt x="3103636" y="34003"/>
                  <a:pt x="3105451" y="30365"/>
                  <a:pt x="3118270" y="30365"/>
                </a:cubicBezTo>
                <a:cubicBezTo>
                  <a:pt x="3128050" y="30365"/>
                  <a:pt x="3139729" y="28716"/>
                  <a:pt x="3153308" y="25420"/>
                </a:cubicBezTo>
                <a:cubicBezTo>
                  <a:pt x="3166887" y="22124"/>
                  <a:pt x="3176026" y="18712"/>
                  <a:pt x="3180727" y="15185"/>
                </a:cubicBezTo>
                <a:cubicBezTo>
                  <a:pt x="3183077" y="13422"/>
                  <a:pt x="3185659" y="12444"/>
                  <a:pt x="3188474" y="12253"/>
                </a:cubicBezTo>
                <a:close/>
                <a:moveTo>
                  <a:pt x="84735" y="9918"/>
                </a:moveTo>
                <a:cubicBezTo>
                  <a:pt x="88045" y="9733"/>
                  <a:pt x="93331" y="12106"/>
                  <a:pt x="100591" y="17037"/>
                </a:cubicBezTo>
                <a:cubicBezTo>
                  <a:pt x="115113" y="26899"/>
                  <a:pt x="120522" y="33932"/>
                  <a:pt x="116819" y="38137"/>
                </a:cubicBezTo>
                <a:cubicBezTo>
                  <a:pt x="113115" y="42343"/>
                  <a:pt x="108615" y="48501"/>
                  <a:pt x="103318" y="56613"/>
                </a:cubicBezTo>
                <a:cubicBezTo>
                  <a:pt x="98021" y="64725"/>
                  <a:pt x="89905" y="78080"/>
                  <a:pt x="78972" y="96677"/>
                </a:cubicBezTo>
                <a:cubicBezTo>
                  <a:pt x="89186" y="105861"/>
                  <a:pt x="93229" y="113613"/>
                  <a:pt x="91099" y="119935"/>
                </a:cubicBezTo>
                <a:cubicBezTo>
                  <a:pt x="88969" y="126256"/>
                  <a:pt x="87905" y="137271"/>
                  <a:pt x="87905" y="152979"/>
                </a:cubicBezTo>
                <a:cubicBezTo>
                  <a:pt x="87905" y="167372"/>
                  <a:pt x="87467" y="186014"/>
                  <a:pt x="86592" y="208905"/>
                </a:cubicBezTo>
                <a:cubicBezTo>
                  <a:pt x="85717" y="231796"/>
                  <a:pt x="82997" y="248640"/>
                  <a:pt x="78433" y="259438"/>
                </a:cubicBezTo>
                <a:cubicBezTo>
                  <a:pt x="73868" y="270236"/>
                  <a:pt x="68534" y="269493"/>
                  <a:pt x="62429" y="257210"/>
                </a:cubicBezTo>
                <a:cubicBezTo>
                  <a:pt x="56325" y="244927"/>
                  <a:pt x="54769" y="234858"/>
                  <a:pt x="57760" y="227004"/>
                </a:cubicBezTo>
                <a:cubicBezTo>
                  <a:pt x="60751" y="219150"/>
                  <a:pt x="62880" y="207362"/>
                  <a:pt x="64149" y="191640"/>
                </a:cubicBezTo>
                <a:cubicBezTo>
                  <a:pt x="65417" y="175918"/>
                  <a:pt x="66051" y="160053"/>
                  <a:pt x="66051" y="144047"/>
                </a:cubicBezTo>
                <a:cubicBezTo>
                  <a:pt x="66051" y="127511"/>
                  <a:pt x="65855" y="116896"/>
                  <a:pt x="65461" y="112203"/>
                </a:cubicBezTo>
                <a:cubicBezTo>
                  <a:pt x="58340" y="124235"/>
                  <a:pt x="50665" y="133934"/>
                  <a:pt x="42438" y="141300"/>
                </a:cubicBezTo>
                <a:cubicBezTo>
                  <a:pt x="34211" y="148666"/>
                  <a:pt x="23535" y="155658"/>
                  <a:pt x="10411" y="162278"/>
                </a:cubicBezTo>
                <a:cubicBezTo>
                  <a:pt x="-2713" y="168898"/>
                  <a:pt x="-3429" y="165588"/>
                  <a:pt x="8264" y="152348"/>
                </a:cubicBezTo>
                <a:cubicBezTo>
                  <a:pt x="19957" y="139109"/>
                  <a:pt x="31047" y="125361"/>
                  <a:pt x="41532" y="111104"/>
                </a:cubicBezTo>
                <a:cubicBezTo>
                  <a:pt x="52018" y="96847"/>
                  <a:pt x="61493" y="80440"/>
                  <a:pt x="69958" y="61883"/>
                </a:cubicBezTo>
                <a:cubicBezTo>
                  <a:pt x="78423" y="43326"/>
                  <a:pt x="82014" y="28747"/>
                  <a:pt x="80732" y="18146"/>
                </a:cubicBezTo>
                <a:cubicBezTo>
                  <a:pt x="80091" y="12845"/>
                  <a:pt x="81426" y="10103"/>
                  <a:pt x="84735" y="9918"/>
                </a:cubicBezTo>
                <a:close/>
                <a:moveTo>
                  <a:pt x="402481" y="3847"/>
                </a:moveTo>
                <a:cubicBezTo>
                  <a:pt x="405793" y="3619"/>
                  <a:pt x="411397" y="5629"/>
                  <a:pt x="419296" y="9875"/>
                </a:cubicBezTo>
                <a:cubicBezTo>
                  <a:pt x="435092" y="18366"/>
                  <a:pt x="439776" y="26122"/>
                  <a:pt x="433346" y="33142"/>
                </a:cubicBezTo>
                <a:cubicBezTo>
                  <a:pt x="426916" y="40162"/>
                  <a:pt x="419221" y="49135"/>
                  <a:pt x="410261" y="60062"/>
                </a:cubicBezTo>
                <a:cubicBezTo>
                  <a:pt x="401302" y="70989"/>
                  <a:pt x="393451" y="79830"/>
                  <a:pt x="386709" y="86585"/>
                </a:cubicBezTo>
                <a:cubicBezTo>
                  <a:pt x="379967" y="93340"/>
                  <a:pt x="378655" y="96294"/>
                  <a:pt x="382772" y="95446"/>
                </a:cubicBezTo>
                <a:cubicBezTo>
                  <a:pt x="386889" y="94599"/>
                  <a:pt x="392966" y="93588"/>
                  <a:pt x="401003" y="92415"/>
                </a:cubicBezTo>
                <a:cubicBezTo>
                  <a:pt x="409041" y="91241"/>
                  <a:pt x="421280" y="88783"/>
                  <a:pt x="437720" y="85039"/>
                </a:cubicBezTo>
                <a:cubicBezTo>
                  <a:pt x="433583" y="77619"/>
                  <a:pt x="430209" y="68988"/>
                  <a:pt x="427598" y="59146"/>
                </a:cubicBezTo>
                <a:cubicBezTo>
                  <a:pt x="424986" y="49305"/>
                  <a:pt x="430453" y="49098"/>
                  <a:pt x="443998" y="58526"/>
                </a:cubicBezTo>
                <a:cubicBezTo>
                  <a:pt x="457542" y="67953"/>
                  <a:pt x="465868" y="76530"/>
                  <a:pt x="468974" y="84255"/>
                </a:cubicBezTo>
                <a:cubicBezTo>
                  <a:pt x="472081" y="91981"/>
                  <a:pt x="471399" y="100059"/>
                  <a:pt x="466929" y="108489"/>
                </a:cubicBezTo>
                <a:cubicBezTo>
                  <a:pt x="462460" y="116920"/>
                  <a:pt x="457627" y="118280"/>
                  <a:pt x="452432" y="112569"/>
                </a:cubicBezTo>
                <a:cubicBezTo>
                  <a:pt x="447236" y="106858"/>
                  <a:pt x="443764" y="101629"/>
                  <a:pt x="442014" y="96881"/>
                </a:cubicBezTo>
                <a:cubicBezTo>
                  <a:pt x="426509" y="102836"/>
                  <a:pt x="411767" y="108527"/>
                  <a:pt x="397788" y="113953"/>
                </a:cubicBezTo>
                <a:cubicBezTo>
                  <a:pt x="383809" y="119379"/>
                  <a:pt x="374209" y="123421"/>
                  <a:pt x="368986" y="126080"/>
                </a:cubicBezTo>
                <a:cubicBezTo>
                  <a:pt x="363764" y="128738"/>
                  <a:pt x="359691" y="127965"/>
                  <a:pt x="356768" y="123760"/>
                </a:cubicBezTo>
                <a:cubicBezTo>
                  <a:pt x="353844" y="119555"/>
                  <a:pt x="351925" y="114943"/>
                  <a:pt x="351009" y="109924"/>
                </a:cubicBezTo>
                <a:cubicBezTo>
                  <a:pt x="350094" y="104905"/>
                  <a:pt x="351260" y="101201"/>
                  <a:pt x="354509" y="98814"/>
                </a:cubicBezTo>
                <a:cubicBezTo>
                  <a:pt x="357758" y="96427"/>
                  <a:pt x="362058" y="92150"/>
                  <a:pt x="367409" y="85985"/>
                </a:cubicBezTo>
                <a:cubicBezTo>
                  <a:pt x="372761" y="79819"/>
                  <a:pt x="380072" y="68170"/>
                  <a:pt x="389344" y="51038"/>
                </a:cubicBezTo>
                <a:cubicBezTo>
                  <a:pt x="398616" y="33905"/>
                  <a:pt x="401977" y="20639"/>
                  <a:pt x="399426" y="11238"/>
                </a:cubicBezTo>
                <a:cubicBezTo>
                  <a:pt x="398151" y="6538"/>
                  <a:pt x="399169" y="4074"/>
                  <a:pt x="402481" y="3847"/>
                </a:cubicBezTo>
                <a:close/>
                <a:moveTo>
                  <a:pt x="165666" y="2537"/>
                </a:moveTo>
                <a:cubicBezTo>
                  <a:pt x="169082" y="2091"/>
                  <a:pt x="174633" y="3872"/>
                  <a:pt x="182317" y="7881"/>
                </a:cubicBezTo>
                <a:cubicBezTo>
                  <a:pt x="197687" y="15898"/>
                  <a:pt x="203123" y="22683"/>
                  <a:pt x="198626" y="28238"/>
                </a:cubicBezTo>
                <a:cubicBezTo>
                  <a:pt x="194129" y="33793"/>
                  <a:pt x="189449" y="41013"/>
                  <a:pt x="184586" y="49898"/>
                </a:cubicBezTo>
                <a:cubicBezTo>
                  <a:pt x="179723" y="58783"/>
                  <a:pt x="170902" y="72701"/>
                  <a:pt x="158124" y="91652"/>
                </a:cubicBezTo>
                <a:cubicBezTo>
                  <a:pt x="160213" y="91652"/>
                  <a:pt x="167311" y="90187"/>
                  <a:pt x="179418" y="87257"/>
                </a:cubicBezTo>
                <a:cubicBezTo>
                  <a:pt x="191525" y="84326"/>
                  <a:pt x="201702" y="81420"/>
                  <a:pt x="209949" y="78538"/>
                </a:cubicBezTo>
                <a:cubicBezTo>
                  <a:pt x="218197" y="75655"/>
                  <a:pt x="224915" y="72433"/>
                  <a:pt x="230104" y="68872"/>
                </a:cubicBezTo>
                <a:cubicBezTo>
                  <a:pt x="235292" y="65312"/>
                  <a:pt x="241797" y="65125"/>
                  <a:pt x="249617" y="68313"/>
                </a:cubicBezTo>
                <a:cubicBezTo>
                  <a:pt x="257438" y="71501"/>
                  <a:pt x="265424" y="76716"/>
                  <a:pt x="273576" y="83960"/>
                </a:cubicBezTo>
                <a:cubicBezTo>
                  <a:pt x="281729" y="91204"/>
                  <a:pt x="279969" y="96800"/>
                  <a:pt x="268296" y="100747"/>
                </a:cubicBezTo>
                <a:cubicBezTo>
                  <a:pt x="256623" y="104694"/>
                  <a:pt x="244469" y="112484"/>
                  <a:pt x="231833" y="124116"/>
                </a:cubicBezTo>
                <a:cubicBezTo>
                  <a:pt x="219197" y="135748"/>
                  <a:pt x="215860" y="133537"/>
                  <a:pt x="221822" y="117483"/>
                </a:cubicBezTo>
                <a:cubicBezTo>
                  <a:pt x="227784" y="101429"/>
                  <a:pt x="230629" y="93130"/>
                  <a:pt x="230358" y="92588"/>
                </a:cubicBezTo>
                <a:cubicBezTo>
                  <a:pt x="230087" y="92045"/>
                  <a:pt x="227686" y="92401"/>
                  <a:pt x="223155" y="93656"/>
                </a:cubicBezTo>
                <a:cubicBezTo>
                  <a:pt x="218624" y="94911"/>
                  <a:pt x="207440" y="97661"/>
                  <a:pt x="189602" y="101907"/>
                </a:cubicBezTo>
                <a:lnTo>
                  <a:pt x="179530" y="105691"/>
                </a:lnTo>
                <a:cubicBezTo>
                  <a:pt x="173683" y="107360"/>
                  <a:pt x="168495" y="108862"/>
                  <a:pt x="163964" y="110198"/>
                </a:cubicBezTo>
                <a:cubicBezTo>
                  <a:pt x="159433" y="111535"/>
                  <a:pt x="154692" y="109646"/>
                  <a:pt x="149741" y="104532"/>
                </a:cubicBezTo>
                <a:cubicBezTo>
                  <a:pt x="141765" y="116618"/>
                  <a:pt x="131567" y="126449"/>
                  <a:pt x="119148" y="134025"/>
                </a:cubicBezTo>
                <a:cubicBezTo>
                  <a:pt x="106730" y="141602"/>
                  <a:pt x="103979" y="139903"/>
                  <a:pt x="110897" y="128928"/>
                </a:cubicBezTo>
                <a:cubicBezTo>
                  <a:pt x="117816" y="117954"/>
                  <a:pt x="125704" y="105508"/>
                  <a:pt x="134562" y="91591"/>
                </a:cubicBezTo>
                <a:cubicBezTo>
                  <a:pt x="143420" y="77673"/>
                  <a:pt x="150602" y="63138"/>
                  <a:pt x="156110" y="47986"/>
                </a:cubicBezTo>
                <a:cubicBezTo>
                  <a:pt x="161617" y="32833"/>
                  <a:pt x="163520" y="20357"/>
                  <a:pt x="161817" y="10556"/>
                </a:cubicBezTo>
                <a:cubicBezTo>
                  <a:pt x="160966" y="5656"/>
                  <a:pt x="162249" y="2983"/>
                  <a:pt x="165666" y="2537"/>
                </a:cubicBezTo>
                <a:close/>
                <a:moveTo>
                  <a:pt x="734711" y="2369"/>
                </a:moveTo>
                <a:cubicBezTo>
                  <a:pt x="738111" y="2082"/>
                  <a:pt x="743423" y="3967"/>
                  <a:pt x="750646" y="8023"/>
                </a:cubicBezTo>
                <a:cubicBezTo>
                  <a:pt x="761837" y="15294"/>
                  <a:pt x="765344" y="21073"/>
                  <a:pt x="761166" y="25359"/>
                </a:cubicBezTo>
                <a:cubicBezTo>
                  <a:pt x="756988" y="29646"/>
                  <a:pt x="750985" y="34705"/>
                  <a:pt x="743158" y="40538"/>
                </a:cubicBezTo>
                <a:cubicBezTo>
                  <a:pt x="759898" y="38978"/>
                  <a:pt x="770570" y="36676"/>
                  <a:pt x="775175" y="33630"/>
                </a:cubicBezTo>
                <a:cubicBezTo>
                  <a:pt x="779780" y="30585"/>
                  <a:pt x="785183" y="30239"/>
                  <a:pt x="791382" y="32593"/>
                </a:cubicBezTo>
                <a:cubicBezTo>
                  <a:pt x="797581" y="34946"/>
                  <a:pt x="803011" y="39128"/>
                  <a:pt x="807670" y="45137"/>
                </a:cubicBezTo>
                <a:cubicBezTo>
                  <a:pt x="812330" y="51146"/>
                  <a:pt x="811726" y="55260"/>
                  <a:pt x="805859" y="57478"/>
                </a:cubicBezTo>
                <a:cubicBezTo>
                  <a:pt x="799992" y="59696"/>
                  <a:pt x="793949" y="62466"/>
                  <a:pt x="787730" y="65790"/>
                </a:cubicBezTo>
                <a:cubicBezTo>
                  <a:pt x="781510" y="69113"/>
                  <a:pt x="770058" y="76445"/>
                  <a:pt x="753373" y="87786"/>
                </a:cubicBezTo>
                <a:cubicBezTo>
                  <a:pt x="762611" y="86239"/>
                  <a:pt x="769159" y="84577"/>
                  <a:pt x="773018" y="82800"/>
                </a:cubicBezTo>
                <a:cubicBezTo>
                  <a:pt x="776878" y="81023"/>
                  <a:pt x="780923" y="81091"/>
                  <a:pt x="785156" y="83004"/>
                </a:cubicBezTo>
                <a:cubicBezTo>
                  <a:pt x="789388" y="84917"/>
                  <a:pt x="794088" y="88172"/>
                  <a:pt x="799257" y="92771"/>
                </a:cubicBezTo>
                <a:cubicBezTo>
                  <a:pt x="804425" y="97369"/>
                  <a:pt x="805286" y="101615"/>
                  <a:pt x="801841" y="105508"/>
                </a:cubicBezTo>
                <a:cubicBezTo>
                  <a:pt x="798395" y="109401"/>
                  <a:pt x="796472" y="116598"/>
                  <a:pt x="796072" y="127097"/>
                </a:cubicBezTo>
                <a:cubicBezTo>
                  <a:pt x="795672" y="137596"/>
                  <a:pt x="796323" y="157161"/>
                  <a:pt x="798026" y="185790"/>
                </a:cubicBezTo>
                <a:cubicBezTo>
                  <a:pt x="799728" y="214419"/>
                  <a:pt x="799918" y="232939"/>
                  <a:pt x="798595" y="241349"/>
                </a:cubicBezTo>
                <a:cubicBezTo>
                  <a:pt x="797273" y="249759"/>
                  <a:pt x="793498" y="258000"/>
                  <a:pt x="787272" y="266071"/>
                </a:cubicBezTo>
                <a:cubicBezTo>
                  <a:pt x="781045" y="274142"/>
                  <a:pt x="776054" y="274122"/>
                  <a:pt x="772296" y="266010"/>
                </a:cubicBezTo>
                <a:cubicBezTo>
                  <a:pt x="768538" y="257898"/>
                  <a:pt x="762292" y="249786"/>
                  <a:pt x="753556" y="241674"/>
                </a:cubicBezTo>
                <a:cubicBezTo>
                  <a:pt x="744820" y="233563"/>
                  <a:pt x="745362" y="230571"/>
                  <a:pt x="755184" y="232701"/>
                </a:cubicBezTo>
                <a:cubicBezTo>
                  <a:pt x="765005" y="234831"/>
                  <a:pt x="770760" y="235340"/>
                  <a:pt x="772449" y="234227"/>
                </a:cubicBezTo>
                <a:cubicBezTo>
                  <a:pt x="774137" y="233115"/>
                  <a:pt x="775185" y="227404"/>
                  <a:pt x="775592" y="217095"/>
                </a:cubicBezTo>
                <a:cubicBezTo>
                  <a:pt x="775796" y="211940"/>
                  <a:pt x="775846" y="203947"/>
                  <a:pt x="775742" y="193117"/>
                </a:cubicBezTo>
                <a:lnTo>
                  <a:pt x="775612" y="184253"/>
                </a:lnTo>
                <a:lnTo>
                  <a:pt x="769539" y="187082"/>
                </a:lnTo>
                <a:cubicBezTo>
                  <a:pt x="761583" y="188235"/>
                  <a:pt x="756561" y="189015"/>
                  <a:pt x="754471" y="189422"/>
                </a:cubicBezTo>
                <a:cubicBezTo>
                  <a:pt x="753685" y="210773"/>
                  <a:pt x="750850" y="226437"/>
                  <a:pt x="745966" y="236415"/>
                </a:cubicBezTo>
                <a:cubicBezTo>
                  <a:pt x="741083" y="246392"/>
                  <a:pt x="737668" y="245283"/>
                  <a:pt x="735721" y="233088"/>
                </a:cubicBezTo>
                <a:cubicBezTo>
                  <a:pt x="733775" y="220893"/>
                  <a:pt x="732801" y="207409"/>
                  <a:pt x="732801" y="192637"/>
                </a:cubicBezTo>
                <a:cubicBezTo>
                  <a:pt x="725449" y="193491"/>
                  <a:pt x="719355" y="192148"/>
                  <a:pt x="714519" y="188608"/>
                </a:cubicBezTo>
                <a:lnTo>
                  <a:pt x="713296" y="181784"/>
                </a:lnTo>
                <a:lnTo>
                  <a:pt x="707184" y="219526"/>
                </a:lnTo>
                <a:cubicBezTo>
                  <a:pt x="702843" y="236937"/>
                  <a:pt x="694110" y="251278"/>
                  <a:pt x="680986" y="262551"/>
                </a:cubicBezTo>
                <a:cubicBezTo>
                  <a:pt x="667862" y="273824"/>
                  <a:pt x="665342" y="271718"/>
                  <a:pt x="673427" y="256233"/>
                </a:cubicBezTo>
                <a:cubicBezTo>
                  <a:pt x="681512" y="240749"/>
                  <a:pt x="687257" y="221517"/>
                  <a:pt x="690661" y="198538"/>
                </a:cubicBezTo>
                <a:cubicBezTo>
                  <a:pt x="694066" y="175558"/>
                  <a:pt x="695769" y="155265"/>
                  <a:pt x="695769" y="137658"/>
                </a:cubicBezTo>
                <a:cubicBezTo>
                  <a:pt x="695769" y="119670"/>
                  <a:pt x="694494" y="107716"/>
                  <a:pt x="691943" y="101795"/>
                </a:cubicBezTo>
                <a:lnTo>
                  <a:pt x="691460" y="96564"/>
                </a:lnTo>
                <a:lnTo>
                  <a:pt x="680457" y="103474"/>
                </a:lnTo>
                <a:cubicBezTo>
                  <a:pt x="669381" y="109293"/>
                  <a:pt x="668415" y="106648"/>
                  <a:pt x="677558" y="95538"/>
                </a:cubicBezTo>
                <a:cubicBezTo>
                  <a:pt x="686700" y="84428"/>
                  <a:pt x="697980" y="69666"/>
                  <a:pt x="711396" y="51251"/>
                </a:cubicBezTo>
                <a:cubicBezTo>
                  <a:pt x="724811" y="32837"/>
                  <a:pt x="731096" y="19001"/>
                  <a:pt x="730248" y="9742"/>
                </a:cubicBezTo>
                <a:cubicBezTo>
                  <a:pt x="729824" y="5113"/>
                  <a:pt x="731312" y="2655"/>
                  <a:pt x="734711" y="2369"/>
                </a:cubicBezTo>
                <a:close/>
                <a:moveTo>
                  <a:pt x="483019" y="269"/>
                </a:moveTo>
                <a:cubicBezTo>
                  <a:pt x="485635" y="689"/>
                  <a:pt x="488866" y="1602"/>
                  <a:pt x="492710" y="3007"/>
                </a:cubicBezTo>
                <a:cubicBezTo>
                  <a:pt x="508086" y="8630"/>
                  <a:pt x="514054" y="15009"/>
                  <a:pt x="510616" y="22144"/>
                </a:cubicBezTo>
                <a:cubicBezTo>
                  <a:pt x="507177" y="29279"/>
                  <a:pt x="505064" y="43502"/>
                  <a:pt x="504277" y="64813"/>
                </a:cubicBezTo>
                <a:cubicBezTo>
                  <a:pt x="510300" y="61802"/>
                  <a:pt x="516720" y="57688"/>
                  <a:pt x="523536" y="52472"/>
                </a:cubicBezTo>
                <a:cubicBezTo>
                  <a:pt x="530353" y="47257"/>
                  <a:pt x="534860" y="41837"/>
                  <a:pt x="537057" y="36215"/>
                </a:cubicBezTo>
                <a:cubicBezTo>
                  <a:pt x="539255" y="30592"/>
                  <a:pt x="543341" y="29663"/>
                  <a:pt x="549317" y="33427"/>
                </a:cubicBezTo>
                <a:cubicBezTo>
                  <a:pt x="555292" y="37191"/>
                  <a:pt x="560345" y="41763"/>
                  <a:pt x="564476" y="47141"/>
                </a:cubicBezTo>
                <a:cubicBezTo>
                  <a:pt x="568606" y="52520"/>
                  <a:pt x="566972" y="56827"/>
                  <a:pt x="559572" y="60062"/>
                </a:cubicBezTo>
                <a:cubicBezTo>
                  <a:pt x="552172" y="63297"/>
                  <a:pt x="533741" y="70097"/>
                  <a:pt x="504277" y="80460"/>
                </a:cubicBezTo>
                <a:cubicBezTo>
                  <a:pt x="504277" y="90444"/>
                  <a:pt x="505034" y="97698"/>
                  <a:pt x="506546" y="102222"/>
                </a:cubicBezTo>
                <a:cubicBezTo>
                  <a:pt x="508059" y="106746"/>
                  <a:pt x="510687" y="109520"/>
                  <a:pt x="514431" y="110544"/>
                </a:cubicBezTo>
                <a:cubicBezTo>
                  <a:pt x="518175" y="111569"/>
                  <a:pt x="524978" y="112081"/>
                  <a:pt x="534840" y="112081"/>
                </a:cubicBezTo>
                <a:cubicBezTo>
                  <a:pt x="544973" y="112081"/>
                  <a:pt x="552423" y="110616"/>
                  <a:pt x="557191" y="107686"/>
                </a:cubicBezTo>
                <a:cubicBezTo>
                  <a:pt x="561959" y="104755"/>
                  <a:pt x="566934" y="96026"/>
                  <a:pt x="572116" y="81498"/>
                </a:cubicBezTo>
                <a:cubicBezTo>
                  <a:pt x="577298" y="66970"/>
                  <a:pt x="580255" y="67513"/>
                  <a:pt x="580988" y="83126"/>
                </a:cubicBezTo>
                <a:cubicBezTo>
                  <a:pt x="581720" y="98739"/>
                  <a:pt x="583375" y="109323"/>
                  <a:pt x="585953" y="114878"/>
                </a:cubicBezTo>
                <a:cubicBezTo>
                  <a:pt x="588530" y="120433"/>
                  <a:pt x="583752" y="125632"/>
                  <a:pt x="571618" y="130475"/>
                </a:cubicBezTo>
                <a:cubicBezTo>
                  <a:pt x="559484" y="135318"/>
                  <a:pt x="545949" y="137739"/>
                  <a:pt x="531014" y="137739"/>
                </a:cubicBezTo>
                <a:cubicBezTo>
                  <a:pt x="516527" y="137739"/>
                  <a:pt x="505268" y="134907"/>
                  <a:pt x="497237" y="129244"/>
                </a:cubicBezTo>
                <a:cubicBezTo>
                  <a:pt x="489207" y="123580"/>
                  <a:pt x="484517" y="115774"/>
                  <a:pt x="483167" y="105824"/>
                </a:cubicBezTo>
                <a:cubicBezTo>
                  <a:pt x="481817" y="95874"/>
                  <a:pt x="481356" y="79918"/>
                  <a:pt x="481783" y="57956"/>
                </a:cubicBezTo>
                <a:cubicBezTo>
                  <a:pt x="482210" y="35994"/>
                  <a:pt x="480294" y="19940"/>
                  <a:pt x="476035" y="9793"/>
                </a:cubicBezTo>
                <a:cubicBezTo>
                  <a:pt x="472840" y="2183"/>
                  <a:pt x="475168" y="-992"/>
                  <a:pt x="483019" y="269"/>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9" name="椭圆 8"/>
          <p:cNvSpPr/>
          <p:nvPr/>
        </p:nvSpPr>
        <p:spPr>
          <a:xfrm>
            <a:off x="3647728" y="2420888"/>
            <a:ext cx="720080" cy="36004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AutoShape 27"/>
          <p:cNvSpPr/>
          <p:nvPr/>
        </p:nvSpPr>
        <p:spPr>
          <a:xfrm flipH="1">
            <a:off x="4476820" y="2750956"/>
            <a:ext cx="1728192" cy="523239"/>
          </a:xfrm>
          <a:prstGeom prst="wedgeRoundRectCallout">
            <a:avLst>
              <a:gd name="adj1" fmla="val 64802"/>
              <a:gd name="adj2" fmla="val -49649"/>
              <a:gd name="adj3" fmla="val 16667"/>
            </a:avLst>
          </a:prstGeom>
          <a:solidFill>
            <a:schemeClr val="bg1"/>
          </a:solidFill>
          <a:ln w="19050" cap="flat" cmpd="sng">
            <a:solidFill>
              <a:srgbClr val="3399FF"/>
            </a:solidFill>
            <a:prstDash val="solid"/>
            <a:miter/>
            <a:headEnd type="none" w="med" len="med"/>
            <a:tailEnd type="none" w="med" len="med"/>
          </a:ln>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早晨</a:t>
            </a:r>
            <a:r>
              <a:rPr kumimoji="0" lang="en-US" altLang="zh-CN" sz="2400" b="1" i="0" u="none" strike="noStrike" kern="1200" cap="none" spc="0" normalizeH="0" baseline="0" noProof="0" dirty="0">
                <a:ln>
                  <a:noFill/>
                </a:ln>
                <a:solidFill>
                  <a:prstClr val="black"/>
                </a:solidFill>
                <a:effectLst/>
                <a:uLnTx/>
                <a:uFillTx/>
                <a:cs typeface="+mn-ea"/>
                <a:sym typeface="+mn-lt"/>
              </a:rPr>
              <a:t>3</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45</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11" name="椭圆 10"/>
          <p:cNvSpPr/>
          <p:nvPr/>
        </p:nvSpPr>
        <p:spPr>
          <a:xfrm>
            <a:off x="8485458" y="3827681"/>
            <a:ext cx="720080" cy="36004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AutoShape 27"/>
          <p:cNvSpPr/>
          <p:nvPr/>
        </p:nvSpPr>
        <p:spPr>
          <a:xfrm flipH="1">
            <a:off x="6566662" y="3272820"/>
            <a:ext cx="1728192" cy="523239"/>
          </a:xfrm>
          <a:prstGeom prst="wedgeRoundRectCallout">
            <a:avLst>
              <a:gd name="adj1" fmla="val -61905"/>
              <a:gd name="adj2" fmla="val 80653"/>
              <a:gd name="adj3" fmla="val 16667"/>
            </a:avLst>
          </a:prstGeom>
          <a:solidFill>
            <a:schemeClr val="bg1"/>
          </a:solidFill>
          <a:ln w="19050" cap="flat" cmpd="sng">
            <a:solidFill>
              <a:srgbClr val="3399FF"/>
            </a:solidFill>
            <a:prstDash val="solid"/>
            <a:miter/>
            <a:headEnd type="none" w="med" len="med"/>
            <a:tailEnd type="none" w="med" len="med"/>
          </a:ln>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晚上</a:t>
            </a:r>
            <a:r>
              <a:rPr kumimoji="0" lang="en-US" altLang="zh-CN" sz="2400" b="1" i="0" u="none" strike="noStrike" kern="1200" cap="none" spc="0" normalizeH="0" baseline="0" noProof="0" dirty="0">
                <a:ln>
                  <a:noFill/>
                </a:ln>
                <a:solidFill>
                  <a:prstClr val="black"/>
                </a:solidFill>
                <a:effectLst/>
                <a:uLnTx/>
                <a:uFillTx/>
                <a:cs typeface="+mn-ea"/>
                <a:sym typeface="+mn-lt"/>
              </a:rPr>
              <a:t>8</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20</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13" name="文本框 12"/>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17" name="图片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23049" y="4331126"/>
            <a:ext cx="2352135" cy="2352135"/>
          </a:xfrm>
          <a:prstGeom prst="rect">
            <a:avLst/>
          </a:prstGeom>
        </p:spPr>
      </p:pic>
      <p:pic>
        <p:nvPicPr>
          <p:cNvPr id="18" name="图片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505" y="4253672"/>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2493251" y="1594758"/>
            <a:ext cx="4731995" cy="313014"/>
          </a:xfrm>
          <a:custGeom>
            <a:avLst/>
            <a:gdLst/>
            <a:ahLst/>
            <a:cxnLst/>
            <a:rect l="l" t="t" r="r" b="b"/>
            <a:pathLst>
              <a:path w="4731995" h="313014">
                <a:moveTo>
                  <a:pt x="4686379" y="221271"/>
                </a:moveTo>
                <a:cubicBezTo>
                  <a:pt x="4683007" y="221461"/>
                  <a:pt x="4679728" y="222740"/>
                  <a:pt x="4676540" y="225110"/>
                </a:cubicBezTo>
                <a:cubicBezTo>
                  <a:pt x="4670166" y="229850"/>
                  <a:pt x="4666979" y="236166"/>
                  <a:pt x="4666979" y="244061"/>
                </a:cubicBezTo>
                <a:cubicBezTo>
                  <a:pt x="4666979" y="251955"/>
                  <a:pt x="4670528" y="257881"/>
                  <a:pt x="4677627" y="261839"/>
                </a:cubicBezTo>
                <a:cubicBezTo>
                  <a:pt x="4684725" y="265797"/>
                  <a:pt x="4691673" y="265596"/>
                  <a:pt x="4698470" y="261237"/>
                </a:cubicBezTo>
                <a:cubicBezTo>
                  <a:pt x="4705267" y="256863"/>
                  <a:pt x="4708462" y="250553"/>
                  <a:pt x="4708053" y="242308"/>
                </a:cubicBezTo>
                <a:cubicBezTo>
                  <a:pt x="4707644" y="234062"/>
                  <a:pt x="4703884" y="227950"/>
                  <a:pt x="4696771" y="223970"/>
                </a:cubicBezTo>
                <a:cubicBezTo>
                  <a:pt x="4693215" y="221980"/>
                  <a:pt x="4689751" y="221081"/>
                  <a:pt x="4686379" y="221271"/>
                </a:cubicBezTo>
                <a:close/>
                <a:moveTo>
                  <a:pt x="4688861" y="198351"/>
                </a:moveTo>
                <a:cubicBezTo>
                  <a:pt x="4694382" y="198473"/>
                  <a:pt x="4700026" y="199746"/>
                  <a:pt x="4705794" y="202169"/>
                </a:cubicBezTo>
                <a:cubicBezTo>
                  <a:pt x="4717332" y="207016"/>
                  <a:pt x="4724992" y="214696"/>
                  <a:pt x="4728778" y="225207"/>
                </a:cubicBezTo>
                <a:cubicBezTo>
                  <a:pt x="4732564" y="235718"/>
                  <a:pt x="4733009" y="246115"/>
                  <a:pt x="4730112" y="256397"/>
                </a:cubicBezTo>
                <a:cubicBezTo>
                  <a:pt x="4727216" y="266679"/>
                  <a:pt x="4721795" y="274548"/>
                  <a:pt x="4713850" y="280004"/>
                </a:cubicBezTo>
                <a:cubicBezTo>
                  <a:pt x="4705906" y="285461"/>
                  <a:pt x="4696467" y="288189"/>
                  <a:pt x="4685532" y="288189"/>
                </a:cubicBezTo>
                <a:cubicBezTo>
                  <a:pt x="4674598" y="288189"/>
                  <a:pt x="4664696" y="283751"/>
                  <a:pt x="4655826" y="274874"/>
                </a:cubicBezTo>
                <a:cubicBezTo>
                  <a:pt x="4646957" y="265998"/>
                  <a:pt x="4642522" y="256454"/>
                  <a:pt x="4642522" y="246244"/>
                </a:cubicBezTo>
                <a:cubicBezTo>
                  <a:pt x="4642522" y="236034"/>
                  <a:pt x="4644910" y="227103"/>
                  <a:pt x="4649685" y="219453"/>
                </a:cubicBezTo>
                <a:cubicBezTo>
                  <a:pt x="4654460" y="211802"/>
                  <a:pt x="4662122" y="205797"/>
                  <a:pt x="4672669" y="201438"/>
                </a:cubicBezTo>
                <a:cubicBezTo>
                  <a:pt x="4677942" y="199258"/>
                  <a:pt x="4683340" y="198229"/>
                  <a:pt x="4688861" y="198351"/>
                </a:cubicBezTo>
                <a:close/>
                <a:moveTo>
                  <a:pt x="2698666" y="179831"/>
                </a:moveTo>
                <a:cubicBezTo>
                  <a:pt x="2702604" y="180254"/>
                  <a:pt x="2707574" y="181261"/>
                  <a:pt x="2713575" y="182853"/>
                </a:cubicBezTo>
                <a:cubicBezTo>
                  <a:pt x="2735759" y="187671"/>
                  <a:pt x="2749953" y="195372"/>
                  <a:pt x="2756155" y="205955"/>
                </a:cubicBezTo>
                <a:cubicBezTo>
                  <a:pt x="2762357" y="216538"/>
                  <a:pt x="2764078" y="226591"/>
                  <a:pt x="2761317" y="236113"/>
                </a:cubicBezTo>
                <a:cubicBezTo>
                  <a:pt x="2758557" y="245635"/>
                  <a:pt x="2753620" y="248922"/>
                  <a:pt x="2746508" y="245975"/>
                </a:cubicBezTo>
                <a:cubicBezTo>
                  <a:pt x="2739395" y="243028"/>
                  <a:pt x="2730629" y="236346"/>
                  <a:pt x="2720211" y="225928"/>
                </a:cubicBezTo>
                <a:cubicBezTo>
                  <a:pt x="2709793" y="215509"/>
                  <a:pt x="2700081" y="204134"/>
                  <a:pt x="2691075" y="191801"/>
                </a:cubicBezTo>
                <a:cubicBezTo>
                  <a:pt x="2684321" y="182552"/>
                  <a:pt x="2686851" y="178562"/>
                  <a:pt x="2698666" y="179831"/>
                </a:cubicBezTo>
                <a:close/>
                <a:moveTo>
                  <a:pt x="2554402" y="175058"/>
                </a:moveTo>
                <a:cubicBezTo>
                  <a:pt x="2557465" y="175634"/>
                  <a:pt x="2559741" y="180394"/>
                  <a:pt x="2561228" y="189339"/>
                </a:cubicBezTo>
                <a:cubicBezTo>
                  <a:pt x="2564204" y="207228"/>
                  <a:pt x="2559959" y="225024"/>
                  <a:pt x="2548494" y="242727"/>
                </a:cubicBezTo>
                <a:cubicBezTo>
                  <a:pt x="2537029" y="260430"/>
                  <a:pt x="2528454" y="263413"/>
                  <a:pt x="2522768" y="251675"/>
                </a:cubicBezTo>
                <a:cubicBezTo>
                  <a:pt x="2517082" y="239938"/>
                  <a:pt x="2517649" y="229434"/>
                  <a:pt x="2524467" y="220163"/>
                </a:cubicBezTo>
                <a:cubicBezTo>
                  <a:pt x="2531286" y="210892"/>
                  <a:pt x="2537413" y="199466"/>
                  <a:pt x="2542848" y="185886"/>
                </a:cubicBezTo>
                <a:cubicBezTo>
                  <a:pt x="2547487" y="178092"/>
                  <a:pt x="2551338" y="174483"/>
                  <a:pt x="2554402" y="175058"/>
                </a:cubicBezTo>
                <a:close/>
                <a:moveTo>
                  <a:pt x="4401409" y="164787"/>
                </a:moveTo>
                <a:cubicBezTo>
                  <a:pt x="4402973" y="164932"/>
                  <a:pt x="4404835" y="165433"/>
                  <a:pt x="4406995" y="166290"/>
                </a:cubicBezTo>
                <a:cubicBezTo>
                  <a:pt x="4415635" y="169718"/>
                  <a:pt x="4422633" y="174478"/>
                  <a:pt x="4427989" y="180573"/>
                </a:cubicBezTo>
                <a:cubicBezTo>
                  <a:pt x="4433345" y="186668"/>
                  <a:pt x="4433033" y="191389"/>
                  <a:pt x="4427053" y="194738"/>
                </a:cubicBezTo>
                <a:cubicBezTo>
                  <a:pt x="4421073" y="198086"/>
                  <a:pt x="4411021" y="206414"/>
                  <a:pt x="4396896" y="219722"/>
                </a:cubicBezTo>
                <a:cubicBezTo>
                  <a:pt x="4415567" y="225157"/>
                  <a:pt x="4429681" y="231495"/>
                  <a:pt x="4439239" y="238737"/>
                </a:cubicBezTo>
                <a:cubicBezTo>
                  <a:pt x="4448797" y="245979"/>
                  <a:pt x="4451869" y="255805"/>
                  <a:pt x="4448456" y="268217"/>
                </a:cubicBezTo>
                <a:cubicBezTo>
                  <a:pt x="4445043" y="280628"/>
                  <a:pt x="4438034" y="281030"/>
                  <a:pt x="4427429" y="269421"/>
                </a:cubicBezTo>
                <a:cubicBezTo>
                  <a:pt x="4416825" y="257813"/>
                  <a:pt x="4403485" y="244724"/>
                  <a:pt x="4387410" y="230154"/>
                </a:cubicBezTo>
                <a:cubicBezTo>
                  <a:pt x="4374632" y="242229"/>
                  <a:pt x="4362866" y="251070"/>
                  <a:pt x="4352111" y="256677"/>
                </a:cubicBezTo>
                <a:cubicBezTo>
                  <a:pt x="4341356" y="262284"/>
                  <a:pt x="4328331" y="266686"/>
                  <a:pt x="4313038" y="269884"/>
                </a:cubicBezTo>
                <a:cubicBezTo>
                  <a:pt x="4297744" y="273082"/>
                  <a:pt x="4298834" y="269403"/>
                  <a:pt x="4316307" y="258849"/>
                </a:cubicBezTo>
                <a:cubicBezTo>
                  <a:pt x="4333781" y="248295"/>
                  <a:pt x="4351552" y="233349"/>
                  <a:pt x="4369621" y="214011"/>
                </a:cubicBezTo>
                <a:cubicBezTo>
                  <a:pt x="4387689" y="194673"/>
                  <a:pt x="4396276" y="181028"/>
                  <a:pt x="4395379" y="173077"/>
                </a:cubicBezTo>
                <a:cubicBezTo>
                  <a:pt x="4394707" y="167113"/>
                  <a:pt x="4396717" y="164350"/>
                  <a:pt x="4401409" y="164787"/>
                </a:cubicBezTo>
                <a:close/>
                <a:moveTo>
                  <a:pt x="4046165" y="156391"/>
                </a:moveTo>
                <a:cubicBezTo>
                  <a:pt x="4048647" y="155937"/>
                  <a:pt x="4051866" y="156006"/>
                  <a:pt x="4055822" y="156600"/>
                </a:cubicBezTo>
                <a:cubicBezTo>
                  <a:pt x="4071646" y="158973"/>
                  <a:pt x="4081795" y="163924"/>
                  <a:pt x="4086269" y="171453"/>
                </a:cubicBezTo>
                <a:cubicBezTo>
                  <a:pt x="4090744" y="178981"/>
                  <a:pt x="4091790" y="186822"/>
                  <a:pt x="4089410" y="194974"/>
                </a:cubicBezTo>
                <a:cubicBezTo>
                  <a:pt x="4087030" y="203127"/>
                  <a:pt x="4080921" y="204102"/>
                  <a:pt x="4071083" y="197900"/>
                </a:cubicBezTo>
                <a:cubicBezTo>
                  <a:pt x="4061246" y="191697"/>
                  <a:pt x="4052133" y="183936"/>
                  <a:pt x="4043743" y="174615"/>
                </a:cubicBezTo>
                <a:cubicBezTo>
                  <a:pt x="4037914" y="163827"/>
                  <a:pt x="4038721" y="157753"/>
                  <a:pt x="4046165" y="156391"/>
                </a:cubicBezTo>
                <a:close/>
                <a:moveTo>
                  <a:pt x="1550615" y="156391"/>
                </a:moveTo>
                <a:cubicBezTo>
                  <a:pt x="1553097" y="155937"/>
                  <a:pt x="1556316" y="156006"/>
                  <a:pt x="1560272" y="156600"/>
                </a:cubicBezTo>
                <a:cubicBezTo>
                  <a:pt x="1576096" y="158973"/>
                  <a:pt x="1586245" y="163924"/>
                  <a:pt x="1590720" y="171453"/>
                </a:cubicBezTo>
                <a:cubicBezTo>
                  <a:pt x="1595194" y="178981"/>
                  <a:pt x="1596240" y="186822"/>
                  <a:pt x="1593860" y="194974"/>
                </a:cubicBezTo>
                <a:cubicBezTo>
                  <a:pt x="1591480" y="203127"/>
                  <a:pt x="1585371" y="204102"/>
                  <a:pt x="1575533" y="197900"/>
                </a:cubicBezTo>
                <a:cubicBezTo>
                  <a:pt x="1565696" y="191697"/>
                  <a:pt x="1556583" y="183936"/>
                  <a:pt x="1548194" y="174615"/>
                </a:cubicBezTo>
                <a:cubicBezTo>
                  <a:pt x="1542364" y="163827"/>
                  <a:pt x="1543172" y="157753"/>
                  <a:pt x="1550615" y="156391"/>
                </a:cubicBezTo>
                <a:close/>
                <a:moveTo>
                  <a:pt x="836241" y="156391"/>
                </a:moveTo>
                <a:cubicBezTo>
                  <a:pt x="838722" y="155937"/>
                  <a:pt x="841941" y="156006"/>
                  <a:pt x="845897" y="156600"/>
                </a:cubicBezTo>
                <a:cubicBezTo>
                  <a:pt x="861721" y="158973"/>
                  <a:pt x="871870" y="163924"/>
                  <a:pt x="876344" y="171453"/>
                </a:cubicBezTo>
                <a:cubicBezTo>
                  <a:pt x="880819" y="178981"/>
                  <a:pt x="881866" y="186822"/>
                  <a:pt x="879485" y="194974"/>
                </a:cubicBezTo>
                <a:cubicBezTo>
                  <a:pt x="877104" y="203127"/>
                  <a:pt x="870996" y="204102"/>
                  <a:pt x="861158" y="197900"/>
                </a:cubicBezTo>
                <a:cubicBezTo>
                  <a:pt x="851321" y="191697"/>
                  <a:pt x="842208" y="183936"/>
                  <a:pt x="833819" y="174615"/>
                </a:cubicBezTo>
                <a:cubicBezTo>
                  <a:pt x="827989" y="163827"/>
                  <a:pt x="828797" y="157753"/>
                  <a:pt x="836241" y="156391"/>
                </a:cubicBezTo>
                <a:close/>
                <a:moveTo>
                  <a:pt x="3719321" y="150156"/>
                </a:moveTo>
                <a:cubicBezTo>
                  <a:pt x="3721640" y="150467"/>
                  <a:pt x="3724444" y="151102"/>
                  <a:pt x="3727735" y="152061"/>
                </a:cubicBezTo>
                <a:cubicBezTo>
                  <a:pt x="3740900" y="155897"/>
                  <a:pt x="3750375" y="161709"/>
                  <a:pt x="3756162" y="169495"/>
                </a:cubicBezTo>
                <a:cubicBezTo>
                  <a:pt x="3761948" y="177282"/>
                  <a:pt x="3763375" y="186861"/>
                  <a:pt x="3760442" y="198233"/>
                </a:cubicBezTo>
                <a:cubicBezTo>
                  <a:pt x="3757509" y="209605"/>
                  <a:pt x="3748264" y="206923"/>
                  <a:pt x="3732704" y="190188"/>
                </a:cubicBezTo>
                <a:cubicBezTo>
                  <a:pt x="3721017" y="173998"/>
                  <a:pt x="3713976" y="162637"/>
                  <a:pt x="3711581" y="156105"/>
                </a:cubicBezTo>
                <a:cubicBezTo>
                  <a:pt x="3709785" y="151206"/>
                  <a:pt x="3712365" y="149223"/>
                  <a:pt x="3719321" y="150156"/>
                </a:cubicBezTo>
                <a:close/>
                <a:moveTo>
                  <a:pt x="1853906" y="150112"/>
                </a:moveTo>
                <a:cubicBezTo>
                  <a:pt x="1856471" y="150824"/>
                  <a:pt x="1852332" y="163637"/>
                  <a:pt x="1841487" y="188553"/>
                </a:cubicBezTo>
                <a:cubicBezTo>
                  <a:pt x="1829054" y="216961"/>
                  <a:pt x="1821496" y="238870"/>
                  <a:pt x="1818815" y="254278"/>
                </a:cubicBezTo>
                <a:cubicBezTo>
                  <a:pt x="1816133" y="269687"/>
                  <a:pt x="1810580" y="273469"/>
                  <a:pt x="1802155" y="265625"/>
                </a:cubicBezTo>
                <a:cubicBezTo>
                  <a:pt x="1793730" y="257781"/>
                  <a:pt x="1787869" y="248990"/>
                  <a:pt x="1784570" y="239253"/>
                </a:cubicBezTo>
                <a:cubicBezTo>
                  <a:pt x="1781272" y="229516"/>
                  <a:pt x="1782520" y="223637"/>
                  <a:pt x="1788313" y="221615"/>
                </a:cubicBezTo>
                <a:cubicBezTo>
                  <a:pt x="1794107" y="219593"/>
                  <a:pt x="1800266" y="214660"/>
                  <a:pt x="1806791" y="206816"/>
                </a:cubicBezTo>
                <a:cubicBezTo>
                  <a:pt x="1813315" y="198972"/>
                  <a:pt x="1825067" y="184000"/>
                  <a:pt x="1842046" y="161902"/>
                </a:cubicBezTo>
                <a:cubicBezTo>
                  <a:pt x="1848413" y="153615"/>
                  <a:pt x="1852366" y="149685"/>
                  <a:pt x="1853906" y="150112"/>
                </a:cubicBezTo>
                <a:close/>
                <a:moveTo>
                  <a:pt x="3289854" y="141059"/>
                </a:moveTo>
                <a:cubicBezTo>
                  <a:pt x="3283114" y="141919"/>
                  <a:pt x="3271305" y="143532"/>
                  <a:pt x="3254427" y="145898"/>
                </a:cubicBezTo>
                <a:cubicBezTo>
                  <a:pt x="3257065" y="169201"/>
                  <a:pt x="3258840" y="188578"/>
                  <a:pt x="3259750" y="204030"/>
                </a:cubicBezTo>
                <a:cubicBezTo>
                  <a:pt x="3260661" y="219482"/>
                  <a:pt x="3261503" y="232642"/>
                  <a:pt x="3262278" y="243512"/>
                </a:cubicBezTo>
                <a:cubicBezTo>
                  <a:pt x="3268760" y="243512"/>
                  <a:pt x="3280935" y="242731"/>
                  <a:pt x="3298802" y="241168"/>
                </a:cubicBezTo>
                <a:cubicBezTo>
                  <a:pt x="3298802" y="199151"/>
                  <a:pt x="3297920" y="173073"/>
                  <a:pt x="3296157" y="162935"/>
                </a:cubicBezTo>
                <a:cubicBezTo>
                  <a:pt x="3294393" y="152796"/>
                  <a:pt x="3292292" y="145504"/>
                  <a:pt x="3289854" y="141059"/>
                </a:cubicBezTo>
                <a:close/>
                <a:moveTo>
                  <a:pt x="3356579" y="134304"/>
                </a:moveTo>
                <a:cubicBezTo>
                  <a:pt x="3339500" y="136068"/>
                  <a:pt x="3325246" y="137581"/>
                  <a:pt x="3313817" y="138843"/>
                </a:cubicBezTo>
                <a:cubicBezTo>
                  <a:pt x="3316412" y="139804"/>
                  <a:pt x="3317961" y="141270"/>
                  <a:pt x="3318463" y="143242"/>
                </a:cubicBezTo>
                <a:cubicBezTo>
                  <a:pt x="3318965" y="145214"/>
                  <a:pt x="3319216" y="149383"/>
                  <a:pt x="3319216" y="155750"/>
                </a:cubicBezTo>
                <a:cubicBezTo>
                  <a:pt x="3324679" y="155836"/>
                  <a:pt x="3331254" y="154506"/>
                  <a:pt x="3338941" y="151760"/>
                </a:cubicBezTo>
                <a:cubicBezTo>
                  <a:pt x="3346627" y="149014"/>
                  <a:pt x="3352686" y="151057"/>
                  <a:pt x="3357117" y="157890"/>
                </a:cubicBezTo>
                <a:cubicBezTo>
                  <a:pt x="3361548" y="164724"/>
                  <a:pt x="3358648" y="169251"/>
                  <a:pt x="3348416" y="171474"/>
                </a:cubicBezTo>
                <a:cubicBezTo>
                  <a:pt x="3338184" y="173697"/>
                  <a:pt x="3328451" y="174808"/>
                  <a:pt x="3319216" y="174808"/>
                </a:cubicBezTo>
                <a:lnTo>
                  <a:pt x="3319216" y="193544"/>
                </a:lnTo>
                <a:cubicBezTo>
                  <a:pt x="3324636" y="193644"/>
                  <a:pt x="3330734" y="192544"/>
                  <a:pt x="3337510" y="190242"/>
                </a:cubicBezTo>
                <a:cubicBezTo>
                  <a:pt x="3344286" y="187940"/>
                  <a:pt x="3349904" y="189898"/>
                  <a:pt x="3354363" y="196114"/>
                </a:cubicBezTo>
                <a:cubicBezTo>
                  <a:pt x="3358823" y="202331"/>
                  <a:pt x="3356662" y="206859"/>
                  <a:pt x="3347878" y="209698"/>
                </a:cubicBezTo>
                <a:cubicBezTo>
                  <a:pt x="3339095" y="212537"/>
                  <a:pt x="3329541" y="213957"/>
                  <a:pt x="3319216" y="213957"/>
                </a:cubicBezTo>
                <a:lnTo>
                  <a:pt x="3319216" y="238092"/>
                </a:lnTo>
                <a:lnTo>
                  <a:pt x="3355697" y="234521"/>
                </a:lnTo>
                <a:cubicBezTo>
                  <a:pt x="3357361" y="216925"/>
                  <a:pt x="3358418" y="197512"/>
                  <a:pt x="3358870" y="176282"/>
                </a:cubicBezTo>
                <a:cubicBezTo>
                  <a:pt x="3359322" y="155051"/>
                  <a:pt x="3358558" y="141059"/>
                  <a:pt x="3356579" y="134304"/>
                </a:cubicBezTo>
                <a:close/>
                <a:moveTo>
                  <a:pt x="3427606" y="126464"/>
                </a:moveTo>
                <a:cubicBezTo>
                  <a:pt x="3423491" y="125396"/>
                  <a:pt x="3408053" y="126747"/>
                  <a:pt x="3381294" y="130519"/>
                </a:cubicBezTo>
                <a:cubicBezTo>
                  <a:pt x="3390300" y="137459"/>
                  <a:pt x="3393423" y="143410"/>
                  <a:pt x="3390662" y="148372"/>
                </a:cubicBezTo>
                <a:cubicBezTo>
                  <a:pt x="3387902" y="153334"/>
                  <a:pt x="3385632" y="162268"/>
                  <a:pt x="3383854" y="175174"/>
                </a:cubicBezTo>
                <a:cubicBezTo>
                  <a:pt x="3382076" y="188080"/>
                  <a:pt x="3380326" y="206801"/>
                  <a:pt x="3378606" y="231337"/>
                </a:cubicBezTo>
                <a:cubicBezTo>
                  <a:pt x="3392286" y="229531"/>
                  <a:pt x="3402056" y="229649"/>
                  <a:pt x="3407913" y="231692"/>
                </a:cubicBezTo>
                <a:cubicBezTo>
                  <a:pt x="3413771" y="233736"/>
                  <a:pt x="3417263" y="236661"/>
                  <a:pt x="3418389" y="240469"/>
                </a:cubicBezTo>
                <a:cubicBezTo>
                  <a:pt x="3419515" y="244276"/>
                  <a:pt x="3421687" y="238981"/>
                  <a:pt x="3424907" y="224583"/>
                </a:cubicBezTo>
                <a:cubicBezTo>
                  <a:pt x="3428126" y="210186"/>
                  <a:pt x="3430410" y="195311"/>
                  <a:pt x="3431758" y="179960"/>
                </a:cubicBezTo>
                <a:cubicBezTo>
                  <a:pt x="3433106" y="164609"/>
                  <a:pt x="3433780" y="151613"/>
                  <a:pt x="3433780" y="140973"/>
                </a:cubicBezTo>
                <a:cubicBezTo>
                  <a:pt x="3433780" y="132368"/>
                  <a:pt x="3431722" y="127532"/>
                  <a:pt x="3427606" y="126464"/>
                </a:cubicBezTo>
                <a:close/>
                <a:moveTo>
                  <a:pt x="3643189" y="122829"/>
                </a:moveTo>
                <a:cubicBezTo>
                  <a:pt x="3638264" y="123266"/>
                  <a:pt x="3625726" y="125492"/>
                  <a:pt x="3605578" y="129508"/>
                </a:cubicBezTo>
                <a:lnTo>
                  <a:pt x="3606761" y="167903"/>
                </a:lnTo>
                <a:cubicBezTo>
                  <a:pt x="3614691" y="167158"/>
                  <a:pt x="3621292" y="165394"/>
                  <a:pt x="3626562" y="162612"/>
                </a:cubicBezTo>
                <a:cubicBezTo>
                  <a:pt x="3631832" y="159830"/>
                  <a:pt x="3637525" y="161447"/>
                  <a:pt x="3643641" y="167463"/>
                </a:cubicBezTo>
                <a:cubicBezTo>
                  <a:pt x="3649757" y="173478"/>
                  <a:pt x="3648000" y="178454"/>
                  <a:pt x="3638371" y="182391"/>
                </a:cubicBezTo>
                <a:cubicBezTo>
                  <a:pt x="3628741" y="186327"/>
                  <a:pt x="3618262" y="188295"/>
                  <a:pt x="3606934" y="188295"/>
                </a:cubicBezTo>
                <a:lnTo>
                  <a:pt x="3608095" y="223228"/>
                </a:lnTo>
                <a:cubicBezTo>
                  <a:pt x="3612626" y="223357"/>
                  <a:pt x="3619381" y="221590"/>
                  <a:pt x="3628358" y="217926"/>
                </a:cubicBezTo>
                <a:cubicBezTo>
                  <a:pt x="3637335" y="214262"/>
                  <a:pt x="3643354" y="214455"/>
                  <a:pt x="3646416" y="218506"/>
                </a:cubicBezTo>
                <a:cubicBezTo>
                  <a:pt x="3649477" y="222558"/>
                  <a:pt x="3651732" y="222299"/>
                  <a:pt x="3653181" y="217732"/>
                </a:cubicBezTo>
                <a:cubicBezTo>
                  <a:pt x="3654629" y="213165"/>
                  <a:pt x="3655579" y="197649"/>
                  <a:pt x="3656031" y="171184"/>
                </a:cubicBezTo>
                <a:cubicBezTo>
                  <a:pt x="3656483" y="144719"/>
                  <a:pt x="3655687" y="129934"/>
                  <a:pt x="3653643" y="126830"/>
                </a:cubicBezTo>
                <a:cubicBezTo>
                  <a:pt x="3651600" y="123725"/>
                  <a:pt x="3648115" y="122391"/>
                  <a:pt x="3643189" y="122829"/>
                </a:cubicBezTo>
                <a:close/>
                <a:moveTo>
                  <a:pt x="2737368" y="102679"/>
                </a:moveTo>
                <a:cubicBezTo>
                  <a:pt x="2744960" y="102607"/>
                  <a:pt x="2751211" y="103294"/>
                  <a:pt x="2756123" y="104738"/>
                </a:cubicBezTo>
                <a:cubicBezTo>
                  <a:pt x="2765946" y="107628"/>
                  <a:pt x="2774008" y="113730"/>
                  <a:pt x="2780311" y="123044"/>
                </a:cubicBezTo>
                <a:cubicBezTo>
                  <a:pt x="2786614" y="132358"/>
                  <a:pt x="2776927" y="136341"/>
                  <a:pt x="2751251" y="134993"/>
                </a:cubicBezTo>
                <a:cubicBezTo>
                  <a:pt x="2725574" y="133645"/>
                  <a:pt x="2689821" y="134161"/>
                  <a:pt x="2643989" y="136541"/>
                </a:cubicBezTo>
                <a:cubicBezTo>
                  <a:pt x="2652981" y="142034"/>
                  <a:pt x="2656128" y="147888"/>
                  <a:pt x="2653432" y="154105"/>
                </a:cubicBezTo>
                <a:cubicBezTo>
                  <a:pt x="2650736" y="160321"/>
                  <a:pt x="2650503" y="177734"/>
                  <a:pt x="2652733" y="206342"/>
                </a:cubicBezTo>
                <a:cubicBezTo>
                  <a:pt x="2654963" y="234951"/>
                  <a:pt x="2655379" y="254866"/>
                  <a:pt x="2653981" y="266087"/>
                </a:cubicBezTo>
                <a:cubicBezTo>
                  <a:pt x="2652583" y="277309"/>
                  <a:pt x="2647958" y="287845"/>
                  <a:pt x="2640107" y="297697"/>
                </a:cubicBezTo>
                <a:cubicBezTo>
                  <a:pt x="2632256" y="307548"/>
                  <a:pt x="2626319" y="308853"/>
                  <a:pt x="2622296" y="301612"/>
                </a:cubicBezTo>
                <a:cubicBezTo>
                  <a:pt x="2618274" y="294370"/>
                  <a:pt x="2609831" y="284446"/>
                  <a:pt x="2596968" y="271841"/>
                </a:cubicBezTo>
                <a:cubicBezTo>
                  <a:pt x="2584105" y="259236"/>
                  <a:pt x="2581746" y="253869"/>
                  <a:pt x="2589891" y="255741"/>
                </a:cubicBezTo>
                <a:cubicBezTo>
                  <a:pt x="2598036" y="257612"/>
                  <a:pt x="2604841" y="259186"/>
                  <a:pt x="2610304" y="260462"/>
                </a:cubicBezTo>
                <a:cubicBezTo>
                  <a:pt x="2615768" y="261739"/>
                  <a:pt x="2619794" y="262291"/>
                  <a:pt x="2622382" y="262119"/>
                </a:cubicBezTo>
                <a:cubicBezTo>
                  <a:pt x="2624970" y="261947"/>
                  <a:pt x="2626046" y="243466"/>
                  <a:pt x="2625609" y="206676"/>
                </a:cubicBezTo>
                <a:cubicBezTo>
                  <a:pt x="2625172" y="169886"/>
                  <a:pt x="2623232" y="147562"/>
                  <a:pt x="2619790" y="139703"/>
                </a:cubicBezTo>
                <a:cubicBezTo>
                  <a:pt x="2593060" y="144206"/>
                  <a:pt x="2572087" y="147576"/>
                  <a:pt x="2556873" y="149813"/>
                </a:cubicBezTo>
                <a:cubicBezTo>
                  <a:pt x="2541658" y="152050"/>
                  <a:pt x="2530730" y="153402"/>
                  <a:pt x="2524091" y="153868"/>
                </a:cubicBezTo>
                <a:cubicBezTo>
                  <a:pt x="2517451" y="154334"/>
                  <a:pt x="2511658" y="154323"/>
                  <a:pt x="2506711" y="153836"/>
                </a:cubicBezTo>
                <a:cubicBezTo>
                  <a:pt x="2501763" y="153348"/>
                  <a:pt x="2494808" y="149050"/>
                  <a:pt x="2485846" y="140940"/>
                </a:cubicBezTo>
                <a:cubicBezTo>
                  <a:pt x="2476883" y="132831"/>
                  <a:pt x="2479177" y="128776"/>
                  <a:pt x="2492729" y="128776"/>
                </a:cubicBezTo>
                <a:cubicBezTo>
                  <a:pt x="2504502" y="128776"/>
                  <a:pt x="2520538" y="127894"/>
                  <a:pt x="2540837" y="126130"/>
                </a:cubicBezTo>
                <a:cubicBezTo>
                  <a:pt x="2561135" y="124367"/>
                  <a:pt x="2589364" y="121226"/>
                  <a:pt x="2625523" y="116709"/>
                </a:cubicBezTo>
                <a:cubicBezTo>
                  <a:pt x="2661682" y="112192"/>
                  <a:pt x="2690032" y="108345"/>
                  <a:pt x="2710575" y="105169"/>
                </a:cubicBezTo>
                <a:cubicBezTo>
                  <a:pt x="2720846" y="103580"/>
                  <a:pt x="2729777" y="102751"/>
                  <a:pt x="2737368" y="102679"/>
                </a:cubicBezTo>
                <a:close/>
                <a:moveTo>
                  <a:pt x="1792726" y="102644"/>
                </a:moveTo>
                <a:cubicBezTo>
                  <a:pt x="1795133" y="102775"/>
                  <a:pt x="1798043" y="103261"/>
                  <a:pt x="1801456" y="104104"/>
                </a:cubicBezTo>
                <a:cubicBezTo>
                  <a:pt x="1815108" y="107474"/>
                  <a:pt x="1823906" y="112708"/>
                  <a:pt x="1827849" y="119806"/>
                </a:cubicBezTo>
                <a:cubicBezTo>
                  <a:pt x="1831793" y="126905"/>
                  <a:pt x="1831703" y="134247"/>
                  <a:pt x="1827580" y="141833"/>
                </a:cubicBezTo>
                <a:cubicBezTo>
                  <a:pt x="1823458" y="149419"/>
                  <a:pt x="1813581" y="146831"/>
                  <a:pt x="1797950" y="134068"/>
                </a:cubicBezTo>
                <a:cubicBezTo>
                  <a:pt x="1791525" y="126754"/>
                  <a:pt x="1787091" y="119089"/>
                  <a:pt x="1784646" y="111073"/>
                </a:cubicBezTo>
                <a:cubicBezTo>
                  <a:pt x="1782812" y="105061"/>
                  <a:pt x="1785506" y="102251"/>
                  <a:pt x="1792726" y="102644"/>
                </a:cubicBezTo>
                <a:close/>
                <a:moveTo>
                  <a:pt x="1125399" y="98385"/>
                </a:moveTo>
                <a:cubicBezTo>
                  <a:pt x="1128799" y="98025"/>
                  <a:pt x="1133135" y="98791"/>
                  <a:pt x="1138405" y="100684"/>
                </a:cubicBezTo>
                <a:cubicBezTo>
                  <a:pt x="1152730" y="105344"/>
                  <a:pt x="1157334" y="110467"/>
                  <a:pt x="1152214" y="116053"/>
                </a:cubicBezTo>
                <a:cubicBezTo>
                  <a:pt x="1147095" y="121638"/>
                  <a:pt x="1143474" y="128034"/>
                  <a:pt x="1141352" y="135240"/>
                </a:cubicBezTo>
                <a:cubicBezTo>
                  <a:pt x="1139229" y="142446"/>
                  <a:pt x="1135960" y="166376"/>
                  <a:pt x="1131543" y="207031"/>
                </a:cubicBezTo>
                <a:cubicBezTo>
                  <a:pt x="1143144" y="200377"/>
                  <a:pt x="1154817" y="194440"/>
                  <a:pt x="1166562" y="189220"/>
                </a:cubicBezTo>
                <a:cubicBezTo>
                  <a:pt x="1178306" y="184000"/>
                  <a:pt x="1181705" y="183889"/>
                  <a:pt x="1176758" y="188887"/>
                </a:cubicBezTo>
                <a:cubicBezTo>
                  <a:pt x="1171810" y="193884"/>
                  <a:pt x="1162432" y="203345"/>
                  <a:pt x="1148622" y="217270"/>
                </a:cubicBezTo>
                <a:cubicBezTo>
                  <a:pt x="1134812" y="231194"/>
                  <a:pt x="1124394" y="243121"/>
                  <a:pt x="1117368" y="253052"/>
                </a:cubicBezTo>
                <a:cubicBezTo>
                  <a:pt x="1110341" y="262983"/>
                  <a:pt x="1103497" y="262043"/>
                  <a:pt x="1096836" y="250234"/>
                </a:cubicBezTo>
                <a:cubicBezTo>
                  <a:pt x="1090175" y="238425"/>
                  <a:pt x="1089365" y="230126"/>
                  <a:pt x="1094405" y="225336"/>
                </a:cubicBezTo>
                <a:cubicBezTo>
                  <a:pt x="1099446" y="220546"/>
                  <a:pt x="1103493" y="213351"/>
                  <a:pt x="1106548" y="203750"/>
                </a:cubicBezTo>
                <a:cubicBezTo>
                  <a:pt x="1109602" y="194150"/>
                  <a:pt x="1111807" y="181935"/>
                  <a:pt x="1113162" y="167108"/>
                </a:cubicBezTo>
                <a:cubicBezTo>
                  <a:pt x="1114518" y="152280"/>
                  <a:pt x="1115417" y="142206"/>
                  <a:pt x="1115862" y="136886"/>
                </a:cubicBezTo>
                <a:cubicBezTo>
                  <a:pt x="1116306" y="131565"/>
                  <a:pt x="1112965" y="130221"/>
                  <a:pt x="1105838" y="132852"/>
                </a:cubicBezTo>
                <a:cubicBezTo>
                  <a:pt x="1098711" y="135484"/>
                  <a:pt x="1091745" y="138409"/>
                  <a:pt x="1084941" y="141629"/>
                </a:cubicBezTo>
                <a:cubicBezTo>
                  <a:pt x="1078136" y="144848"/>
                  <a:pt x="1069780" y="143314"/>
                  <a:pt x="1059871" y="137025"/>
                </a:cubicBezTo>
                <a:cubicBezTo>
                  <a:pt x="1049961" y="130737"/>
                  <a:pt x="1050445" y="126686"/>
                  <a:pt x="1061322" y="124872"/>
                </a:cubicBezTo>
                <a:cubicBezTo>
                  <a:pt x="1072199" y="123058"/>
                  <a:pt x="1083600" y="120240"/>
                  <a:pt x="1095524" y="116419"/>
                </a:cubicBezTo>
                <a:cubicBezTo>
                  <a:pt x="1107448" y="112597"/>
                  <a:pt x="1114940" y="108073"/>
                  <a:pt x="1118002" y="102846"/>
                </a:cubicBezTo>
                <a:cubicBezTo>
                  <a:pt x="1119533" y="100232"/>
                  <a:pt x="1121999" y="98745"/>
                  <a:pt x="1125399" y="98385"/>
                </a:cubicBezTo>
                <a:close/>
                <a:moveTo>
                  <a:pt x="600681" y="93822"/>
                </a:moveTo>
                <a:lnTo>
                  <a:pt x="533354" y="193565"/>
                </a:lnTo>
                <a:lnTo>
                  <a:pt x="600681" y="193565"/>
                </a:lnTo>
                <a:close/>
                <a:moveTo>
                  <a:pt x="4458361" y="82642"/>
                </a:moveTo>
                <a:cubicBezTo>
                  <a:pt x="4459948" y="82404"/>
                  <a:pt x="4462006" y="82520"/>
                  <a:pt x="4464535" y="82992"/>
                </a:cubicBezTo>
                <a:cubicBezTo>
                  <a:pt x="4474652" y="84877"/>
                  <a:pt x="4482729" y="87835"/>
                  <a:pt x="4488766" y="91865"/>
                </a:cubicBezTo>
                <a:cubicBezTo>
                  <a:pt x="4495908" y="96310"/>
                  <a:pt x="4498120" y="101075"/>
                  <a:pt x="4495402" y="106158"/>
                </a:cubicBezTo>
                <a:cubicBezTo>
                  <a:pt x="4492685" y="111242"/>
                  <a:pt x="4491549" y="125847"/>
                  <a:pt x="4491993" y="149975"/>
                </a:cubicBezTo>
                <a:cubicBezTo>
                  <a:pt x="4492437" y="174102"/>
                  <a:pt x="4490584" y="191697"/>
                  <a:pt x="4486432" y="202761"/>
                </a:cubicBezTo>
                <a:cubicBezTo>
                  <a:pt x="4482281" y="213824"/>
                  <a:pt x="4476864" y="214541"/>
                  <a:pt x="4470181" y="204912"/>
                </a:cubicBezTo>
                <a:cubicBezTo>
                  <a:pt x="4463499" y="195283"/>
                  <a:pt x="4461058" y="185356"/>
                  <a:pt x="4462857" y="175131"/>
                </a:cubicBezTo>
                <a:cubicBezTo>
                  <a:pt x="4464657" y="164906"/>
                  <a:pt x="4465341" y="151258"/>
                  <a:pt x="4464911" y="134186"/>
                </a:cubicBezTo>
                <a:cubicBezTo>
                  <a:pt x="4464481" y="117114"/>
                  <a:pt x="4461781" y="103842"/>
                  <a:pt x="4456813" y="94370"/>
                </a:cubicBezTo>
                <a:cubicBezTo>
                  <a:pt x="4453086" y="87267"/>
                  <a:pt x="4453602" y="83357"/>
                  <a:pt x="4458361" y="82642"/>
                </a:cubicBezTo>
                <a:close/>
                <a:moveTo>
                  <a:pt x="3978745" y="73449"/>
                </a:moveTo>
                <a:cubicBezTo>
                  <a:pt x="3973199" y="74089"/>
                  <a:pt x="3965381" y="76040"/>
                  <a:pt x="3955293" y="79302"/>
                </a:cubicBezTo>
                <a:lnTo>
                  <a:pt x="3955293" y="139553"/>
                </a:lnTo>
                <a:cubicBezTo>
                  <a:pt x="3957587" y="138004"/>
                  <a:pt x="3962736" y="136043"/>
                  <a:pt x="3970737" y="133670"/>
                </a:cubicBezTo>
                <a:cubicBezTo>
                  <a:pt x="3978739" y="131297"/>
                  <a:pt x="3984690" y="133236"/>
                  <a:pt x="3988591" y="139488"/>
                </a:cubicBezTo>
                <a:cubicBezTo>
                  <a:pt x="3992492" y="145741"/>
                  <a:pt x="3989810" y="150265"/>
                  <a:pt x="3980546" y="153061"/>
                </a:cubicBezTo>
                <a:cubicBezTo>
                  <a:pt x="3971282" y="155858"/>
                  <a:pt x="3962420" y="157256"/>
                  <a:pt x="3953959" y="157256"/>
                </a:cubicBezTo>
                <a:lnTo>
                  <a:pt x="3953959" y="221894"/>
                </a:lnTo>
                <a:cubicBezTo>
                  <a:pt x="3966163" y="220102"/>
                  <a:pt x="3977255" y="219206"/>
                  <a:pt x="3987236" y="219206"/>
                </a:cubicBezTo>
                <a:cubicBezTo>
                  <a:pt x="3990133" y="212695"/>
                  <a:pt x="3991581" y="201918"/>
                  <a:pt x="3991581" y="186876"/>
                </a:cubicBezTo>
                <a:lnTo>
                  <a:pt x="3991581" y="122087"/>
                </a:lnTo>
                <a:cubicBezTo>
                  <a:pt x="3991581" y="94969"/>
                  <a:pt x="3990577" y="79428"/>
                  <a:pt x="3988570" y="75463"/>
                </a:cubicBezTo>
                <a:cubicBezTo>
                  <a:pt x="3987566" y="73480"/>
                  <a:pt x="3984291" y="72809"/>
                  <a:pt x="3978745" y="73449"/>
                </a:cubicBezTo>
                <a:close/>
                <a:moveTo>
                  <a:pt x="1483195" y="73449"/>
                </a:moveTo>
                <a:cubicBezTo>
                  <a:pt x="1477649" y="74089"/>
                  <a:pt x="1469831" y="76040"/>
                  <a:pt x="1459743" y="79302"/>
                </a:cubicBezTo>
                <a:lnTo>
                  <a:pt x="1459743" y="139553"/>
                </a:lnTo>
                <a:cubicBezTo>
                  <a:pt x="1462038" y="138004"/>
                  <a:pt x="1467186" y="136043"/>
                  <a:pt x="1475188" y="133670"/>
                </a:cubicBezTo>
                <a:cubicBezTo>
                  <a:pt x="1483189" y="131297"/>
                  <a:pt x="1489141" y="133236"/>
                  <a:pt x="1493041" y="139488"/>
                </a:cubicBezTo>
                <a:cubicBezTo>
                  <a:pt x="1496942" y="145741"/>
                  <a:pt x="1494260" y="150265"/>
                  <a:pt x="1484996" y="153061"/>
                </a:cubicBezTo>
                <a:cubicBezTo>
                  <a:pt x="1475733" y="155858"/>
                  <a:pt x="1466870" y="157256"/>
                  <a:pt x="1458410" y="157256"/>
                </a:cubicBezTo>
                <a:lnTo>
                  <a:pt x="1458410" y="221894"/>
                </a:lnTo>
                <a:cubicBezTo>
                  <a:pt x="1470613" y="220102"/>
                  <a:pt x="1481705" y="219206"/>
                  <a:pt x="1491686" y="219206"/>
                </a:cubicBezTo>
                <a:cubicBezTo>
                  <a:pt x="1494583" y="212695"/>
                  <a:pt x="1496031" y="201918"/>
                  <a:pt x="1496031" y="186876"/>
                </a:cubicBezTo>
                <a:lnTo>
                  <a:pt x="1496031" y="122087"/>
                </a:lnTo>
                <a:cubicBezTo>
                  <a:pt x="1496031" y="94969"/>
                  <a:pt x="1495027" y="79428"/>
                  <a:pt x="1493020" y="75463"/>
                </a:cubicBezTo>
                <a:cubicBezTo>
                  <a:pt x="1492016" y="73480"/>
                  <a:pt x="1488741" y="72809"/>
                  <a:pt x="1483195" y="73449"/>
                </a:cubicBezTo>
                <a:close/>
                <a:moveTo>
                  <a:pt x="768820" y="73449"/>
                </a:moveTo>
                <a:cubicBezTo>
                  <a:pt x="763274" y="74089"/>
                  <a:pt x="755457" y="76040"/>
                  <a:pt x="745368" y="79302"/>
                </a:cubicBezTo>
                <a:lnTo>
                  <a:pt x="745368" y="139553"/>
                </a:lnTo>
                <a:cubicBezTo>
                  <a:pt x="747663" y="138004"/>
                  <a:pt x="752811" y="136043"/>
                  <a:pt x="760813" y="133670"/>
                </a:cubicBezTo>
                <a:cubicBezTo>
                  <a:pt x="768815" y="131297"/>
                  <a:pt x="774766" y="133236"/>
                  <a:pt x="778666" y="139488"/>
                </a:cubicBezTo>
                <a:cubicBezTo>
                  <a:pt x="782567" y="145741"/>
                  <a:pt x="779885" y="150265"/>
                  <a:pt x="770621" y="153061"/>
                </a:cubicBezTo>
                <a:cubicBezTo>
                  <a:pt x="761358" y="155858"/>
                  <a:pt x="752495" y="157256"/>
                  <a:pt x="744034" y="157256"/>
                </a:cubicBezTo>
                <a:lnTo>
                  <a:pt x="744034" y="221894"/>
                </a:lnTo>
                <a:cubicBezTo>
                  <a:pt x="756238" y="220102"/>
                  <a:pt x="767330" y="219206"/>
                  <a:pt x="777311" y="219206"/>
                </a:cubicBezTo>
                <a:cubicBezTo>
                  <a:pt x="780208" y="212695"/>
                  <a:pt x="781656" y="201918"/>
                  <a:pt x="781656" y="186876"/>
                </a:cubicBezTo>
                <a:lnTo>
                  <a:pt x="781656" y="122087"/>
                </a:lnTo>
                <a:cubicBezTo>
                  <a:pt x="781656" y="94969"/>
                  <a:pt x="780652" y="79428"/>
                  <a:pt x="778645" y="75463"/>
                </a:cubicBezTo>
                <a:cubicBezTo>
                  <a:pt x="777641" y="73480"/>
                  <a:pt x="774366" y="72809"/>
                  <a:pt x="768820" y="73449"/>
                </a:cubicBezTo>
                <a:close/>
                <a:moveTo>
                  <a:pt x="4431297" y="57416"/>
                </a:moveTo>
                <a:cubicBezTo>
                  <a:pt x="4438881" y="56604"/>
                  <a:pt x="4445773" y="59228"/>
                  <a:pt x="4451973" y="65289"/>
                </a:cubicBezTo>
                <a:cubicBezTo>
                  <a:pt x="4460240" y="73369"/>
                  <a:pt x="4455941" y="79234"/>
                  <a:pt x="4439077" y="82884"/>
                </a:cubicBezTo>
                <a:cubicBezTo>
                  <a:pt x="4422213" y="86534"/>
                  <a:pt x="4400954" y="90667"/>
                  <a:pt x="4375299" y="95285"/>
                </a:cubicBezTo>
                <a:cubicBezTo>
                  <a:pt x="4380691" y="101422"/>
                  <a:pt x="4379788" y="107047"/>
                  <a:pt x="4372589" y="112159"/>
                </a:cubicBezTo>
                <a:cubicBezTo>
                  <a:pt x="4365391" y="117272"/>
                  <a:pt x="4352341" y="129300"/>
                  <a:pt x="4333440" y="148243"/>
                </a:cubicBezTo>
                <a:cubicBezTo>
                  <a:pt x="4343364" y="148774"/>
                  <a:pt x="4356800" y="148637"/>
                  <a:pt x="4373750" y="147834"/>
                </a:cubicBezTo>
                <a:cubicBezTo>
                  <a:pt x="4383674" y="131443"/>
                  <a:pt x="4388184" y="119441"/>
                  <a:pt x="4387280" y="111826"/>
                </a:cubicBezTo>
                <a:cubicBezTo>
                  <a:pt x="4386377" y="104211"/>
                  <a:pt x="4390461" y="102111"/>
                  <a:pt x="4399531" y="105524"/>
                </a:cubicBezTo>
                <a:cubicBezTo>
                  <a:pt x="4408601" y="108937"/>
                  <a:pt x="4415603" y="113472"/>
                  <a:pt x="4420535" y="119129"/>
                </a:cubicBezTo>
                <a:cubicBezTo>
                  <a:pt x="4425469" y="124786"/>
                  <a:pt x="4425888" y="128819"/>
                  <a:pt x="4421794" y="131228"/>
                </a:cubicBezTo>
                <a:cubicBezTo>
                  <a:pt x="4417700" y="133638"/>
                  <a:pt x="4412649" y="138710"/>
                  <a:pt x="4406640" y="146447"/>
                </a:cubicBezTo>
                <a:cubicBezTo>
                  <a:pt x="4400631" y="154183"/>
                  <a:pt x="4392128" y="164695"/>
                  <a:pt x="4381129" y="177981"/>
                </a:cubicBezTo>
                <a:cubicBezTo>
                  <a:pt x="4370130" y="191267"/>
                  <a:pt x="4357058" y="204109"/>
                  <a:pt x="4341915" y="216506"/>
                </a:cubicBezTo>
                <a:cubicBezTo>
                  <a:pt x="4326772" y="228903"/>
                  <a:pt x="4310077" y="238551"/>
                  <a:pt x="4291828" y="245448"/>
                </a:cubicBezTo>
                <a:cubicBezTo>
                  <a:pt x="4273581" y="252346"/>
                  <a:pt x="4271638" y="249836"/>
                  <a:pt x="4285999" y="237920"/>
                </a:cubicBezTo>
                <a:cubicBezTo>
                  <a:pt x="4300361" y="226003"/>
                  <a:pt x="4313963" y="214290"/>
                  <a:pt x="4326804" y="202782"/>
                </a:cubicBezTo>
                <a:cubicBezTo>
                  <a:pt x="4339646" y="191274"/>
                  <a:pt x="4353058" y="177899"/>
                  <a:pt x="4367039" y="162655"/>
                </a:cubicBezTo>
                <a:cubicBezTo>
                  <a:pt x="4345429" y="166197"/>
                  <a:pt x="4330966" y="169782"/>
                  <a:pt x="4323653" y="173410"/>
                </a:cubicBezTo>
                <a:cubicBezTo>
                  <a:pt x="4316339" y="177038"/>
                  <a:pt x="4310492" y="174453"/>
                  <a:pt x="4306111" y="165656"/>
                </a:cubicBezTo>
                <a:cubicBezTo>
                  <a:pt x="4301731" y="156858"/>
                  <a:pt x="4302828" y="150498"/>
                  <a:pt x="4309402" y="146576"/>
                </a:cubicBezTo>
                <a:cubicBezTo>
                  <a:pt x="4315978" y="142654"/>
                  <a:pt x="4323184" y="135685"/>
                  <a:pt x="4331020" y="125668"/>
                </a:cubicBezTo>
                <a:cubicBezTo>
                  <a:pt x="4338858" y="115651"/>
                  <a:pt x="4343213" y="106836"/>
                  <a:pt x="4344088" y="99221"/>
                </a:cubicBezTo>
                <a:cubicBezTo>
                  <a:pt x="4336660" y="101874"/>
                  <a:pt x="4328858" y="104111"/>
                  <a:pt x="4320685" y="105932"/>
                </a:cubicBezTo>
                <a:cubicBezTo>
                  <a:pt x="4312511" y="107753"/>
                  <a:pt x="4303118" y="104946"/>
                  <a:pt x="4292506" y="97511"/>
                </a:cubicBezTo>
                <a:cubicBezTo>
                  <a:pt x="4281894" y="90076"/>
                  <a:pt x="4284336" y="85795"/>
                  <a:pt x="4299830" y="84669"/>
                </a:cubicBezTo>
                <a:cubicBezTo>
                  <a:pt x="4315325" y="83544"/>
                  <a:pt x="4336717" y="80342"/>
                  <a:pt x="4364006" y="75065"/>
                </a:cubicBezTo>
                <a:cubicBezTo>
                  <a:pt x="4392931" y="68741"/>
                  <a:pt x="4412756" y="63510"/>
                  <a:pt x="4423482" y="59373"/>
                </a:cubicBezTo>
                <a:cubicBezTo>
                  <a:pt x="4426164" y="58339"/>
                  <a:pt x="4428769" y="57686"/>
                  <a:pt x="4431297" y="57416"/>
                </a:cubicBezTo>
                <a:close/>
                <a:moveTo>
                  <a:pt x="112328" y="54673"/>
                </a:moveTo>
                <a:cubicBezTo>
                  <a:pt x="96998" y="56480"/>
                  <a:pt x="83325" y="58129"/>
                  <a:pt x="71307" y="59621"/>
                </a:cubicBezTo>
                <a:cubicBezTo>
                  <a:pt x="70652" y="105954"/>
                  <a:pt x="69604" y="140272"/>
                  <a:pt x="68166" y="162576"/>
                </a:cubicBezTo>
                <a:lnTo>
                  <a:pt x="66808" y="178404"/>
                </a:lnTo>
                <a:lnTo>
                  <a:pt x="67746" y="176992"/>
                </a:lnTo>
                <a:cubicBezTo>
                  <a:pt x="68711" y="176338"/>
                  <a:pt x="70164" y="175749"/>
                  <a:pt x="72103" y="175228"/>
                </a:cubicBezTo>
                <a:cubicBezTo>
                  <a:pt x="79861" y="173141"/>
                  <a:pt x="94424" y="169223"/>
                  <a:pt x="115791" y="163472"/>
                </a:cubicBezTo>
                <a:lnTo>
                  <a:pt x="115791" y="128905"/>
                </a:lnTo>
                <a:cubicBezTo>
                  <a:pt x="105710" y="131616"/>
                  <a:pt x="95991" y="130662"/>
                  <a:pt x="86634" y="126044"/>
                </a:cubicBezTo>
                <a:cubicBezTo>
                  <a:pt x="77277" y="121427"/>
                  <a:pt x="76287" y="118043"/>
                  <a:pt x="83665" y="115892"/>
                </a:cubicBezTo>
                <a:cubicBezTo>
                  <a:pt x="91043" y="113740"/>
                  <a:pt x="101752" y="111102"/>
                  <a:pt x="115791" y="107976"/>
                </a:cubicBezTo>
                <a:cubicBezTo>
                  <a:pt x="115791" y="88115"/>
                  <a:pt x="114636" y="70347"/>
                  <a:pt x="112328" y="54673"/>
                </a:cubicBezTo>
                <a:close/>
                <a:moveTo>
                  <a:pt x="3995595" y="51269"/>
                </a:moveTo>
                <a:cubicBezTo>
                  <a:pt x="3999824" y="51986"/>
                  <a:pt x="4005154" y="53870"/>
                  <a:pt x="4011586" y="56921"/>
                </a:cubicBezTo>
                <a:cubicBezTo>
                  <a:pt x="4024449" y="63023"/>
                  <a:pt x="4029238" y="68537"/>
                  <a:pt x="4025954" y="73462"/>
                </a:cubicBezTo>
                <a:cubicBezTo>
                  <a:pt x="4022671" y="78388"/>
                  <a:pt x="4019741" y="85139"/>
                  <a:pt x="4017168" y="93714"/>
                </a:cubicBezTo>
                <a:cubicBezTo>
                  <a:pt x="4014594" y="102290"/>
                  <a:pt x="4013980" y="126363"/>
                  <a:pt x="4015328" y="165935"/>
                </a:cubicBezTo>
                <a:cubicBezTo>
                  <a:pt x="4016676" y="205507"/>
                  <a:pt x="4015235" y="232176"/>
                  <a:pt x="4011005" y="245943"/>
                </a:cubicBezTo>
                <a:cubicBezTo>
                  <a:pt x="4006775" y="259710"/>
                  <a:pt x="4002297" y="265148"/>
                  <a:pt x="3997572" y="262258"/>
                </a:cubicBezTo>
                <a:cubicBezTo>
                  <a:pt x="3992847" y="259369"/>
                  <a:pt x="3989258" y="250912"/>
                  <a:pt x="3986806" y="236887"/>
                </a:cubicBezTo>
                <a:cubicBezTo>
                  <a:pt x="3976897" y="237776"/>
                  <a:pt x="3965833" y="239368"/>
                  <a:pt x="3953615" y="241662"/>
                </a:cubicBezTo>
                <a:cubicBezTo>
                  <a:pt x="3951163" y="261882"/>
                  <a:pt x="3945631" y="265568"/>
                  <a:pt x="3937020" y="252719"/>
                </a:cubicBezTo>
                <a:cubicBezTo>
                  <a:pt x="3928409" y="239870"/>
                  <a:pt x="3925451" y="228340"/>
                  <a:pt x="3928147" y="218130"/>
                </a:cubicBezTo>
                <a:cubicBezTo>
                  <a:pt x="3930843" y="207920"/>
                  <a:pt x="3932417" y="183688"/>
                  <a:pt x="3932869" y="145436"/>
                </a:cubicBezTo>
                <a:cubicBezTo>
                  <a:pt x="3933321" y="107183"/>
                  <a:pt x="3931072" y="82242"/>
                  <a:pt x="3926125" y="70612"/>
                </a:cubicBezTo>
                <a:cubicBezTo>
                  <a:pt x="3921178" y="58982"/>
                  <a:pt x="3922870" y="54515"/>
                  <a:pt x="3931202" y="57211"/>
                </a:cubicBezTo>
                <a:cubicBezTo>
                  <a:pt x="3939533" y="59907"/>
                  <a:pt x="3949772" y="60624"/>
                  <a:pt x="3961918" y="59362"/>
                </a:cubicBezTo>
                <a:cubicBezTo>
                  <a:pt x="3974064" y="58100"/>
                  <a:pt x="3982163" y="55853"/>
                  <a:pt x="3986214" y="52619"/>
                </a:cubicBezTo>
                <a:cubicBezTo>
                  <a:pt x="3988240" y="51002"/>
                  <a:pt x="3991367" y="50552"/>
                  <a:pt x="3995595" y="51269"/>
                </a:cubicBezTo>
                <a:close/>
                <a:moveTo>
                  <a:pt x="1500045" y="51269"/>
                </a:moveTo>
                <a:cubicBezTo>
                  <a:pt x="1504274" y="51986"/>
                  <a:pt x="1509604" y="53870"/>
                  <a:pt x="1516036" y="56921"/>
                </a:cubicBezTo>
                <a:cubicBezTo>
                  <a:pt x="1528899" y="63023"/>
                  <a:pt x="1533689" y="68537"/>
                  <a:pt x="1530405" y="73462"/>
                </a:cubicBezTo>
                <a:cubicBezTo>
                  <a:pt x="1527121" y="78388"/>
                  <a:pt x="1524192" y="85139"/>
                  <a:pt x="1521618" y="93714"/>
                </a:cubicBezTo>
                <a:cubicBezTo>
                  <a:pt x="1519044" y="102290"/>
                  <a:pt x="1518431" y="126363"/>
                  <a:pt x="1519778" y="165935"/>
                </a:cubicBezTo>
                <a:cubicBezTo>
                  <a:pt x="1521126" y="205507"/>
                  <a:pt x="1519685" y="232176"/>
                  <a:pt x="1515455" y="245943"/>
                </a:cubicBezTo>
                <a:cubicBezTo>
                  <a:pt x="1511225" y="259710"/>
                  <a:pt x="1506747" y="265148"/>
                  <a:pt x="1502022" y="262258"/>
                </a:cubicBezTo>
                <a:cubicBezTo>
                  <a:pt x="1497297" y="259369"/>
                  <a:pt x="1493708" y="250912"/>
                  <a:pt x="1491256" y="236887"/>
                </a:cubicBezTo>
                <a:cubicBezTo>
                  <a:pt x="1481347" y="237776"/>
                  <a:pt x="1470283" y="239368"/>
                  <a:pt x="1458065" y="241662"/>
                </a:cubicBezTo>
                <a:cubicBezTo>
                  <a:pt x="1455613" y="261882"/>
                  <a:pt x="1450081" y="265568"/>
                  <a:pt x="1441470" y="252719"/>
                </a:cubicBezTo>
                <a:cubicBezTo>
                  <a:pt x="1432859" y="239870"/>
                  <a:pt x="1429901" y="228340"/>
                  <a:pt x="1432597" y="218130"/>
                </a:cubicBezTo>
                <a:cubicBezTo>
                  <a:pt x="1435293" y="207920"/>
                  <a:pt x="1436867" y="183688"/>
                  <a:pt x="1437319" y="145436"/>
                </a:cubicBezTo>
                <a:cubicBezTo>
                  <a:pt x="1437770" y="107183"/>
                  <a:pt x="1435523" y="82242"/>
                  <a:pt x="1430575" y="70612"/>
                </a:cubicBezTo>
                <a:cubicBezTo>
                  <a:pt x="1425628" y="58982"/>
                  <a:pt x="1427320" y="54515"/>
                  <a:pt x="1435652" y="57211"/>
                </a:cubicBezTo>
                <a:cubicBezTo>
                  <a:pt x="1443983" y="59907"/>
                  <a:pt x="1454222" y="60624"/>
                  <a:pt x="1466368" y="59362"/>
                </a:cubicBezTo>
                <a:cubicBezTo>
                  <a:pt x="1478515" y="58100"/>
                  <a:pt x="1486613" y="55853"/>
                  <a:pt x="1490664" y="52619"/>
                </a:cubicBezTo>
                <a:cubicBezTo>
                  <a:pt x="1492690" y="51002"/>
                  <a:pt x="1495817" y="50552"/>
                  <a:pt x="1500045" y="51269"/>
                </a:cubicBezTo>
                <a:close/>
                <a:moveTo>
                  <a:pt x="785670" y="51269"/>
                </a:moveTo>
                <a:cubicBezTo>
                  <a:pt x="789899" y="51986"/>
                  <a:pt x="795229" y="53870"/>
                  <a:pt x="801661" y="56921"/>
                </a:cubicBezTo>
                <a:cubicBezTo>
                  <a:pt x="814524" y="63023"/>
                  <a:pt x="819313" y="68537"/>
                  <a:pt x="816029" y="73462"/>
                </a:cubicBezTo>
                <a:cubicBezTo>
                  <a:pt x="812746" y="78388"/>
                  <a:pt x="809817" y="85139"/>
                  <a:pt x="807243" y="93714"/>
                </a:cubicBezTo>
                <a:cubicBezTo>
                  <a:pt x="804669" y="102290"/>
                  <a:pt x="804055" y="126363"/>
                  <a:pt x="805404" y="165935"/>
                </a:cubicBezTo>
                <a:cubicBezTo>
                  <a:pt x="806751" y="205507"/>
                  <a:pt x="805310" y="232176"/>
                  <a:pt x="801080" y="245943"/>
                </a:cubicBezTo>
                <a:cubicBezTo>
                  <a:pt x="796850" y="259710"/>
                  <a:pt x="792372" y="265148"/>
                  <a:pt x="787647" y="262258"/>
                </a:cubicBezTo>
                <a:cubicBezTo>
                  <a:pt x="782921" y="259369"/>
                  <a:pt x="779333" y="250912"/>
                  <a:pt x="776881" y="236887"/>
                </a:cubicBezTo>
                <a:cubicBezTo>
                  <a:pt x="766972" y="237776"/>
                  <a:pt x="755908" y="239368"/>
                  <a:pt x="743690" y="241662"/>
                </a:cubicBezTo>
                <a:cubicBezTo>
                  <a:pt x="741238" y="261882"/>
                  <a:pt x="735706" y="265568"/>
                  <a:pt x="727095" y="252719"/>
                </a:cubicBezTo>
                <a:cubicBezTo>
                  <a:pt x="718484" y="239870"/>
                  <a:pt x="715526" y="228340"/>
                  <a:pt x="718222" y="218130"/>
                </a:cubicBezTo>
                <a:cubicBezTo>
                  <a:pt x="720918" y="207920"/>
                  <a:pt x="722492" y="183688"/>
                  <a:pt x="722944" y="145436"/>
                </a:cubicBezTo>
                <a:cubicBezTo>
                  <a:pt x="723395" y="107183"/>
                  <a:pt x="721147" y="82242"/>
                  <a:pt x="716200" y="70612"/>
                </a:cubicBezTo>
                <a:cubicBezTo>
                  <a:pt x="711253" y="58982"/>
                  <a:pt x="712945" y="54515"/>
                  <a:pt x="721277" y="57211"/>
                </a:cubicBezTo>
                <a:cubicBezTo>
                  <a:pt x="729608" y="59907"/>
                  <a:pt x="739847" y="60624"/>
                  <a:pt x="751993" y="59362"/>
                </a:cubicBezTo>
                <a:cubicBezTo>
                  <a:pt x="764139" y="58100"/>
                  <a:pt x="772238" y="55853"/>
                  <a:pt x="776289" y="52619"/>
                </a:cubicBezTo>
                <a:cubicBezTo>
                  <a:pt x="778315" y="51002"/>
                  <a:pt x="781442" y="50552"/>
                  <a:pt x="785670" y="51269"/>
                </a:cubicBezTo>
                <a:close/>
                <a:moveTo>
                  <a:pt x="1833356" y="39756"/>
                </a:moveTo>
                <a:cubicBezTo>
                  <a:pt x="1843078" y="40709"/>
                  <a:pt x="1851876" y="44649"/>
                  <a:pt x="1859749" y="51576"/>
                </a:cubicBezTo>
                <a:cubicBezTo>
                  <a:pt x="1867622" y="58502"/>
                  <a:pt x="1870687" y="67723"/>
                  <a:pt x="1868945" y="79238"/>
                </a:cubicBezTo>
                <a:cubicBezTo>
                  <a:pt x="1867202" y="90753"/>
                  <a:pt x="1858422" y="90194"/>
                  <a:pt x="1842605" y="77560"/>
                </a:cubicBezTo>
                <a:cubicBezTo>
                  <a:pt x="1833471" y="70247"/>
                  <a:pt x="1827215" y="61879"/>
                  <a:pt x="1823837" y="52458"/>
                </a:cubicBezTo>
                <a:cubicBezTo>
                  <a:pt x="1820460" y="43036"/>
                  <a:pt x="1823633" y="38802"/>
                  <a:pt x="1833356" y="39756"/>
                </a:cubicBezTo>
                <a:close/>
                <a:moveTo>
                  <a:pt x="607629" y="35637"/>
                </a:moveTo>
                <a:lnTo>
                  <a:pt x="634581" y="35637"/>
                </a:lnTo>
                <a:lnTo>
                  <a:pt x="634581" y="193565"/>
                </a:lnTo>
                <a:lnTo>
                  <a:pt x="666976" y="193565"/>
                </a:lnTo>
                <a:lnTo>
                  <a:pt x="666976" y="223400"/>
                </a:lnTo>
                <a:lnTo>
                  <a:pt x="634581" y="223400"/>
                </a:lnTo>
                <a:lnTo>
                  <a:pt x="634581" y="274681"/>
                </a:lnTo>
                <a:lnTo>
                  <a:pt x="600681" y="274681"/>
                </a:lnTo>
                <a:lnTo>
                  <a:pt x="600681" y="223400"/>
                </a:lnTo>
                <a:lnTo>
                  <a:pt x="496743" y="223400"/>
                </a:lnTo>
                <a:lnTo>
                  <a:pt x="496743" y="195802"/>
                </a:lnTo>
                <a:close/>
                <a:moveTo>
                  <a:pt x="407096" y="32993"/>
                </a:moveTo>
                <a:cubicBezTo>
                  <a:pt x="411480" y="33002"/>
                  <a:pt x="415619" y="33486"/>
                  <a:pt x="419512" y="34443"/>
                </a:cubicBezTo>
                <a:cubicBezTo>
                  <a:pt x="427299" y="36357"/>
                  <a:pt x="435290" y="39967"/>
                  <a:pt x="443486" y="45273"/>
                </a:cubicBezTo>
                <a:cubicBezTo>
                  <a:pt x="451681" y="50579"/>
                  <a:pt x="458342" y="58362"/>
                  <a:pt x="463469" y="68623"/>
                </a:cubicBezTo>
                <a:cubicBezTo>
                  <a:pt x="468595" y="78883"/>
                  <a:pt x="470460" y="91266"/>
                  <a:pt x="469061" y="105771"/>
                </a:cubicBezTo>
                <a:cubicBezTo>
                  <a:pt x="467663" y="120276"/>
                  <a:pt x="460533" y="137402"/>
                  <a:pt x="447669" y="157148"/>
                </a:cubicBezTo>
                <a:cubicBezTo>
                  <a:pt x="434806" y="176895"/>
                  <a:pt x="410693" y="205683"/>
                  <a:pt x="375330" y="243512"/>
                </a:cubicBezTo>
                <a:lnTo>
                  <a:pt x="472514" y="243512"/>
                </a:lnTo>
                <a:lnTo>
                  <a:pt x="472514" y="274681"/>
                </a:lnTo>
                <a:lnTo>
                  <a:pt x="327922" y="274681"/>
                </a:lnTo>
                <a:lnTo>
                  <a:pt x="327922" y="264980"/>
                </a:lnTo>
                <a:cubicBezTo>
                  <a:pt x="328854" y="251012"/>
                  <a:pt x="335267" y="238536"/>
                  <a:pt x="347162" y="227552"/>
                </a:cubicBezTo>
                <a:cubicBezTo>
                  <a:pt x="359058" y="216567"/>
                  <a:pt x="373943" y="199685"/>
                  <a:pt x="391818" y="176906"/>
                </a:cubicBezTo>
                <a:cubicBezTo>
                  <a:pt x="409693" y="154126"/>
                  <a:pt x="421283" y="136584"/>
                  <a:pt x="426589" y="124281"/>
                </a:cubicBezTo>
                <a:cubicBezTo>
                  <a:pt x="431895" y="111977"/>
                  <a:pt x="433913" y="101705"/>
                  <a:pt x="432644" y="93467"/>
                </a:cubicBezTo>
                <a:cubicBezTo>
                  <a:pt x="431375" y="85229"/>
                  <a:pt x="427568" y="78503"/>
                  <a:pt x="421222" y="73290"/>
                </a:cubicBezTo>
                <a:cubicBezTo>
                  <a:pt x="414877" y="68078"/>
                  <a:pt x="407449" y="65905"/>
                  <a:pt x="398938" y="66773"/>
                </a:cubicBezTo>
                <a:cubicBezTo>
                  <a:pt x="390427" y="67640"/>
                  <a:pt x="382228" y="70978"/>
                  <a:pt x="374341" y="76786"/>
                </a:cubicBezTo>
                <a:cubicBezTo>
                  <a:pt x="366454" y="82594"/>
                  <a:pt x="360008" y="92323"/>
                  <a:pt x="355003" y="105975"/>
                </a:cubicBezTo>
                <a:lnTo>
                  <a:pt x="322522" y="101157"/>
                </a:lnTo>
                <a:cubicBezTo>
                  <a:pt x="329893" y="77453"/>
                  <a:pt x="339494" y="60632"/>
                  <a:pt x="351325" y="50694"/>
                </a:cubicBezTo>
                <a:cubicBezTo>
                  <a:pt x="363155" y="40756"/>
                  <a:pt x="377116" y="35321"/>
                  <a:pt x="393205" y="34389"/>
                </a:cubicBezTo>
                <a:cubicBezTo>
                  <a:pt x="398081" y="33450"/>
                  <a:pt x="402711" y="32985"/>
                  <a:pt x="407096" y="32993"/>
                </a:cubicBezTo>
                <a:close/>
                <a:moveTo>
                  <a:pt x="2673346" y="32571"/>
                </a:moveTo>
                <a:cubicBezTo>
                  <a:pt x="2685483" y="31684"/>
                  <a:pt x="2695168" y="33620"/>
                  <a:pt x="2702401" y="38379"/>
                </a:cubicBezTo>
                <a:cubicBezTo>
                  <a:pt x="2712044" y="44725"/>
                  <a:pt x="2710005" y="50371"/>
                  <a:pt x="2696281" y="55318"/>
                </a:cubicBezTo>
                <a:cubicBezTo>
                  <a:pt x="2682557" y="60266"/>
                  <a:pt x="2662818" y="64518"/>
                  <a:pt x="2637063" y="68074"/>
                </a:cubicBezTo>
                <a:cubicBezTo>
                  <a:pt x="2609831" y="72634"/>
                  <a:pt x="2589303" y="71297"/>
                  <a:pt x="2575479" y="64062"/>
                </a:cubicBezTo>
                <a:cubicBezTo>
                  <a:pt x="2561655" y="56828"/>
                  <a:pt x="2562017" y="52321"/>
                  <a:pt x="2576565" y="50543"/>
                </a:cubicBezTo>
                <a:cubicBezTo>
                  <a:pt x="2591114" y="48765"/>
                  <a:pt x="2604131" y="46553"/>
                  <a:pt x="2615617" y="43907"/>
                </a:cubicBezTo>
                <a:cubicBezTo>
                  <a:pt x="2627104" y="41261"/>
                  <a:pt x="2642028" y="38092"/>
                  <a:pt x="2660391" y="34400"/>
                </a:cubicBezTo>
                <a:cubicBezTo>
                  <a:pt x="2664982" y="33477"/>
                  <a:pt x="2669300" y="32867"/>
                  <a:pt x="2673346" y="32571"/>
                </a:cubicBezTo>
                <a:close/>
                <a:moveTo>
                  <a:pt x="3093551" y="28093"/>
                </a:moveTo>
                <a:cubicBezTo>
                  <a:pt x="3110471" y="27176"/>
                  <a:pt x="3122649" y="29974"/>
                  <a:pt x="3130086" y="36486"/>
                </a:cubicBezTo>
                <a:cubicBezTo>
                  <a:pt x="3140002" y="45169"/>
                  <a:pt x="3143193" y="51497"/>
                  <a:pt x="3139658" y="55469"/>
                </a:cubicBezTo>
                <a:cubicBezTo>
                  <a:pt x="3136124" y="59441"/>
                  <a:pt x="3126225" y="60976"/>
                  <a:pt x="3109963" y="60072"/>
                </a:cubicBezTo>
                <a:cubicBezTo>
                  <a:pt x="3093701" y="59169"/>
                  <a:pt x="3078411" y="59169"/>
                  <a:pt x="3064093" y="60072"/>
                </a:cubicBezTo>
                <a:cubicBezTo>
                  <a:pt x="3049774" y="60976"/>
                  <a:pt x="3028590" y="62575"/>
                  <a:pt x="3000540" y="64869"/>
                </a:cubicBezTo>
                <a:cubicBezTo>
                  <a:pt x="3008628" y="73588"/>
                  <a:pt x="3011550" y="79679"/>
                  <a:pt x="3009306" y="83142"/>
                </a:cubicBezTo>
                <a:cubicBezTo>
                  <a:pt x="3007061" y="86605"/>
                  <a:pt x="3005939" y="100920"/>
                  <a:pt x="3005939" y="126087"/>
                </a:cubicBezTo>
                <a:cubicBezTo>
                  <a:pt x="3026130" y="126087"/>
                  <a:pt x="3043729" y="128507"/>
                  <a:pt x="3058736" y="133347"/>
                </a:cubicBezTo>
                <a:cubicBezTo>
                  <a:pt x="3073743" y="138187"/>
                  <a:pt x="3082416" y="147881"/>
                  <a:pt x="3084753" y="162429"/>
                </a:cubicBezTo>
                <a:cubicBezTo>
                  <a:pt x="3087091" y="176977"/>
                  <a:pt x="3076744" y="178591"/>
                  <a:pt x="3053714" y="167269"/>
                </a:cubicBezTo>
                <a:cubicBezTo>
                  <a:pt x="3030683" y="155947"/>
                  <a:pt x="3014759" y="146759"/>
                  <a:pt x="3005939" y="139703"/>
                </a:cubicBezTo>
                <a:cubicBezTo>
                  <a:pt x="3006785" y="207490"/>
                  <a:pt x="3005785" y="253009"/>
                  <a:pt x="3002939" y="276262"/>
                </a:cubicBezTo>
                <a:cubicBezTo>
                  <a:pt x="3000092" y="299514"/>
                  <a:pt x="2995664" y="311141"/>
                  <a:pt x="2989656" y="311141"/>
                </a:cubicBezTo>
                <a:cubicBezTo>
                  <a:pt x="2985196" y="311141"/>
                  <a:pt x="2980467" y="305813"/>
                  <a:pt x="2975470" y="295159"/>
                </a:cubicBezTo>
                <a:cubicBezTo>
                  <a:pt x="2970472" y="284504"/>
                  <a:pt x="2968899" y="275333"/>
                  <a:pt x="2970749" y="267647"/>
                </a:cubicBezTo>
                <a:cubicBezTo>
                  <a:pt x="2972598" y="259960"/>
                  <a:pt x="2974398" y="251751"/>
                  <a:pt x="2976148" y="243017"/>
                </a:cubicBezTo>
                <a:cubicBezTo>
                  <a:pt x="2977897" y="234284"/>
                  <a:pt x="2979224" y="204593"/>
                  <a:pt x="2980127" y="153943"/>
                </a:cubicBezTo>
                <a:cubicBezTo>
                  <a:pt x="2981030" y="103294"/>
                  <a:pt x="2978313" y="74706"/>
                  <a:pt x="2971975" y="68182"/>
                </a:cubicBezTo>
                <a:cubicBezTo>
                  <a:pt x="2927348" y="75380"/>
                  <a:pt x="2899374" y="80102"/>
                  <a:pt x="2888052" y="82346"/>
                </a:cubicBezTo>
                <a:cubicBezTo>
                  <a:pt x="2876730" y="84590"/>
                  <a:pt x="2866076" y="80514"/>
                  <a:pt x="2856088" y="70118"/>
                </a:cubicBezTo>
                <a:cubicBezTo>
                  <a:pt x="2846100" y="59721"/>
                  <a:pt x="2846465" y="54978"/>
                  <a:pt x="2857185" y="55889"/>
                </a:cubicBezTo>
                <a:cubicBezTo>
                  <a:pt x="2867904" y="56799"/>
                  <a:pt x="2886403" y="55921"/>
                  <a:pt x="2912681" y="53253"/>
                </a:cubicBezTo>
                <a:cubicBezTo>
                  <a:pt x="2938960" y="50586"/>
                  <a:pt x="2965898" y="47216"/>
                  <a:pt x="2993496" y="43144"/>
                </a:cubicBezTo>
                <a:cubicBezTo>
                  <a:pt x="3021093" y="39071"/>
                  <a:pt x="3048279" y="34773"/>
                  <a:pt x="3075052" y="30248"/>
                </a:cubicBezTo>
                <a:cubicBezTo>
                  <a:pt x="3081745" y="29117"/>
                  <a:pt x="3087912" y="28399"/>
                  <a:pt x="3093551" y="28093"/>
                </a:cubicBezTo>
                <a:close/>
                <a:moveTo>
                  <a:pt x="3406892" y="25570"/>
                </a:moveTo>
                <a:cubicBezTo>
                  <a:pt x="3414048" y="24164"/>
                  <a:pt x="3421469" y="26950"/>
                  <a:pt x="3429155" y="33926"/>
                </a:cubicBezTo>
                <a:cubicBezTo>
                  <a:pt x="3436841" y="40903"/>
                  <a:pt x="3435640" y="46098"/>
                  <a:pt x="3425552" y="49511"/>
                </a:cubicBezTo>
                <a:cubicBezTo>
                  <a:pt x="3415464" y="52924"/>
                  <a:pt x="3389468" y="57448"/>
                  <a:pt x="3347566" y="63084"/>
                </a:cubicBezTo>
                <a:cubicBezTo>
                  <a:pt x="3356558" y="70784"/>
                  <a:pt x="3357221" y="77220"/>
                  <a:pt x="3349556" y="82389"/>
                </a:cubicBezTo>
                <a:cubicBezTo>
                  <a:pt x="3341891" y="87559"/>
                  <a:pt x="3328630" y="100763"/>
                  <a:pt x="3309773" y="122000"/>
                </a:cubicBezTo>
                <a:cubicBezTo>
                  <a:pt x="3338080" y="118444"/>
                  <a:pt x="3362706" y="115106"/>
                  <a:pt x="3383650" y="111987"/>
                </a:cubicBezTo>
                <a:cubicBezTo>
                  <a:pt x="3404594" y="108868"/>
                  <a:pt x="3418658" y="105932"/>
                  <a:pt x="3425842" y="103179"/>
                </a:cubicBezTo>
                <a:cubicBezTo>
                  <a:pt x="3433027" y="100426"/>
                  <a:pt x="3439975" y="100519"/>
                  <a:pt x="3446686" y="103459"/>
                </a:cubicBezTo>
                <a:cubicBezTo>
                  <a:pt x="3453397" y="106398"/>
                  <a:pt x="3461499" y="112099"/>
                  <a:pt x="3470992" y="120559"/>
                </a:cubicBezTo>
                <a:cubicBezTo>
                  <a:pt x="3480486" y="129020"/>
                  <a:pt x="3482691" y="136022"/>
                  <a:pt x="3477607" y="141564"/>
                </a:cubicBezTo>
                <a:cubicBezTo>
                  <a:pt x="3472523" y="147107"/>
                  <a:pt x="3468684" y="156152"/>
                  <a:pt x="3466088" y="168699"/>
                </a:cubicBezTo>
                <a:cubicBezTo>
                  <a:pt x="3463493" y="181247"/>
                  <a:pt x="3461284" y="197061"/>
                  <a:pt x="3459463" y="216140"/>
                </a:cubicBezTo>
                <a:cubicBezTo>
                  <a:pt x="3457642" y="235220"/>
                  <a:pt x="3453910" y="250876"/>
                  <a:pt x="3448267" y="263108"/>
                </a:cubicBezTo>
                <a:cubicBezTo>
                  <a:pt x="3442624" y="275340"/>
                  <a:pt x="3435640" y="283927"/>
                  <a:pt x="3427316" y="288867"/>
                </a:cubicBezTo>
                <a:cubicBezTo>
                  <a:pt x="3418991" y="293807"/>
                  <a:pt x="3413510" y="289928"/>
                  <a:pt x="3410871" y="277230"/>
                </a:cubicBezTo>
                <a:cubicBezTo>
                  <a:pt x="3408233" y="264531"/>
                  <a:pt x="3405917" y="255522"/>
                  <a:pt x="3403923" y="250202"/>
                </a:cubicBezTo>
                <a:cubicBezTo>
                  <a:pt x="3393312" y="249428"/>
                  <a:pt x="3372300" y="250392"/>
                  <a:pt x="3340887" y="253095"/>
                </a:cubicBezTo>
                <a:cubicBezTo>
                  <a:pt x="3309475" y="255798"/>
                  <a:pt x="3283021" y="257974"/>
                  <a:pt x="3261525" y="259623"/>
                </a:cubicBezTo>
                <a:cubicBezTo>
                  <a:pt x="3254340" y="277764"/>
                  <a:pt x="3248189" y="281571"/>
                  <a:pt x="3243069" y="271045"/>
                </a:cubicBezTo>
                <a:cubicBezTo>
                  <a:pt x="3237950" y="260520"/>
                  <a:pt x="3234935" y="245739"/>
                  <a:pt x="3234024" y="226702"/>
                </a:cubicBezTo>
                <a:cubicBezTo>
                  <a:pt x="3233114" y="207665"/>
                  <a:pt x="3231346" y="191124"/>
                  <a:pt x="3228722" y="177078"/>
                </a:cubicBezTo>
                <a:cubicBezTo>
                  <a:pt x="3226097" y="163031"/>
                  <a:pt x="3222276" y="150114"/>
                  <a:pt x="3217257" y="138327"/>
                </a:cubicBezTo>
                <a:cubicBezTo>
                  <a:pt x="3212238" y="126539"/>
                  <a:pt x="3214002" y="121348"/>
                  <a:pt x="3222548" y="122753"/>
                </a:cubicBezTo>
                <a:cubicBezTo>
                  <a:pt x="3231095" y="124159"/>
                  <a:pt x="3237738" y="125510"/>
                  <a:pt x="3242478" y="126808"/>
                </a:cubicBezTo>
                <a:cubicBezTo>
                  <a:pt x="3247217" y="128106"/>
                  <a:pt x="3263267" y="127521"/>
                  <a:pt x="3290628" y="125055"/>
                </a:cubicBezTo>
                <a:cubicBezTo>
                  <a:pt x="3303334" y="105581"/>
                  <a:pt x="3310798" y="92058"/>
                  <a:pt x="3313021" y="84486"/>
                </a:cubicBezTo>
                <a:cubicBezTo>
                  <a:pt x="3315243" y="76915"/>
                  <a:pt x="3316355" y="71028"/>
                  <a:pt x="3316355" y="66827"/>
                </a:cubicBezTo>
                <a:cubicBezTo>
                  <a:pt x="3311737" y="67673"/>
                  <a:pt x="3306342" y="68558"/>
                  <a:pt x="3300168" y="69483"/>
                </a:cubicBezTo>
                <a:cubicBezTo>
                  <a:pt x="3293995" y="70408"/>
                  <a:pt x="3288606" y="70627"/>
                  <a:pt x="3284003" y="70139"/>
                </a:cubicBezTo>
                <a:cubicBezTo>
                  <a:pt x="3279400" y="69652"/>
                  <a:pt x="3273291" y="65805"/>
                  <a:pt x="3265676" y="58599"/>
                </a:cubicBezTo>
                <a:cubicBezTo>
                  <a:pt x="3258062" y="51393"/>
                  <a:pt x="3262830" y="47790"/>
                  <a:pt x="3279981" y="47790"/>
                </a:cubicBezTo>
                <a:cubicBezTo>
                  <a:pt x="3294077" y="47790"/>
                  <a:pt x="3312659" y="45793"/>
                  <a:pt x="3335725" y="41799"/>
                </a:cubicBezTo>
                <a:cubicBezTo>
                  <a:pt x="3358791" y="37805"/>
                  <a:pt x="3374630" y="34453"/>
                  <a:pt x="3383241" y="31743"/>
                </a:cubicBezTo>
                <a:cubicBezTo>
                  <a:pt x="3391852" y="29033"/>
                  <a:pt x="3399736" y="26975"/>
                  <a:pt x="3406892" y="25570"/>
                </a:cubicBezTo>
                <a:close/>
                <a:moveTo>
                  <a:pt x="199837" y="20883"/>
                </a:moveTo>
                <a:cubicBezTo>
                  <a:pt x="203677" y="21376"/>
                  <a:pt x="208070" y="22809"/>
                  <a:pt x="213018" y="25183"/>
                </a:cubicBezTo>
                <a:cubicBezTo>
                  <a:pt x="222912" y="29929"/>
                  <a:pt x="231255" y="35092"/>
                  <a:pt x="238045" y="40670"/>
                </a:cubicBezTo>
                <a:cubicBezTo>
                  <a:pt x="244835" y="46248"/>
                  <a:pt x="246401" y="52017"/>
                  <a:pt x="242745" y="57975"/>
                </a:cubicBezTo>
                <a:cubicBezTo>
                  <a:pt x="239088" y="63933"/>
                  <a:pt x="236840" y="70709"/>
                  <a:pt x="236001" y="78302"/>
                </a:cubicBezTo>
                <a:cubicBezTo>
                  <a:pt x="235162" y="85895"/>
                  <a:pt x="234743" y="102742"/>
                  <a:pt x="234743" y="128841"/>
                </a:cubicBezTo>
                <a:cubicBezTo>
                  <a:pt x="234743" y="155614"/>
                  <a:pt x="235399" y="180878"/>
                  <a:pt x="236711" y="204632"/>
                </a:cubicBezTo>
                <a:cubicBezTo>
                  <a:pt x="238023" y="228387"/>
                  <a:pt x="239371" y="245466"/>
                  <a:pt x="240755" y="255870"/>
                </a:cubicBezTo>
                <a:cubicBezTo>
                  <a:pt x="242139" y="266274"/>
                  <a:pt x="237923" y="278986"/>
                  <a:pt x="228107" y="294008"/>
                </a:cubicBezTo>
                <a:cubicBezTo>
                  <a:pt x="218291" y="309029"/>
                  <a:pt x="210956" y="310248"/>
                  <a:pt x="206102" y="297664"/>
                </a:cubicBezTo>
                <a:cubicBezTo>
                  <a:pt x="201248" y="285081"/>
                  <a:pt x="191959" y="273806"/>
                  <a:pt x="178235" y="263839"/>
                </a:cubicBezTo>
                <a:cubicBezTo>
                  <a:pt x="164512" y="253873"/>
                  <a:pt x="165594" y="250690"/>
                  <a:pt x="181483" y="254289"/>
                </a:cubicBezTo>
                <a:cubicBezTo>
                  <a:pt x="197372" y="257888"/>
                  <a:pt x="205919" y="255146"/>
                  <a:pt x="207124" y="246061"/>
                </a:cubicBezTo>
                <a:cubicBezTo>
                  <a:pt x="208328" y="236977"/>
                  <a:pt x="208930" y="225343"/>
                  <a:pt x="208930" y="211161"/>
                </a:cubicBezTo>
                <a:cubicBezTo>
                  <a:pt x="208930" y="196003"/>
                  <a:pt x="208264" y="167290"/>
                  <a:pt x="206930" y="125023"/>
                </a:cubicBezTo>
                <a:cubicBezTo>
                  <a:pt x="205596" y="82755"/>
                  <a:pt x="202603" y="58889"/>
                  <a:pt x="197949" y="53426"/>
                </a:cubicBezTo>
                <a:cubicBezTo>
                  <a:pt x="193296" y="47962"/>
                  <a:pt x="186456" y="45452"/>
                  <a:pt x="177429" y="45897"/>
                </a:cubicBezTo>
                <a:cubicBezTo>
                  <a:pt x="168401" y="46342"/>
                  <a:pt x="153312" y="47804"/>
                  <a:pt x="132160" y="50285"/>
                </a:cubicBezTo>
                <a:cubicBezTo>
                  <a:pt x="144751" y="54429"/>
                  <a:pt x="149472" y="59732"/>
                  <a:pt x="146325" y="66192"/>
                </a:cubicBezTo>
                <a:cubicBezTo>
                  <a:pt x="143177" y="72652"/>
                  <a:pt x="141603" y="83605"/>
                  <a:pt x="141603" y="99049"/>
                </a:cubicBezTo>
                <a:cubicBezTo>
                  <a:pt x="148501" y="98174"/>
                  <a:pt x="153871" y="97737"/>
                  <a:pt x="157714" y="97737"/>
                </a:cubicBezTo>
                <a:cubicBezTo>
                  <a:pt x="163479" y="97737"/>
                  <a:pt x="168760" y="100379"/>
                  <a:pt x="173557" y="105663"/>
                </a:cubicBezTo>
                <a:cubicBezTo>
                  <a:pt x="178353" y="110948"/>
                  <a:pt x="175105" y="115210"/>
                  <a:pt x="163813" y="118451"/>
                </a:cubicBezTo>
                <a:cubicBezTo>
                  <a:pt x="152520" y="121692"/>
                  <a:pt x="145059" y="123922"/>
                  <a:pt x="141431" y="125141"/>
                </a:cubicBezTo>
                <a:lnTo>
                  <a:pt x="140248" y="157105"/>
                </a:lnTo>
                <a:cubicBezTo>
                  <a:pt x="151175" y="154495"/>
                  <a:pt x="160120" y="152717"/>
                  <a:pt x="167082" y="151771"/>
                </a:cubicBezTo>
                <a:cubicBezTo>
                  <a:pt x="174044" y="150824"/>
                  <a:pt x="179411" y="153441"/>
                  <a:pt x="183183" y="159622"/>
                </a:cubicBezTo>
                <a:cubicBezTo>
                  <a:pt x="186954" y="165803"/>
                  <a:pt x="184287" y="170531"/>
                  <a:pt x="175181" y="173808"/>
                </a:cubicBezTo>
                <a:cubicBezTo>
                  <a:pt x="166075" y="177085"/>
                  <a:pt x="154430" y="180695"/>
                  <a:pt x="140248" y="184639"/>
                </a:cubicBezTo>
                <a:cubicBezTo>
                  <a:pt x="140248" y="205088"/>
                  <a:pt x="138825" y="226247"/>
                  <a:pt x="135978" y="248115"/>
                </a:cubicBezTo>
                <a:cubicBezTo>
                  <a:pt x="133132" y="269984"/>
                  <a:pt x="129113" y="281231"/>
                  <a:pt x="123922" y="281854"/>
                </a:cubicBezTo>
                <a:cubicBezTo>
                  <a:pt x="118730" y="282478"/>
                  <a:pt x="115629" y="276280"/>
                  <a:pt x="114618" y="263259"/>
                </a:cubicBezTo>
                <a:cubicBezTo>
                  <a:pt x="113607" y="250238"/>
                  <a:pt x="113554" y="225250"/>
                  <a:pt x="114457" y="188295"/>
                </a:cubicBezTo>
                <a:cubicBezTo>
                  <a:pt x="106842" y="190102"/>
                  <a:pt x="99665" y="191006"/>
                  <a:pt x="92925" y="191006"/>
                </a:cubicBezTo>
                <a:cubicBezTo>
                  <a:pt x="86931" y="191006"/>
                  <a:pt x="80023" y="188898"/>
                  <a:pt x="72200" y="184682"/>
                </a:cubicBezTo>
                <a:cubicBezTo>
                  <a:pt x="70245" y="183628"/>
                  <a:pt x="68776" y="182640"/>
                  <a:pt x="67794" y="181719"/>
                </a:cubicBezTo>
                <a:lnTo>
                  <a:pt x="66688" y="179810"/>
                </a:lnTo>
                <a:lnTo>
                  <a:pt x="66597" y="180874"/>
                </a:lnTo>
                <a:cubicBezTo>
                  <a:pt x="64331" y="199932"/>
                  <a:pt x="60197" y="219625"/>
                  <a:pt x="54196" y="239952"/>
                </a:cubicBezTo>
                <a:cubicBezTo>
                  <a:pt x="48195" y="260280"/>
                  <a:pt x="35815" y="276326"/>
                  <a:pt x="17058" y="288092"/>
                </a:cubicBezTo>
                <a:cubicBezTo>
                  <a:pt x="-1699" y="299859"/>
                  <a:pt x="-4986" y="297507"/>
                  <a:pt x="7196" y="281037"/>
                </a:cubicBezTo>
                <a:cubicBezTo>
                  <a:pt x="19378" y="264567"/>
                  <a:pt x="28602" y="241781"/>
                  <a:pt x="34869" y="212677"/>
                </a:cubicBezTo>
                <a:cubicBezTo>
                  <a:pt x="41136" y="183574"/>
                  <a:pt x="44269" y="159228"/>
                  <a:pt x="44269" y="139639"/>
                </a:cubicBezTo>
                <a:lnTo>
                  <a:pt x="44269" y="84293"/>
                </a:lnTo>
                <a:cubicBezTo>
                  <a:pt x="44269" y="68203"/>
                  <a:pt x="41792" y="56068"/>
                  <a:pt x="36837" y="47887"/>
                </a:cubicBezTo>
                <a:cubicBezTo>
                  <a:pt x="31883" y="39706"/>
                  <a:pt x="35536" y="36967"/>
                  <a:pt x="47797" y="39670"/>
                </a:cubicBezTo>
                <a:cubicBezTo>
                  <a:pt x="60058" y="42373"/>
                  <a:pt x="75025" y="42609"/>
                  <a:pt x="92699" y="40380"/>
                </a:cubicBezTo>
                <a:cubicBezTo>
                  <a:pt x="110374" y="38150"/>
                  <a:pt x="129640" y="35260"/>
                  <a:pt x="150498" y="31711"/>
                </a:cubicBezTo>
                <a:cubicBezTo>
                  <a:pt x="171356" y="28162"/>
                  <a:pt x="184516" y="25000"/>
                  <a:pt x="189980" y="22225"/>
                </a:cubicBezTo>
                <a:cubicBezTo>
                  <a:pt x="192712" y="20837"/>
                  <a:pt x="195997" y="20390"/>
                  <a:pt x="199837" y="20883"/>
                </a:cubicBezTo>
                <a:close/>
                <a:moveTo>
                  <a:pt x="4354961" y="15438"/>
                </a:moveTo>
                <a:cubicBezTo>
                  <a:pt x="4366713" y="16385"/>
                  <a:pt x="4376404" y="18765"/>
                  <a:pt x="4384032" y="22580"/>
                </a:cubicBezTo>
                <a:cubicBezTo>
                  <a:pt x="4393024" y="26581"/>
                  <a:pt x="4399216" y="32159"/>
                  <a:pt x="4402607" y="39315"/>
                </a:cubicBezTo>
                <a:cubicBezTo>
                  <a:pt x="4405998" y="46471"/>
                  <a:pt x="4405310" y="52619"/>
                  <a:pt x="4400542" y="57760"/>
                </a:cubicBezTo>
                <a:cubicBezTo>
                  <a:pt x="4395774" y="62901"/>
                  <a:pt x="4388546" y="62385"/>
                  <a:pt x="4378859" y="56211"/>
                </a:cubicBezTo>
                <a:cubicBezTo>
                  <a:pt x="4369173" y="50038"/>
                  <a:pt x="4359830" y="41462"/>
                  <a:pt x="4350831" y="30485"/>
                </a:cubicBezTo>
                <a:cubicBezTo>
                  <a:pt x="4341833" y="19507"/>
                  <a:pt x="4343210" y="14492"/>
                  <a:pt x="4354961" y="15438"/>
                </a:cubicBezTo>
                <a:close/>
                <a:moveTo>
                  <a:pt x="1119810" y="14632"/>
                </a:moveTo>
                <a:cubicBezTo>
                  <a:pt x="1123681" y="14485"/>
                  <a:pt x="1128574" y="14754"/>
                  <a:pt x="1134490" y="15438"/>
                </a:cubicBezTo>
                <a:cubicBezTo>
                  <a:pt x="1146535" y="16457"/>
                  <a:pt x="1155355" y="19536"/>
                  <a:pt x="1160947" y="24677"/>
                </a:cubicBezTo>
                <a:cubicBezTo>
                  <a:pt x="1166540" y="29818"/>
                  <a:pt x="1168214" y="37228"/>
                  <a:pt x="1165970" y="46908"/>
                </a:cubicBezTo>
                <a:cubicBezTo>
                  <a:pt x="1163726" y="56588"/>
                  <a:pt x="1156527" y="58362"/>
                  <a:pt x="1144374" y="52232"/>
                </a:cubicBezTo>
                <a:cubicBezTo>
                  <a:pt x="1132220" y="46101"/>
                  <a:pt x="1121619" y="37752"/>
                  <a:pt x="1112571" y="27183"/>
                </a:cubicBezTo>
                <a:cubicBezTo>
                  <a:pt x="1105784" y="19256"/>
                  <a:pt x="1108198" y="15073"/>
                  <a:pt x="1119810" y="14632"/>
                </a:cubicBezTo>
                <a:close/>
                <a:moveTo>
                  <a:pt x="3751417" y="9736"/>
                </a:moveTo>
                <a:cubicBezTo>
                  <a:pt x="3753306" y="9678"/>
                  <a:pt x="3755640" y="10063"/>
                  <a:pt x="3758420" y="10889"/>
                </a:cubicBezTo>
                <a:cubicBezTo>
                  <a:pt x="3769541" y="14194"/>
                  <a:pt x="3777890" y="18041"/>
                  <a:pt x="3783469" y="22429"/>
                </a:cubicBezTo>
                <a:cubicBezTo>
                  <a:pt x="3789047" y="26817"/>
                  <a:pt x="3789703" y="31636"/>
                  <a:pt x="3785437" y="36884"/>
                </a:cubicBezTo>
                <a:cubicBezTo>
                  <a:pt x="3781171" y="42133"/>
                  <a:pt x="3776130" y="50565"/>
                  <a:pt x="3770315" y="62180"/>
                </a:cubicBezTo>
                <a:cubicBezTo>
                  <a:pt x="3764500" y="73796"/>
                  <a:pt x="3755928" y="85641"/>
                  <a:pt x="3744600" y="97715"/>
                </a:cubicBezTo>
                <a:cubicBezTo>
                  <a:pt x="3772950" y="96927"/>
                  <a:pt x="3790478" y="94030"/>
                  <a:pt x="3797182" y="89025"/>
                </a:cubicBezTo>
                <a:cubicBezTo>
                  <a:pt x="3803885" y="84020"/>
                  <a:pt x="3811654" y="83447"/>
                  <a:pt x="3820488" y="87304"/>
                </a:cubicBezTo>
                <a:cubicBezTo>
                  <a:pt x="3829321" y="91162"/>
                  <a:pt x="3836431" y="95984"/>
                  <a:pt x="3841816" y="101770"/>
                </a:cubicBezTo>
                <a:cubicBezTo>
                  <a:pt x="3847200" y="107556"/>
                  <a:pt x="3847605" y="112941"/>
                  <a:pt x="3843031" y="117924"/>
                </a:cubicBezTo>
                <a:cubicBezTo>
                  <a:pt x="3838456" y="122907"/>
                  <a:pt x="3835284" y="134724"/>
                  <a:pt x="3833513" y="153373"/>
                </a:cubicBezTo>
                <a:cubicBezTo>
                  <a:pt x="3831741" y="172023"/>
                  <a:pt x="3830182" y="190780"/>
                  <a:pt x="3828834" y="209644"/>
                </a:cubicBezTo>
                <a:cubicBezTo>
                  <a:pt x="3827486" y="228509"/>
                  <a:pt x="3823507" y="244781"/>
                  <a:pt x="3816896" y="258462"/>
                </a:cubicBezTo>
                <a:cubicBezTo>
                  <a:pt x="3810285" y="272142"/>
                  <a:pt x="3800028" y="282543"/>
                  <a:pt x="3786125" y="289663"/>
                </a:cubicBezTo>
                <a:cubicBezTo>
                  <a:pt x="3772222" y="296783"/>
                  <a:pt x="3764744" y="294994"/>
                  <a:pt x="3763690" y="284296"/>
                </a:cubicBezTo>
                <a:cubicBezTo>
                  <a:pt x="3762636" y="273598"/>
                  <a:pt x="3756914" y="261423"/>
                  <a:pt x="3746525" y="247771"/>
                </a:cubicBezTo>
                <a:cubicBezTo>
                  <a:pt x="3736136" y="234119"/>
                  <a:pt x="3737541" y="230491"/>
                  <a:pt x="3750741" y="236887"/>
                </a:cubicBezTo>
                <a:cubicBezTo>
                  <a:pt x="3763941" y="243283"/>
                  <a:pt x="3773158" y="246882"/>
                  <a:pt x="3778392" y="247685"/>
                </a:cubicBezTo>
                <a:cubicBezTo>
                  <a:pt x="3783627" y="248488"/>
                  <a:pt x="3788499" y="243681"/>
                  <a:pt x="3793009" y="233263"/>
                </a:cubicBezTo>
                <a:cubicBezTo>
                  <a:pt x="3797518" y="222844"/>
                  <a:pt x="3800673" y="207067"/>
                  <a:pt x="3802473" y="185929"/>
                </a:cubicBezTo>
                <a:cubicBezTo>
                  <a:pt x="3804273" y="164792"/>
                  <a:pt x="3805173" y="147110"/>
                  <a:pt x="3805173" y="132885"/>
                </a:cubicBezTo>
                <a:cubicBezTo>
                  <a:pt x="3805173" y="120050"/>
                  <a:pt x="3803936" y="112805"/>
                  <a:pt x="3801462" y="111149"/>
                </a:cubicBezTo>
                <a:cubicBezTo>
                  <a:pt x="3798989" y="109492"/>
                  <a:pt x="3792840" y="109897"/>
                  <a:pt x="3783017" y="112364"/>
                </a:cubicBezTo>
                <a:lnTo>
                  <a:pt x="3754881" y="119419"/>
                </a:lnTo>
                <a:cubicBezTo>
                  <a:pt x="3748055" y="120351"/>
                  <a:pt x="3741990" y="118114"/>
                  <a:pt x="3736684" y="112708"/>
                </a:cubicBezTo>
                <a:cubicBezTo>
                  <a:pt x="3722960" y="128296"/>
                  <a:pt x="3708674" y="140291"/>
                  <a:pt x="3693825" y="148695"/>
                </a:cubicBezTo>
                <a:cubicBezTo>
                  <a:pt x="3690112" y="150796"/>
                  <a:pt x="3687317" y="152074"/>
                  <a:pt x="3685439" y="152530"/>
                </a:cubicBezTo>
                <a:lnTo>
                  <a:pt x="3683777" y="151897"/>
                </a:lnTo>
                <a:lnTo>
                  <a:pt x="3683459" y="157460"/>
                </a:lnTo>
                <a:cubicBezTo>
                  <a:pt x="3683253" y="164792"/>
                  <a:pt x="3683374" y="173855"/>
                  <a:pt x="3683822" y="184649"/>
                </a:cubicBezTo>
                <a:cubicBezTo>
                  <a:pt x="3684718" y="206238"/>
                  <a:pt x="3684008" y="222586"/>
                  <a:pt x="3681693" y="233693"/>
                </a:cubicBezTo>
                <a:cubicBezTo>
                  <a:pt x="3679377" y="244799"/>
                  <a:pt x="3676265" y="253733"/>
                  <a:pt x="3672357" y="260495"/>
                </a:cubicBezTo>
                <a:cubicBezTo>
                  <a:pt x="3668450" y="267256"/>
                  <a:pt x="3664266" y="267356"/>
                  <a:pt x="3659806" y="260796"/>
                </a:cubicBezTo>
                <a:cubicBezTo>
                  <a:pt x="3655346" y="254235"/>
                  <a:pt x="3651933" y="248786"/>
                  <a:pt x="3649567" y="244448"/>
                </a:cubicBezTo>
                <a:cubicBezTo>
                  <a:pt x="3647201" y="240110"/>
                  <a:pt x="3644889" y="237765"/>
                  <a:pt x="3642630" y="237414"/>
                </a:cubicBezTo>
                <a:cubicBezTo>
                  <a:pt x="3640372" y="237063"/>
                  <a:pt x="3629146" y="238536"/>
                  <a:pt x="3608955" y="241834"/>
                </a:cubicBezTo>
                <a:cubicBezTo>
                  <a:pt x="3604252" y="261939"/>
                  <a:pt x="3598885" y="267439"/>
                  <a:pt x="3592855" y="258333"/>
                </a:cubicBezTo>
                <a:cubicBezTo>
                  <a:pt x="3586825" y="249227"/>
                  <a:pt x="3583810" y="237102"/>
                  <a:pt x="3583810" y="221959"/>
                </a:cubicBezTo>
                <a:cubicBezTo>
                  <a:pt x="3583810" y="207690"/>
                  <a:pt x="3583369" y="189962"/>
                  <a:pt x="3582487" y="168775"/>
                </a:cubicBezTo>
                <a:cubicBezTo>
                  <a:pt x="3581605" y="147587"/>
                  <a:pt x="3578457" y="132250"/>
                  <a:pt x="3573044" y="122764"/>
                </a:cubicBezTo>
                <a:cubicBezTo>
                  <a:pt x="3567631" y="113278"/>
                  <a:pt x="3568552" y="108535"/>
                  <a:pt x="3575808" y="108535"/>
                </a:cubicBezTo>
                <a:cubicBezTo>
                  <a:pt x="3580598" y="108535"/>
                  <a:pt x="3586198" y="108972"/>
                  <a:pt x="3592608" y="109847"/>
                </a:cubicBezTo>
                <a:cubicBezTo>
                  <a:pt x="3599491" y="101200"/>
                  <a:pt x="3607170" y="87828"/>
                  <a:pt x="3615645" y="69730"/>
                </a:cubicBezTo>
                <a:cubicBezTo>
                  <a:pt x="3624120" y="51633"/>
                  <a:pt x="3626784" y="37375"/>
                  <a:pt x="3623637" y="26957"/>
                </a:cubicBezTo>
                <a:cubicBezTo>
                  <a:pt x="3620488" y="16539"/>
                  <a:pt x="3628415" y="15453"/>
                  <a:pt x="3647416" y="23698"/>
                </a:cubicBezTo>
                <a:cubicBezTo>
                  <a:pt x="3663620" y="31528"/>
                  <a:pt x="3668629" y="38422"/>
                  <a:pt x="3662441" y="44380"/>
                </a:cubicBezTo>
                <a:cubicBezTo>
                  <a:pt x="3656253" y="50339"/>
                  <a:pt x="3649588" y="58674"/>
                  <a:pt x="3642447" y="69386"/>
                </a:cubicBezTo>
                <a:cubicBezTo>
                  <a:pt x="3635306" y="80098"/>
                  <a:pt x="3624364" y="93585"/>
                  <a:pt x="3609622" y="109847"/>
                </a:cubicBezTo>
                <a:cubicBezTo>
                  <a:pt x="3626974" y="107352"/>
                  <a:pt x="3639034" y="103129"/>
                  <a:pt x="3645803" y="97178"/>
                </a:cubicBezTo>
                <a:cubicBezTo>
                  <a:pt x="3652571" y="91226"/>
                  <a:pt x="3659899" y="90172"/>
                  <a:pt x="3667786" y="94016"/>
                </a:cubicBezTo>
                <a:cubicBezTo>
                  <a:pt x="3675673" y="97859"/>
                  <a:pt x="3682575" y="101860"/>
                  <a:pt x="3688490" y="106018"/>
                </a:cubicBezTo>
                <a:cubicBezTo>
                  <a:pt x="3694405" y="110177"/>
                  <a:pt x="3695742" y="115056"/>
                  <a:pt x="3692502" y="120656"/>
                </a:cubicBezTo>
                <a:cubicBezTo>
                  <a:pt x="3689261" y="126256"/>
                  <a:pt x="3686780" y="132924"/>
                  <a:pt x="3685059" y="140661"/>
                </a:cubicBezTo>
                <a:cubicBezTo>
                  <a:pt x="3684629" y="142595"/>
                  <a:pt x="3684280" y="144962"/>
                  <a:pt x="3684014" y="147762"/>
                </a:cubicBezTo>
                <a:lnTo>
                  <a:pt x="3683992" y="148134"/>
                </a:lnTo>
                <a:lnTo>
                  <a:pt x="3685181" y="145400"/>
                </a:lnTo>
                <a:cubicBezTo>
                  <a:pt x="3686973" y="142567"/>
                  <a:pt x="3689682" y="138911"/>
                  <a:pt x="3693308" y="134433"/>
                </a:cubicBezTo>
                <a:cubicBezTo>
                  <a:pt x="3707813" y="116523"/>
                  <a:pt x="3721085" y="96048"/>
                  <a:pt x="3733124" y="73011"/>
                </a:cubicBezTo>
                <a:cubicBezTo>
                  <a:pt x="3745162" y="49973"/>
                  <a:pt x="3749608" y="33034"/>
                  <a:pt x="3746460" y="22193"/>
                </a:cubicBezTo>
                <a:cubicBezTo>
                  <a:pt x="3744100" y="14062"/>
                  <a:pt x="3745752" y="9910"/>
                  <a:pt x="3751417" y="9736"/>
                </a:cubicBezTo>
                <a:close/>
                <a:moveTo>
                  <a:pt x="4102450" y="7268"/>
                </a:moveTo>
                <a:cubicBezTo>
                  <a:pt x="4103766" y="6893"/>
                  <a:pt x="4105564" y="6942"/>
                  <a:pt x="4107844" y="7415"/>
                </a:cubicBezTo>
                <a:cubicBezTo>
                  <a:pt x="4116965" y="9308"/>
                  <a:pt x="4125766" y="12047"/>
                  <a:pt x="4134249" y="15632"/>
                </a:cubicBezTo>
                <a:cubicBezTo>
                  <a:pt x="4142731" y="19217"/>
                  <a:pt x="4145391" y="25631"/>
                  <a:pt x="4142229" y="34873"/>
                </a:cubicBezTo>
                <a:cubicBezTo>
                  <a:pt x="4139067" y="44115"/>
                  <a:pt x="4137902" y="65507"/>
                  <a:pt x="4138733" y="99049"/>
                </a:cubicBezTo>
                <a:cubicBezTo>
                  <a:pt x="4153460" y="98232"/>
                  <a:pt x="4166614" y="96453"/>
                  <a:pt x="4178194" y="93714"/>
                </a:cubicBezTo>
                <a:cubicBezTo>
                  <a:pt x="4189774" y="90975"/>
                  <a:pt x="4200288" y="94808"/>
                  <a:pt x="4209739" y="105212"/>
                </a:cubicBezTo>
                <a:cubicBezTo>
                  <a:pt x="4219189" y="115615"/>
                  <a:pt x="4215837" y="120592"/>
                  <a:pt x="4199683" y="120140"/>
                </a:cubicBezTo>
                <a:cubicBezTo>
                  <a:pt x="4183529" y="119688"/>
                  <a:pt x="4163255" y="120688"/>
                  <a:pt x="4138862" y="123141"/>
                </a:cubicBezTo>
                <a:cubicBezTo>
                  <a:pt x="4138862" y="156438"/>
                  <a:pt x="4139762" y="189726"/>
                  <a:pt x="4141562" y="223002"/>
                </a:cubicBezTo>
                <a:cubicBezTo>
                  <a:pt x="4143361" y="256279"/>
                  <a:pt x="4139396" y="280635"/>
                  <a:pt x="4129667" y="296073"/>
                </a:cubicBezTo>
                <a:cubicBezTo>
                  <a:pt x="4119937" y="311510"/>
                  <a:pt x="4112588" y="313543"/>
                  <a:pt x="4107619" y="302171"/>
                </a:cubicBezTo>
                <a:cubicBezTo>
                  <a:pt x="4102650" y="290799"/>
                  <a:pt x="4095118" y="279076"/>
                  <a:pt x="4085022" y="267001"/>
                </a:cubicBezTo>
                <a:cubicBezTo>
                  <a:pt x="4074926" y="254927"/>
                  <a:pt x="4073503" y="250055"/>
                  <a:pt x="4080752" y="252385"/>
                </a:cubicBezTo>
                <a:cubicBezTo>
                  <a:pt x="4088001" y="254716"/>
                  <a:pt x="4094526" y="256963"/>
                  <a:pt x="4100327" y="259129"/>
                </a:cubicBezTo>
                <a:cubicBezTo>
                  <a:pt x="4106127" y="261294"/>
                  <a:pt x="4109705" y="260523"/>
                  <a:pt x="4111060" y="256816"/>
                </a:cubicBezTo>
                <a:cubicBezTo>
                  <a:pt x="4112416" y="253109"/>
                  <a:pt x="4113311" y="245251"/>
                  <a:pt x="4113749" y="233241"/>
                </a:cubicBezTo>
                <a:cubicBezTo>
                  <a:pt x="4114186" y="221231"/>
                  <a:pt x="4114405" y="185105"/>
                  <a:pt x="4114405" y="124861"/>
                </a:cubicBezTo>
                <a:cubicBezTo>
                  <a:pt x="4082814" y="130268"/>
                  <a:pt x="4062364" y="133871"/>
                  <a:pt x="4053058" y="135670"/>
                </a:cubicBezTo>
                <a:cubicBezTo>
                  <a:pt x="4043751" y="137470"/>
                  <a:pt x="4034551" y="133616"/>
                  <a:pt x="4025460" y="124108"/>
                </a:cubicBezTo>
                <a:cubicBezTo>
                  <a:pt x="4016368" y="114601"/>
                  <a:pt x="4016547" y="110306"/>
                  <a:pt x="4025997" y="111224"/>
                </a:cubicBezTo>
                <a:cubicBezTo>
                  <a:pt x="4035448" y="112142"/>
                  <a:pt x="4047651" y="111941"/>
                  <a:pt x="4062608" y="110622"/>
                </a:cubicBezTo>
                <a:cubicBezTo>
                  <a:pt x="4077565" y="109302"/>
                  <a:pt x="4094386" y="107424"/>
                  <a:pt x="4113071" y="104986"/>
                </a:cubicBezTo>
                <a:cubicBezTo>
                  <a:pt x="4113071" y="61420"/>
                  <a:pt x="4109920" y="33794"/>
                  <a:pt x="4103618" y="22107"/>
                </a:cubicBezTo>
                <a:cubicBezTo>
                  <a:pt x="4098891" y="13341"/>
                  <a:pt x="4098502" y="8395"/>
                  <a:pt x="4102450" y="7268"/>
                </a:cubicBezTo>
                <a:close/>
                <a:moveTo>
                  <a:pt x="1606900" y="7268"/>
                </a:moveTo>
                <a:cubicBezTo>
                  <a:pt x="1608216" y="6893"/>
                  <a:pt x="1610014" y="6942"/>
                  <a:pt x="1612294" y="7415"/>
                </a:cubicBezTo>
                <a:cubicBezTo>
                  <a:pt x="1621415" y="9308"/>
                  <a:pt x="1630216" y="12047"/>
                  <a:pt x="1638698" y="15632"/>
                </a:cubicBezTo>
                <a:cubicBezTo>
                  <a:pt x="1647181" y="19217"/>
                  <a:pt x="1649841" y="25631"/>
                  <a:pt x="1646679" y="34873"/>
                </a:cubicBezTo>
                <a:cubicBezTo>
                  <a:pt x="1643517" y="44115"/>
                  <a:pt x="1642351" y="65507"/>
                  <a:pt x="1643183" y="99049"/>
                </a:cubicBezTo>
                <a:cubicBezTo>
                  <a:pt x="1657911" y="98232"/>
                  <a:pt x="1671064" y="96453"/>
                  <a:pt x="1682644" y="93714"/>
                </a:cubicBezTo>
                <a:cubicBezTo>
                  <a:pt x="1694224" y="90975"/>
                  <a:pt x="1704738" y="94808"/>
                  <a:pt x="1714189" y="105212"/>
                </a:cubicBezTo>
                <a:cubicBezTo>
                  <a:pt x="1723639" y="115615"/>
                  <a:pt x="1720287" y="120592"/>
                  <a:pt x="1704133" y="120140"/>
                </a:cubicBezTo>
                <a:cubicBezTo>
                  <a:pt x="1687978" y="119688"/>
                  <a:pt x="1667705" y="120688"/>
                  <a:pt x="1643312" y="123141"/>
                </a:cubicBezTo>
                <a:cubicBezTo>
                  <a:pt x="1643312" y="156438"/>
                  <a:pt x="1644212" y="189726"/>
                  <a:pt x="1646012" y="223002"/>
                </a:cubicBezTo>
                <a:cubicBezTo>
                  <a:pt x="1647812" y="256279"/>
                  <a:pt x="1643846" y="280635"/>
                  <a:pt x="1634116" y="296073"/>
                </a:cubicBezTo>
                <a:cubicBezTo>
                  <a:pt x="1624387" y="311510"/>
                  <a:pt x="1617037" y="313543"/>
                  <a:pt x="1612068" y="302171"/>
                </a:cubicBezTo>
                <a:cubicBezTo>
                  <a:pt x="1607100" y="290799"/>
                  <a:pt x="1599567" y="279076"/>
                  <a:pt x="1589472" y="267001"/>
                </a:cubicBezTo>
                <a:cubicBezTo>
                  <a:pt x="1579376" y="254927"/>
                  <a:pt x="1577953" y="250055"/>
                  <a:pt x="1585202" y="252385"/>
                </a:cubicBezTo>
                <a:cubicBezTo>
                  <a:pt x="1592451" y="254716"/>
                  <a:pt x="1598976" y="256963"/>
                  <a:pt x="1604777" y="259129"/>
                </a:cubicBezTo>
                <a:cubicBezTo>
                  <a:pt x="1610577" y="261294"/>
                  <a:pt x="1614155" y="260523"/>
                  <a:pt x="1615510" y="256816"/>
                </a:cubicBezTo>
                <a:cubicBezTo>
                  <a:pt x="1616865" y="253109"/>
                  <a:pt x="1617761" y="245251"/>
                  <a:pt x="1618199" y="233241"/>
                </a:cubicBezTo>
                <a:cubicBezTo>
                  <a:pt x="1618636" y="221231"/>
                  <a:pt x="1618855" y="185105"/>
                  <a:pt x="1618855" y="124861"/>
                </a:cubicBezTo>
                <a:cubicBezTo>
                  <a:pt x="1587264" y="130268"/>
                  <a:pt x="1566814" y="133871"/>
                  <a:pt x="1557508" y="135670"/>
                </a:cubicBezTo>
                <a:cubicBezTo>
                  <a:pt x="1548201" y="137470"/>
                  <a:pt x="1539001" y="133616"/>
                  <a:pt x="1529910" y="124108"/>
                </a:cubicBezTo>
                <a:cubicBezTo>
                  <a:pt x="1520818" y="114601"/>
                  <a:pt x="1520997" y="110306"/>
                  <a:pt x="1530448" y="111224"/>
                </a:cubicBezTo>
                <a:cubicBezTo>
                  <a:pt x="1539898" y="112142"/>
                  <a:pt x="1552101" y="111941"/>
                  <a:pt x="1567058" y="110622"/>
                </a:cubicBezTo>
                <a:cubicBezTo>
                  <a:pt x="1582015" y="109302"/>
                  <a:pt x="1598836" y="107424"/>
                  <a:pt x="1617521" y="104986"/>
                </a:cubicBezTo>
                <a:cubicBezTo>
                  <a:pt x="1617521" y="61420"/>
                  <a:pt x="1614370" y="33794"/>
                  <a:pt x="1608068" y="22107"/>
                </a:cubicBezTo>
                <a:cubicBezTo>
                  <a:pt x="1603341" y="13341"/>
                  <a:pt x="1602952" y="8395"/>
                  <a:pt x="1606900" y="7268"/>
                </a:cubicBezTo>
                <a:close/>
                <a:moveTo>
                  <a:pt x="892525" y="7268"/>
                </a:moveTo>
                <a:cubicBezTo>
                  <a:pt x="893841" y="6893"/>
                  <a:pt x="895639" y="6942"/>
                  <a:pt x="897919" y="7415"/>
                </a:cubicBezTo>
                <a:cubicBezTo>
                  <a:pt x="907040" y="9308"/>
                  <a:pt x="915841" y="12047"/>
                  <a:pt x="924323" y="15632"/>
                </a:cubicBezTo>
                <a:cubicBezTo>
                  <a:pt x="932805" y="19217"/>
                  <a:pt x="935466" y="25631"/>
                  <a:pt x="932304" y="34873"/>
                </a:cubicBezTo>
                <a:cubicBezTo>
                  <a:pt x="929142" y="44115"/>
                  <a:pt x="927976" y="65507"/>
                  <a:pt x="928808" y="99049"/>
                </a:cubicBezTo>
                <a:cubicBezTo>
                  <a:pt x="943536" y="98232"/>
                  <a:pt x="956689" y="96453"/>
                  <a:pt x="968269" y="93714"/>
                </a:cubicBezTo>
                <a:cubicBezTo>
                  <a:pt x="979849" y="90975"/>
                  <a:pt x="990363" y="94808"/>
                  <a:pt x="999814" y="105212"/>
                </a:cubicBezTo>
                <a:cubicBezTo>
                  <a:pt x="1009264" y="115615"/>
                  <a:pt x="1005912" y="120592"/>
                  <a:pt x="989758" y="120140"/>
                </a:cubicBezTo>
                <a:cubicBezTo>
                  <a:pt x="973603" y="119688"/>
                  <a:pt x="953330" y="120688"/>
                  <a:pt x="928937" y="123141"/>
                </a:cubicBezTo>
                <a:cubicBezTo>
                  <a:pt x="928937" y="156438"/>
                  <a:pt x="929837" y="189726"/>
                  <a:pt x="931637" y="223002"/>
                </a:cubicBezTo>
                <a:cubicBezTo>
                  <a:pt x="933436" y="256279"/>
                  <a:pt x="929471" y="280635"/>
                  <a:pt x="919742" y="296073"/>
                </a:cubicBezTo>
                <a:cubicBezTo>
                  <a:pt x="910012" y="311510"/>
                  <a:pt x="902662" y="313543"/>
                  <a:pt x="897693" y="302171"/>
                </a:cubicBezTo>
                <a:cubicBezTo>
                  <a:pt x="892725" y="290799"/>
                  <a:pt x="885192" y="279076"/>
                  <a:pt x="875097" y="267001"/>
                </a:cubicBezTo>
                <a:cubicBezTo>
                  <a:pt x="865002" y="254927"/>
                  <a:pt x="863578" y="250055"/>
                  <a:pt x="870827" y="252385"/>
                </a:cubicBezTo>
                <a:cubicBezTo>
                  <a:pt x="878076" y="254716"/>
                  <a:pt x="884601" y="256963"/>
                  <a:pt x="890401" y="259129"/>
                </a:cubicBezTo>
                <a:cubicBezTo>
                  <a:pt x="896202" y="261294"/>
                  <a:pt x="899780" y="260523"/>
                  <a:pt x="901135" y="256816"/>
                </a:cubicBezTo>
                <a:cubicBezTo>
                  <a:pt x="902490" y="253109"/>
                  <a:pt x="903386" y="245251"/>
                  <a:pt x="903824" y="233241"/>
                </a:cubicBezTo>
                <a:cubicBezTo>
                  <a:pt x="904261" y="221231"/>
                  <a:pt x="904480" y="185105"/>
                  <a:pt x="904480" y="124861"/>
                </a:cubicBezTo>
                <a:cubicBezTo>
                  <a:pt x="872888" y="130268"/>
                  <a:pt x="852439" y="133871"/>
                  <a:pt x="843133" y="135670"/>
                </a:cubicBezTo>
                <a:cubicBezTo>
                  <a:pt x="833826" y="137470"/>
                  <a:pt x="824626" y="133616"/>
                  <a:pt x="815535" y="124108"/>
                </a:cubicBezTo>
                <a:cubicBezTo>
                  <a:pt x="806443" y="114601"/>
                  <a:pt x="806622" y="110306"/>
                  <a:pt x="816072" y="111224"/>
                </a:cubicBezTo>
                <a:cubicBezTo>
                  <a:pt x="825523" y="112142"/>
                  <a:pt x="837726" y="111941"/>
                  <a:pt x="852683" y="110622"/>
                </a:cubicBezTo>
                <a:cubicBezTo>
                  <a:pt x="867640" y="109302"/>
                  <a:pt x="884461" y="107424"/>
                  <a:pt x="903146" y="104986"/>
                </a:cubicBezTo>
                <a:cubicBezTo>
                  <a:pt x="903146" y="61420"/>
                  <a:pt x="899995" y="33794"/>
                  <a:pt x="893692" y="22107"/>
                </a:cubicBezTo>
                <a:cubicBezTo>
                  <a:pt x="888966" y="13341"/>
                  <a:pt x="888576" y="8395"/>
                  <a:pt x="892525" y="7268"/>
                </a:cubicBezTo>
                <a:close/>
                <a:moveTo>
                  <a:pt x="4504692" y="6784"/>
                </a:moveTo>
                <a:cubicBezTo>
                  <a:pt x="4506451" y="6522"/>
                  <a:pt x="4508821" y="6743"/>
                  <a:pt x="4511804" y="7447"/>
                </a:cubicBezTo>
                <a:cubicBezTo>
                  <a:pt x="4523735" y="10265"/>
                  <a:pt x="4533422" y="14004"/>
                  <a:pt x="4540864" y="18665"/>
                </a:cubicBezTo>
                <a:cubicBezTo>
                  <a:pt x="4549268" y="23254"/>
                  <a:pt x="4551670" y="28782"/>
                  <a:pt x="4548070" y="35249"/>
                </a:cubicBezTo>
                <a:cubicBezTo>
                  <a:pt x="4544471" y="41717"/>
                  <a:pt x="4542671" y="64812"/>
                  <a:pt x="4542671" y="104534"/>
                </a:cubicBezTo>
                <a:cubicBezTo>
                  <a:pt x="4542671" y="145590"/>
                  <a:pt x="4543567" y="180222"/>
                  <a:pt x="4545360" y="208429"/>
                </a:cubicBezTo>
                <a:cubicBezTo>
                  <a:pt x="4547153" y="236636"/>
                  <a:pt x="4547113" y="256114"/>
                  <a:pt x="4545241" y="266862"/>
                </a:cubicBezTo>
                <a:cubicBezTo>
                  <a:pt x="4543370" y="277610"/>
                  <a:pt x="4538663" y="287225"/>
                  <a:pt x="4531120" y="295707"/>
                </a:cubicBezTo>
                <a:cubicBezTo>
                  <a:pt x="4523577" y="304189"/>
                  <a:pt x="4517181" y="302562"/>
                  <a:pt x="4511933" y="290824"/>
                </a:cubicBezTo>
                <a:cubicBezTo>
                  <a:pt x="4506684" y="279087"/>
                  <a:pt x="4498321" y="268038"/>
                  <a:pt x="4486841" y="257677"/>
                </a:cubicBezTo>
                <a:cubicBezTo>
                  <a:pt x="4475362" y="247316"/>
                  <a:pt x="4475961" y="243261"/>
                  <a:pt x="4488637" y="245513"/>
                </a:cubicBezTo>
                <a:cubicBezTo>
                  <a:pt x="4501314" y="247764"/>
                  <a:pt x="4509011" y="248962"/>
                  <a:pt x="4511728" y="249105"/>
                </a:cubicBezTo>
                <a:cubicBezTo>
                  <a:pt x="4514446" y="249248"/>
                  <a:pt x="4516428" y="245387"/>
                  <a:pt x="4517676" y="237522"/>
                </a:cubicBezTo>
                <a:cubicBezTo>
                  <a:pt x="4518924" y="229656"/>
                  <a:pt x="4519325" y="210709"/>
                  <a:pt x="4518881" y="180681"/>
                </a:cubicBezTo>
                <a:cubicBezTo>
                  <a:pt x="4518436" y="150652"/>
                  <a:pt x="4517992" y="119892"/>
                  <a:pt x="4517547" y="88401"/>
                </a:cubicBezTo>
                <a:cubicBezTo>
                  <a:pt x="4517103" y="56910"/>
                  <a:pt x="4513051" y="34841"/>
                  <a:pt x="4505394" y="22193"/>
                </a:cubicBezTo>
                <a:cubicBezTo>
                  <a:pt x="4499650" y="12707"/>
                  <a:pt x="4499417" y="7570"/>
                  <a:pt x="4504692" y="6784"/>
                </a:cubicBezTo>
                <a:close/>
                <a:moveTo>
                  <a:pt x="1928923" y="4351"/>
                </a:moveTo>
                <a:cubicBezTo>
                  <a:pt x="1930567" y="4119"/>
                  <a:pt x="1932655" y="4240"/>
                  <a:pt x="1935186" y="4715"/>
                </a:cubicBezTo>
                <a:cubicBezTo>
                  <a:pt x="1945310" y="6616"/>
                  <a:pt x="1954333" y="10398"/>
                  <a:pt x="1962256" y="16062"/>
                </a:cubicBezTo>
                <a:cubicBezTo>
                  <a:pt x="1970179" y="21727"/>
                  <a:pt x="1972101" y="27982"/>
                  <a:pt x="1968021" y="34830"/>
                </a:cubicBezTo>
                <a:cubicBezTo>
                  <a:pt x="1963941" y="41677"/>
                  <a:pt x="1961486" y="59040"/>
                  <a:pt x="1960654" y="86917"/>
                </a:cubicBezTo>
                <a:cubicBezTo>
                  <a:pt x="1969487" y="85268"/>
                  <a:pt x="1978378" y="83056"/>
                  <a:pt x="1987327" y="80281"/>
                </a:cubicBezTo>
                <a:cubicBezTo>
                  <a:pt x="1996275" y="77506"/>
                  <a:pt x="2004191" y="79349"/>
                  <a:pt x="2011074" y="85809"/>
                </a:cubicBezTo>
                <a:cubicBezTo>
                  <a:pt x="2017957" y="92270"/>
                  <a:pt x="2014996" y="97913"/>
                  <a:pt x="2002190" y="102738"/>
                </a:cubicBezTo>
                <a:cubicBezTo>
                  <a:pt x="1989384" y="107563"/>
                  <a:pt x="1975481" y="111159"/>
                  <a:pt x="1960482" y="113525"/>
                </a:cubicBezTo>
                <a:lnTo>
                  <a:pt x="1959299" y="153040"/>
                </a:lnTo>
                <a:cubicBezTo>
                  <a:pt x="1992969" y="148594"/>
                  <a:pt x="2015598" y="145235"/>
                  <a:pt x="2027185" y="142962"/>
                </a:cubicBezTo>
                <a:cubicBezTo>
                  <a:pt x="2038772" y="140689"/>
                  <a:pt x="2048864" y="141030"/>
                  <a:pt x="2057461" y="143984"/>
                </a:cubicBezTo>
                <a:cubicBezTo>
                  <a:pt x="2066058" y="146938"/>
                  <a:pt x="2072095" y="152140"/>
                  <a:pt x="2075573" y="159590"/>
                </a:cubicBezTo>
                <a:cubicBezTo>
                  <a:pt x="2079050" y="167040"/>
                  <a:pt x="2074486" y="170538"/>
                  <a:pt x="2061881" y="170087"/>
                </a:cubicBezTo>
                <a:cubicBezTo>
                  <a:pt x="2049276" y="169635"/>
                  <a:pt x="2033803" y="170083"/>
                  <a:pt x="2015462" y="171431"/>
                </a:cubicBezTo>
                <a:cubicBezTo>
                  <a:pt x="1997121" y="172779"/>
                  <a:pt x="1972549" y="174973"/>
                  <a:pt x="1941746" y="178013"/>
                </a:cubicBezTo>
                <a:cubicBezTo>
                  <a:pt x="1951656" y="186302"/>
                  <a:pt x="1954563" y="192189"/>
                  <a:pt x="1950469" y="195673"/>
                </a:cubicBezTo>
                <a:cubicBezTo>
                  <a:pt x="1946375" y="199158"/>
                  <a:pt x="1941079" y="204582"/>
                  <a:pt x="1934583" y="211946"/>
                </a:cubicBezTo>
                <a:cubicBezTo>
                  <a:pt x="1928087" y="219310"/>
                  <a:pt x="1922935" y="224608"/>
                  <a:pt x="1919128" y="227842"/>
                </a:cubicBezTo>
                <a:cubicBezTo>
                  <a:pt x="1915321" y="231076"/>
                  <a:pt x="1915504" y="232485"/>
                  <a:pt x="1919677" y="232069"/>
                </a:cubicBezTo>
                <a:cubicBezTo>
                  <a:pt x="1923850" y="231653"/>
                  <a:pt x="1946450" y="229373"/>
                  <a:pt x="1987477" y="225228"/>
                </a:cubicBezTo>
                <a:cubicBezTo>
                  <a:pt x="1982085" y="217327"/>
                  <a:pt x="1977364" y="208945"/>
                  <a:pt x="1973313" y="200083"/>
                </a:cubicBezTo>
                <a:cubicBezTo>
                  <a:pt x="1969262" y="191221"/>
                  <a:pt x="1971506" y="188249"/>
                  <a:pt x="1980045" y="191167"/>
                </a:cubicBezTo>
                <a:cubicBezTo>
                  <a:pt x="1988585" y="194085"/>
                  <a:pt x="1997056" y="199280"/>
                  <a:pt x="2005460" y="206751"/>
                </a:cubicBezTo>
                <a:cubicBezTo>
                  <a:pt x="2013863" y="214222"/>
                  <a:pt x="2021320" y="223099"/>
                  <a:pt x="2027830" y="233381"/>
                </a:cubicBezTo>
                <a:cubicBezTo>
                  <a:pt x="2034341" y="243663"/>
                  <a:pt x="2035897" y="254694"/>
                  <a:pt x="2032498" y="266474"/>
                </a:cubicBezTo>
                <a:cubicBezTo>
                  <a:pt x="2029100" y="278255"/>
                  <a:pt x="2023805" y="280962"/>
                  <a:pt x="2016613" y="274595"/>
                </a:cubicBezTo>
                <a:cubicBezTo>
                  <a:pt x="2009421" y="268228"/>
                  <a:pt x="2001695" y="257014"/>
                  <a:pt x="1993435" y="240953"/>
                </a:cubicBezTo>
                <a:cubicBezTo>
                  <a:pt x="1949540" y="249026"/>
                  <a:pt x="1920580" y="255476"/>
                  <a:pt x="1906556" y="260301"/>
                </a:cubicBezTo>
                <a:cubicBezTo>
                  <a:pt x="1892531" y="265127"/>
                  <a:pt x="1880915" y="270081"/>
                  <a:pt x="1871709" y="275165"/>
                </a:cubicBezTo>
                <a:cubicBezTo>
                  <a:pt x="1862502" y="280248"/>
                  <a:pt x="1857899" y="276014"/>
                  <a:pt x="1857899" y="262463"/>
                </a:cubicBezTo>
                <a:cubicBezTo>
                  <a:pt x="1857899" y="249657"/>
                  <a:pt x="1861567" y="242032"/>
                  <a:pt x="1868902" y="239587"/>
                </a:cubicBezTo>
                <a:cubicBezTo>
                  <a:pt x="1876237" y="237142"/>
                  <a:pt x="1882209" y="234241"/>
                  <a:pt x="1886820" y="230886"/>
                </a:cubicBezTo>
                <a:cubicBezTo>
                  <a:pt x="1891430" y="227530"/>
                  <a:pt x="1897894" y="220815"/>
                  <a:pt x="1906211" y="210741"/>
                </a:cubicBezTo>
                <a:cubicBezTo>
                  <a:pt x="1914529" y="200667"/>
                  <a:pt x="1919576" y="190489"/>
                  <a:pt x="1921355" y="180207"/>
                </a:cubicBezTo>
                <a:cubicBezTo>
                  <a:pt x="1905035" y="183721"/>
                  <a:pt x="1892509" y="186625"/>
                  <a:pt x="1883776" y="188919"/>
                </a:cubicBezTo>
                <a:cubicBezTo>
                  <a:pt x="1875043" y="191214"/>
                  <a:pt x="1866073" y="188288"/>
                  <a:pt x="1856867" y="180143"/>
                </a:cubicBezTo>
                <a:cubicBezTo>
                  <a:pt x="1847660" y="171998"/>
                  <a:pt x="1849833" y="167925"/>
                  <a:pt x="1863384" y="167925"/>
                </a:cubicBezTo>
                <a:cubicBezTo>
                  <a:pt x="1874756" y="167925"/>
                  <a:pt x="1898123" y="164132"/>
                  <a:pt x="1933486" y="156546"/>
                </a:cubicBezTo>
                <a:lnTo>
                  <a:pt x="1933486" y="118107"/>
                </a:lnTo>
                <a:cubicBezTo>
                  <a:pt x="1921469" y="119914"/>
                  <a:pt x="1910592" y="118250"/>
                  <a:pt x="1900855" y="113117"/>
                </a:cubicBezTo>
                <a:cubicBezTo>
                  <a:pt x="1891118" y="107983"/>
                  <a:pt x="1891254" y="104158"/>
                  <a:pt x="1901264" y="101641"/>
                </a:cubicBezTo>
                <a:cubicBezTo>
                  <a:pt x="1911273" y="99124"/>
                  <a:pt x="1922014" y="96339"/>
                  <a:pt x="1933486" y="93284"/>
                </a:cubicBezTo>
                <a:cubicBezTo>
                  <a:pt x="1933486" y="78413"/>
                  <a:pt x="1933271" y="64166"/>
                  <a:pt x="1932841" y="50543"/>
                </a:cubicBezTo>
                <a:cubicBezTo>
                  <a:pt x="1932411" y="36920"/>
                  <a:pt x="1930163" y="25401"/>
                  <a:pt x="1926098" y="15987"/>
                </a:cubicBezTo>
                <a:cubicBezTo>
                  <a:pt x="1923048" y="8926"/>
                  <a:pt x="1923990" y="5048"/>
                  <a:pt x="1928923" y="4351"/>
                </a:cubicBezTo>
                <a:close/>
                <a:moveTo>
                  <a:pt x="1234886" y="2594"/>
                </a:moveTo>
                <a:cubicBezTo>
                  <a:pt x="1236514" y="2456"/>
                  <a:pt x="1238601" y="2744"/>
                  <a:pt x="1241149" y="3457"/>
                </a:cubicBezTo>
                <a:cubicBezTo>
                  <a:pt x="1251337" y="6311"/>
                  <a:pt x="1260587" y="10287"/>
                  <a:pt x="1268897" y="15385"/>
                </a:cubicBezTo>
                <a:cubicBezTo>
                  <a:pt x="1277207" y="20483"/>
                  <a:pt x="1278881" y="27147"/>
                  <a:pt x="1273920" y="35378"/>
                </a:cubicBezTo>
                <a:cubicBezTo>
                  <a:pt x="1268958" y="43610"/>
                  <a:pt x="1266900" y="69788"/>
                  <a:pt x="1267746" y="113913"/>
                </a:cubicBezTo>
                <a:cubicBezTo>
                  <a:pt x="1287865" y="111288"/>
                  <a:pt x="1302220" y="108833"/>
                  <a:pt x="1310810" y="106545"/>
                </a:cubicBezTo>
                <a:cubicBezTo>
                  <a:pt x="1319400" y="104258"/>
                  <a:pt x="1328789" y="106076"/>
                  <a:pt x="1338978" y="111998"/>
                </a:cubicBezTo>
                <a:cubicBezTo>
                  <a:pt x="1349166" y="117921"/>
                  <a:pt x="1349414" y="122438"/>
                  <a:pt x="1339720" y="125550"/>
                </a:cubicBezTo>
                <a:cubicBezTo>
                  <a:pt x="1330026" y="128661"/>
                  <a:pt x="1306078" y="131917"/>
                  <a:pt x="1267875" y="135315"/>
                </a:cubicBezTo>
                <a:cubicBezTo>
                  <a:pt x="1267875" y="187198"/>
                  <a:pt x="1267395" y="229645"/>
                  <a:pt x="1266434" y="262656"/>
                </a:cubicBezTo>
                <a:cubicBezTo>
                  <a:pt x="1265473" y="295668"/>
                  <a:pt x="1260945" y="312449"/>
                  <a:pt x="1252850" y="313001"/>
                </a:cubicBezTo>
                <a:cubicBezTo>
                  <a:pt x="1244755" y="313553"/>
                  <a:pt x="1240708" y="297159"/>
                  <a:pt x="1240708" y="263818"/>
                </a:cubicBezTo>
                <a:lnTo>
                  <a:pt x="1240708" y="138370"/>
                </a:lnTo>
                <a:cubicBezTo>
                  <a:pt x="1220990" y="142744"/>
                  <a:pt x="1206037" y="146085"/>
                  <a:pt x="1195848" y="148394"/>
                </a:cubicBezTo>
                <a:cubicBezTo>
                  <a:pt x="1185659" y="150702"/>
                  <a:pt x="1175743" y="147877"/>
                  <a:pt x="1166099" y="139919"/>
                </a:cubicBezTo>
                <a:cubicBezTo>
                  <a:pt x="1156455" y="131960"/>
                  <a:pt x="1156757" y="127672"/>
                  <a:pt x="1167003" y="127055"/>
                </a:cubicBezTo>
                <a:cubicBezTo>
                  <a:pt x="1177249" y="126439"/>
                  <a:pt x="1187219" y="125686"/>
                  <a:pt x="1196913" y="124797"/>
                </a:cubicBezTo>
                <a:cubicBezTo>
                  <a:pt x="1206607" y="123908"/>
                  <a:pt x="1221205" y="121836"/>
                  <a:pt x="1240708" y="118580"/>
                </a:cubicBezTo>
                <a:cubicBezTo>
                  <a:pt x="1240708" y="86845"/>
                  <a:pt x="1240493" y="64396"/>
                  <a:pt x="1240062" y="51232"/>
                </a:cubicBezTo>
                <a:cubicBezTo>
                  <a:pt x="1239632" y="38067"/>
                  <a:pt x="1237158" y="26100"/>
                  <a:pt x="1232641" y="15331"/>
                </a:cubicBezTo>
                <a:cubicBezTo>
                  <a:pt x="1229253" y="7254"/>
                  <a:pt x="1230002" y="3008"/>
                  <a:pt x="1234886" y="2594"/>
                </a:cubicBezTo>
                <a:close/>
                <a:moveTo>
                  <a:pt x="2257202" y="650"/>
                </a:moveTo>
                <a:cubicBezTo>
                  <a:pt x="2266803" y="2536"/>
                  <a:pt x="2274030" y="4862"/>
                  <a:pt x="2278884" y="7630"/>
                </a:cubicBezTo>
                <a:cubicBezTo>
                  <a:pt x="2283738" y="10398"/>
                  <a:pt x="2285473" y="14542"/>
                  <a:pt x="2284090" y="20063"/>
                </a:cubicBezTo>
                <a:cubicBezTo>
                  <a:pt x="2282706" y="25584"/>
                  <a:pt x="2281598" y="34367"/>
                  <a:pt x="2280766" y="46413"/>
                </a:cubicBezTo>
                <a:cubicBezTo>
                  <a:pt x="2296641" y="43000"/>
                  <a:pt x="2307865" y="39673"/>
                  <a:pt x="2314441" y="36432"/>
                </a:cubicBezTo>
                <a:cubicBezTo>
                  <a:pt x="2321015" y="33192"/>
                  <a:pt x="2328967" y="35404"/>
                  <a:pt x="2338296" y="43068"/>
                </a:cubicBezTo>
                <a:cubicBezTo>
                  <a:pt x="2347624" y="50733"/>
                  <a:pt x="2344723" y="55935"/>
                  <a:pt x="2329595" y="58674"/>
                </a:cubicBezTo>
                <a:cubicBezTo>
                  <a:pt x="2314466" y="61413"/>
                  <a:pt x="2298190" y="64762"/>
                  <a:pt x="2280766" y="68719"/>
                </a:cubicBezTo>
                <a:lnTo>
                  <a:pt x="2280766" y="86917"/>
                </a:lnTo>
                <a:cubicBezTo>
                  <a:pt x="2289829" y="84322"/>
                  <a:pt x="2298803" y="81647"/>
                  <a:pt x="2307686" y="78894"/>
                </a:cubicBezTo>
                <a:cubicBezTo>
                  <a:pt x="2316570" y="76140"/>
                  <a:pt x="2324203" y="78094"/>
                  <a:pt x="2330584" y="84755"/>
                </a:cubicBezTo>
                <a:cubicBezTo>
                  <a:pt x="2336965" y="91416"/>
                  <a:pt x="2334105" y="96357"/>
                  <a:pt x="2322001" y="99576"/>
                </a:cubicBezTo>
                <a:cubicBezTo>
                  <a:pt x="2309898" y="102795"/>
                  <a:pt x="2296082" y="106033"/>
                  <a:pt x="2280551" y="109288"/>
                </a:cubicBezTo>
                <a:lnTo>
                  <a:pt x="2279411" y="130110"/>
                </a:lnTo>
                <a:cubicBezTo>
                  <a:pt x="2307417" y="124804"/>
                  <a:pt x="2326920" y="120552"/>
                  <a:pt x="2337919" y="117354"/>
                </a:cubicBezTo>
                <a:cubicBezTo>
                  <a:pt x="2348918" y="114156"/>
                  <a:pt x="2358788" y="115927"/>
                  <a:pt x="2367528" y="122667"/>
                </a:cubicBezTo>
                <a:cubicBezTo>
                  <a:pt x="2376268" y="129407"/>
                  <a:pt x="2378541" y="133921"/>
                  <a:pt x="2374347" y="136208"/>
                </a:cubicBezTo>
                <a:cubicBezTo>
                  <a:pt x="2370152" y="138495"/>
                  <a:pt x="2363925" y="140101"/>
                  <a:pt x="2355665" y="141026"/>
                </a:cubicBezTo>
                <a:cubicBezTo>
                  <a:pt x="2347405" y="141951"/>
                  <a:pt x="2334607" y="143525"/>
                  <a:pt x="2317269" y="145748"/>
                </a:cubicBezTo>
                <a:cubicBezTo>
                  <a:pt x="2299932" y="147971"/>
                  <a:pt x="2279662" y="150939"/>
                  <a:pt x="2256460" y="154653"/>
                </a:cubicBezTo>
                <a:cubicBezTo>
                  <a:pt x="2260145" y="155944"/>
                  <a:pt x="2263113" y="157722"/>
                  <a:pt x="2265365" y="159988"/>
                </a:cubicBezTo>
                <a:cubicBezTo>
                  <a:pt x="2267530" y="164462"/>
                  <a:pt x="2267262" y="167538"/>
                  <a:pt x="2264558" y="169216"/>
                </a:cubicBezTo>
                <a:cubicBezTo>
                  <a:pt x="2261855" y="170893"/>
                  <a:pt x="2261930" y="172858"/>
                  <a:pt x="2264784" y="175109"/>
                </a:cubicBezTo>
                <a:cubicBezTo>
                  <a:pt x="2267638" y="177361"/>
                  <a:pt x="2276271" y="183506"/>
                  <a:pt x="2290683" y="193544"/>
                </a:cubicBezTo>
                <a:cubicBezTo>
                  <a:pt x="2303029" y="179476"/>
                  <a:pt x="2310063" y="170718"/>
                  <a:pt x="2311784" y="167269"/>
                </a:cubicBezTo>
                <a:cubicBezTo>
                  <a:pt x="2313505" y="163820"/>
                  <a:pt x="2314673" y="159464"/>
                  <a:pt x="2315290" y="154201"/>
                </a:cubicBezTo>
                <a:cubicBezTo>
                  <a:pt x="2315907" y="148939"/>
                  <a:pt x="2323353" y="149824"/>
                  <a:pt x="2337629" y="156858"/>
                </a:cubicBezTo>
                <a:cubicBezTo>
                  <a:pt x="2351904" y="163892"/>
                  <a:pt x="2353984" y="169900"/>
                  <a:pt x="2343867" y="174884"/>
                </a:cubicBezTo>
                <a:cubicBezTo>
                  <a:pt x="2333750" y="179867"/>
                  <a:pt x="2319915" y="188962"/>
                  <a:pt x="2302363" y="202169"/>
                </a:cubicBezTo>
                <a:cubicBezTo>
                  <a:pt x="2311053" y="207576"/>
                  <a:pt x="2320384" y="213681"/>
                  <a:pt x="2330358" y="220485"/>
                </a:cubicBezTo>
                <a:cubicBezTo>
                  <a:pt x="2340332" y="227290"/>
                  <a:pt x="2352331" y="233983"/>
                  <a:pt x="2366356" y="240565"/>
                </a:cubicBezTo>
                <a:cubicBezTo>
                  <a:pt x="2380380" y="247147"/>
                  <a:pt x="2394914" y="251378"/>
                  <a:pt x="2409957" y="253256"/>
                </a:cubicBezTo>
                <a:cubicBezTo>
                  <a:pt x="2425000" y="255135"/>
                  <a:pt x="2432873" y="257702"/>
                  <a:pt x="2433575" y="260957"/>
                </a:cubicBezTo>
                <a:cubicBezTo>
                  <a:pt x="2434278" y="264212"/>
                  <a:pt x="2427122" y="267080"/>
                  <a:pt x="2412108" y="269561"/>
                </a:cubicBezTo>
                <a:cubicBezTo>
                  <a:pt x="2397094" y="272042"/>
                  <a:pt x="2384277" y="273741"/>
                  <a:pt x="2373658" y="274659"/>
                </a:cubicBezTo>
                <a:cubicBezTo>
                  <a:pt x="2363039" y="275577"/>
                  <a:pt x="2353650" y="272938"/>
                  <a:pt x="2345491" y="266743"/>
                </a:cubicBezTo>
                <a:cubicBezTo>
                  <a:pt x="2337331" y="260548"/>
                  <a:pt x="2326052" y="250930"/>
                  <a:pt x="2311655" y="237887"/>
                </a:cubicBezTo>
                <a:cubicBezTo>
                  <a:pt x="2297257" y="224845"/>
                  <a:pt x="2277102" y="206070"/>
                  <a:pt x="2251190" y="181563"/>
                </a:cubicBezTo>
                <a:lnTo>
                  <a:pt x="2237573" y="195931"/>
                </a:lnTo>
                <a:cubicBezTo>
                  <a:pt x="2250164" y="202012"/>
                  <a:pt x="2255305" y="207210"/>
                  <a:pt x="2252996" y="211526"/>
                </a:cubicBezTo>
                <a:cubicBezTo>
                  <a:pt x="2250688" y="215843"/>
                  <a:pt x="2249107" y="221647"/>
                  <a:pt x="2248253" y="228939"/>
                </a:cubicBezTo>
                <a:cubicBezTo>
                  <a:pt x="2247400" y="236231"/>
                  <a:pt x="2247149" y="243179"/>
                  <a:pt x="2247501" y="249782"/>
                </a:cubicBezTo>
                <a:cubicBezTo>
                  <a:pt x="2247852" y="256386"/>
                  <a:pt x="2253903" y="256669"/>
                  <a:pt x="2265655" y="250632"/>
                </a:cubicBezTo>
                <a:cubicBezTo>
                  <a:pt x="2277407" y="244595"/>
                  <a:pt x="2287363" y="239644"/>
                  <a:pt x="2295522" y="235779"/>
                </a:cubicBezTo>
                <a:cubicBezTo>
                  <a:pt x="2303682" y="231915"/>
                  <a:pt x="2304815" y="233908"/>
                  <a:pt x="2298921" y="241759"/>
                </a:cubicBezTo>
                <a:cubicBezTo>
                  <a:pt x="2293027" y="249610"/>
                  <a:pt x="2283204" y="259304"/>
                  <a:pt x="2269452" y="270841"/>
                </a:cubicBezTo>
                <a:cubicBezTo>
                  <a:pt x="2255700" y="282378"/>
                  <a:pt x="2246640" y="291979"/>
                  <a:pt x="2242273" y="299643"/>
                </a:cubicBezTo>
                <a:cubicBezTo>
                  <a:pt x="2237907" y="307308"/>
                  <a:pt x="2232834" y="308484"/>
                  <a:pt x="2227055" y="303171"/>
                </a:cubicBezTo>
                <a:cubicBezTo>
                  <a:pt x="2221276" y="297858"/>
                  <a:pt x="2217282" y="293685"/>
                  <a:pt x="2215074" y="290652"/>
                </a:cubicBezTo>
                <a:cubicBezTo>
                  <a:pt x="2212865" y="287619"/>
                  <a:pt x="2214238" y="281625"/>
                  <a:pt x="2219193" y="272669"/>
                </a:cubicBezTo>
                <a:cubicBezTo>
                  <a:pt x="2224148" y="263714"/>
                  <a:pt x="2226847" y="251102"/>
                  <a:pt x="2227292" y="234833"/>
                </a:cubicBezTo>
                <a:cubicBezTo>
                  <a:pt x="2227736" y="218564"/>
                  <a:pt x="2227729" y="208450"/>
                  <a:pt x="2227270" y="204493"/>
                </a:cubicBezTo>
                <a:cubicBezTo>
                  <a:pt x="2199464" y="233919"/>
                  <a:pt x="2172605" y="252299"/>
                  <a:pt x="2146692" y="259634"/>
                </a:cubicBezTo>
                <a:cubicBezTo>
                  <a:pt x="2120780" y="266969"/>
                  <a:pt x="2117664" y="264255"/>
                  <a:pt x="2137346" y="251493"/>
                </a:cubicBezTo>
                <a:cubicBezTo>
                  <a:pt x="2157028" y="238730"/>
                  <a:pt x="2178642" y="221027"/>
                  <a:pt x="2202189" y="198384"/>
                </a:cubicBezTo>
                <a:cubicBezTo>
                  <a:pt x="2218526" y="182703"/>
                  <a:pt x="2229213" y="171071"/>
                  <a:pt x="2234249" y="163488"/>
                </a:cubicBezTo>
                <a:lnTo>
                  <a:pt x="2236956" y="158136"/>
                </a:lnTo>
                <a:lnTo>
                  <a:pt x="2206978" y="165000"/>
                </a:lnTo>
                <a:cubicBezTo>
                  <a:pt x="2198340" y="167022"/>
                  <a:pt x="2192337" y="168484"/>
                  <a:pt x="2188971" y="169388"/>
                </a:cubicBezTo>
                <a:cubicBezTo>
                  <a:pt x="2182238" y="171195"/>
                  <a:pt x="2173781" y="168334"/>
                  <a:pt x="2163600" y="160805"/>
                </a:cubicBezTo>
                <a:cubicBezTo>
                  <a:pt x="2153418" y="153276"/>
                  <a:pt x="2154745" y="149218"/>
                  <a:pt x="2167579" y="148630"/>
                </a:cubicBezTo>
                <a:cubicBezTo>
                  <a:pt x="2180413" y="148042"/>
                  <a:pt x="2209087" y="143461"/>
                  <a:pt x="2253599" y="134885"/>
                </a:cubicBezTo>
                <a:lnTo>
                  <a:pt x="2253599" y="114063"/>
                </a:lnTo>
                <a:cubicBezTo>
                  <a:pt x="2244995" y="115870"/>
                  <a:pt x="2237122" y="117222"/>
                  <a:pt x="2229980" y="118118"/>
                </a:cubicBezTo>
                <a:cubicBezTo>
                  <a:pt x="2222839" y="119014"/>
                  <a:pt x="2215317" y="117064"/>
                  <a:pt x="2207416" y="112267"/>
                </a:cubicBezTo>
                <a:cubicBezTo>
                  <a:pt x="2199515" y="107470"/>
                  <a:pt x="2201207" y="103874"/>
                  <a:pt x="2212492" y="101480"/>
                </a:cubicBezTo>
                <a:cubicBezTo>
                  <a:pt x="2223778" y="99085"/>
                  <a:pt x="2237480" y="95873"/>
                  <a:pt x="2253599" y="91843"/>
                </a:cubicBezTo>
                <a:lnTo>
                  <a:pt x="2253599" y="72226"/>
                </a:lnTo>
                <a:cubicBezTo>
                  <a:pt x="2241610" y="73975"/>
                  <a:pt x="2231346" y="75986"/>
                  <a:pt x="2222807" y="78259"/>
                </a:cubicBezTo>
                <a:cubicBezTo>
                  <a:pt x="2214267" y="80532"/>
                  <a:pt x="2205566" y="78783"/>
                  <a:pt x="2196704" y="73011"/>
                </a:cubicBezTo>
                <a:cubicBezTo>
                  <a:pt x="2187842" y="67239"/>
                  <a:pt x="2191169" y="62714"/>
                  <a:pt x="2206685" y="59438"/>
                </a:cubicBezTo>
                <a:cubicBezTo>
                  <a:pt x="2222201" y="56161"/>
                  <a:pt x="2237839" y="53411"/>
                  <a:pt x="2253599" y="51189"/>
                </a:cubicBezTo>
                <a:cubicBezTo>
                  <a:pt x="2253599" y="41251"/>
                  <a:pt x="2253168" y="33037"/>
                  <a:pt x="2252308" y="26548"/>
                </a:cubicBezTo>
                <a:cubicBezTo>
                  <a:pt x="2251448" y="20059"/>
                  <a:pt x="2249648" y="13649"/>
                  <a:pt x="2246909" y="7318"/>
                </a:cubicBezTo>
                <a:cubicBezTo>
                  <a:pt x="2244170" y="987"/>
                  <a:pt x="2247601" y="-1236"/>
                  <a:pt x="2257202" y="65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1" hangingPunct="1">
              <a:lnSpc>
                <a:spcPct val="12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20" name="TextBox 12"/>
          <p:cNvSpPr txBox="1">
            <a:spLocks noChangeArrowheads="1"/>
          </p:cNvSpPr>
          <p:nvPr/>
        </p:nvSpPr>
        <p:spPr bwMode="auto">
          <a:xfrm>
            <a:off x="4367810" y="2204864"/>
            <a:ext cx="970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15</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16" name="矩形 15"/>
          <p:cNvSpPr/>
          <p:nvPr/>
        </p:nvSpPr>
        <p:spPr>
          <a:xfrm>
            <a:off x="2207568" y="2259937"/>
            <a:ext cx="6890126"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a:t>
            </a:r>
            <a:r>
              <a:rPr kumimoji="0" lang="zh-CN" altLang="en-US" sz="2600" b="1" i="0" u="none" strike="noStrike" kern="1200" cap="none" spc="0" normalizeH="0" baseline="0" noProof="0" dirty="0">
                <a:ln>
                  <a:noFill/>
                </a:ln>
                <a:solidFill>
                  <a:prstClr val="black"/>
                </a:solidFill>
                <a:effectLst/>
                <a:uLnTx/>
                <a:uFillTx/>
                <a:cs typeface="+mn-ea"/>
                <a:sym typeface="+mn-lt"/>
              </a:rPr>
              <a:t>下午</a:t>
            </a:r>
            <a:r>
              <a:rPr kumimoji="0" lang="en-US" altLang="zh-CN" sz="2600" b="1" i="0" u="none" strike="noStrike" kern="1200" cap="none" spc="0" normalizeH="0" baseline="0" noProof="0" dirty="0">
                <a:ln>
                  <a:noFill/>
                </a:ln>
                <a:solidFill>
                  <a:prstClr val="black"/>
                </a:solidFill>
                <a:effectLst/>
                <a:uLnTx/>
                <a:uFillTx/>
                <a:cs typeface="+mn-ea"/>
                <a:sym typeface="+mn-lt"/>
              </a:rPr>
              <a:t>3</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21" name="矩形 20"/>
          <p:cNvSpPr/>
          <p:nvPr/>
        </p:nvSpPr>
        <p:spPr>
          <a:xfrm>
            <a:off x="2209065" y="2988701"/>
            <a:ext cx="6890126"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a:t>
            </a:r>
            <a:r>
              <a:rPr kumimoji="0" lang="zh-CN" altLang="en-US" sz="2600" b="1" i="0" u="none" strike="noStrike" kern="1200" cap="none" spc="0" normalizeH="0" baseline="0" noProof="0" dirty="0">
                <a:ln>
                  <a:noFill/>
                </a:ln>
                <a:solidFill>
                  <a:prstClr val="black"/>
                </a:solidFill>
                <a:effectLst/>
                <a:uLnTx/>
                <a:uFillTx/>
                <a:cs typeface="+mn-ea"/>
                <a:sym typeface="+mn-lt"/>
              </a:rPr>
              <a:t>中午</a:t>
            </a:r>
            <a:r>
              <a:rPr kumimoji="0" lang="en-US" altLang="zh-CN" sz="2600" b="1" i="0" u="none" strike="noStrike" kern="1200" cap="none" spc="0" normalizeH="0" baseline="0" noProof="0" dirty="0">
                <a:ln>
                  <a:noFill/>
                </a:ln>
                <a:solidFill>
                  <a:prstClr val="black"/>
                </a:solidFill>
                <a:effectLst/>
                <a:uLnTx/>
                <a:uFillTx/>
                <a:cs typeface="+mn-ea"/>
                <a:sym typeface="+mn-lt"/>
              </a:rPr>
              <a:t>12</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22" name="矩形 21"/>
          <p:cNvSpPr/>
          <p:nvPr/>
        </p:nvSpPr>
        <p:spPr>
          <a:xfrm>
            <a:off x="5374425" y="2331653"/>
            <a:ext cx="4682017"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a:t>
            </a:r>
            <a:r>
              <a:rPr kumimoji="0" lang="zh-CN" altLang="en-US" sz="2600" b="1" i="0" u="none" strike="noStrike" kern="1200" cap="none" spc="0" normalizeH="0" baseline="0" noProof="0" dirty="0">
                <a:ln>
                  <a:noFill/>
                </a:ln>
                <a:solidFill>
                  <a:prstClr val="black"/>
                </a:solidFill>
                <a:effectLst/>
                <a:uLnTx/>
                <a:uFillTx/>
                <a:cs typeface="+mn-ea"/>
                <a:sym typeface="+mn-lt"/>
              </a:rPr>
              <a:t>上午</a:t>
            </a:r>
            <a:r>
              <a:rPr kumimoji="0" lang="en-US" altLang="zh-CN" sz="2600" b="1" i="0" u="none" strike="noStrike" kern="1200" cap="none" spc="0" normalizeH="0" baseline="0" noProof="0" dirty="0">
                <a:ln>
                  <a:noFill/>
                </a:ln>
                <a:solidFill>
                  <a:prstClr val="black"/>
                </a:solidFill>
                <a:effectLst/>
                <a:uLnTx/>
                <a:uFillTx/>
                <a:cs typeface="+mn-ea"/>
                <a:sym typeface="+mn-lt"/>
              </a:rPr>
              <a:t>8</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15</a:t>
            </a:r>
            <a:r>
              <a:rPr kumimoji="0" lang="zh-CN" altLang="en-US" sz="2600" b="1" i="0" u="none" strike="noStrike" kern="1200" cap="none" spc="0" normalizeH="0" baseline="0" noProof="0" dirty="0">
                <a:ln>
                  <a:noFill/>
                </a:ln>
                <a:solidFill>
                  <a:prstClr val="black"/>
                </a:solidFill>
                <a:effectLst/>
                <a:uLnTx/>
                <a:uFillTx/>
                <a:cs typeface="+mn-ea"/>
                <a:sym typeface="+mn-lt"/>
              </a:rPr>
              <a:t>分</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23" name="矩形 22"/>
          <p:cNvSpPr/>
          <p:nvPr/>
        </p:nvSpPr>
        <p:spPr>
          <a:xfrm>
            <a:off x="5375920" y="3060417"/>
            <a:ext cx="4320480"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a:t>
            </a:r>
            <a:r>
              <a:rPr kumimoji="0" lang="zh-CN" altLang="en-US" sz="2600" b="1" i="0" u="none" strike="noStrike" kern="1200" cap="none" spc="0" normalizeH="0" baseline="0" noProof="0" dirty="0">
                <a:ln>
                  <a:noFill/>
                </a:ln>
                <a:solidFill>
                  <a:prstClr val="black"/>
                </a:solidFill>
                <a:effectLst/>
                <a:uLnTx/>
                <a:uFillTx/>
                <a:cs typeface="+mn-ea"/>
                <a:sym typeface="+mn-lt"/>
              </a:rPr>
              <a:t>晚上</a:t>
            </a:r>
            <a:r>
              <a:rPr kumimoji="0" lang="en-US" altLang="zh-CN" sz="2600" b="1" i="0" u="none" strike="noStrike" kern="1200" cap="none" spc="0" normalizeH="0" baseline="0" noProof="0" dirty="0">
                <a:ln>
                  <a:noFill/>
                </a:ln>
                <a:solidFill>
                  <a:prstClr val="black"/>
                </a:solidFill>
                <a:effectLst/>
                <a:uLnTx/>
                <a:uFillTx/>
                <a:cs typeface="+mn-ea"/>
                <a:sym typeface="+mn-lt"/>
              </a:rPr>
              <a:t>10</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24" name="TextBox 12"/>
          <p:cNvSpPr txBox="1">
            <a:spLocks noChangeArrowheads="1"/>
          </p:cNvSpPr>
          <p:nvPr/>
        </p:nvSpPr>
        <p:spPr bwMode="auto">
          <a:xfrm>
            <a:off x="7954165" y="2247067"/>
            <a:ext cx="1547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8</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15</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分</a:t>
            </a:r>
          </a:p>
        </p:txBody>
      </p:sp>
      <p:sp>
        <p:nvSpPr>
          <p:cNvPr id="26" name="TextBox 12"/>
          <p:cNvSpPr txBox="1">
            <a:spLocks noChangeArrowheads="1"/>
          </p:cNvSpPr>
          <p:nvPr/>
        </p:nvSpPr>
        <p:spPr bwMode="auto">
          <a:xfrm>
            <a:off x="4583834" y="2916983"/>
            <a:ext cx="970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12</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27" name="TextBox 12"/>
          <p:cNvSpPr txBox="1">
            <a:spLocks noChangeArrowheads="1"/>
          </p:cNvSpPr>
          <p:nvPr/>
        </p:nvSpPr>
        <p:spPr bwMode="auto">
          <a:xfrm>
            <a:off x="7736972" y="2996554"/>
            <a:ext cx="970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22</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28" name="圆角矩形 27"/>
          <p:cNvSpPr/>
          <p:nvPr/>
        </p:nvSpPr>
        <p:spPr>
          <a:xfrm>
            <a:off x="2999656" y="4721146"/>
            <a:ext cx="2194524"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普通计时法</a:t>
            </a:r>
          </a:p>
        </p:txBody>
      </p:sp>
      <p:sp>
        <p:nvSpPr>
          <p:cNvPr id="29" name="右箭头 28"/>
          <p:cNvSpPr/>
          <p:nvPr/>
        </p:nvSpPr>
        <p:spPr>
          <a:xfrm>
            <a:off x="5375920" y="4889949"/>
            <a:ext cx="2088232" cy="22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30" name="圆角矩形 29"/>
          <p:cNvSpPr/>
          <p:nvPr/>
        </p:nvSpPr>
        <p:spPr>
          <a:xfrm>
            <a:off x="7464152" y="4721146"/>
            <a:ext cx="2160240"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24</a:t>
            </a:r>
            <a:r>
              <a:rPr kumimoji="0" lang="zh-CN" altLang="en-US" sz="2800" b="1" i="0" u="none" strike="noStrike" kern="1200" cap="none" spc="0" normalizeH="0" baseline="0" noProof="0" dirty="0">
                <a:ln>
                  <a:noFill/>
                </a:ln>
                <a:solidFill>
                  <a:prstClr val="black"/>
                </a:solidFill>
                <a:effectLst/>
                <a:uLnTx/>
                <a:uFillTx/>
                <a:cs typeface="+mn-ea"/>
                <a:sym typeface="+mn-lt"/>
              </a:rPr>
              <a:t>时计时法</a:t>
            </a:r>
          </a:p>
        </p:txBody>
      </p:sp>
      <p:sp>
        <p:nvSpPr>
          <p:cNvPr id="31" name="矩形 30"/>
          <p:cNvSpPr/>
          <p:nvPr/>
        </p:nvSpPr>
        <p:spPr>
          <a:xfrm>
            <a:off x="4978280" y="3774898"/>
            <a:ext cx="2758692" cy="923330"/>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FF"/>
                </a:solidFill>
                <a:effectLst/>
                <a:uLnTx/>
                <a:uFillTx/>
                <a:cs typeface="+mn-ea"/>
                <a:sym typeface="+mn-lt"/>
              </a:rPr>
              <a:t>去时间限制词，钟表第一圈的时刻不变，第二圈的时刻加</a:t>
            </a:r>
            <a:r>
              <a:rPr kumimoji="0" lang="en-US" altLang="zh-CN" sz="1800" b="1" i="0" u="none" strike="noStrike" kern="1200" cap="none" spc="0" normalizeH="0" baseline="0" noProof="0" dirty="0">
                <a:ln>
                  <a:noFill/>
                </a:ln>
                <a:solidFill>
                  <a:srgbClr val="0000FF"/>
                </a:solidFill>
                <a:effectLst/>
                <a:uLnTx/>
                <a:uFillTx/>
                <a:cs typeface="+mn-ea"/>
                <a:sym typeface="+mn-lt"/>
              </a:rPr>
              <a:t>12</a:t>
            </a:r>
            <a:r>
              <a:rPr kumimoji="0" lang="zh-CN" altLang="en-US" sz="1800" b="1" i="0" u="none" strike="noStrike" kern="1200" cap="none" spc="0" normalizeH="0" baseline="0" noProof="0" dirty="0">
                <a:ln>
                  <a:noFill/>
                </a:ln>
                <a:solidFill>
                  <a:srgbClr val="0000FF"/>
                </a:solidFill>
                <a:effectLst/>
                <a:uLnTx/>
                <a:uFillTx/>
                <a:cs typeface="+mn-ea"/>
                <a:sym typeface="+mn-lt"/>
              </a:rPr>
              <a:t>。</a:t>
            </a:r>
            <a:endParaRPr kumimoji="0" lang="en-US" altLang="zh-CN" sz="1800" b="1" i="0" u="none" strike="noStrike" kern="1200" cap="none" spc="0" normalizeH="0" baseline="0" noProof="0" dirty="0">
              <a:ln>
                <a:noFill/>
              </a:ln>
              <a:solidFill>
                <a:srgbClr val="0000FF"/>
              </a:solidFill>
              <a:effectLst/>
              <a:uLnTx/>
              <a:uFillTx/>
              <a:cs typeface="+mn-ea"/>
              <a:sym typeface="+mn-lt"/>
            </a:endParaRPr>
          </a:p>
        </p:txBody>
      </p:sp>
      <p:sp>
        <p:nvSpPr>
          <p:cNvPr id="19" name="文本框 18"/>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25" name="图片 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505" y="4253672"/>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30000"/>
                                  </p:iterate>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dissolv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P spid="21" grpId="0"/>
      <p:bldP spid="22" grpId="0"/>
      <p:bldP spid="23" grpId="0"/>
      <p:bldP spid="24" grpId="0"/>
      <p:bldP spid="26" grpId="0"/>
      <p:bldP spid="27" grpId="0"/>
      <p:bldP spid="28" grpId="0" animBg="1"/>
      <p:bldP spid="29" grpId="0" animBg="1"/>
      <p:bldP spid="30" grpId="0" animBg="1"/>
      <p:bldP spid="31"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2509620" y="1613977"/>
            <a:ext cx="4731994" cy="317701"/>
          </a:xfrm>
          <a:custGeom>
            <a:avLst/>
            <a:gdLst/>
            <a:ahLst/>
            <a:cxnLst/>
            <a:rect l="l" t="t" r="r" b="b"/>
            <a:pathLst>
              <a:path w="4731994" h="317701">
                <a:moveTo>
                  <a:pt x="4686378" y="225391"/>
                </a:moveTo>
                <a:cubicBezTo>
                  <a:pt x="4683006" y="225581"/>
                  <a:pt x="4679727" y="226860"/>
                  <a:pt x="4676540" y="229230"/>
                </a:cubicBezTo>
                <a:cubicBezTo>
                  <a:pt x="4670165" y="233970"/>
                  <a:pt x="4666978" y="240286"/>
                  <a:pt x="4666978" y="248181"/>
                </a:cubicBezTo>
                <a:cubicBezTo>
                  <a:pt x="4666978" y="256075"/>
                  <a:pt x="4670528" y="262001"/>
                  <a:pt x="4677626" y="265959"/>
                </a:cubicBezTo>
                <a:cubicBezTo>
                  <a:pt x="4684724" y="269917"/>
                  <a:pt x="4691672" y="269716"/>
                  <a:pt x="4698469" y="265357"/>
                </a:cubicBezTo>
                <a:cubicBezTo>
                  <a:pt x="4705267" y="260983"/>
                  <a:pt x="4708461" y="254673"/>
                  <a:pt x="4708052" y="246428"/>
                </a:cubicBezTo>
                <a:cubicBezTo>
                  <a:pt x="4707644" y="238182"/>
                  <a:pt x="4703883" y="232070"/>
                  <a:pt x="4696770" y="228090"/>
                </a:cubicBezTo>
                <a:cubicBezTo>
                  <a:pt x="4693214" y="226100"/>
                  <a:pt x="4689750" y="225201"/>
                  <a:pt x="4686378" y="225391"/>
                </a:cubicBezTo>
                <a:close/>
                <a:moveTo>
                  <a:pt x="519371" y="205061"/>
                </a:moveTo>
                <a:cubicBezTo>
                  <a:pt x="515697" y="204507"/>
                  <a:pt x="510801" y="204569"/>
                  <a:pt x="504682" y="205246"/>
                </a:cubicBezTo>
                <a:cubicBezTo>
                  <a:pt x="492442" y="206601"/>
                  <a:pt x="474069" y="208505"/>
                  <a:pt x="449562" y="210957"/>
                </a:cubicBezTo>
                <a:lnTo>
                  <a:pt x="449562" y="231413"/>
                </a:lnTo>
                <a:cubicBezTo>
                  <a:pt x="462611" y="231471"/>
                  <a:pt x="477116" y="229908"/>
                  <a:pt x="493077" y="226724"/>
                </a:cubicBezTo>
                <a:cubicBezTo>
                  <a:pt x="509038" y="223541"/>
                  <a:pt x="518147" y="225129"/>
                  <a:pt x="520406" y="231489"/>
                </a:cubicBezTo>
                <a:cubicBezTo>
                  <a:pt x="522664" y="237849"/>
                  <a:pt x="518269" y="242599"/>
                  <a:pt x="507220" y="245739"/>
                </a:cubicBezTo>
                <a:cubicBezTo>
                  <a:pt x="496171" y="248880"/>
                  <a:pt x="485426" y="250902"/>
                  <a:pt x="474987" y="251805"/>
                </a:cubicBezTo>
                <a:cubicBezTo>
                  <a:pt x="464547" y="252709"/>
                  <a:pt x="456072" y="250464"/>
                  <a:pt x="449562" y="245073"/>
                </a:cubicBezTo>
                <a:lnTo>
                  <a:pt x="449562" y="275940"/>
                </a:lnTo>
                <a:cubicBezTo>
                  <a:pt x="460948" y="274291"/>
                  <a:pt x="475349" y="272079"/>
                  <a:pt x="492765" y="269304"/>
                </a:cubicBezTo>
                <a:cubicBezTo>
                  <a:pt x="510181" y="266529"/>
                  <a:pt x="520126" y="267393"/>
                  <a:pt x="522600" y="271896"/>
                </a:cubicBezTo>
                <a:cubicBezTo>
                  <a:pt x="525073" y="276399"/>
                  <a:pt x="526769" y="275201"/>
                  <a:pt x="527687" y="268304"/>
                </a:cubicBezTo>
                <a:cubicBezTo>
                  <a:pt x="528605" y="261406"/>
                  <a:pt x="529286" y="250619"/>
                  <a:pt x="529730" y="235941"/>
                </a:cubicBezTo>
                <a:cubicBezTo>
                  <a:pt x="530175" y="221264"/>
                  <a:pt x="529171" y="212140"/>
                  <a:pt x="526719" y="208570"/>
                </a:cubicBezTo>
                <a:cubicBezTo>
                  <a:pt x="525493" y="206784"/>
                  <a:pt x="523043" y="205615"/>
                  <a:pt x="519371" y="205061"/>
                </a:cubicBezTo>
                <a:close/>
                <a:moveTo>
                  <a:pt x="4688860" y="202471"/>
                </a:moveTo>
                <a:cubicBezTo>
                  <a:pt x="4694381" y="202593"/>
                  <a:pt x="4700025" y="203866"/>
                  <a:pt x="4705794" y="206289"/>
                </a:cubicBezTo>
                <a:cubicBezTo>
                  <a:pt x="4717331" y="211136"/>
                  <a:pt x="4724992" y="218816"/>
                  <a:pt x="4728778" y="229327"/>
                </a:cubicBezTo>
                <a:cubicBezTo>
                  <a:pt x="4732563" y="239838"/>
                  <a:pt x="4733008" y="250235"/>
                  <a:pt x="4730111" y="260517"/>
                </a:cubicBezTo>
                <a:cubicBezTo>
                  <a:pt x="4727215" y="270799"/>
                  <a:pt x="4721794" y="278668"/>
                  <a:pt x="4713849" y="284124"/>
                </a:cubicBezTo>
                <a:cubicBezTo>
                  <a:pt x="4705905" y="289581"/>
                  <a:pt x="4696466" y="292309"/>
                  <a:pt x="4685531" y="292309"/>
                </a:cubicBezTo>
                <a:cubicBezTo>
                  <a:pt x="4674597" y="292309"/>
                  <a:pt x="4664695" y="287871"/>
                  <a:pt x="4655825" y="278994"/>
                </a:cubicBezTo>
                <a:cubicBezTo>
                  <a:pt x="4646956" y="270118"/>
                  <a:pt x="4642521" y="260574"/>
                  <a:pt x="4642521" y="250364"/>
                </a:cubicBezTo>
                <a:cubicBezTo>
                  <a:pt x="4642521" y="240154"/>
                  <a:pt x="4644909" y="231223"/>
                  <a:pt x="4649684" y="223573"/>
                </a:cubicBezTo>
                <a:cubicBezTo>
                  <a:pt x="4654459" y="215922"/>
                  <a:pt x="4662121" y="209917"/>
                  <a:pt x="4672668" y="205558"/>
                </a:cubicBezTo>
                <a:cubicBezTo>
                  <a:pt x="4677941" y="203378"/>
                  <a:pt x="4683339" y="202349"/>
                  <a:pt x="4688860" y="202471"/>
                </a:cubicBezTo>
                <a:close/>
                <a:moveTo>
                  <a:pt x="2698665" y="183951"/>
                </a:moveTo>
                <a:cubicBezTo>
                  <a:pt x="2702603" y="184374"/>
                  <a:pt x="2707573" y="185381"/>
                  <a:pt x="2713574" y="186973"/>
                </a:cubicBezTo>
                <a:cubicBezTo>
                  <a:pt x="2735759" y="191791"/>
                  <a:pt x="2749952" y="199492"/>
                  <a:pt x="2756154" y="210075"/>
                </a:cubicBezTo>
                <a:cubicBezTo>
                  <a:pt x="2762356" y="220658"/>
                  <a:pt x="2764077" y="230711"/>
                  <a:pt x="2761316" y="240233"/>
                </a:cubicBezTo>
                <a:cubicBezTo>
                  <a:pt x="2758556" y="249755"/>
                  <a:pt x="2753619" y="253042"/>
                  <a:pt x="2746507" y="250095"/>
                </a:cubicBezTo>
                <a:cubicBezTo>
                  <a:pt x="2739394" y="247148"/>
                  <a:pt x="2730628" y="240466"/>
                  <a:pt x="2720210" y="230048"/>
                </a:cubicBezTo>
                <a:cubicBezTo>
                  <a:pt x="2709792" y="219629"/>
                  <a:pt x="2700080" y="208254"/>
                  <a:pt x="2691074" y="195921"/>
                </a:cubicBezTo>
                <a:cubicBezTo>
                  <a:pt x="2684320" y="186672"/>
                  <a:pt x="2686850" y="182682"/>
                  <a:pt x="2698665" y="183951"/>
                </a:cubicBezTo>
                <a:close/>
                <a:moveTo>
                  <a:pt x="535431" y="183943"/>
                </a:moveTo>
                <a:cubicBezTo>
                  <a:pt x="539371" y="184221"/>
                  <a:pt x="543597" y="185324"/>
                  <a:pt x="548111" y="187253"/>
                </a:cubicBezTo>
                <a:cubicBezTo>
                  <a:pt x="557138" y="191110"/>
                  <a:pt x="562993" y="194520"/>
                  <a:pt x="565674" y="197481"/>
                </a:cubicBezTo>
                <a:cubicBezTo>
                  <a:pt x="568356" y="200442"/>
                  <a:pt x="567890" y="204597"/>
                  <a:pt x="564276" y="209946"/>
                </a:cubicBezTo>
                <a:cubicBezTo>
                  <a:pt x="560662" y="215295"/>
                  <a:pt x="559081" y="230083"/>
                  <a:pt x="559533" y="254311"/>
                </a:cubicBezTo>
                <a:cubicBezTo>
                  <a:pt x="559985" y="278539"/>
                  <a:pt x="556873" y="296102"/>
                  <a:pt x="550197" y="307001"/>
                </a:cubicBezTo>
                <a:cubicBezTo>
                  <a:pt x="543522" y="317899"/>
                  <a:pt x="537926" y="320473"/>
                  <a:pt x="533409" y="314723"/>
                </a:cubicBezTo>
                <a:cubicBezTo>
                  <a:pt x="528891" y="308972"/>
                  <a:pt x="524690" y="300598"/>
                  <a:pt x="520803" y="289599"/>
                </a:cubicBezTo>
                <a:cubicBezTo>
                  <a:pt x="498017" y="290488"/>
                  <a:pt x="481035" y="291610"/>
                  <a:pt x="469856" y="292965"/>
                </a:cubicBezTo>
                <a:cubicBezTo>
                  <a:pt x="458678" y="294320"/>
                  <a:pt x="451748" y="294102"/>
                  <a:pt x="449067" y="292309"/>
                </a:cubicBezTo>
                <a:cubicBezTo>
                  <a:pt x="446916" y="313906"/>
                  <a:pt x="441710" y="319914"/>
                  <a:pt x="433450" y="310335"/>
                </a:cubicBezTo>
                <a:cubicBezTo>
                  <a:pt x="425190" y="300756"/>
                  <a:pt x="421734" y="291223"/>
                  <a:pt x="423082" y="281737"/>
                </a:cubicBezTo>
                <a:cubicBezTo>
                  <a:pt x="424430" y="272251"/>
                  <a:pt x="425104" y="262252"/>
                  <a:pt x="425104" y="251741"/>
                </a:cubicBezTo>
                <a:cubicBezTo>
                  <a:pt x="425104" y="240340"/>
                  <a:pt x="424677" y="230363"/>
                  <a:pt x="423824" y="221809"/>
                </a:cubicBezTo>
                <a:cubicBezTo>
                  <a:pt x="422971" y="213255"/>
                  <a:pt x="420497" y="205741"/>
                  <a:pt x="416403" y="199266"/>
                </a:cubicBezTo>
                <a:cubicBezTo>
                  <a:pt x="412309" y="192792"/>
                  <a:pt x="415726" y="190461"/>
                  <a:pt x="426653" y="192275"/>
                </a:cubicBezTo>
                <a:cubicBezTo>
                  <a:pt x="437580" y="194090"/>
                  <a:pt x="445639" y="194996"/>
                  <a:pt x="450831" y="194996"/>
                </a:cubicBezTo>
                <a:cubicBezTo>
                  <a:pt x="457126" y="194996"/>
                  <a:pt x="469290" y="194115"/>
                  <a:pt x="487323" y="192351"/>
                </a:cubicBezTo>
                <a:cubicBezTo>
                  <a:pt x="505356" y="190587"/>
                  <a:pt x="517738" y="188332"/>
                  <a:pt x="524471" y="185586"/>
                </a:cubicBezTo>
                <a:cubicBezTo>
                  <a:pt x="527837" y="184213"/>
                  <a:pt x="531491" y="183665"/>
                  <a:pt x="535431" y="183943"/>
                </a:cubicBezTo>
                <a:close/>
                <a:moveTo>
                  <a:pt x="2554401" y="179178"/>
                </a:moveTo>
                <a:cubicBezTo>
                  <a:pt x="2557464" y="179754"/>
                  <a:pt x="2559739" y="184514"/>
                  <a:pt x="2561227" y="193459"/>
                </a:cubicBezTo>
                <a:cubicBezTo>
                  <a:pt x="2564203" y="211348"/>
                  <a:pt x="2559958" y="229144"/>
                  <a:pt x="2548493" y="246847"/>
                </a:cubicBezTo>
                <a:cubicBezTo>
                  <a:pt x="2537028" y="264550"/>
                  <a:pt x="2528453" y="267533"/>
                  <a:pt x="2522767" y="255795"/>
                </a:cubicBezTo>
                <a:cubicBezTo>
                  <a:pt x="2517081" y="244058"/>
                  <a:pt x="2517648" y="233554"/>
                  <a:pt x="2524466" y="224283"/>
                </a:cubicBezTo>
                <a:cubicBezTo>
                  <a:pt x="2531285" y="215012"/>
                  <a:pt x="2537412" y="203586"/>
                  <a:pt x="2542847" y="190006"/>
                </a:cubicBezTo>
                <a:cubicBezTo>
                  <a:pt x="2547486" y="182212"/>
                  <a:pt x="2551337" y="178603"/>
                  <a:pt x="2554401" y="179178"/>
                </a:cubicBezTo>
                <a:close/>
                <a:moveTo>
                  <a:pt x="4391883" y="168907"/>
                </a:moveTo>
                <a:cubicBezTo>
                  <a:pt x="4393447" y="169052"/>
                  <a:pt x="4395309" y="169553"/>
                  <a:pt x="4397469" y="170410"/>
                </a:cubicBezTo>
                <a:cubicBezTo>
                  <a:pt x="4406109" y="173838"/>
                  <a:pt x="4413107" y="178598"/>
                  <a:pt x="4418463" y="184693"/>
                </a:cubicBezTo>
                <a:cubicBezTo>
                  <a:pt x="4423819" y="190788"/>
                  <a:pt x="4423507" y="195509"/>
                  <a:pt x="4417527" y="198858"/>
                </a:cubicBezTo>
                <a:cubicBezTo>
                  <a:pt x="4411547" y="202206"/>
                  <a:pt x="4401495" y="210534"/>
                  <a:pt x="4387370" y="223842"/>
                </a:cubicBezTo>
                <a:cubicBezTo>
                  <a:pt x="4406041" y="229277"/>
                  <a:pt x="4420155" y="235615"/>
                  <a:pt x="4429713" y="242857"/>
                </a:cubicBezTo>
                <a:cubicBezTo>
                  <a:pt x="4439271" y="250099"/>
                  <a:pt x="4442343" y="259925"/>
                  <a:pt x="4438930" y="272337"/>
                </a:cubicBezTo>
                <a:cubicBezTo>
                  <a:pt x="4435517" y="284748"/>
                  <a:pt x="4428508" y="285150"/>
                  <a:pt x="4417904" y="273541"/>
                </a:cubicBezTo>
                <a:cubicBezTo>
                  <a:pt x="4407299" y="261933"/>
                  <a:pt x="4393959" y="248844"/>
                  <a:pt x="4377884" y="234274"/>
                </a:cubicBezTo>
                <a:cubicBezTo>
                  <a:pt x="4365107" y="246349"/>
                  <a:pt x="4353341" y="255190"/>
                  <a:pt x="4342585" y="260797"/>
                </a:cubicBezTo>
                <a:cubicBezTo>
                  <a:pt x="4331830" y="266404"/>
                  <a:pt x="4318806" y="270806"/>
                  <a:pt x="4303512" y="274004"/>
                </a:cubicBezTo>
                <a:cubicBezTo>
                  <a:pt x="4288218" y="277202"/>
                  <a:pt x="4289308" y="273523"/>
                  <a:pt x="4306781" y="262969"/>
                </a:cubicBezTo>
                <a:cubicBezTo>
                  <a:pt x="4324255" y="252415"/>
                  <a:pt x="4342026" y="237469"/>
                  <a:pt x="4360095" y="218131"/>
                </a:cubicBezTo>
                <a:cubicBezTo>
                  <a:pt x="4378163" y="198793"/>
                  <a:pt x="4386750" y="185148"/>
                  <a:pt x="4385853" y="177197"/>
                </a:cubicBezTo>
                <a:cubicBezTo>
                  <a:pt x="4385181" y="171233"/>
                  <a:pt x="4387191" y="168470"/>
                  <a:pt x="4391883" y="168907"/>
                </a:cubicBezTo>
                <a:close/>
                <a:moveTo>
                  <a:pt x="4046164" y="160511"/>
                </a:moveTo>
                <a:cubicBezTo>
                  <a:pt x="4048646" y="160057"/>
                  <a:pt x="4051864" y="160126"/>
                  <a:pt x="4055821" y="160720"/>
                </a:cubicBezTo>
                <a:cubicBezTo>
                  <a:pt x="4071645" y="163093"/>
                  <a:pt x="4081794" y="168044"/>
                  <a:pt x="4086268" y="175573"/>
                </a:cubicBezTo>
                <a:cubicBezTo>
                  <a:pt x="4090743" y="183101"/>
                  <a:pt x="4091789" y="190942"/>
                  <a:pt x="4089409" y="199094"/>
                </a:cubicBezTo>
                <a:cubicBezTo>
                  <a:pt x="4087029" y="207247"/>
                  <a:pt x="4080920" y="208222"/>
                  <a:pt x="4071082" y="202020"/>
                </a:cubicBezTo>
                <a:cubicBezTo>
                  <a:pt x="4061245" y="195817"/>
                  <a:pt x="4052132" y="188056"/>
                  <a:pt x="4043742" y="178735"/>
                </a:cubicBezTo>
                <a:cubicBezTo>
                  <a:pt x="4037913" y="167947"/>
                  <a:pt x="4038720" y="161873"/>
                  <a:pt x="4046164" y="160511"/>
                </a:cubicBezTo>
                <a:close/>
                <a:moveTo>
                  <a:pt x="1541089" y="160511"/>
                </a:moveTo>
                <a:cubicBezTo>
                  <a:pt x="1543571" y="160057"/>
                  <a:pt x="1546790" y="160126"/>
                  <a:pt x="1550746" y="160720"/>
                </a:cubicBezTo>
                <a:cubicBezTo>
                  <a:pt x="1566570" y="163093"/>
                  <a:pt x="1576719" y="168044"/>
                  <a:pt x="1581193" y="175573"/>
                </a:cubicBezTo>
                <a:cubicBezTo>
                  <a:pt x="1585668" y="183101"/>
                  <a:pt x="1586714" y="190942"/>
                  <a:pt x="1584334" y="199094"/>
                </a:cubicBezTo>
                <a:cubicBezTo>
                  <a:pt x="1581953" y="207247"/>
                  <a:pt x="1575845" y="208222"/>
                  <a:pt x="1566007" y="202020"/>
                </a:cubicBezTo>
                <a:cubicBezTo>
                  <a:pt x="1556170" y="195817"/>
                  <a:pt x="1547057" y="188056"/>
                  <a:pt x="1538668" y="178735"/>
                </a:cubicBezTo>
                <a:cubicBezTo>
                  <a:pt x="1532838" y="167947"/>
                  <a:pt x="1533646" y="161873"/>
                  <a:pt x="1541089" y="160511"/>
                </a:cubicBezTo>
                <a:close/>
                <a:moveTo>
                  <a:pt x="3709795" y="154276"/>
                </a:moveTo>
                <a:cubicBezTo>
                  <a:pt x="3712113" y="154587"/>
                  <a:pt x="3714918" y="155222"/>
                  <a:pt x="3718209" y="156181"/>
                </a:cubicBezTo>
                <a:cubicBezTo>
                  <a:pt x="3731373" y="160017"/>
                  <a:pt x="3740849" y="165829"/>
                  <a:pt x="3746635" y="173615"/>
                </a:cubicBezTo>
                <a:cubicBezTo>
                  <a:pt x="3752421" y="181402"/>
                  <a:pt x="3753849" y="190981"/>
                  <a:pt x="3750916" y="202353"/>
                </a:cubicBezTo>
                <a:cubicBezTo>
                  <a:pt x="3747983" y="213725"/>
                  <a:pt x="3738738" y="211043"/>
                  <a:pt x="3723178" y="194308"/>
                </a:cubicBezTo>
                <a:cubicBezTo>
                  <a:pt x="3711491" y="178118"/>
                  <a:pt x="3704450" y="166757"/>
                  <a:pt x="3702055" y="160225"/>
                </a:cubicBezTo>
                <a:cubicBezTo>
                  <a:pt x="3700259" y="155326"/>
                  <a:pt x="3702839" y="153343"/>
                  <a:pt x="3709795" y="154276"/>
                </a:cubicBezTo>
                <a:close/>
                <a:moveTo>
                  <a:pt x="1853905" y="154232"/>
                </a:moveTo>
                <a:cubicBezTo>
                  <a:pt x="1856470" y="154944"/>
                  <a:pt x="1852331" y="167757"/>
                  <a:pt x="1841486" y="192673"/>
                </a:cubicBezTo>
                <a:cubicBezTo>
                  <a:pt x="1829053" y="221081"/>
                  <a:pt x="1821496" y="242990"/>
                  <a:pt x="1818814" y="258398"/>
                </a:cubicBezTo>
                <a:cubicBezTo>
                  <a:pt x="1816132" y="273807"/>
                  <a:pt x="1810579" y="277589"/>
                  <a:pt x="1802154" y="269745"/>
                </a:cubicBezTo>
                <a:cubicBezTo>
                  <a:pt x="1793729" y="261901"/>
                  <a:pt x="1787868" y="253110"/>
                  <a:pt x="1784569" y="243373"/>
                </a:cubicBezTo>
                <a:cubicBezTo>
                  <a:pt x="1781271" y="233636"/>
                  <a:pt x="1782519" y="227757"/>
                  <a:pt x="1788312" y="225735"/>
                </a:cubicBezTo>
                <a:cubicBezTo>
                  <a:pt x="1794106" y="223713"/>
                  <a:pt x="1800265" y="218780"/>
                  <a:pt x="1806790" y="210936"/>
                </a:cubicBezTo>
                <a:cubicBezTo>
                  <a:pt x="1813314" y="203092"/>
                  <a:pt x="1825066" y="188120"/>
                  <a:pt x="1842045" y="166022"/>
                </a:cubicBezTo>
                <a:cubicBezTo>
                  <a:pt x="1848412" y="157735"/>
                  <a:pt x="1852365" y="153805"/>
                  <a:pt x="1853905" y="154232"/>
                </a:cubicBezTo>
                <a:close/>
                <a:moveTo>
                  <a:pt x="3289853" y="145179"/>
                </a:moveTo>
                <a:cubicBezTo>
                  <a:pt x="3283113" y="146039"/>
                  <a:pt x="3271304" y="147652"/>
                  <a:pt x="3254425" y="150018"/>
                </a:cubicBezTo>
                <a:cubicBezTo>
                  <a:pt x="3257064" y="173321"/>
                  <a:pt x="3258839" y="192698"/>
                  <a:pt x="3259749" y="208150"/>
                </a:cubicBezTo>
                <a:cubicBezTo>
                  <a:pt x="3260660" y="223602"/>
                  <a:pt x="3261502" y="236762"/>
                  <a:pt x="3262277" y="247632"/>
                </a:cubicBezTo>
                <a:cubicBezTo>
                  <a:pt x="3268759" y="247632"/>
                  <a:pt x="3280934" y="246851"/>
                  <a:pt x="3298801" y="245288"/>
                </a:cubicBezTo>
                <a:cubicBezTo>
                  <a:pt x="3298801" y="203271"/>
                  <a:pt x="3297919" y="177193"/>
                  <a:pt x="3296155" y="167055"/>
                </a:cubicBezTo>
                <a:cubicBezTo>
                  <a:pt x="3294391" y="156916"/>
                  <a:pt x="3292291" y="149624"/>
                  <a:pt x="3289853" y="145179"/>
                </a:cubicBezTo>
                <a:close/>
                <a:moveTo>
                  <a:pt x="3356578" y="138424"/>
                </a:moveTo>
                <a:cubicBezTo>
                  <a:pt x="3339499" y="140188"/>
                  <a:pt x="3325245" y="141701"/>
                  <a:pt x="3313815" y="142963"/>
                </a:cubicBezTo>
                <a:cubicBezTo>
                  <a:pt x="3316411" y="143924"/>
                  <a:pt x="3317960" y="145390"/>
                  <a:pt x="3318461" y="147362"/>
                </a:cubicBezTo>
                <a:cubicBezTo>
                  <a:pt x="3318964" y="149334"/>
                  <a:pt x="3319214" y="153503"/>
                  <a:pt x="3319214" y="159870"/>
                </a:cubicBezTo>
                <a:cubicBezTo>
                  <a:pt x="3324678" y="159956"/>
                  <a:pt x="3331253" y="158626"/>
                  <a:pt x="3338939" y="155880"/>
                </a:cubicBezTo>
                <a:cubicBezTo>
                  <a:pt x="3346626" y="153134"/>
                  <a:pt x="3352684" y="155177"/>
                  <a:pt x="3357115" y="162010"/>
                </a:cubicBezTo>
                <a:cubicBezTo>
                  <a:pt x="3361547" y="168844"/>
                  <a:pt x="3358647" y="173371"/>
                  <a:pt x="3348415" y="175594"/>
                </a:cubicBezTo>
                <a:cubicBezTo>
                  <a:pt x="3338183" y="177817"/>
                  <a:pt x="3328450" y="178928"/>
                  <a:pt x="3319214" y="178928"/>
                </a:cubicBezTo>
                <a:lnTo>
                  <a:pt x="3319214" y="197664"/>
                </a:lnTo>
                <a:cubicBezTo>
                  <a:pt x="3324635" y="197764"/>
                  <a:pt x="3330733" y="196664"/>
                  <a:pt x="3337509" y="194362"/>
                </a:cubicBezTo>
                <a:cubicBezTo>
                  <a:pt x="3344285" y="192060"/>
                  <a:pt x="3349903" y="194018"/>
                  <a:pt x="3354362" y="200234"/>
                </a:cubicBezTo>
                <a:cubicBezTo>
                  <a:pt x="3358822" y="206451"/>
                  <a:pt x="3356661" y="210979"/>
                  <a:pt x="3347877" y="213818"/>
                </a:cubicBezTo>
                <a:cubicBezTo>
                  <a:pt x="3339094" y="216657"/>
                  <a:pt x="3329539" y="218077"/>
                  <a:pt x="3319214" y="218077"/>
                </a:cubicBezTo>
                <a:lnTo>
                  <a:pt x="3319214" y="242212"/>
                </a:lnTo>
                <a:lnTo>
                  <a:pt x="3355696" y="238641"/>
                </a:lnTo>
                <a:cubicBezTo>
                  <a:pt x="3357360" y="221045"/>
                  <a:pt x="3358417" y="201632"/>
                  <a:pt x="3358869" y="180402"/>
                </a:cubicBezTo>
                <a:cubicBezTo>
                  <a:pt x="3359320" y="159171"/>
                  <a:pt x="3358557" y="145179"/>
                  <a:pt x="3356578" y="138424"/>
                </a:cubicBezTo>
                <a:close/>
                <a:moveTo>
                  <a:pt x="3427605" y="130584"/>
                </a:moveTo>
                <a:cubicBezTo>
                  <a:pt x="3423489" y="129516"/>
                  <a:pt x="3408052" y="130867"/>
                  <a:pt x="3381293" y="134639"/>
                </a:cubicBezTo>
                <a:cubicBezTo>
                  <a:pt x="3390299" y="141579"/>
                  <a:pt x="3393422" y="147530"/>
                  <a:pt x="3390661" y="152492"/>
                </a:cubicBezTo>
                <a:cubicBezTo>
                  <a:pt x="3387901" y="157454"/>
                  <a:pt x="3385631" y="166388"/>
                  <a:pt x="3383853" y="179294"/>
                </a:cubicBezTo>
                <a:cubicBezTo>
                  <a:pt x="3382075" y="192200"/>
                  <a:pt x="3380325" y="210921"/>
                  <a:pt x="3378604" y="235457"/>
                </a:cubicBezTo>
                <a:cubicBezTo>
                  <a:pt x="3392285" y="233651"/>
                  <a:pt x="3402054" y="233769"/>
                  <a:pt x="3407912" y="235812"/>
                </a:cubicBezTo>
                <a:cubicBezTo>
                  <a:pt x="3413770" y="237856"/>
                  <a:pt x="3417262" y="240781"/>
                  <a:pt x="3418388" y="244589"/>
                </a:cubicBezTo>
                <a:cubicBezTo>
                  <a:pt x="3419514" y="248396"/>
                  <a:pt x="3421686" y="243101"/>
                  <a:pt x="3424905" y="228703"/>
                </a:cubicBezTo>
                <a:cubicBezTo>
                  <a:pt x="3428125" y="214306"/>
                  <a:pt x="3430409" y="199431"/>
                  <a:pt x="3431756" y="184080"/>
                </a:cubicBezTo>
                <a:cubicBezTo>
                  <a:pt x="3433104" y="168729"/>
                  <a:pt x="3433778" y="155733"/>
                  <a:pt x="3433778" y="145093"/>
                </a:cubicBezTo>
                <a:cubicBezTo>
                  <a:pt x="3433778" y="136488"/>
                  <a:pt x="3431721" y="131652"/>
                  <a:pt x="3427605" y="130584"/>
                </a:cubicBezTo>
                <a:close/>
                <a:moveTo>
                  <a:pt x="747041" y="128938"/>
                </a:moveTo>
                <a:cubicBezTo>
                  <a:pt x="751001" y="129566"/>
                  <a:pt x="755875" y="131584"/>
                  <a:pt x="761665" y="134993"/>
                </a:cubicBezTo>
                <a:cubicBezTo>
                  <a:pt x="773245" y="141812"/>
                  <a:pt x="776841" y="147251"/>
                  <a:pt x="772453" y="151309"/>
                </a:cubicBezTo>
                <a:cubicBezTo>
                  <a:pt x="768065" y="155367"/>
                  <a:pt x="764243" y="160207"/>
                  <a:pt x="760988" y="165829"/>
                </a:cubicBezTo>
                <a:cubicBezTo>
                  <a:pt x="757732" y="171450"/>
                  <a:pt x="756532" y="176283"/>
                  <a:pt x="757385" y="180326"/>
                </a:cubicBezTo>
                <a:cubicBezTo>
                  <a:pt x="758238" y="184370"/>
                  <a:pt x="760260" y="189658"/>
                  <a:pt x="763451" y="196190"/>
                </a:cubicBezTo>
                <a:cubicBezTo>
                  <a:pt x="766641" y="202722"/>
                  <a:pt x="765089" y="213531"/>
                  <a:pt x="758794" y="228617"/>
                </a:cubicBezTo>
                <a:cubicBezTo>
                  <a:pt x="812369" y="243373"/>
                  <a:pt x="845735" y="252723"/>
                  <a:pt x="858892" y="256667"/>
                </a:cubicBezTo>
                <a:cubicBezTo>
                  <a:pt x="872049" y="260610"/>
                  <a:pt x="887662" y="263464"/>
                  <a:pt x="905731" y="265228"/>
                </a:cubicBezTo>
                <a:cubicBezTo>
                  <a:pt x="923799" y="266992"/>
                  <a:pt x="942736" y="267873"/>
                  <a:pt x="962539" y="267873"/>
                </a:cubicBezTo>
                <a:cubicBezTo>
                  <a:pt x="982530" y="267873"/>
                  <a:pt x="996088" y="268702"/>
                  <a:pt x="1003215" y="270358"/>
                </a:cubicBezTo>
                <a:cubicBezTo>
                  <a:pt x="1010342" y="272014"/>
                  <a:pt x="1004359" y="276524"/>
                  <a:pt x="985265" y="283888"/>
                </a:cubicBezTo>
                <a:cubicBezTo>
                  <a:pt x="966171" y="291252"/>
                  <a:pt x="950508" y="296296"/>
                  <a:pt x="938276" y="299020"/>
                </a:cubicBezTo>
                <a:cubicBezTo>
                  <a:pt x="926044" y="301745"/>
                  <a:pt x="915683" y="303107"/>
                  <a:pt x="907193" y="303107"/>
                </a:cubicBezTo>
                <a:cubicBezTo>
                  <a:pt x="899335" y="303107"/>
                  <a:pt x="886293" y="298780"/>
                  <a:pt x="868066" y="290126"/>
                </a:cubicBezTo>
                <a:cubicBezTo>
                  <a:pt x="849840" y="281472"/>
                  <a:pt x="829796" y="272462"/>
                  <a:pt x="807934" y="263098"/>
                </a:cubicBezTo>
                <a:cubicBezTo>
                  <a:pt x="786072" y="253734"/>
                  <a:pt x="770915" y="248389"/>
                  <a:pt x="762461" y="247062"/>
                </a:cubicBezTo>
                <a:cubicBezTo>
                  <a:pt x="754008" y="245736"/>
                  <a:pt x="746138" y="246600"/>
                  <a:pt x="738854" y="249654"/>
                </a:cubicBezTo>
                <a:cubicBezTo>
                  <a:pt x="731569" y="252709"/>
                  <a:pt x="725119" y="255856"/>
                  <a:pt x="719505" y="259097"/>
                </a:cubicBezTo>
                <a:cubicBezTo>
                  <a:pt x="713891" y="262338"/>
                  <a:pt x="706187" y="259212"/>
                  <a:pt x="696392" y="249719"/>
                </a:cubicBezTo>
                <a:cubicBezTo>
                  <a:pt x="686598" y="240226"/>
                  <a:pt x="687573" y="235479"/>
                  <a:pt x="699318" y="235479"/>
                </a:cubicBezTo>
                <a:cubicBezTo>
                  <a:pt x="707993" y="235479"/>
                  <a:pt x="722040" y="233457"/>
                  <a:pt x="741456" y="229413"/>
                </a:cubicBezTo>
                <a:cubicBezTo>
                  <a:pt x="743005" y="221985"/>
                  <a:pt x="742894" y="214574"/>
                  <a:pt x="741123" y="207182"/>
                </a:cubicBezTo>
                <a:cubicBezTo>
                  <a:pt x="739352" y="199790"/>
                  <a:pt x="737330" y="193061"/>
                  <a:pt x="735057" y="186995"/>
                </a:cubicBezTo>
                <a:cubicBezTo>
                  <a:pt x="732784" y="180929"/>
                  <a:pt x="732548" y="174626"/>
                  <a:pt x="734347" y="168087"/>
                </a:cubicBezTo>
                <a:cubicBezTo>
                  <a:pt x="736147" y="161548"/>
                  <a:pt x="736656" y="157669"/>
                  <a:pt x="735874" y="156450"/>
                </a:cubicBezTo>
                <a:cubicBezTo>
                  <a:pt x="735093" y="155231"/>
                  <a:pt x="731490" y="156421"/>
                  <a:pt x="725065" y="160021"/>
                </a:cubicBezTo>
                <a:cubicBezTo>
                  <a:pt x="718641" y="163620"/>
                  <a:pt x="711381" y="162398"/>
                  <a:pt x="703286" y="156353"/>
                </a:cubicBezTo>
                <a:cubicBezTo>
                  <a:pt x="695191" y="150309"/>
                  <a:pt x="694557" y="146932"/>
                  <a:pt x="701383" y="146222"/>
                </a:cubicBezTo>
                <a:cubicBezTo>
                  <a:pt x="708209" y="145512"/>
                  <a:pt x="714938" y="143913"/>
                  <a:pt x="721570" y="141425"/>
                </a:cubicBezTo>
                <a:cubicBezTo>
                  <a:pt x="728202" y="138937"/>
                  <a:pt x="733648" y="135538"/>
                  <a:pt x="737907" y="131229"/>
                </a:cubicBezTo>
                <a:cubicBezTo>
                  <a:pt x="740037" y="129075"/>
                  <a:pt x="743081" y="128311"/>
                  <a:pt x="747041" y="128938"/>
                </a:cubicBezTo>
                <a:close/>
                <a:moveTo>
                  <a:pt x="3633663" y="126949"/>
                </a:moveTo>
                <a:cubicBezTo>
                  <a:pt x="3628737" y="127386"/>
                  <a:pt x="3616200" y="129612"/>
                  <a:pt x="3596052" y="133628"/>
                </a:cubicBezTo>
                <a:lnTo>
                  <a:pt x="3597235" y="172023"/>
                </a:lnTo>
                <a:cubicBezTo>
                  <a:pt x="3605165" y="171278"/>
                  <a:pt x="3611765" y="169514"/>
                  <a:pt x="3617035" y="166732"/>
                </a:cubicBezTo>
                <a:cubicBezTo>
                  <a:pt x="3622305" y="163950"/>
                  <a:pt x="3627999" y="165567"/>
                  <a:pt x="3634115" y="171583"/>
                </a:cubicBezTo>
                <a:cubicBezTo>
                  <a:pt x="3640231" y="177598"/>
                  <a:pt x="3638474" y="182574"/>
                  <a:pt x="3628845" y="186511"/>
                </a:cubicBezTo>
                <a:cubicBezTo>
                  <a:pt x="3619215" y="190447"/>
                  <a:pt x="3608736" y="192415"/>
                  <a:pt x="3597407" y="192415"/>
                </a:cubicBezTo>
                <a:lnTo>
                  <a:pt x="3598569" y="227348"/>
                </a:lnTo>
                <a:cubicBezTo>
                  <a:pt x="3603100" y="227477"/>
                  <a:pt x="3609855" y="225710"/>
                  <a:pt x="3618831" y="222046"/>
                </a:cubicBezTo>
                <a:cubicBezTo>
                  <a:pt x="3627809" y="218382"/>
                  <a:pt x="3633828" y="218575"/>
                  <a:pt x="3636889" y="222626"/>
                </a:cubicBezTo>
                <a:cubicBezTo>
                  <a:pt x="3639951" y="226678"/>
                  <a:pt x="3642206" y="226419"/>
                  <a:pt x="3643654" y="221852"/>
                </a:cubicBezTo>
                <a:cubicBezTo>
                  <a:pt x="3645103" y="217285"/>
                  <a:pt x="3646053" y="201769"/>
                  <a:pt x="3646505" y="175304"/>
                </a:cubicBezTo>
                <a:cubicBezTo>
                  <a:pt x="3646956" y="148839"/>
                  <a:pt x="3646160" y="134054"/>
                  <a:pt x="3644117" y="130950"/>
                </a:cubicBezTo>
                <a:cubicBezTo>
                  <a:pt x="3642073" y="127845"/>
                  <a:pt x="3638589" y="126511"/>
                  <a:pt x="3633663" y="126949"/>
                </a:cubicBezTo>
                <a:close/>
                <a:moveTo>
                  <a:pt x="2737367" y="106799"/>
                </a:moveTo>
                <a:cubicBezTo>
                  <a:pt x="2744959" y="106727"/>
                  <a:pt x="2751210" y="107414"/>
                  <a:pt x="2756122" y="108858"/>
                </a:cubicBezTo>
                <a:cubicBezTo>
                  <a:pt x="2765945" y="111748"/>
                  <a:pt x="2774008" y="117850"/>
                  <a:pt x="2780310" y="127164"/>
                </a:cubicBezTo>
                <a:cubicBezTo>
                  <a:pt x="2786613" y="136478"/>
                  <a:pt x="2776926" y="140461"/>
                  <a:pt x="2751250" y="139113"/>
                </a:cubicBezTo>
                <a:cubicBezTo>
                  <a:pt x="2725574" y="137765"/>
                  <a:pt x="2689820" y="138281"/>
                  <a:pt x="2643988" y="140661"/>
                </a:cubicBezTo>
                <a:cubicBezTo>
                  <a:pt x="2652980" y="146154"/>
                  <a:pt x="2656127" y="152008"/>
                  <a:pt x="2653431" y="158225"/>
                </a:cubicBezTo>
                <a:cubicBezTo>
                  <a:pt x="2650736" y="164441"/>
                  <a:pt x="2650503" y="181854"/>
                  <a:pt x="2652732" y="210462"/>
                </a:cubicBezTo>
                <a:cubicBezTo>
                  <a:pt x="2654962" y="239071"/>
                  <a:pt x="2655378" y="258986"/>
                  <a:pt x="2653980" y="270207"/>
                </a:cubicBezTo>
                <a:cubicBezTo>
                  <a:pt x="2652582" y="281429"/>
                  <a:pt x="2647957" y="291965"/>
                  <a:pt x="2640106" y="301817"/>
                </a:cubicBezTo>
                <a:cubicBezTo>
                  <a:pt x="2632255" y="311668"/>
                  <a:pt x="2626318" y="312973"/>
                  <a:pt x="2622295" y="305732"/>
                </a:cubicBezTo>
                <a:cubicBezTo>
                  <a:pt x="2618273" y="298490"/>
                  <a:pt x="2609830" y="288566"/>
                  <a:pt x="2596967" y="275961"/>
                </a:cubicBezTo>
                <a:cubicBezTo>
                  <a:pt x="2584104" y="263356"/>
                  <a:pt x="2581745" y="257989"/>
                  <a:pt x="2589890" y="259861"/>
                </a:cubicBezTo>
                <a:cubicBezTo>
                  <a:pt x="2598035" y="261732"/>
                  <a:pt x="2604840" y="263306"/>
                  <a:pt x="2610303" y="264582"/>
                </a:cubicBezTo>
                <a:cubicBezTo>
                  <a:pt x="2615767" y="265859"/>
                  <a:pt x="2619793" y="266411"/>
                  <a:pt x="2622381" y="266239"/>
                </a:cubicBezTo>
                <a:cubicBezTo>
                  <a:pt x="2624970" y="266067"/>
                  <a:pt x="2626045" y="247586"/>
                  <a:pt x="2625608" y="210796"/>
                </a:cubicBezTo>
                <a:cubicBezTo>
                  <a:pt x="2625170" y="174006"/>
                  <a:pt x="2623231" y="151682"/>
                  <a:pt x="2619789" y="143823"/>
                </a:cubicBezTo>
                <a:cubicBezTo>
                  <a:pt x="2593059" y="148326"/>
                  <a:pt x="2572087" y="151696"/>
                  <a:pt x="2556872" y="153933"/>
                </a:cubicBezTo>
                <a:cubicBezTo>
                  <a:pt x="2541657" y="156170"/>
                  <a:pt x="2530729" y="157522"/>
                  <a:pt x="2524090" y="157988"/>
                </a:cubicBezTo>
                <a:cubicBezTo>
                  <a:pt x="2517450" y="158454"/>
                  <a:pt x="2511657" y="158443"/>
                  <a:pt x="2506710" y="157956"/>
                </a:cubicBezTo>
                <a:cubicBezTo>
                  <a:pt x="2501762" y="157468"/>
                  <a:pt x="2494807" y="153170"/>
                  <a:pt x="2485845" y="145060"/>
                </a:cubicBezTo>
                <a:cubicBezTo>
                  <a:pt x="2476882" y="136951"/>
                  <a:pt x="2479176" y="132896"/>
                  <a:pt x="2492728" y="132896"/>
                </a:cubicBezTo>
                <a:cubicBezTo>
                  <a:pt x="2504501" y="132896"/>
                  <a:pt x="2520537" y="132014"/>
                  <a:pt x="2540836" y="130250"/>
                </a:cubicBezTo>
                <a:cubicBezTo>
                  <a:pt x="2561134" y="128487"/>
                  <a:pt x="2589363" y="125346"/>
                  <a:pt x="2625522" y="120829"/>
                </a:cubicBezTo>
                <a:cubicBezTo>
                  <a:pt x="2661681" y="116312"/>
                  <a:pt x="2690031" y="112465"/>
                  <a:pt x="2710574" y="109289"/>
                </a:cubicBezTo>
                <a:cubicBezTo>
                  <a:pt x="2720845" y="107700"/>
                  <a:pt x="2729776" y="106871"/>
                  <a:pt x="2737367" y="106799"/>
                </a:cubicBezTo>
                <a:close/>
                <a:moveTo>
                  <a:pt x="1792725" y="106764"/>
                </a:moveTo>
                <a:cubicBezTo>
                  <a:pt x="1795132" y="106895"/>
                  <a:pt x="1798042" y="107381"/>
                  <a:pt x="1801455" y="108224"/>
                </a:cubicBezTo>
                <a:cubicBezTo>
                  <a:pt x="1815107" y="111594"/>
                  <a:pt x="1823905" y="116828"/>
                  <a:pt x="1827848" y="123926"/>
                </a:cubicBezTo>
                <a:cubicBezTo>
                  <a:pt x="1831792" y="131025"/>
                  <a:pt x="1831702" y="138367"/>
                  <a:pt x="1827579" y="145953"/>
                </a:cubicBezTo>
                <a:cubicBezTo>
                  <a:pt x="1823457" y="153539"/>
                  <a:pt x="1813580" y="150951"/>
                  <a:pt x="1797949" y="138188"/>
                </a:cubicBezTo>
                <a:cubicBezTo>
                  <a:pt x="1791524" y="130874"/>
                  <a:pt x="1787090" y="123209"/>
                  <a:pt x="1784645" y="115193"/>
                </a:cubicBezTo>
                <a:cubicBezTo>
                  <a:pt x="1782811" y="109181"/>
                  <a:pt x="1785505" y="106371"/>
                  <a:pt x="1792725" y="106764"/>
                </a:cubicBezTo>
                <a:close/>
                <a:moveTo>
                  <a:pt x="395763" y="105048"/>
                </a:moveTo>
                <a:cubicBezTo>
                  <a:pt x="398359" y="105036"/>
                  <a:pt x="401780" y="105686"/>
                  <a:pt x="406024" y="106998"/>
                </a:cubicBezTo>
                <a:cubicBezTo>
                  <a:pt x="423003" y="112246"/>
                  <a:pt x="432479" y="118696"/>
                  <a:pt x="434451" y="126346"/>
                </a:cubicBezTo>
                <a:cubicBezTo>
                  <a:pt x="436422" y="133997"/>
                  <a:pt x="435788" y="140174"/>
                  <a:pt x="432547" y="144877"/>
                </a:cubicBezTo>
                <a:cubicBezTo>
                  <a:pt x="429306" y="149581"/>
                  <a:pt x="424534" y="149950"/>
                  <a:pt x="418232" y="145985"/>
                </a:cubicBezTo>
                <a:cubicBezTo>
                  <a:pt x="411929" y="142020"/>
                  <a:pt x="404067" y="134373"/>
                  <a:pt x="394646" y="123044"/>
                </a:cubicBezTo>
                <a:cubicBezTo>
                  <a:pt x="387601" y="111085"/>
                  <a:pt x="387973" y="105086"/>
                  <a:pt x="395763" y="105048"/>
                </a:cubicBezTo>
                <a:close/>
                <a:moveTo>
                  <a:pt x="1125398" y="102505"/>
                </a:moveTo>
                <a:cubicBezTo>
                  <a:pt x="1128798" y="102145"/>
                  <a:pt x="1133134" y="102911"/>
                  <a:pt x="1138404" y="104804"/>
                </a:cubicBezTo>
                <a:cubicBezTo>
                  <a:pt x="1152730" y="109464"/>
                  <a:pt x="1157333" y="114587"/>
                  <a:pt x="1152213" y="120173"/>
                </a:cubicBezTo>
                <a:cubicBezTo>
                  <a:pt x="1147094" y="125758"/>
                  <a:pt x="1143473" y="132154"/>
                  <a:pt x="1141351" y="139360"/>
                </a:cubicBezTo>
                <a:cubicBezTo>
                  <a:pt x="1139228" y="146566"/>
                  <a:pt x="1135959" y="170496"/>
                  <a:pt x="1131542" y="211151"/>
                </a:cubicBezTo>
                <a:cubicBezTo>
                  <a:pt x="1143143" y="204497"/>
                  <a:pt x="1154816" y="198560"/>
                  <a:pt x="1166561" y="193340"/>
                </a:cubicBezTo>
                <a:cubicBezTo>
                  <a:pt x="1178305" y="188120"/>
                  <a:pt x="1181704" y="188009"/>
                  <a:pt x="1176757" y="193007"/>
                </a:cubicBezTo>
                <a:cubicBezTo>
                  <a:pt x="1171809" y="198004"/>
                  <a:pt x="1162431" y="207465"/>
                  <a:pt x="1148621" y="221390"/>
                </a:cubicBezTo>
                <a:cubicBezTo>
                  <a:pt x="1134811" y="235314"/>
                  <a:pt x="1124393" y="247241"/>
                  <a:pt x="1117367" y="257172"/>
                </a:cubicBezTo>
                <a:cubicBezTo>
                  <a:pt x="1110340" y="267103"/>
                  <a:pt x="1103496" y="266163"/>
                  <a:pt x="1096835" y="254354"/>
                </a:cubicBezTo>
                <a:cubicBezTo>
                  <a:pt x="1090174" y="242545"/>
                  <a:pt x="1089364" y="234246"/>
                  <a:pt x="1094404" y="229456"/>
                </a:cubicBezTo>
                <a:cubicBezTo>
                  <a:pt x="1099445" y="224666"/>
                  <a:pt x="1103492" y="217471"/>
                  <a:pt x="1106547" y="207870"/>
                </a:cubicBezTo>
                <a:cubicBezTo>
                  <a:pt x="1109601" y="198270"/>
                  <a:pt x="1111806" y="186055"/>
                  <a:pt x="1113161" y="171228"/>
                </a:cubicBezTo>
                <a:cubicBezTo>
                  <a:pt x="1114516" y="156400"/>
                  <a:pt x="1115416" y="146326"/>
                  <a:pt x="1115861" y="141006"/>
                </a:cubicBezTo>
                <a:cubicBezTo>
                  <a:pt x="1116305" y="135685"/>
                  <a:pt x="1112964" y="134341"/>
                  <a:pt x="1105837" y="136972"/>
                </a:cubicBezTo>
                <a:cubicBezTo>
                  <a:pt x="1098710" y="139604"/>
                  <a:pt x="1091744" y="142529"/>
                  <a:pt x="1084940" y="145749"/>
                </a:cubicBezTo>
                <a:cubicBezTo>
                  <a:pt x="1078135" y="148968"/>
                  <a:pt x="1069779" y="147434"/>
                  <a:pt x="1059869" y="141145"/>
                </a:cubicBezTo>
                <a:cubicBezTo>
                  <a:pt x="1049960" y="134857"/>
                  <a:pt x="1050444" y="130806"/>
                  <a:pt x="1061322" y="128992"/>
                </a:cubicBezTo>
                <a:cubicBezTo>
                  <a:pt x="1072198" y="127178"/>
                  <a:pt x="1083599" y="124360"/>
                  <a:pt x="1095523" y="120539"/>
                </a:cubicBezTo>
                <a:cubicBezTo>
                  <a:pt x="1107447" y="116717"/>
                  <a:pt x="1114939" y="112193"/>
                  <a:pt x="1118001" y="106966"/>
                </a:cubicBezTo>
                <a:cubicBezTo>
                  <a:pt x="1119532" y="104352"/>
                  <a:pt x="1121998" y="102865"/>
                  <a:pt x="1125398" y="102505"/>
                </a:cubicBezTo>
                <a:close/>
                <a:moveTo>
                  <a:pt x="497357" y="88499"/>
                </a:moveTo>
                <a:cubicBezTo>
                  <a:pt x="484637" y="91181"/>
                  <a:pt x="473208" y="92658"/>
                  <a:pt x="463070" y="92930"/>
                </a:cubicBezTo>
                <a:cubicBezTo>
                  <a:pt x="474757" y="95483"/>
                  <a:pt x="479687" y="99781"/>
                  <a:pt x="477858" y="105825"/>
                </a:cubicBezTo>
                <a:cubicBezTo>
                  <a:pt x="476030" y="111870"/>
                  <a:pt x="474700" y="128085"/>
                  <a:pt x="473868" y="154471"/>
                </a:cubicBezTo>
                <a:cubicBezTo>
                  <a:pt x="482558" y="154514"/>
                  <a:pt x="491048" y="154191"/>
                  <a:pt x="499336" y="153503"/>
                </a:cubicBezTo>
                <a:lnTo>
                  <a:pt x="499336" y="114053"/>
                </a:lnTo>
                <a:cubicBezTo>
                  <a:pt x="499336" y="99527"/>
                  <a:pt x="498677" y="91008"/>
                  <a:pt x="497357" y="88499"/>
                </a:cubicBezTo>
                <a:close/>
                <a:moveTo>
                  <a:pt x="4448836" y="86762"/>
                </a:moveTo>
                <a:cubicBezTo>
                  <a:pt x="4450422" y="86524"/>
                  <a:pt x="4452480" y="86640"/>
                  <a:pt x="4455009" y="87112"/>
                </a:cubicBezTo>
                <a:cubicBezTo>
                  <a:pt x="4465126" y="88997"/>
                  <a:pt x="4473203" y="91955"/>
                  <a:pt x="4479240" y="95985"/>
                </a:cubicBezTo>
                <a:cubicBezTo>
                  <a:pt x="4486382" y="100430"/>
                  <a:pt x="4488594" y="105195"/>
                  <a:pt x="4485876" y="110278"/>
                </a:cubicBezTo>
                <a:cubicBezTo>
                  <a:pt x="4483159" y="115362"/>
                  <a:pt x="4482023" y="129967"/>
                  <a:pt x="4482467" y="154095"/>
                </a:cubicBezTo>
                <a:cubicBezTo>
                  <a:pt x="4482911" y="178222"/>
                  <a:pt x="4481058" y="195817"/>
                  <a:pt x="4476907" y="206881"/>
                </a:cubicBezTo>
                <a:cubicBezTo>
                  <a:pt x="4472755" y="217944"/>
                  <a:pt x="4467338" y="218661"/>
                  <a:pt x="4460656" y="209032"/>
                </a:cubicBezTo>
                <a:cubicBezTo>
                  <a:pt x="4453973" y="199403"/>
                  <a:pt x="4451532" y="189476"/>
                  <a:pt x="4453331" y="179251"/>
                </a:cubicBezTo>
                <a:cubicBezTo>
                  <a:pt x="4455131" y="169026"/>
                  <a:pt x="4455816" y="155378"/>
                  <a:pt x="4455385" y="138306"/>
                </a:cubicBezTo>
                <a:cubicBezTo>
                  <a:pt x="4454955" y="121234"/>
                  <a:pt x="4452256" y="107962"/>
                  <a:pt x="4447287" y="98490"/>
                </a:cubicBezTo>
                <a:cubicBezTo>
                  <a:pt x="4443560" y="91387"/>
                  <a:pt x="4444076" y="87477"/>
                  <a:pt x="4448836" y="86762"/>
                </a:cubicBezTo>
                <a:close/>
                <a:moveTo>
                  <a:pt x="3978744" y="77569"/>
                </a:moveTo>
                <a:cubicBezTo>
                  <a:pt x="3973198" y="78209"/>
                  <a:pt x="3965380" y="80160"/>
                  <a:pt x="3955292" y="83422"/>
                </a:cubicBezTo>
                <a:lnTo>
                  <a:pt x="3955292" y="143673"/>
                </a:lnTo>
                <a:cubicBezTo>
                  <a:pt x="3957586" y="142124"/>
                  <a:pt x="3962735" y="140163"/>
                  <a:pt x="3970736" y="137790"/>
                </a:cubicBezTo>
                <a:cubicBezTo>
                  <a:pt x="3978738" y="135417"/>
                  <a:pt x="3984689" y="137356"/>
                  <a:pt x="3988590" y="143608"/>
                </a:cubicBezTo>
                <a:cubicBezTo>
                  <a:pt x="3992491" y="149861"/>
                  <a:pt x="3989809" y="154385"/>
                  <a:pt x="3980545" y="157181"/>
                </a:cubicBezTo>
                <a:cubicBezTo>
                  <a:pt x="3971281" y="159978"/>
                  <a:pt x="3962419" y="161376"/>
                  <a:pt x="3953958" y="161376"/>
                </a:cubicBezTo>
                <a:lnTo>
                  <a:pt x="3953958" y="226014"/>
                </a:lnTo>
                <a:cubicBezTo>
                  <a:pt x="3966162" y="224222"/>
                  <a:pt x="3977254" y="223326"/>
                  <a:pt x="3987235" y="223326"/>
                </a:cubicBezTo>
                <a:cubicBezTo>
                  <a:pt x="3990132" y="216815"/>
                  <a:pt x="3991580" y="206038"/>
                  <a:pt x="3991580" y="190996"/>
                </a:cubicBezTo>
                <a:lnTo>
                  <a:pt x="3991580" y="126207"/>
                </a:lnTo>
                <a:cubicBezTo>
                  <a:pt x="3991580" y="99089"/>
                  <a:pt x="3990576" y="83548"/>
                  <a:pt x="3988569" y="79583"/>
                </a:cubicBezTo>
                <a:cubicBezTo>
                  <a:pt x="3987565" y="77600"/>
                  <a:pt x="3984290" y="76929"/>
                  <a:pt x="3978744" y="77569"/>
                </a:cubicBezTo>
                <a:close/>
                <a:moveTo>
                  <a:pt x="1473669" y="77569"/>
                </a:moveTo>
                <a:cubicBezTo>
                  <a:pt x="1468123" y="78209"/>
                  <a:pt x="1460306" y="80160"/>
                  <a:pt x="1450217" y="83422"/>
                </a:cubicBezTo>
                <a:lnTo>
                  <a:pt x="1450217" y="143673"/>
                </a:lnTo>
                <a:cubicBezTo>
                  <a:pt x="1452512" y="142124"/>
                  <a:pt x="1457660" y="140163"/>
                  <a:pt x="1465662" y="137790"/>
                </a:cubicBezTo>
                <a:cubicBezTo>
                  <a:pt x="1473663" y="135417"/>
                  <a:pt x="1479615" y="137356"/>
                  <a:pt x="1483515" y="143608"/>
                </a:cubicBezTo>
                <a:cubicBezTo>
                  <a:pt x="1487416" y="149861"/>
                  <a:pt x="1484734" y="154385"/>
                  <a:pt x="1475470" y="157181"/>
                </a:cubicBezTo>
                <a:cubicBezTo>
                  <a:pt x="1466206" y="159978"/>
                  <a:pt x="1457344" y="161376"/>
                  <a:pt x="1448884" y="161376"/>
                </a:cubicBezTo>
                <a:lnTo>
                  <a:pt x="1448884" y="226014"/>
                </a:lnTo>
                <a:cubicBezTo>
                  <a:pt x="1461087" y="224222"/>
                  <a:pt x="1472179" y="223326"/>
                  <a:pt x="1482160" y="223326"/>
                </a:cubicBezTo>
                <a:cubicBezTo>
                  <a:pt x="1485057" y="216815"/>
                  <a:pt x="1486505" y="206038"/>
                  <a:pt x="1486505" y="190996"/>
                </a:cubicBezTo>
                <a:lnTo>
                  <a:pt x="1486505" y="126207"/>
                </a:lnTo>
                <a:cubicBezTo>
                  <a:pt x="1486505" y="99089"/>
                  <a:pt x="1485501" y="83548"/>
                  <a:pt x="1483494" y="79583"/>
                </a:cubicBezTo>
                <a:cubicBezTo>
                  <a:pt x="1482490" y="77600"/>
                  <a:pt x="1479215" y="76929"/>
                  <a:pt x="1473669" y="77569"/>
                </a:cubicBezTo>
                <a:close/>
                <a:moveTo>
                  <a:pt x="4421771" y="61536"/>
                </a:moveTo>
                <a:cubicBezTo>
                  <a:pt x="4429355" y="60724"/>
                  <a:pt x="4436247" y="63348"/>
                  <a:pt x="4442447" y="69409"/>
                </a:cubicBezTo>
                <a:cubicBezTo>
                  <a:pt x="4450714" y="77489"/>
                  <a:pt x="4446416" y="83354"/>
                  <a:pt x="4429552" y="87004"/>
                </a:cubicBezTo>
                <a:cubicBezTo>
                  <a:pt x="4412688" y="90654"/>
                  <a:pt x="4391428" y="94787"/>
                  <a:pt x="4365774" y="99405"/>
                </a:cubicBezTo>
                <a:cubicBezTo>
                  <a:pt x="4371165" y="105542"/>
                  <a:pt x="4370262" y="111167"/>
                  <a:pt x="4363063" y="116279"/>
                </a:cubicBezTo>
                <a:cubicBezTo>
                  <a:pt x="4355865" y="121392"/>
                  <a:pt x="4342815" y="133420"/>
                  <a:pt x="4323914" y="152363"/>
                </a:cubicBezTo>
                <a:cubicBezTo>
                  <a:pt x="4333838" y="152894"/>
                  <a:pt x="4347275" y="152757"/>
                  <a:pt x="4364225" y="151954"/>
                </a:cubicBezTo>
                <a:cubicBezTo>
                  <a:pt x="4374148" y="135563"/>
                  <a:pt x="4378658" y="123561"/>
                  <a:pt x="4377755" y="115946"/>
                </a:cubicBezTo>
                <a:cubicBezTo>
                  <a:pt x="4376851" y="108331"/>
                  <a:pt x="4380935" y="106231"/>
                  <a:pt x="4390005" y="109644"/>
                </a:cubicBezTo>
                <a:cubicBezTo>
                  <a:pt x="4399075" y="113057"/>
                  <a:pt x="4406077" y="117592"/>
                  <a:pt x="4411010" y="123249"/>
                </a:cubicBezTo>
                <a:cubicBezTo>
                  <a:pt x="4415943" y="128906"/>
                  <a:pt x="4416362" y="132939"/>
                  <a:pt x="4412268" y="135348"/>
                </a:cubicBezTo>
                <a:cubicBezTo>
                  <a:pt x="4408174" y="137758"/>
                  <a:pt x="4403123" y="142830"/>
                  <a:pt x="4397114" y="150567"/>
                </a:cubicBezTo>
                <a:cubicBezTo>
                  <a:pt x="4391105" y="158303"/>
                  <a:pt x="4382602" y="168815"/>
                  <a:pt x="4371603" y="182101"/>
                </a:cubicBezTo>
                <a:cubicBezTo>
                  <a:pt x="4360604" y="195387"/>
                  <a:pt x="4347533" y="208229"/>
                  <a:pt x="4332390" y="220626"/>
                </a:cubicBezTo>
                <a:cubicBezTo>
                  <a:pt x="4317246" y="233023"/>
                  <a:pt x="4300551" y="242671"/>
                  <a:pt x="4282303" y="249568"/>
                </a:cubicBezTo>
                <a:cubicBezTo>
                  <a:pt x="4264055" y="256466"/>
                  <a:pt x="4262112" y="253956"/>
                  <a:pt x="4276473" y="242040"/>
                </a:cubicBezTo>
                <a:cubicBezTo>
                  <a:pt x="4290835" y="230123"/>
                  <a:pt x="4304437" y="218410"/>
                  <a:pt x="4317279" y="206902"/>
                </a:cubicBezTo>
                <a:cubicBezTo>
                  <a:pt x="4330120" y="195394"/>
                  <a:pt x="4343532" y="182019"/>
                  <a:pt x="4357514" y="166775"/>
                </a:cubicBezTo>
                <a:cubicBezTo>
                  <a:pt x="4335903" y="170317"/>
                  <a:pt x="4321441" y="173902"/>
                  <a:pt x="4314127" y="177530"/>
                </a:cubicBezTo>
                <a:cubicBezTo>
                  <a:pt x="4306814" y="181158"/>
                  <a:pt x="4300966" y="178573"/>
                  <a:pt x="4296586" y="169776"/>
                </a:cubicBezTo>
                <a:cubicBezTo>
                  <a:pt x="4292205" y="160978"/>
                  <a:pt x="4293302" y="154618"/>
                  <a:pt x="4299877" y="150696"/>
                </a:cubicBezTo>
                <a:cubicBezTo>
                  <a:pt x="4306452" y="146774"/>
                  <a:pt x="4313658" y="139805"/>
                  <a:pt x="4321495" y="129788"/>
                </a:cubicBezTo>
                <a:cubicBezTo>
                  <a:pt x="4329332" y="119771"/>
                  <a:pt x="4333687" y="110956"/>
                  <a:pt x="4334562" y="103341"/>
                </a:cubicBezTo>
                <a:cubicBezTo>
                  <a:pt x="4327134" y="105994"/>
                  <a:pt x="4319333" y="108231"/>
                  <a:pt x="4311159" y="110052"/>
                </a:cubicBezTo>
                <a:cubicBezTo>
                  <a:pt x="4302985" y="111873"/>
                  <a:pt x="4293592" y="109066"/>
                  <a:pt x="4282980" y="101631"/>
                </a:cubicBezTo>
                <a:cubicBezTo>
                  <a:pt x="4272368" y="94196"/>
                  <a:pt x="4274810" y="89915"/>
                  <a:pt x="4290305" y="88789"/>
                </a:cubicBezTo>
                <a:cubicBezTo>
                  <a:pt x="4305799" y="87664"/>
                  <a:pt x="4327191" y="84462"/>
                  <a:pt x="4354481" y="79185"/>
                </a:cubicBezTo>
                <a:cubicBezTo>
                  <a:pt x="4383405" y="72861"/>
                  <a:pt x="4403230" y="67630"/>
                  <a:pt x="4413957" y="63493"/>
                </a:cubicBezTo>
                <a:cubicBezTo>
                  <a:pt x="4416638" y="62459"/>
                  <a:pt x="4419243" y="61806"/>
                  <a:pt x="4421771" y="61536"/>
                </a:cubicBezTo>
                <a:close/>
                <a:moveTo>
                  <a:pt x="3995594" y="55389"/>
                </a:moveTo>
                <a:cubicBezTo>
                  <a:pt x="3999823" y="56106"/>
                  <a:pt x="4005153" y="57990"/>
                  <a:pt x="4011585" y="61041"/>
                </a:cubicBezTo>
                <a:cubicBezTo>
                  <a:pt x="4024448" y="67143"/>
                  <a:pt x="4029237" y="72657"/>
                  <a:pt x="4025953" y="77582"/>
                </a:cubicBezTo>
                <a:cubicBezTo>
                  <a:pt x="4022670" y="82508"/>
                  <a:pt x="4019740" y="89259"/>
                  <a:pt x="4017166" y="97834"/>
                </a:cubicBezTo>
                <a:cubicBezTo>
                  <a:pt x="4014593" y="106410"/>
                  <a:pt x="4013979" y="130483"/>
                  <a:pt x="4015327" y="170055"/>
                </a:cubicBezTo>
                <a:cubicBezTo>
                  <a:pt x="4016675" y="209627"/>
                  <a:pt x="4015234" y="236296"/>
                  <a:pt x="4011004" y="250063"/>
                </a:cubicBezTo>
                <a:cubicBezTo>
                  <a:pt x="4006774" y="263830"/>
                  <a:pt x="4002296" y="269268"/>
                  <a:pt x="3997571" y="266378"/>
                </a:cubicBezTo>
                <a:cubicBezTo>
                  <a:pt x="3992846" y="263489"/>
                  <a:pt x="3989257" y="255032"/>
                  <a:pt x="3986805" y="241007"/>
                </a:cubicBezTo>
                <a:cubicBezTo>
                  <a:pt x="3976896" y="241896"/>
                  <a:pt x="3965832" y="243488"/>
                  <a:pt x="3953614" y="245782"/>
                </a:cubicBezTo>
                <a:cubicBezTo>
                  <a:pt x="3951162" y="266002"/>
                  <a:pt x="3945630" y="269688"/>
                  <a:pt x="3937019" y="256839"/>
                </a:cubicBezTo>
                <a:cubicBezTo>
                  <a:pt x="3928408" y="243990"/>
                  <a:pt x="3925450" y="232460"/>
                  <a:pt x="3928146" y="222250"/>
                </a:cubicBezTo>
                <a:cubicBezTo>
                  <a:pt x="3930842" y="212040"/>
                  <a:pt x="3932416" y="187808"/>
                  <a:pt x="3932868" y="149556"/>
                </a:cubicBezTo>
                <a:cubicBezTo>
                  <a:pt x="3933319" y="111303"/>
                  <a:pt x="3931071" y="86362"/>
                  <a:pt x="3926124" y="74732"/>
                </a:cubicBezTo>
                <a:cubicBezTo>
                  <a:pt x="3921177" y="63102"/>
                  <a:pt x="3922869" y="58635"/>
                  <a:pt x="3931201" y="61331"/>
                </a:cubicBezTo>
                <a:cubicBezTo>
                  <a:pt x="3939532" y="64027"/>
                  <a:pt x="3949771" y="64744"/>
                  <a:pt x="3961917" y="63482"/>
                </a:cubicBezTo>
                <a:cubicBezTo>
                  <a:pt x="3974063" y="62220"/>
                  <a:pt x="3982162" y="59973"/>
                  <a:pt x="3986213" y="56739"/>
                </a:cubicBezTo>
                <a:cubicBezTo>
                  <a:pt x="3988239" y="55122"/>
                  <a:pt x="3991366" y="54672"/>
                  <a:pt x="3995594" y="55389"/>
                </a:cubicBezTo>
                <a:close/>
                <a:moveTo>
                  <a:pt x="1490519" y="55389"/>
                </a:moveTo>
                <a:cubicBezTo>
                  <a:pt x="1494748" y="56106"/>
                  <a:pt x="1500078" y="57990"/>
                  <a:pt x="1506510" y="61041"/>
                </a:cubicBezTo>
                <a:cubicBezTo>
                  <a:pt x="1519373" y="67143"/>
                  <a:pt x="1524163" y="72657"/>
                  <a:pt x="1520879" y="77582"/>
                </a:cubicBezTo>
                <a:cubicBezTo>
                  <a:pt x="1517595" y="82508"/>
                  <a:pt x="1514666" y="89259"/>
                  <a:pt x="1512092" y="97834"/>
                </a:cubicBezTo>
                <a:cubicBezTo>
                  <a:pt x="1509518" y="106410"/>
                  <a:pt x="1508904" y="130483"/>
                  <a:pt x="1510253" y="170055"/>
                </a:cubicBezTo>
                <a:cubicBezTo>
                  <a:pt x="1511601" y="209627"/>
                  <a:pt x="1510159" y="236296"/>
                  <a:pt x="1505929" y="250063"/>
                </a:cubicBezTo>
                <a:cubicBezTo>
                  <a:pt x="1501698" y="263830"/>
                  <a:pt x="1497221" y="269268"/>
                  <a:pt x="1492496" y="266378"/>
                </a:cubicBezTo>
                <a:cubicBezTo>
                  <a:pt x="1487771" y="263489"/>
                  <a:pt x="1484182" y="255032"/>
                  <a:pt x="1481730" y="241007"/>
                </a:cubicBezTo>
                <a:cubicBezTo>
                  <a:pt x="1471821" y="241896"/>
                  <a:pt x="1460757" y="243488"/>
                  <a:pt x="1448540" y="245782"/>
                </a:cubicBezTo>
                <a:cubicBezTo>
                  <a:pt x="1446087" y="266002"/>
                  <a:pt x="1440556" y="269688"/>
                  <a:pt x="1431944" y="256839"/>
                </a:cubicBezTo>
                <a:cubicBezTo>
                  <a:pt x="1423333" y="243990"/>
                  <a:pt x="1420375" y="232460"/>
                  <a:pt x="1423071" y="222250"/>
                </a:cubicBezTo>
                <a:cubicBezTo>
                  <a:pt x="1425767" y="212040"/>
                  <a:pt x="1427341" y="187808"/>
                  <a:pt x="1427793" y="149556"/>
                </a:cubicBezTo>
                <a:cubicBezTo>
                  <a:pt x="1428244" y="111303"/>
                  <a:pt x="1425997" y="86362"/>
                  <a:pt x="1421049" y="74732"/>
                </a:cubicBezTo>
                <a:cubicBezTo>
                  <a:pt x="1416102" y="63102"/>
                  <a:pt x="1417794" y="58635"/>
                  <a:pt x="1426126" y="61331"/>
                </a:cubicBezTo>
                <a:cubicBezTo>
                  <a:pt x="1434457" y="64027"/>
                  <a:pt x="1444696" y="64744"/>
                  <a:pt x="1456842" y="63482"/>
                </a:cubicBezTo>
                <a:cubicBezTo>
                  <a:pt x="1468989" y="62220"/>
                  <a:pt x="1477087" y="59973"/>
                  <a:pt x="1481138" y="56739"/>
                </a:cubicBezTo>
                <a:cubicBezTo>
                  <a:pt x="1483164" y="55122"/>
                  <a:pt x="1486291" y="54672"/>
                  <a:pt x="1490519" y="55389"/>
                </a:cubicBezTo>
                <a:close/>
                <a:moveTo>
                  <a:pt x="726816" y="50264"/>
                </a:moveTo>
                <a:cubicBezTo>
                  <a:pt x="731184" y="49680"/>
                  <a:pt x="737993" y="50354"/>
                  <a:pt x="747243" y="52286"/>
                </a:cubicBezTo>
                <a:cubicBezTo>
                  <a:pt x="765742" y="56151"/>
                  <a:pt x="774708" y="65626"/>
                  <a:pt x="774141" y="80712"/>
                </a:cubicBezTo>
                <a:cubicBezTo>
                  <a:pt x="773575" y="95798"/>
                  <a:pt x="763676" y="96967"/>
                  <a:pt x="744446" y="84218"/>
                </a:cubicBezTo>
                <a:cubicBezTo>
                  <a:pt x="729862" y="71470"/>
                  <a:pt x="722058" y="61995"/>
                  <a:pt x="721032" y="55792"/>
                </a:cubicBezTo>
                <a:cubicBezTo>
                  <a:pt x="720520" y="52691"/>
                  <a:pt x="722447" y="50849"/>
                  <a:pt x="726816" y="50264"/>
                </a:cubicBezTo>
                <a:close/>
                <a:moveTo>
                  <a:pt x="1833355" y="43876"/>
                </a:moveTo>
                <a:cubicBezTo>
                  <a:pt x="1843078" y="44829"/>
                  <a:pt x="1851875" y="48769"/>
                  <a:pt x="1859748" y="55696"/>
                </a:cubicBezTo>
                <a:cubicBezTo>
                  <a:pt x="1867621" y="62622"/>
                  <a:pt x="1870686" y="71843"/>
                  <a:pt x="1868944" y="83358"/>
                </a:cubicBezTo>
                <a:cubicBezTo>
                  <a:pt x="1867201" y="94873"/>
                  <a:pt x="1858421" y="94314"/>
                  <a:pt x="1842604" y="81680"/>
                </a:cubicBezTo>
                <a:cubicBezTo>
                  <a:pt x="1833469" y="74367"/>
                  <a:pt x="1827214" y="65999"/>
                  <a:pt x="1823837" y="56578"/>
                </a:cubicBezTo>
                <a:cubicBezTo>
                  <a:pt x="1820459" y="47156"/>
                  <a:pt x="1823632" y="42922"/>
                  <a:pt x="1833355" y="43876"/>
                </a:cubicBezTo>
                <a:close/>
                <a:moveTo>
                  <a:pt x="2673345" y="36691"/>
                </a:moveTo>
                <a:cubicBezTo>
                  <a:pt x="2685482" y="35804"/>
                  <a:pt x="2695167" y="37740"/>
                  <a:pt x="2702400" y="42499"/>
                </a:cubicBezTo>
                <a:cubicBezTo>
                  <a:pt x="2712044" y="48845"/>
                  <a:pt x="2710004" y="54491"/>
                  <a:pt x="2696280" y="59438"/>
                </a:cubicBezTo>
                <a:cubicBezTo>
                  <a:pt x="2682556" y="64386"/>
                  <a:pt x="2662817" y="68638"/>
                  <a:pt x="2637062" y="72194"/>
                </a:cubicBezTo>
                <a:cubicBezTo>
                  <a:pt x="2609830" y="76754"/>
                  <a:pt x="2589302" y="75417"/>
                  <a:pt x="2575478" y="68182"/>
                </a:cubicBezTo>
                <a:cubicBezTo>
                  <a:pt x="2561654" y="60948"/>
                  <a:pt x="2562016" y="56441"/>
                  <a:pt x="2576564" y="54663"/>
                </a:cubicBezTo>
                <a:cubicBezTo>
                  <a:pt x="2591113" y="52885"/>
                  <a:pt x="2604130" y="50673"/>
                  <a:pt x="2615616" y="48027"/>
                </a:cubicBezTo>
                <a:cubicBezTo>
                  <a:pt x="2627103" y="45381"/>
                  <a:pt x="2642027" y="42212"/>
                  <a:pt x="2660390" y="38520"/>
                </a:cubicBezTo>
                <a:cubicBezTo>
                  <a:pt x="2664981" y="37597"/>
                  <a:pt x="2669299" y="36987"/>
                  <a:pt x="2673345" y="36691"/>
                </a:cubicBezTo>
                <a:close/>
                <a:moveTo>
                  <a:pt x="3084025" y="32213"/>
                </a:moveTo>
                <a:cubicBezTo>
                  <a:pt x="3100945" y="31296"/>
                  <a:pt x="3113123" y="34094"/>
                  <a:pt x="3120560" y="40606"/>
                </a:cubicBezTo>
                <a:cubicBezTo>
                  <a:pt x="3130477" y="49289"/>
                  <a:pt x="3133667" y="55617"/>
                  <a:pt x="3130133" y="59589"/>
                </a:cubicBezTo>
                <a:cubicBezTo>
                  <a:pt x="3126597" y="63561"/>
                  <a:pt x="3116699" y="65096"/>
                  <a:pt x="3100437" y="64192"/>
                </a:cubicBezTo>
                <a:cubicBezTo>
                  <a:pt x="3084175" y="63289"/>
                  <a:pt x="3068885" y="63289"/>
                  <a:pt x="3054567" y="64192"/>
                </a:cubicBezTo>
                <a:cubicBezTo>
                  <a:pt x="3040248" y="65096"/>
                  <a:pt x="3019064" y="66695"/>
                  <a:pt x="2991014" y="68989"/>
                </a:cubicBezTo>
                <a:cubicBezTo>
                  <a:pt x="2999102" y="77708"/>
                  <a:pt x="3002024" y="83799"/>
                  <a:pt x="2999780" y="87262"/>
                </a:cubicBezTo>
                <a:cubicBezTo>
                  <a:pt x="2997535" y="90725"/>
                  <a:pt x="2996413" y="105040"/>
                  <a:pt x="2996413" y="130207"/>
                </a:cubicBezTo>
                <a:cubicBezTo>
                  <a:pt x="3016604" y="130207"/>
                  <a:pt x="3034204" y="132627"/>
                  <a:pt x="3049211" y="137467"/>
                </a:cubicBezTo>
                <a:cubicBezTo>
                  <a:pt x="3064217" y="142307"/>
                  <a:pt x="3072890" y="152001"/>
                  <a:pt x="3075227" y="166549"/>
                </a:cubicBezTo>
                <a:cubicBezTo>
                  <a:pt x="3077565" y="181097"/>
                  <a:pt x="3067218" y="182711"/>
                  <a:pt x="3044188" y="171389"/>
                </a:cubicBezTo>
                <a:cubicBezTo>
                  <a:pt x="3021158" y="160067"/>
                  <a:pt x="3005233" y="150879"/>
                  <a:pt x="2996413" y="143823"/>
                </a:cubicBezTo>
                <a:cubicBezTo>
                  <a:pt x="2997260" y="211610"/>
                  <a:pt x="2996259" y="257129"/>
                  <a:pt x="2993413" y="280382"/>
                </a:cubicBezTo>
                <a:cubicBezTo>
                  <a:pt x="2990566" y="303634"/>
                  <a:pt x="2986139" y="315261"/>
                  <a:pt x="2980130" y="315261"/>
                </a:cubicBezTo>
                <a:cubicBezTo>
                  <a:pt x="2975670" y="315261"/>
                  <a:pt x="2970942" y="309933"/>
                  <a:pt x="2965944" y="299279"/>
                </a:cubicBezTo>
                <a:cubicBezTo>
                  <a:pt x="2960946" y="288624"/>
                  <a:pt x="2959373" y="279453"/>
                  <a:pt x="2961223" y="271767"/>
                </a:cubicBezTo>
                <a:cubicBezTo>
                  <a:pt x="2963072" y="264080"/>
                  <a:pt x="2964872" y="255871"/>
                  <a:pt x="2966622" y="247137"/>
                </a:cubicBezTo>
                <a:cubicBezTo>
                  <a:pt x="2968371" y="238404"/>
                  <a:pt x="2969698" y="208713"/>
                  <a:pt x="2970601" y="158063"/>
                </a:cubicBezTo>
                <a:cubicBezTo>
                  <a:pt x="2971504" y="107414"/>
                  <a:pt x="2968787" y="78826"/>
                  <a:pt x="2962449" y="72302"/>
                </a:cubicBezTo>
                <a:cubicBezTo>
                  <a:pt x="2917822" y="79500"/>
                  <a:pt x="2889848" y="84222"/>
                  <a:pt x="2878526" y="86466"/>
                </a:cubicBezTo>
                <a:cubicBezTo>
                  <a:pt x="2867204" y="88710"/>
                  <a:pt x="2856550" y="84634"/>
                  <a:pt x="2846562" y="74238"/>
                </a:cubicBezTo>
                <a:cubicBezTo>
                  <a:pt x="2836574" y="63841"/>
                  <a:pt x="2836939" y="59098"/>
                  <a:pt x="2847659" y="60009"/>
                </a:cubicBezTo>
                <a:cubicBezTo>
                  <a:pt x="2858378" y="60919"/>
                  <a:pt x="2876877" y="60041"/>
                  <a:pt x="2903156" y="57373"/>
                </a:cubicBezTo>
                <a:cubicBezTo>
                  <a:pt x="2929434" y="54706"/>
                  <a:pt x="2956372" y="51336"/>
                  <a:pt x="2983970" y="47264"/>
                </a:cubicBezTo>
                <a:cubicBezTo>
                  <a:pt x="3011568" y="43191"/>
                  <a:pt x="3038753" y="38893"/>
                  <a:pt x="3065526" y="34368"/>
                </a:cubicBezTo>
                <a:cubicBezTo>
                  <a:pt x="3072219" y="33237"/>
                  <a:pt x="3078386" y="32519"/>
                  <a:pt x="3084025" y="32213"/>
                </a:cubicBezTo>
                <a:close/>
                <a:moveTo>
                  <a:pt x="3406890" y="29690"/>
                </a:moveTo>
                <a:cubicBezTo>
                  <a:pt x="3414046" y="28284"/>
                  <a:pt x="3421467" y="31070"/>
                  <a:pt x="3429154" y="38046"/>
                </a:cubicBezTo>
                <a:cubicBezTo>
                  <a:pt x="3436840" y="45023"/>
                  <a:pt x="3435639" y="50218"/>
                  <a:pt x="3425551" y="53631"/>
                </a:cubicBezTo>
                <a:cubicBezTo>
                  <a:pt x="3415462" y="57044"/>
                  <a:pt x="3389467" y="61568"/>
                  <a:pt x="3347565" y="67204"/>
                </a:cubicBezTo>
                <a:cubicBezTo>
                  <a:pt x="3356556" y="74904"/>
                  <a:pt x="3357220" y="81340"/>
                  <a:pt x="3349555" y="86509"/>
                </a:cubicBezTo>
                <a:cubicBezTo>
                  <a:pt x="3341890" y="91679"/>
                  <a:pt x="3328629" y="104883"/>
                  <a:pt x="3309771" y="126120"/>
                </a:cubicBezTo>
                <a:cubicBezTo>
                  <a:pt x="3338079" y="122564"/>
                  <a:pt x="3362705" y="119226"/>
                  <a:pt x="3383648" y="116107"/>
                </a:cubicBezTo>
                <a:cubicBezTo>
                  <a:pt x="3404593" y="112988"/>
                  <a:pt x="3418657" y="110052"/>
                  <a:pt x="3425841" y="107299"/>
                </a:cubicBezTo>
                <a:cubicBezTo>
                  <a:pt x="3433025" y="104546"/>
                  <a:pt x="3439973" y="104639"/>
                  <a:pt x="3446684" y="107579"/>
                </a:cubicBezTo>
                <a:cubicBezTo>
                  <a:pt x="3453396" y="110518"/>
                  <a:pt x="3461498" y="116219"/>
                  <a:pt x="3470991" y="124679"/>
                </a:cubicBezTo>
                <a:cubicBezTo>
                  <a:pt x="3480485" y="133140"/>
                  <a:pt x="3482690" y="140142"/>
                  <a:pt x="3477606" y="145684"/>
                </a:cubicBezTo>
                <a:cubicBezTo>
                  <a:pt x="3472522" y="151227"/>
                  <a:pt x="3468683" y="160272"/>
                  <a:pt x="3466087" y="172819"/>
                </a:cubicBezTo>
                <a:cubicBezTo>
                  <a:pt x="3463492" y="185367"/>
                  <a:pt x="3461283" y="201181"/>
                  <a:pt x="3459462" y="220260"/>
                </a:cubicBezTo>
                <a:cubicBezTo>
                  <a:pt x="3457641" y="239340"/>
                  <a:pt x="3453909" y="254996"/>
                  <a:pt x="3448265" y="267228"/>
                </a:cubicBezTo>
                <a:cubicBezTo>
                  <a:pt x="3442623" y="279460"/>
                  <a:pt x="3435639" y="288047"/>
                  <a:pt x="3427314" y="292987"/>
                </a:cubicBezTo>
                <a:cubicBezTo>
                  <a:pt x="3418990" y="297927"/>
                  <a:pt x="3413509" y="294048"/>
                  <a:pt x="3410870" y="281350"/>
                </a:cubicBezTo>
                <a:cubicBezTo>
                  <a:pt x="3408232" y="268651"/>
                  <a:pt x="3405915" y="259642"/>
                  <a:pt x="3403922" y="254322"/>
                </a:cubicBezTo>
                <a:cubicBezTo>
                  <a:pt x="3393310" y="253548"/>
                  <a:pt x="3372299" y="254512"/>
                  <a:pt x="3340886" y="257215"/>
                </a:cubicBezTo>
                <a:cubicBezTo>
                  <a:pt x="3309474" y="259918"/>
                  <a:pt x="3283020" y="262094"/>
                  <a:pt x="3261524" y="263743"/>
                </a:cubicBezTo>
                <a:cubicBezTo>
                  <a:pt x="3254339" y="281884"/>
                  <a:pt x="3248187" y="285691"/>
                  <a:pt x="3243068" y="275165"/>
                </a:cubicBezTo>
                <a:cubicBezTo>
                  <a:pt x="3237948" y="264640"/>
                  <a:pt x="3234934" y="249859"/>
                  <a:pt x="3234023" y="230822"/>
                </a:cubicBezTo>
                <a:cubicBezTo>
                  <a:pt x="3233112" y="211785"/>
                  <a:pt x="3231345" y="195244"/>
                  <a:pt x="3228720" y="181198"/>
                </a:cubicBezTo>
                <a:cubicBezTo>
                  <a:pt x="3226096" y="167151"/>
                  <a:pt x="3222275" y="154234"/>
                  <a:pt x="3217255" y="142447"/>
                </a:cubicBezTo>
                <a:cubicBezTo>
                  <a:pt x="3212237" y="130659"/>
                  <a:pt x="3214000" y="125468"/>
                  <a:pt x="3222547" y="126873"/>
                </a:cubicBezTo>
                <a:cubicBezTo>
                  <a:pt x="3231094" y="128279"/>
                  <a:pt x="3237737" y="129630"/>
                  <a:pt x="3242476" y="130928"/>
                </a:cubicBezTo>
                <a:cubicBezTo>
                  <a:pt x="3247216" y="132226"/>
                  <a:pt x="3263266" y="131641"/>
                  <a:pt x="3290627" y="129175"/>
                </a:cubicBezTo>
                <a:cubicBezTo>
                  <a:pt x="3303333" y="109701"/>
                  <a:pt x="3310797" y="96178"/>
                  <a:pt x="3313019" y="88606"/>
                </a:cubicBezTo>
                <a:cubicBezTo>
                  <a:pt x="3315242" y="81035"/>
                  <a:pt x="3316353" y="75148"/>
                  <a:pt x="3316353" y="70947"/>
                </a:cubicBezTo>
                <a:cubicBezTo>
                  <a:pt x="3311736" y="71793"/>
                  <a:pt x="3306340" y="72678"/>
                  <a:pt x="3300167" y="73603"/>
                </a:cubicBezTo>
                <a:cubicBezTo>
                  <a:pt x="3293993" y="74528"/>
                  <a:pt x="3288605" y="74747"/>
                  <a:pt x="3284002" y="74259"/>
                </a:cubicBezTo>
                <a:cubicBezTo>
                  <a:pt x="3279399" y="73772"/>
                  <a:pt x="3273290" y="69925"/>
                  <a:pt x="3265675" y="62719"/>
                </a:cubicBezTo>
                <a:cubicBezTo>
                  <a:pt x="3258060" y="55513"/>
                  <a:pt x="3262829" y="51910"/>
                  <a:pt x="3279980" y="51910"/>
                </a:cubicBezTo>
                <a:cubicBezTo>
                  <a:pt x="3294076" y="51910"/>
                  <a:pt x="3312657" y="49913"/>
                  <a:pt x="3335723" y="45919"/>
                </a:cubicBezTo>
                <a:cubicBezTo>
                  <a:pt x="3358790" y="41925"/>
                  <a:pt x="3374629" y="38573"/>
                  <a:pt x="3383240" y="35863"/>
                </a:cubicBezTo>
                <a:cubicBezTo>
                  <a:pt x="3391851" y="33153"/>
                  <a:pt x="3399735" y="31095"/>
                  <a:pt x="3406890" y="29690"/>
                </a:cubicBezTo>
                <a:close/>
                <a:moveTo>
                  <a:pt x="199836" y="25003"/>
                </a:moveTo>
                <a:cubicBezTo>
                  <a:pt x="203676" y="25496"/>
                  <a:pt x="208069" y="26929"/>
                  <a:pt x="213016" y="29303"/>
                </a:cubicBezTo>
                <a:cubicBezTo>
                  <a:pt x="222911" y="34049"/>
                  <a:pt x="231254" y="39212"/>
                  <a:pt x="238044" y="44790"/>
                </a:cubicBezTo>
                <a:cubicBezTo>
                  <a:pt x="244834" y="50368"/>
                  <a:pt x="246400" y="56137"/>
                  <a:pt x="242744" y="62095"/>
                </a:cubicBezTo>
                <a:cubicBezTo>
                  <a:pt x="239087" y="68053"/>
                  <a:pt x="236839" y="74829"/>
                  <a:pt x="236000" y="82422"/>
                </a:cubicBezTo>
                <a:cubicBezTo>
                  <a:pt x="235162" y="90015"/>
                  <a:pt x="234742" y="106862"/>
                  <a:pt x="234742" y="132961"/>
                </a:cubicBezTo>
                <a:cubicBezTo>
                  <a:pt x="234742" y="159734"/>
                  <a:pt x="235398" y="184998"/>
                  <a:pt x="236710" y="208752"/>
                </a:cubicBezTo>
                <a:cubicBezTo>
                  <a:pt x="238022" y="232507"/>
                  <a:pt x="239370" y="249586"/>
                  <a:pt x="240754" y="259990"/>
                </a:cubicBezTo>
                <a:cubicBezTo>
                  <a:pt x="242138" y="270394"/>
                  <a:pt x="237922" y="283106"/>
                  <a:pt x="228106" y="298128"/>
                </a:cubicBezTo>
                <a:cubicBezTo>
                  <a:pt x="218290" y="313149"/>
                  <a:pt x="210955" y="314368"/>
                  <a:pt x="206101" y="301784"/>
                </a:cubicBezTo>
                <a:cubicBezTo>
                  <a:pt x="201247" y="289201"/>
                  <a:pt x="191958" y="277926"/>
                  <a:pt x="178234" y="267959"/>
                </a:cubicBezTo>
                <a:cubicBezTo>
                  <a:pt x="164511" y="257993"/>
                  <a:pt x="165593" y="254810"/>
                  <a:pt x="181483" y="258409"/>
                </a:cubicBezTo>
                <a:cubicBezTo>
                  <a:pt x="197371" y="262008"/>
                  <a:pt x="205918" y="259266"/>
                  <a:pt x="207123" y="250181"/>
                </a:cubicBezTo>
                <a:cubicBezTo>
                  <a:pt x="208327" y="241097"/>
                  <a:pt x="208930" y="229463"/>
                  <a:pt x="208930" y="215281"/>
                </a:cubicBezTo>
                <a:cubicBezTo>
                  <a:pt x="208930" y="200123"/>
                  <a:pt x="208263" y="171410"/>
                  <a:pt x="206929" y="129143"/>
                </a:cubicBezTo>
                <a:cubicBezTo>
                  <a:pt x="205595" y="86875"/>
                  <a:pt x="202602" y="63009"/>
                  <a:pt x="197948" y="57546"/>
                </a:cubicBezTo>
                <a:cubicBezTo>
                  <a:pt x="193295" y="52082"/>
                  <a:pt x="186455" y="49572"/>
                  <a:pt x="177428" y="50017"/>
                </a:cubicBezTo>
                <a:cubicBezTo>
                  <a:pt x="168400" y="50462"/>
                  <a:pt x="153311" y="51924"/>
                  <a:pt x="132159" y="54405"/>
                </a:cubicBezTo>
                <a:cubicBezTo>
                  <a:pt x="144750" y="58549"/>
                  <a:pt x="149471" y="63852"/>
                  <a:pt x="146324" y="70312"/>
                </a:cubicBezTo>
                <a:cubicBezTo>
                  <a:pt x="143176" y="76772"/>
                  <a:pt x="141602" y="87725"/>
                  <a:pt x="141602" y="103169"/>
                </a:cubicBezTo>
                <a:cubicBezTo>
                  <a:pt x="148500" y="102294"/>
                  <a:pt x="153870" y="101857"/>
                  <a:pt x="157713" y="101857"/>
                </a:cubicBezTo>
                <a:cubicBezTo>
                  <a:pt x="163478" y="101857"/>
                  <a:pt x="168759" y="104499"/>
                  <a:pt x="173556" y="109783"/>
                </a:cubicBezTo>
                <a:cubicBezTo>
                  <a:pt x="178353" y="115068"/>
                  <a:pt x="175105" y="119330"/>
                  <a:pt x="163812" y="122571"/>
                </a:cubicBezTo>
                <a:cubicBezTo>
                  <a:pt x="152519" y="125812"/>
                  <a:pt x="145058" y="128042"/>
                  <a:pt x="141430" y="129261"/>
                </a:cubicBezTo>
                <a:lnTo>
                  <a:pt x="140247" y="161225"/>
                </a:lnTo>
                <a:cubicBezTo>
                  <a:pt x="151174" y="158615"/>
                  <a:pt x="160119" y="156837"/>
                  <a:pt x="167081" y="155891"/>
                </a:cubicBezTo>
                <a:cubicBezTo>
                  <a:pt x="174043" y="154944"/>
                  <a:pt x="179410" y="157561"/>
                  <a:pt x="183182" y="163742"/>
                </a:cubicBezTo>
                <a:cubicBezTo>
                  <a:pt x="186953" y="169923"/>
                  <a:pt x="184286" y="174651"/>
                  <a:pt x="175180" y="177928"/>
                </a:cubicBezTo>
                <a:cubicBezTo>
                  <a:pt x="166074" y="181205"/>
                  <a:pt x="154429" y="184815"/>
                  <a:pt x="140247" y="188759"/>
                </a:cubicBezTo>
                <a:cubicBezTo>
                  <a:pt x="140247" y="209208"/>
                  <a:pt x="138824" y="230367"/>
                  <a:pt x="135977" y="252235"/>
                </a:cubicBezTo>
                <a:cubicBezTo>
                  <a:pt x="133131" y="274104"/>
                  <a:pt x="129112" y="285351"/>
                  <a:pt x="123921" y="285974"/>
                </a:cubicBezTo>
                <a:cubicBezTo>
                  <a:pt x="118730" y="286598"/>
                  <a:pt x="115629" y="280400"/>
                  <a:pt x="114618" y="267379"/>
                </a:cubicBezTo>
                <a:cubicBezTo>
                  <a:pt x="113607" y="254358"/>
                  <a:pt x="113553" y="229370"/>
                  <a:pt x="114456" y="192415"/>
                </a:cubicBezTo>
                <a:cubicBezTo>
                  <a:pt x="106842" y="194222"/>
                  <a:pt x="99664" y="195126"/>
                  <a:pt x="92924" y="195126"/>
                </a:cubicBezTo>
                <a:cubicBezTo>
                  <a:pt x="86930" y="195126"/>
                  <a:pt x="80022" y="193018"/>
                  <a:pt x="72199" y="188802"/>
                </a:cubicBezTo>
                <a:cubicBezTo>
                  <a:pt x="64377" y="184586"/>
                  <a:pt x="64344" y="181434"/>
                  <a:pt x="72102" y="179348"/>
                </a:cubicBezTo>
                <a:cubicBezTo>
                  <a:pt x="79861" y="177261"/>
                  <a:pt x="94423" y="173343"/>
                  <a:pt x="115790" y="167592"/>
                </a:cubicBezTo>
                <a:lnTo>
                  <a:pt x="115790" y="133025"/>
                </a:lnTo>
                <a:cubicBezTo>
                  <a:pt x="105709" y="135736"/>
                  <a:pt x="95990" y="134782"/>
                  <a:pt x="86633" y="130164"/>
                </a:cubicBezTo>
                <a:cubicBezTo>
                  <a:pt x="77276" y="125547"/>
                  <a:pt x="76286" y="122163"/>
                  <a:pt x="83664" y="120012"/>
                </a:cubicBezTo>
                <a:cubicBezTo>
                  <a:pt x="91042" y="117860"/>
                  <a:pt x="101751" y="115222"/>
                  <a:pt x="115790" y="112096"/>
                </a:cubicBezTo>
                <a:cubicBezTo>
                  <a:pt x="115790" y="92235"/>
                  <a:pt x="114635" y="74467"/>
                  <a:pt x="112327" y="58793"/>
                </a:cubicBezTo>
                <a:cubicBezTo>
                  <a:pt x="96997" y="60600"/>
                  <a:pt x="83324" y="62249"/>
                  <a:pt x="71307" y="63741"/>
                </a:cubicBezTo>
                <a:cubicBezTo>
                  <a:pt x="70432" y="125518"/>
                  <a:pt x="68861" y="165936"/>
                  <a:pt x="66596" y="184994"/>
                </a:cubicBezTo>
                <a:cubicBezTo>
                  <a:pt x="64330" y="204052"/>
                  <a:pt x="60196" y="223745"/>
                  <a:pt x="54195" y="244072"/>
                </a:cubicBezTo>
                <a:cubicBezTo>
                  <a:pt x="48194" y="264400"/>
                  <a:pt x="35815" y="280446"/>
                  <a:pt x="17057" y="292212"/>
                </a:cubicBezTo>
                <a:cubicBezTo>
                  <a:pt x="-1699" y="303979"/>
                  <a:pt x="-4987" y="301627"/>
                  <a:pt x="7195" y="285157"/>
                </a:cubicBezTo>
                <a:cubicBezTo>
                  <a:pt x="19377" y="268687"/>
                  <a:pt x="28601" y="245901"/>
                  <a:pt x="34868" y="216797"/>
                </a:cubicBezTo>
                <a:cubicBezTo>
                  <a:pt x="41135" y="187694"/>
                  <a:pt x="44268" y="163348"/>
                  <a:pt x="44268" y="143759"/>
                </a:cubicBezTo>
                <a:lnTo>
                  <a:pt x="44268" y="88413"/>
                </a:lnTo>
                <a:cubicBezTo>
                  <a:pt x="44268" y="72323"/>
                  <a:pt x="41791" y="60188"/>
                  <a:pt x="36836" y="52007"/>
                </a:cubicBezTo>
                <a:cubicBezTo>
                  <a:pt x="31882" y="43826"/>
                  <a:pt x="35535" y="41087"/>
                  <a:pt x="47796" y="43790"/>
                </a:cubicBezTo>
                <a:cubicBezTo>
                  <a:pt x="60057" y="46493"/>
                  <a:pt x="75024" y="46729"/>
                  <a:pt x="92698" y="44500"/>
                </a:cubicBezTo>
                <a:cubicBezTo>
                  <a:pt x="110373" y="42270"/>
                  <a:pt x="129639" y="39380"/>
                  <a:pt x="150497" y="35831"/>
                </a:cubicBezTo>
                <a:cubicBezTo>
                  <a:pt x="171355" y="32282"/>
                  <a:pt x="184515" y="29120"/>
                  <a:pt x="189979" y="26345"/>
                </a:cubicBezTo>
                <a:cubicBezTo>
                  <a:pt x="192711" y="24957"/>
                  <a:pt x="195996" y="24510"/>
                  <a:pt x="199836" y="25003"/>
                </a:cubicBezTo>
                <a:close/>
                <a:moveTo>
                  <a:pt x="4345436" y="19558"/>
                </a:moveTo>
                <a:cubicBezTo>
                  <a:pt x="4357187" y="20505"/>
                  <a:pt x="4366878" y="22885"/>
                  <a:pt x="4374507" y="26700"/>
                </a:cubicBezTo>
                <a:cubicBezTo>
                  <a:pt x="4383498" y="30701"/>
                  <a:pt x="4389690" y="36279"/>
                  <a:pt x="4393081" y="43435"/>
                </a:cubicBezTo>
                <a:cubicBezTo>
                  <a:pt x="4396472" y="50591"/>
                  <a:pt x="4395784" y="56739"/>
                  <a:pt x="4391016" y="61880"/>
                </a:cubicBezTo>
                <a:cubicBezTo>
                  <a:pt x="4386248" y="67021"/>
                  <a:pt x="4379020" y="66505"/>
                  <a:pt x="4369333" y="60331"/>
                </a:cubicBezTo>
                <a:cubicBezTo>
                  <a:pt x="4359647" y="54158"/>
                  <a:pt x="4350304" y="45582"/>
                  <a:pt x="4341306" y="34605"/>
                </a:cubicBezTo>
                <a:cubicBezTo>
                  <a:pt x="4332307" y="23627"/>
                  <a:pt x="4333684" y="18612"/>
                  <a:pt x="4345436" y="19558"/>
                </a:cubicBezTo>
                <a:close/>
                <a:moveTo>
                  <a:pt x="438633" y="19001"/>
                </a:moveTo>
                <a:cubicBezTo>
                  <a:pt x="441423" y="19183"/>
                  <a:pt x="444937" y="19849"/>
                  <a:pt x="449174" y="21000"/>
                </a:cubicBezTo>
                <a:cubicBezTo>
                  <a:pt x="464059" y="24972"/>
                  <a:pt x="473470" y="30536"/>
                  <a:pt x="477406" y="37692"/>
                </a:cubicBezTo>
                <a:cubicBezTo>
                  <a:pt x="481343" y="44847"/>
                  <a:pt x="481225" y="51505"/>
                  <a:pt x="477051" y="57664"/>
                </a:cubicBezTo>
                <a:cubicBezTo>
                  <a:pt x="472878" y="63823"/>
                  <a:pt x="466060" y="63554"/>
                  <a:pt x="456595" y="56857"/>
                </a:cubicBezTo>
                <a:cubicBezTo>
                  <a:pt x="447131" y="50160"/>
                  <a:pt x="439290" y="41359"/>
                  <a:pt x="433074" y="30453"/>
                </a:cubicBezTo>
                <a:cubicBezTo>
                  <a:pt x="428411" y="22274"/>
                  <a:pt x="430265" y="18457"/>
                  <a:pt x="438633" y="19001"/>
                </a:cubicBezTo>
                <a:close/>
                <a:moveTo>
                  <a:pt x="1119810" y="18752"/>
                </a:moveTo>
                <a:cubicBezTo>
                  <a:pt x="1123680" y="18605"/>
                  <a:pt x="1128574" y="18874"/>
                  <a:pt x="1134489" y="19558"/>
                </a:cubicBezTo>
                <a:cubicBezTo>
                  <a:pt x="1146534" y="20577"/>
                  <a:pt x="1155354" y="23656"/>
                  <a:pt x="1160946" y="28797"/>
                </a:cubicBezTo>
                <a:cubicBezTo>
                  <a:pt x="1166539" y="33938"/>
                  <a:pt x="1168214" y="41348"/>
                  <a:pt x="1165969" y="51028"/>
                </a:cubicBezTo>
                <a:cubicBezTo>
                  <a:pt x="1163725" y="60708"/>
                  <a:pt x="1156526" y="62482"/>
                  <a:pt x="1144373" y="56352"/>
                </a:cubicBezTo>
                <a:cubicBezTo>
                  <a:pt x="1132219" y="50221"/>
                  <a:pt x="1121618" y="41872"/>
                  <a:pt x="1112570" y="31303"/>
                </a:cubicBezTo>
                <a:cubicBezTo>
                  <a:pt x="1105783" y="23376"/>
                  <a:pt x="1108197" y="19193"/>
                  <a:pt x="1119810" y="18752"/>
                </a:cubicBezTo>
                <a:close/>
                <a:moveTo>
                  <a:pt x="913031" y="15931"/>
                </a:moveTo>
                <a:cubicBezTo>
                  <a:pt x="916926" y="15976"/>
                  <a:pt x="921053" y="17085"/>
                  <a:pt x="925413" y="19257"/>
                </a:cubicBezTo>
                <a:cubicBezTo>
                  <a:pt x="934132" y="23602"/>
                  <a:pt x="941836" y="29640"/>
                  <a:pt x="948525" y="37369"/>
                </a:cubicBezTo>
                <a:cubicBezTo>
                  <a:pt x="955215" y="45098"/>
                  <a:pt x="952989" y="50551"/>
                  <a:pt x="941847" y="53727"/>
                </a:cubicBezTo>
                <a:cubicBezTo>
                  <a:pt x="930704" y="56904"/>
                  <a:pt x="912879" y="67304"/>
                  <a:pt x="888372" y="84928"/>
                </a:cubicBezTo>
                <a:lnTo>
                  <a:pt x="886178" y="93324"/>
                </a:lnTo>
                <a:lnTo>
                  <a:pt x="895739" y="90999"/>
                </a:lnTo>
                <a:cubicBezTo>
                  <a:pt x="902708" y="88974"/>
                  <a:pt x="907071" y="87251"/>
                  <a:pt x="908828" y="85832"/>
                </a:cubicBezTo>
                <a:cubicBezTo>
                  <a:pt x="912341" y="82992"/>
                  <a:pt x="917533" y="82530"/>
                  <a:pt x="924402" y="84444"/>
                </a:cubicBezTo>
                <a:cubicBezTo>
                  <a:pt x="931271" y="86359"/>
                  <a:pt x="937555" y="88947"/>
                  <a:pt x="943255" y="92209"/>
                </a:cubicBezTo>
                <a:cubicBezTo>
                  <a:pt x="948956" y="95472"/>
                  <a:pt x="950666" y="99677"/>
                  <a:pt x="948386" y="104825"/>
                </a:cubicBezTo>
                <a:cubicBezTo>
                  <a:pt x="946105" y="109973"/>
                  <a:pt x="944750" y="117714"/>
                  <a:pt x="944320" y="128046"/>
                </a:cubicBezTo>
                <a:cubicBezTo>
                  <a:pt x="943890" y="138378"/>
                  <a:pt x="944564" y="150219"/>
                  <a:pt x="946342" y="163570"/>
                </a:cubicBezTo>
                <a:cubicBezTo>
                  <a:pt x="948120" y="176921"/>
                  <a:pt x="949701" y="191992"/>
                  <a:pt x="951085" y="208785"/>
                </a:cubicBezTo>
                <a:cubicBezTo>
                  <a:pt x="952469" y="225577"/>
                  <a:pt x="948479" y="240545"/>
                  <a:pt x="939115" y="253687"/>
                </a:cubicBezTo>
                <a:cubicBezTo>
                  <a:pt x="929750" y="266830"/>
                  <a:pt x="923079" y="268881"/>
                  <a:pt x="919099" y="259839"/>
                </a:cubicBezTo>
                <a:cubicBezTo>
                  <a:pt x="915120" y="250798"/>
                  <a:pt x="908079" y="241774"/>
                  <a:pt x="897976" y="232769"/>
                </a:cubicBezTo>
                <a:cubicBezTo>
                  <a:pt x="887873" y="223763"/>
                  <a:pt x="888013" y="219934"/>
                  <a:pt x="898396" y="221282"/>
                </a:cubicBezTo>
                <a:cubicBezTo>
                  <a:pt x="908778" y="222630"/>
                  <a:pt x="914919" y="223390"/>
                  <a:pt x="916819" y="223562"/>
                </a:cubicBezTo>
                <a:cubicBezTo>
                  <a:pt x="918719" y="223734"/>
                  <a:pt x="920049" y="221924"/>
                  <a:pt x="920809" y="218131"/>
                </a:cubicBezTo>
                <a:cubicBezTo>
                  <a:pt x="921570" y="214338"/>
                  <a:pt x="921727" y="204228"/>
                  <a:pt x="921283" y="187801"/>
                </a:cubicBezTo>
                <a:cubicBezTo>
                  <a:pt x="920838" y="171375"/>
                  <a:pt x="919540" y="154123"/>
                  <a:pt x="917389" y="136047"/>
                </a:cubicBezTo>
                <a:cubicBezTo>
                  <a:pt x="915238" y="117972"/>
                  <a:pt x="912496" y="108227"/>
                  <a:pt x="909161" y="106815"/>
                </a:cubicBezTo>
                <a:cubicBezTo>
                  <a:pt x="905828" y="105402"/>
                  <a:pt x="897098" y="106460"/>
                  <a:pt x="882973" y="109988"/>
                </a:cubicBezTo>
                <a:cubicBezTo>
                  <a:pt x="887475" y="115451"/>
                  <a:pt x="889031" y="119929"/>
                  <a:pt x="887640" y="123421"/>
                </a:cubicBezTo>
                <a:cubicBezTo>
                  <a:pt x="886250" y="126913"/>
                  <a:pt x="885145" y="130064"/>
                  <a:pt x="884328" y="132875"/>
                </a:cubicBezTo>
                <a:cubicBezTo>
                  <a:pt x="883482" y="132961"/>
                  <a:pt x="885783" y="132531"/>
                  <a:pt x="891233" y="131584"/>
                </a:cubicBezTo>
                <a:cubicBezTo>
                  <a:pt x="896682" y="130638"/>
                  <a:pt x="901393" y="132409"/>
                  <a:pt x="905365" y="136897"/>
                </a:cubicBezTo>
                <a:cubicBezTo>
                  <a:pt x="909337" y="141386"/>
                  <a:pt x="908412" y="145426"/>
                  <a:pt x="902590" y="149018"/>
                </a:cubicBezTo>
                <a:cubicBezTo>
                  <a:pt x="896768" y="152610"/>
                  <a:pt x="890537" y="155152"/>
                  <a:pt x="883898" y="156644"/>
                </a:cubicBezTo>
                <a:cubicBezTo>
                  <a:pt x="883281" y="161548"/>
                  <a:pt x="882973" y="166675"/>
                  <a:pt x="882973" y="172023"/>
                </a:cubicBezTo>
                <a:cubicBezTo>
                  <a:pt x="883589" y="172210"/>
                  <a:pt x="887339" y="171357"/>
                  <a:pt x="894223" y="169464"/>
                </a:cubicBezTo>
                <a:cubicBezTo>
                  <a:pt x="901106" y="167571"/>
                  <a:pt x="906803" y="169181"/>
                  <a:pt x="911313" y="174293"/>
                </a:cubicBezTo>
                <a:cubicBezTo>
                  <a:pt x="915823" y="179405"/>
                  <a:pt x="913962" y="183686"/>
                  <a:pt x="905731" y="187134"/>
                </a:cubicBezTo>
                <a:cubicBezTo>
                  <a:pt x="897499" y="190583"/>
                  <a:pt x="889834" y="193018"/>
                  <a:pt x="882736" y="194437"/>
                </a:cubicBezTo>
                <a:cubicBezTo>
                  <a:pt x="881933" y="209839"/>
                  <a:pt x="880847" y="221655"/>
                  <a:pt x="879477" y="229886"/>
                </a:cubicBezTo>
                <a:cubicBezTo>
                  <a:pt x="878108" y="238118"/>
                  <a:pt x="875806" y="244506"/>
                  <a:pt x="872573" y="249052"/>
                </a:cubicBezTo>
                <a:cubicBezTo>
                  <a:pt x="869339" y="253598"/>
                  <a:pt x="866413" y="253756"/>
                  <a:pt x="863796" y="249525"/>
                </a:cubicBezTo>
                <a:cubicBezTo>
                  <a:pt x="861179" y="245295"/>
                  <a:pt x="859871" y="238835"/>
                  <a:pt x="859871" y="230144"/>
                </a:cubicBezTo>
                <a:lnTo>
                  <a:pt x="859871" y="197814"/>
                </a:lnTo>
                <a:cubicBezTo>
                  <a:pt x="852041" y="197814"/>
                  <a:pt x="845132" y="196015"/>
                  <a:pt x="839145" y="192415"/>
                </a:cubicBezTo>
                <a:cubicBezTo>
                  <a:pt x="833158" y="188816"/>
                  <a:pt x="833502" y="185690"/>
                  <a:pt x="840178" y="183037"/>
                </a:cubicBezTo>
                <a:cubicBezTo>
                  <a:pt x="846853" y="180384"/>
                  <a:pt x="853418" y="178333"/>
                  <a:pt x="859871" y="176885"/>
                </a:cubicBezTo>
                <a:lnTo>
                  <a:pt x="859871" y="160021"/>
                </a:lnTo>
                <a:cubicBezTo>
                  <a:pt x="851195" y="160021"/>
                  <a:pt x="844301" y="158447"/>
                  <a:pt x="839188" y="155299"/>
                </a:cubicBezTo>
                <a:cubicBezTo>
                  <a:pt x="834076" y="152152"/>
                  <a:pt x="834901" y="149233"/>
                  <a:pt x="841662" y="146545"/>
                </a:cubicBezTo>
                <a:cubicBezTo>
                  <a:pt x="848424" y="143856"/>
                  <a:pt x="854493" y="141845"/>
                  <a:pt x="859871" y="140511"/>
                </a:cubicBezTo>
                <a:cubicBezTo>
                  <a:pt x="859871" y="130415"/>
                  <a:pt x="859254" y="122077"/>
                  <a:pt x="858021" y="115494"/>
                </a:cubicBezTo>
                <a:lnTo>
                  <a:pt x="835736" y="120205"/>
                </a:lnTo>
                <a:cubicBezTo>
                  <a:pt x="835736" y="145458"/>
                  <a:pt x="835496" y="165692"/>
                  <a:pt x="835016" y="180907"/>
                </a:cubicBezTo>
                <a:cubicBezTo>
                  <a:pt x="834535" y="196122"/>
                  <a:pt x="833090" y="209760"/>
                  <a:pt x="830681" y="221820"/>
                </a:cubicBezTo>
                <a:cubicBezTo>
                  <a:pt x="828272" y="233880"/>
                  <a:pt x="824931" y="240545"/>
                  <a:pt x="820657" y="241814"/>
                </a:cubicBezTo>
                <a:cubicBezTo>
                  <a:pt x="816384" y="243083"/>
                  <a:pt x="812401" y="238569"/>
                  <a:pt x="808708" y="228273"/>
                </a:cubicBezTo>
                <a:cubicBezTo>
                  <a:pt x="805016" y="217977"/>
                  <a:pt x="804521" y="208448"/>
                  <a:pt x="807224" y="199686"/>
                </a:cubicBezTo>
                <a:cubicBezTo>
                  <a:pt x="809927" y="190924"/>
                  <a:pt x="811505" y="177093"/>
                  <a:pt x="811956" y="158192"/>
                </a:cubicBezTo>
                <a:cubicBezTo>
                  <a:pt x="812408" y="139292"/>
                  <a:pt x="810608" y="124722"/>
                  <a:pt x="806557" y="114483"/>
                </a:cubicBezTo>
                <a:cubicBezTo>
                  <a:pt x="802506" y="104244"/>
                  <a:pt x="803661" y="99846"/>
                  <a:pt x="810020" y="101287"/>
                </a:cubicBezTo>
                <a:cubicBezTo>
                  <a:pt x="816380" y="102728"/>
                  <a:pt x="821378" y="103854"/>
                  <a:pt x="825013" y="104664"/>
                </a:cubicBezTo>
                <a:cubicBezTo>
                  <a:pt x="828648" y="105474"/>
                  <a:pt x="842648" y="103248"/>
                  <a:pt x="867012" y="97985"/>
                </a:cubicBezTo>
                <a:lnTo>
                  <a:pt x="869273" y="97435"/>
                </a:lnTo>
                <a:lnTo>
                  <a:pt x="866313" y="96092"/>
                </a:lnTo>
                <a:cubicBezTo>
                  <a:pt x="857486" y="90356"/>
                  <a:pt x="850381" y="84032"/>
                  <a:pt x="844996" y="77120"/>
                </a:cubicBezTo>
                <a:cubicBezTo>
                  <a:pt x="839611" y="70208"/>
                  <a:pt x="841895" y="66752"/>
                  <a:pt x="851847" y="66752"/>
                </a:cubicBezTo>
                <a:cubicBezTo>
                  <a:pt x="860523" y="66752"/>
                  <a:pt x="869894" y="68545"/>
                  <a:pt x="879961" y="72130"/>
                </a:cubicBezTo>
                <a:cubicBezTo>
                  <a:pt x="888565" y="61331"/>
                  <a:pt x="895241" y="53656"/>
                  <a:pt x="899987" y="49103"/>
                </a:cubicBezTo>
                <a:cubicBezTo>
                  <a:pt x="904734" y="44550"/>
                  <a:pt x="906207" y="42101"/>
                  <a:pt x="904408" y="41757"/>
                </a:cubicBezTo>
                <a:cubicBezTo>
                  <a:pt x="902608" y="41413"/>
                  <a:pt x="892767" y="43668"/>
                  <a:pt x="874885" y="48522"/>
                </a:cubicBezTo>
                <a:cubicBezTo>
                  <a:pt x="857003" y="53376"/>
                  <a:pt x="845039" y="57201"/>
                  <a:pt x="838995" y="59998"/>
                </a:cubicBezTo>
                <a:cubicBezTo>
                  <a:pt x="832950" y="62794"/>
                  <a:pt x="823895" y="59216"/>
                  <a:pt x="811827" y="49264"/>
                </a:cubicBezTo>
                <a:cubicBezTo>
                  <a:pt x="799760" y="39312"/>
                  <a:pt x="801062" y="34788"/>
                  <a:pt x="815731" y="35691"/>
                </a:cubicBezTo>
                <a:cubicBezTo>
                  <a:pt x="830401" y="36595"/>
                  <a:pt x="846739" y="35078"/>
                  <a:pt x="864743" y="31142"/>
                </a:cubicBezTo>
                <a:cubicBezTo>
                  <a:pt x="882747" y="27205"/>
                  <a:pt x="895180" y="23154"/>
                  <a:pt x="902042" y="18988"/>
                </a:cubicBezTo>
                <a:cubicBezTo>
                  <a:pt x="905472" y="16905"/>
                  <a:pt x="909135" y="15886"/>
                  <a:pt x="913031" y="15931"/>
                </a:cubicBezTo>
                <a:close/>
                <a:moveTo>
                  <a:pt x="3741891" y="13856"/>
                </a:moveTo>
                <a:cubicBezTo>
                  <a:pt x="3743779" y="13798"/>
                  <a:pt x="3746114" y="14183"/>
                  <a:pt x="3748894" y="15009"/>
                </a:cubicBezTo>
                <a:cubicBezTo>
                  <a:pt x="3760014" y="18314"/>
                  <a:pt x="3768364" y="22161"/>
                  <a:pt x="3773942" y="26549"/>
                </a:cubicBezTo>
                <a:cubicBezTo>
                  <a:pt x="3779521" y="30937"/>
                  <a:pt x="3780177" y="35756"/>
                  <a:pt x="3775911" y="41004"/>
                </a:cubicBezTo>
                <a:cubicBezTo>
                  <a:pt x="3771645" y="46253"/>
                  <a:pt x="3766604" y="54685"/>
                  <a:pt x="3760789" y="66300"/>
                </a:cubicBezTo>
                <a:cubicBezTo>
                  <a:pt x="3754974" y="77916"/>
                  <a:pt x="3746402" y="89761"/>
                  <a:pt x="3735073" y="101835"/>
                </a:cubicBezTo>
                <a:cubicBezTo>
                  <a:pt x="3763424" y="101047"/>
                  <a:pt x="3780952" y="98150"/>
                  <a:pt x="3787655" y="93145"/>
                </a:cubicBezTo>
                <a:cubicBezTo>
                  <a:pt x="3794359" y="88140"/>
                  <a:pt x="3802128" y="87567"/>
                  <a:pt x="3810962" y="91424"/>
                </a:cubicBezTo>
                <a:cubicBezTo>
                  <a:pt x="3819795" y="95282"/>
                  <a:pt x="3826905" y="100104"/>
                  <a:pt x="3832289" y="105890"/>
                </a:cubicBezTo>
                <a:cubicBezTo>
                  <a:pt x="3837674" y="111676"/>
                  <a:pt x="3838079" y="117061"/>
                  <a:pt x="3833504" y="122044"/>
                </a:cubicBezTo>
                <a:cubicBezTo>
                  <a:pt x="3828930" y="127027"/>
                  <a:pt x="3825758" y="138844"/>
                  <a:pt x="3823986" y="157493"/>
                </a:cubicBezTo>
                <a:cubicBezTo>
                  <a:pt x="3822215" y="176143"/>
                  <a:pt x="3820656" y="194900"/>
                  <a:pt x="3819308" y="213764"/>
                </a:cubicBezTo>
                <a:cubicBezTo>
                  <a:pt x="3817960" y="232629"/>
                  <a:pt x="3813981" y="248901"/>
                  <a:pt x="3807369" y="262582"/>
                </a:cubicBezTo>
                <a:cubicBezTo>
                  <a:pt x="3800759" y="276262"/>
                  <a:pt x="3790502" y="286663"/>
                  <a:pt x="3776599" y="293783"/>
                </a:cubicBezTo>
                <a:cubicBezTo>
                  <a:pt x="3762696" y="300903"/>
                  <a:pt x="3755218" y="299114"/>
                  <a:pt x="3754164" y="288416"/>
                </a:cubicBezTo>
                <a:cubicBezTo>
                  <a:pt x="3753110" y="277718"/>
                  <a:pt x="3747388" y="265543"/>
                  <a:pt x="3736998" y="251891"/>
                </a:cubicBezTo>
                <a:cubicBezTo>
                  <a:pt x="3726609" y="238239"/>
                  <a:pt x="3728015" y="234611"/>
                  <a:pt x="3741214" y="241007"/>
                </a:cubicBezTo>
                <a:cubicBezTo>
                  <a:pt x="3754415" y="247403"/>
                  <a:pt x="3763632" y="251002"/>
                  <a:pt x="3768866" y="251805"/>
                </a:cubicBezTo>
                <a:cubicBezTo>
                  <a:pt x="3774101" y="252608"/>
                  <a:pt x="3778973" y="247801"/>
                  <a:pt x="3783482" y="237383"/>
                </a:cubicBezTo>
                <a:cubicBezTo>
                  <a:pt x="3787992" y="226964"/>
                  <a:pt x="3791147" y="211187"/>
                  <a:pt x="3792947" y="190049"/>
                </a:cubicBezTo>
                <a:cubicBezTo>
                  <a:pt x="3794747" y="168912"/>
                  <a:pt x="3795646" y="151230"/>
                  <a:pt x="3795646" y="137005"/>
                </a:cubicBezTo>
                <a:cubicBezTo>
                  <a:pt x="3795646" y="124170"/>
                  <a:pt x="3794409" y="116925"/>
                  <a:pt x="3791936" y="115269"/>
                </a:cubicBezTo>
                <a:cubicBezTo>
                  <a:pt x="3789462" y="113612"/>
                  <a:pt x="3783314" y="114017"/>
                  <a:pt x="3773491" y="116484"/>
                </a:cubicBezTo>
                <a:lnTo>
                  <a:pt x="3745355" y="123539"/>
                </a:lnTo>
                <a:cubicBezTo>
                  <a:pt x="3738529" y="124471"/>
                  <a:pt x="3732464" y="122234"/>
                  <a:pt x="3727157" y="116828"/>
                </a:cubicBezTo>
                <a:cubicBezTo>
                  <a:pt x="3713434" y="132416"/>
                  <a:pt x="3699148" y="144411"/>
                  <a:pt x="3684298" y="152815"/>
                </a:cubicBezTo>
                <a:cubicBezTo>
                  <a:pt x="3680586" y="154916"/>
                  <a:pt x="3677791" y="156194"/>
                  <a:pt x="3675913" y="156650"/>
                </a:cubicBezTo>
                <a:lnTo>
                  <a:pt x="3674251" y="156017"/>
                </a:lnTo>
                <a:lnTo>
                  <a:pt x="3673933" y="161580"/>
                </a:lnTo>
                <a:cubicBezTo>
                  <a:pt x="3673727" y="168912"/>
                  <a:pt x="3673848" y="177975"/>
                  <a:pt x="3674296" y="188769"/>
                </a:cubicBezTo>
                <a:cubicBezTo>
                  <a:pt x="3675192" y="210358"/>
                  <a:pt x="3674482" y="226706"/>
                  <a:pt x="3672166" y="237813"/>
                </a:cubicBezTo>
                <a:cubicBezTo>
                  <a:pt x="3669851" y="248919"/>
                  <a:pt x="3666739" y="257853"/>
                  <a:pt x="3662831" y="264615"/>
                </a:cubicBezTo>
                <a:cubicBezTo>
                  <a:pt x="3658924" y="271376"/>
                  <a:pt x="3654740" y="271476"/>
                  <a:pt x="3650280" y="264916"/>
                </a:cubicBezTo>
                <a:cubicBezTo>
                  <a:pt x="3645820" y="258355"/>
                  <a:pt x="3642407" y="252906"/>
                  <a:pt x="3640041" y="248568"/>
                </a:cubicBezTo>
                <a:cubicBezTo>
                  <a:pt x="3637675" y="244230"/>
                  <a:pt x="3635362" y="241885"/>
                  <a:pt x="3633104" y="241534"/>
                </a:cubicBezTo>
                <a:cubicBezTo>
                  <a:pt x="3630845" y="241183"/>
                  <a:pt x="3619620" y="242656"/>
                  <a:pt x="3599429" y="245954"/>
                </a:cubicBezTo>
                <a:cubicBezTo>
                  <a:pt x="3594726" y="266059"/>
                  <a:pt x="3589359" y="271559"/>
                  <a:pt x="3583329" y="262453"/>
                </a:cubicBezTo>
                <a:cubicBezTo>
                  <a:pt x="3577299" y="253347"/>
                  <a:pt x="3574284" y="241222"/>
                  <a:pt x="3574284" y="226079"/>
                </a:cubicBezTo>
                <a:cubicBezTo>
                  <a:pt x="3574284" y="211810"/>
                  <a:pt x="3573843" y="194082"/>
                  <a:pt x="3572961" y="172895"/>
                </a:cubicBezTo>
                <a:cubicBezTo>
                  <a:pt x="3572079" y="151707"/>
                  <a:pt x="3568931" y="136370"/>
                  <a:pt x="3563518" y="126884"/>
                </a:cubicBezTo>
                <a:cubicBezTo>
                  <a:pt x="3558105" y="117398"/>
                  <a:pt x="3559026" y="112655"/>
                  <a:pt x="3566282" y="112655"/>
                </a:cubicBezTo>
                <a:cubicBezTo>
                  <a:pt x="3571072" y="112655"/>
                  <a:pt x="3576671" y="113092"/>
                  <a:pt x="3583081" y="113967"/>
                </a:cubicBezTo>
                <a:cubicBezTo>
                  <a:pt x="3589965" y="105320"/>
                  <a:pt x="3597644" y="91948"/>
                  <a:pt x="3606119" y="73850"/>
                </a:cubicBezTo>
                <a:cubicBezTo>
                  <a:pt x="3614594" y="55753"/>
                  <a:pt x="3617258" y="41495"/>
                  <a:pt x="3614110" y="31077"/>
                </a:cubicBezTo>
                <a:cubicBezTo>
                  <a:pt x="3610962" y="20659"/>
                  <a:pt x="3618889" y="19573"/>
                  <a:pt x="3637890" y="27818"/>
                </a:cubicBezTo>
                <a:cubicBezTo>
                  <a:pt x="3654094" y="35648"/>
                  <a:pt x="3659103" y="42542"/>
                  <a:pt x="3652915" y="48500"/>
                </a:cubicBezTo>
                <a:cubicBezTo>
                  <a:pt x="3646727" y="54459"/>
                  <a:pt x="3640062" y="62794"/>
                  <a:pt x="3632921" y="73506"/>
                </a:cubicBezTo>
                <a:cubicBezTo>
                  <a:pt x="3625779" y="84218"/>
                  <a:pt x="3614838" y="97705"/>
                  <a:pt x="3600096" y="113967"/>
                </a:cubicBezTo>
                <a:cubicBezTo>
                  <a:pt x="3617448" y="111472"/>
                  <a:pt x="3629508" y="107249"/>
                  <a:pt x="3636276" y="101298"/>
                </a:cubicBezTo>
                <a:cubicBezTo>
                  <a:pt x="3643045" y="95346"/>
                  <a:pt x="3650373" y="94292"/>
                  <a:pt x="3658260" y="98136"/>
                </a:cubicBezTo>
                <a:cubicBezTo>
                  <a:pt x="3666147" y="101979"/>
                  <a:pt x="3673048" y="105980"/>
                  <a:pt x="3678964" y="110138"/>
                </a:cubicBezTo>
                <a:cubicBezTo>
                  <a:pt x="3684879" y="114297"/>
                  <a:pt x="3686216" y="119176"/>
                  <a:pt x="3682975" y="124776"/>
                </a:cubicBezTo>
                <a:cubicBezTo>
                  <a:pt x="3679735" y="130376"/>
                  <a:pt x="3677254" y="137044"/>
                  <a:pt x="3675533" y="144781"/>
                </a:cubicBezTo>
                <a:cubicBezTo>
                  <a:pt x="3675102" y="146715"/>
                  <a:pt x="3674754" y="149082"/>
                  <a:pt x="3674487" y="151882"/>
                </a:cubicBezTo>
                <a:lnTo>
                  <a:pt x="3674466" y="152254"/>
                </a:lnTo>
                <a:lnTo>
                  <a:pt x="3675655" y="149520"/>
                </a:lnTo>
                <a:cubicBezTo>
                  <a:pt x="3677447" y="146687"/>
                  <a:pt x="3680156" y="143031"/>
                  <a:pt x="3683782" y="138553"/>
                </a:cubicBezTo>
                <a:cubicBezTo>
                  <a:pt x="3698287" y="120643"/>
                  <a:pt x="3711559" y="100168"/>
                  <a:pt x="3723597" y="77131"/>
                </a:cubicBezTo>
                <a:cubicBezTo>
                  <a:pt x="3735636" y="54093"/>
                  <a:pt x="3740082" y="37154"/>
                  <a:pt x="3736934" y="26313"/>
                </a:cubicBezTo>
                <a:cubicBezTo>
                  <a:pt x="3734573" y="18182"/>
                  <a:pt x="3736225" y="14030"/>
                  <a:pt x="3741891" y="13856"/>
                </a:cubicBezTo>
                <a:close/>
                <a:moveTo>
                  <a:pt x="4102449" y="11388"/>
                </a:moveTo>
                <a:cubicBezTo>
                  <a:pt x="4103765" y="11013"/>
                  <a:pt x="4105563" y="11062"/>
                  <a:pt x="4107843" y="11535"/>
                </a:cubicBezTo>
                <a:cubicBezTo>
                  <a:pt x="4116964" y="13428"/>
                  <a:pt x="4125765" y="16167"/>
                  <a:pt x="4134247" y="19752"/>
                </a:cubicBezTo>
                <a:cubicBezTo>
                  <a:pt x="4142730" y="23337"/>
                  <a:pt x="4145390" y="29751"/>
                  <a:pt x="4142228" y="38993"/>
                </a:cubicBezTo>
                <a:cubicBezTo>
                  <a:pt x="4139066" y="48235"/>
                  <a:pt x="4137901" y="69627"/>
                  <a:pt x="4138732" y="103169"/>
                </a:cubicBezTo>
                <a:cubicBezTo>
                  <a:pt x="4153459" y="102352"/>
                  <a:pt x="4166613" y="100573"/>
                  <a:pt x="4178193" y="97834"/>
                </a:cubicBezTo>
                <a:cubicBezTo>
                  <a:pt x="4189773" y="95095"/>
                  <a:pt x="4200287" y="98928"/>
                  <a:pt x="4209738" y="109332"/>
                </a:cubicBezTo>
                <a:cubicBezTo>
                  <a:pt x="4219188" y="119735"/>
                  <a:pt x="4215836" y="124712"/>
                  <a:pt x="4199682" y="124260"/>
                </a:cubicBezTo>
                <a:cubicBezTo>
                  <a:pt x="4183527" y="123808"/>
                  <a:pt x="4163254" y="124808"/>
                  <a:pt x="4138861" y="127261"/>
                </a:cubicBezTo>
                <a:cubicBezTo>
                  <a:pt x="4138861" y="160558"/>
                  <a:pt x="4139761" y="193846"/>
                  <a:pt x="4141561" y="227122"/>
                </a:cubicBezTo>
                <a:cubicBezTo>
                  <a:pt x="4143360" y="260399"/>
                  <a:pt x="4139395" y="284755"/>
                  <a:pt x="4129666" y="300193"/>
                </a:cubicBezTo>
                <a:cubicBezTo>
                  <a:pt x="4119936" y="315630"/>
                  <a:pt x="4112586" y="317663"/>
                  <a:pt x="4107617" y="306291"/>
                </a:cubicBezTo>
                <a:cubicBezTo>
                  <a:pt x="4102649" y="294919"/>
                  <a:pt x="4095117" y="283196"/>
                  <a:pt x="4085021" y="271121"/>
                </a:cubicBezTo>
                <a:cubicBezTo>
                  <a:pt x="4074925" y="259047"/>
                  <a:pt x="4073502" y="254175"/>
                  <a:pt x="4080751" y="256505"/>
                </a:cubicBezTo>
                <a:cubicBezTo>
                  <a:pt x="4088000" y="258836"/>
                  <a:pt x="4094525" y="261083"/>
                  <a:pt x="4100325" y="263249"/>
                </a:cubicBezTo>
                <a:cubicBezTo>
                  <a:pt x="4106126" y="265414"/>
                  <a:pt x="4109704" y="264643"/>
                  <a:pt x="4111059" y="260936"/>
                </a:cubicBezTo>
                <a:cubicBezTo>
                  <a:pt x="4112414" y="257229"/>
                  <a:pt x="4113310" y="249371"/>
                  <a:pt x="4113748" y="237361"/>
                </a:cubicBezTo>
                <a:cubicBezTo>
                  <a:pt x="4114185" y="225351"/>
                  <a:pt x="4114404" y="189225"/>
                  <a:pt x="4114404" y="128981"/>
                </a:cubicBezTo>
                <a:cubicBezTo>
                  <a:pt x="4082813" y="134388"/>
                  <a:pt x="4062363" y="137991"/>
                  <a:pt x="4053057" y="139790"/>
                </a:cubicBezTo>
                <a:cubicBezTo>
                  <a:pt x="4043750" y="141590"/>
                  <a:pt x="4034550" y="137736"/>
                  <a:pt x="4025459" y="128228"/>
                </a:cubicBezTo>
                <a:cubicBezTo>
                  <a:pt x="4016367" y="118721"/>
                  <a:pt x="4016546" y="114426"/>
                  <a:pt x="4025996" y="115344"/>
                </a:cubicBezTo>
                <a:cubicBezTo>
                  <a:pt x="4035447" y="116262"/>
                  <a:pt x="4047650" y="116061"/>
                  <a:pt x="4062607" y="114742"/>
                </a:cubicBezTo>
                <a:cubicBezTo>
                  <a:pt x="4077564" y="113422"/>
                  <a:pt x="4094385" y="111544"/>
                  <a:pt x="4113070" y="109106"/>
                </a:cubicBezTo>
                <a:cubicBezTo>
                  <a:pt x="4113070" y="65540"/>
                  <a:pt x="4109919" y="37914"/>
                  <a:pt x="4103617" y="26227"/>
                </a:cubicBezTo>
                <a:cubicBezTo>
                  <a:pt x="4098890" y="17461"/>
                  <a:pt x="4098501" y="12515"/>
                  <a:pt x="4102449" y="11388"/>
                </a:cubicBezTo>
                <a:close/>
                <a:moveTo>
                  <a:pt x="1597374" y="11388"/>
                </a:moveTo>
                <a:cubicBezTo>
                  <a:pt x="1598690" y="11013"/>
                  <a:pt x="1600488" y="11062"/>
                  <a:pt x="1602769" y="11535"/>
                </a:cubicBezTo>
                <a:cubicBezTo>
                  <a:pt x="1611889" y="13428"/>
                  <a:pt x="1620690" y="16167"/>
                  <a:pt x="1629172" y="19752"/>
                </a:cubicBezTo>
                <a:cubicBezTo>
                  <a:pt x="1637654" y="23337"/>
                  <a:pt x="1640315" y="29751"/>
                  <a:pt x="1637153" y="38993"/>
                </a:cubicBezTo>
                <a:cubicBezTo>
                  <a:pt x="1633991" y="48235"/>
                  <a:pt x="1632826" y="69627"/>
                  <a:pt x="1633657" y="103169"/>
                </a:cubicBezTo>
                <a:cubicBezTo>
                  <a:pt x="1648385" y="102352"/>
                  <a:pt x="1661538" y="100573"/>
                  <a:pt x="1673118" y="97834"/>
                </a:cubicBezTo>
                <a:cubicBezTo>
                  <a:pt x="1684697" y="95095"/>
                  <a:pt x="1695213" y="98928"/>
                  <a:pt x="1704663" y="109332"/>
                </a:cubicBezTo>
                <a:cubicBezTo>
                  <a:pt x="1714113" y="119735"/>
                  <a:pt x="1710761" y="124712"/>
                  <a:pt x="1694607" y="124260"/>
                </a:cubicBezTo>
                <a:cubicBezTo>
                  <a:pt x="1678452" y="123808"/>
                  <a:pt x="1658179" y="124808"/>
                  <a:pt x="1633786" y="127261"/>
                </a:cubicBezTo>
                <a:cubicBezTo>
                  <a:pt x="1633786" y="160558"/>
                  <a:pt x="1634686" y="193846"/>
                  <a:pt x="1636486" y="227122"/>
                </a:cubicBezTo>
                <a:cubicBezTo>
                  <a:pt x="1638286" y="260399"/>
                  <a:pt x="1634320" y="284755"/>
                  <a:pt x="1624591" y="300193"/>
                </a:cubicBezTo>
                <a:cubicBezTo>
                  <a:pt x="1614861" y="315630"/>
                  <a:pt x="1607511" y="317663"/>
                  <a:pt x="1602542" y="306291"/>
                </a:cubicBezTo>
                <a:cubicBezTo>
                  <a:pt x="1597574" y="294919"/>
                  <a:pt x="1590041" y="283196"/>
                  <a:pt x="1579946" y="271121"/>
                </a:cubicBezTo>
                <a:cubicBezTo>
                  <a:pt x="1569851" y="259047"/>
                  <a:pt x="1568427" y="254175"/>
                  <a:pt x="1575676" y="256505"/>
                </a:cubicBezTo>
                <a:cubicBezTo>
                  <a:pt x="1582925" y="258836"/>
                  <a:pt x="1589450" y="261083"/>
                  <a:pt x="1595251" y="263249"/>
                </a:cubicBezTo>
                <a:cubicBezTo>
                  <a:pt x="1601051" y="265414"/>
                  <a:pt x="1604629" y="264643"/>
                  <a:pt x="1605984" y="260936"/>
                </a:cubicBezTo>
                <a:cubicBezTo>
                  <a:pt x="1607339" y="257229"/>
                  <a:pt x="1608236" y="249371"/>
                  <a:pt x="1608673" y="237361"/>
                </a:cubicBezTo>
                <a:cubicBezTo>
                  <a:pt x="1609110" y="225351"/>
                  <a:pt x="1609329" y="189225"/>
                  <a:pt x="1609329" y="128981"/>
                </a:cubicBezTo>
                <a:cubicBezTo>
                  <a:pt x="1577737" y="134388"/>
                  <a:pt x="1557288" y="137991"/>
                  <a:pt x="1547982" y="139790"/>
                </a:cubicBezTo>
                <a:cubicBezTo>
                  <a:pt x="1538675" y="141590"/>
                  <a:pt x="1529476" y="137736"/>
                  <a:pt x="1520384" y="128228"/>
                </a:cubicBezTo>
                <a:cubicBezTo>
                  <a:pt x="1511292" y="118721"/>
                  <a:pt x="1511472" y="114426"/>
                  <a:pt x="1520922" y="115344"/>
                </a:cubicBezTo>
                <a:cubicBezTo>
                  <a:pt x="1530372" y="116262"/>
                  <a:pt x="1542575" y="116061"/>
                  <a:pt x="1557532" y="114742"/>
                </a:cubicBezTo>
                <a:cubicBezTo>
                  <a:pt x="1572489" y="113422"/>
                  <a:pt x="1589310" y="111544"/>
                  <a:pt x="1607995" y="109106"/>
                </a:cubicBezTo>
                <a:cubicBezTo>
                  <a:pt x="1607995" y="65540"/>
                  <a:pt x="1604844" y="37914"/>
                  <a:pt x="1598542" y="26227"/>
                </a:cubicBezTo>
                <a:cubicBezTo>
                  <a:pt x="1593815" y="17461"/>
                  <a:pt x="1593426" y="12515"/>
                  <a:pt x="1597374" y="11388"/>
                </a:cubicBezTo>
                <a:close/>
                <a:moveTo>
                  <a:pt x="4495166" y="10904"/>
                </a:moveTo>
                <a:cubicBezTo>
                  <a:pt x="4496925" y="10642"/>
                  <a:pt x="4499295" y="10863"/>
                  <a:pt x="4502278" y="11567"/>
                </a:cubicBezTo>
                <a:cubicBezTo>
                  <a:pt x="4514209" y="14385"/>
                  <a:pt x="4523896" y="18124"/>
                  <a:pt x="4531338" y="22785"/>
                </a:cubicBezTo>
                <a:cubicBezTo>
                  <a:pt x="4539742" y="27374"/>
                  <a:pt x="4542144" y="32902"/>
                  <a:pt x="4538544" y="39369"/>
                </a:cubicBezTo>
                <a:cubicBezTo>
                  <a:pt x="4534945" y="45837"/>
                  <a:pt x="4533145" y="68932"/>
                  <a:pt x="4533145" y="108654"/>
                </a:cubicBezTo>
                <a:cubicBezTo>
                  <a:pt x="4533145" y="149710"/>
                  <a:pt x="4534041" y="184342"/>
                  <a:pt x="4535834" y="212549"/>
                </a:cubicBezTo>
                <a:cubicBezTo>
                  <a:pt x="4537627" y="240756"/>
                  <a:pt x="4537587" y="260234"/>
                  <a:pt x="4535716" y="270982"/>
                </a:cubicBezTo>
                <a:cubicBezTo>
                  <a:pt x="4533844" y="281730"/>
                  <a:pt x="4529137" y="291345"/>
                  <a:pt x="4521594" y="299827"/>
                </a:cubicBezTo>
                <a:cubicBezTo>
                  <a:pt x="4514051" y="308309"/>
                  <a:pt x="4507656" y="306682"/>
                  <a:pt x="4502407" y="294944"/>
                </a:cubicBezTo>
                <a:cubicBezTo>
                  <a:pt x="4497159" y="283207"/>
                  <a:pt x="4488795" y="272158"/>
                  <a:pt x="4477315" y="261797"/>
                </a:cubicBezTo>
                <a:cubicBezTo>
                  <a:pt x="4465836" y="251436"/>
                  <a:pt x="4466435" y="247381"/>
                  <a:pt x="4479111" y="249633"/>
                </a:cubicBezTo>
                <a:cubicBezTo>
                  <a:pt x="4491788" y="251884"/>
                  <a:pt x="4499485" y="253082"/>
                  <a:pt x="4502203" y="253225"/>
                </a:cubicBezTo>
                <a:cubicBezTo>
                  <a:pt x="4504920" y="253368"/>
                  <a:pt x="4506903" y="249507"/>
                  <a:pt x="4508150" y="241642"/>
                </a:cubicBezTo>
                <a:cubicBezTo>
                  <a:pt x="4509398" y="233776"/>
                  <a:pt x="4509799" y="214829"/>
                  <a:pt x="4509355" y="184801"/>
                </a:cubicBezTo>
                <a:cubicBezTo>
                  <a:pt x="4508910" y="154772"/>
                  <a:pt x="4508466" y="124012"/>
                  <a:pt x="4508021" y="92521"/>
                </a:cubicBezTo>
                <a:cubicBezTo>
                  <a:pt x="4507577" y="61030"/>
                  <a:pt x="4503526" y="38961"/>
                  <a:pt x="4495868" y="26313"/>
                </a:cubicBezTo>
                <a:cubicBezTo>
                  <a:pt x="4490125" y="16827"/>
                  <a:pt x="4489891" y="11690"/>
                  <a:pt x="4495166" y="10904"/>
                </a:cubicBezTo>
                <a:close/>
                <a:moveTo>
                  <a:pt x="1928922" y="8471"/>
                </a:moveTo>
                <a:cubicBezTo>
                  <a:pt x="1930566" y="8239"/>
                  <a:pt x="1932654" y="8360"/>
                  <a:pt x="1935185" y="8835"/>
                </a:cubicBezTo>
                <a:cubicBezTo>
                  <a:pt x="1945309" y="10736"/>
                  <a:pt x="1954333" y="14518"/>
                  <a:pt x="1962255" y="20182"/>
                </a:cubicBezTo>
                <a:cubicBezTo>
                  <a:pt x="1970178" y="25847"/>
                  <a:pt x="1972100" y="32102"/>
                  <a:pt x="1968020" y="38950"/>
                </a:cubicBezTo>
                <a:cubicBezTo>
                  <a:pt x="1963940" y="45797"/>
                  <a:pt x="1961485" y="63160"/>
                  <a:pt x="1960653" y="91037"/>
                </a:cubicBezTo>
                <a:cubicBezTo>
                  <a:pt x="1969487" y="89388"/>
                  <a:pt x="1978377" y="87176"/>
                  <a:pt x="1987326" y="84401"/>
                </a:cubicBezTo>
                <a:cubicBezTo>
                  <a:pt x="1996274" y="81626"/>
                  <a:pt x="2004190" y="83469"/>
                  <a:pt x="2011073" y="89929"/>
                </a:cubicBezTo>
                <a:cubicBezTo>
                  <a:pt x="2017956" y="96390"/>
                  <a:pt x="2014995" y="102033"/>
                  <a:pt x="2002189" y="106858"/>
                </a:cubicBezTo>
                <a:cubicBezTo>
                  <a:pt x="1989384" y="111683"/>
                  <a:pt x="1975480" y="115279"/>
                  <a:pt x="1960481" y="117645"/>
                </a:cubicBezTo>
                <a:lnTo>
                  <a:pt x="1959298" y="157160"/>
                </a:lnTo>
                <a:cubicBezTo>
                  <a:pt x="1992968" y="152714"/>
                  <a:pt x="2015597" y="149355"/>
                  <a:pt x="2027184" y="147082"/>
                </a:cubicBezTo>
                <a:cubicBezTo>
                  <a:pt x="2038771" y="144809"/>
                  <a:pt x="2048863" y="145150"/>
                  <a:pt x="2057460" y="148104"/>
                </a:cubicBezTo>
                <a:cubicBezTo>
                  <a:pt x="2066057" y="151058"/>
                  <a:pt x="2072094" y="156260"/>
                  <a:pt x="2075572" y="163710"/>
                </a:cubicBezTo>
                <a:cubicBezTo>
                  <a:pt x="2079049" y="171160"/>
                  <a:pt x="2074485" y="174658"/>
                  <a:pt x="2061880" y="174207"/>
                </a:cubicBezTo>
                <a:cubicBezTo>
                  <a:pt x="2049275" y="173755"/>
                  <a:pt x="2033802" y="174203"/>
                  <a:pt x="2015461" y="175551"/>
                </a:cubicBezTo>
                <a:cubicBezTo>
                  <a:pt x="1997120" y="176899"/>
                  <a:pt x="1972548" y="179093"/>
                  <a:pt x="1941745" y="182133"/>
                </a:cubicBezTo>
                <a:cubicBezTo>
                  <a:pt x="1951655" y="190422"/>
                  <a:pt x="1954562" y="196309"/>
                  <a:pt x="1950468" y="199793"/>
                </a:cubicBezTo>
                <a:cubicBezTo>
                  <a:pt x="1946374" y="203278"/>
                  <a:pt x="1941078" y="208702"/>
                  <a:pt x="1934582" y="216066"/>
                </a:cubicBezTo>
                <a:cubicBezTo>
                  <a:pt x="1928086" y="223430"/>
                  <a:pt x="1922935" y="228728"/>
                  <a:pt x="1919127" y="231962"/>
                </a:cubicBezTo>
                <a:cubicBezTo>
                  <a:pt x="1915320" y="235196"/>
                  <a:pt x="1915503" y="236605"/>
                  <a:pt x="1919676" y="236189"/>
                </a:cubicBezTo>
                <a:cubicBezTo>
                  <a:pt x="1923849" y="235773"/>
                  <a:pt x="1946449" y="233493"/>
                  <a:pt x="1987476" y="229348"/>
                </a:cubicBezTo>
                <a:cubicBezTo>
                  <a:pt x="1982084" y="221447"/>
                  <a:pt x="1977363" y="213065"/>
                  <a:pt x="1973312" y="204203"/>
                </a:cubicBezTo>
                <a:cubicBezTo>
                  <a:pt x="1969261" y="195341"/>
                  <a:pt x="1971505" y="192369"/>
                  <a:pt x="1980044" y="195287"/>
                </a:cubicBezTo>
                <a:cubicBezTo>
                  <a:pt x="1988584" y="198205"/>
                  <a:pt x="1997055" y="203400"/>
                  <a:pt x="2005459" y="210871"/>
                </a:cubicBezTo>
                <a:cubicBezTo>
                  <a:pt x="2013862" y="218342"/>
                  <a:pt x="2021319" y="227219"/>
                  <a:pt x="2027829" y="237501"/>
                </a:cubicBezTo>
                <a:cubicBezTo>
                  <a:pt x="2034340" y="247783"/>
                  <a:pt x="2035896" y="258814"/>
                  <a:pt x="2032497" y="270594"/>
                </a:cubicBezTo>
                <a:cubicBezTo>
                  <a:pt x="2029099" y="282375"/>
                  <a:pt x="2023804" y="285082"/>
                  <a:pt x="2016612" y="278715"/>
                </a:cubicBezTo>
                <a:cubicBezTo>
                  <a:pt x="2009420" y="272348"/>
                  <a:pt x="2001695" y="261134"/>
                  <a:pt x="1993434" y="245073"/>
                </a:cubicBezTo>
                <a:cubicBezTo>
                  <a:pt x="1949539" y="253146"/>
                  <a:pt x="1920579" y="259596"/>
                  <a:pt x="1906554" y="264421"/>
                </a:cubicBezTo>
                <a:cubicBezTo>
                  <a:pt x="1892530" y="269247"/>
                  <a:pt x="1880914" y="274201"/>
                  <a:pt x="1871708" y="279285"/>
                </a:cubicBezTo>
                <a:cubicBezTo>
                  <a:pt x="1862501" y="284368"/>
                  <a:pt x="1857898" y="280134"/>
                  <a:pt x="1857898" y="266583"/>
                </a:cubicBezTo>
                <a:cubicBezTo>
                  <a:pt x="1857898" y="253777"/>
                  <a:pt x="1861566" y="246152"/>
                  <a:pt x="1868901" y="243707"/>
                </a:cubicBezTo>
                <a:cubicBezTo>
                  <a:pt x="1876236" y="241262"/>
                  <a:pt x="1882208" y="238361"/>
                  <a:pt x="1886819" y="235006"/>
                </a:cubicBezTo>
                <a:cubicBezTo>
                  <a:pt x="1891429" y="231650"/>
                  <a:pt x="1897893" y="224935"/>
                  <a:pt x="1906210" y="214861"/>
                </a:cubicBezTo>
                <a:cubicBezTo>
                  <a:pt x="1914528" y="204787"/>
                  <a:pt x="1919575" y="194609"/>
                  <a:pt x="1921353" y="184327"/>
                </a:cubicBezTo>
                <a:cubicBezTo>
                  <a:pt x="1905034" y="187841"/>
                  <a:pt x="1892508" y="190745"/>
                  <a:pt x="1883775" y="193039"/>
                </a:cubicBezTo>
                <a:cubicBezTo>
                  <a:pt x="1875042" y="195334"/>
                  <a:pt x="1866072" y="192408"/>
                  <a:pt x="1856866" y="184263"/>
                </a:cubicBezTo>
                <a:cubicBezTo>
                  <a:pt x="1847659" y="176118"/>
                  <a:pt x="1849832" y="172045"/>
                  <a:pt x="1863383" y="172045"/>
                </a:cubicBezTo>
                <a:cubicBezTo>
                  <a:pt x="1874755" y="172045"/>
                  <a:pt x="1898122" y="168252"/>
                  <a:pt x="1933485" y="160666"/>
                </a:cubicBezTo>
                <a:lnTo>
                  <a:pt x="1933485" y="122227"/>
                </a:lnTo>
                <a:cubicBezTo>
                  <a:pt x="1921468" y="124034"/>
                  <a:pt x="1910591" y="122370"/>
                  <a:pt x="1900854" y="117237"/>
                </a:cubicBezTo>
                <a:cubicBezTo>
                  <a:pt x="1891117" y="112103"/>
                  <a:pt x="1891254" y="108278"/>
                  <a:pt x="1901263" y="105761"/>
                </a:cubicBezTo>
                <a:cubicBezTo>
                  <a:pt x="1911272" y="103244"/>
                  <a:pt x="1922013" y="100459"/>
                  <a:pt x="1933485" y="97404"/>
                </a:cubicBezTo>
                <a:cubicBezTo>
                  <a:pt x="1933485" y="82533"/>
                  <a:pt x="1933270" y="68286"/>
                  <a:pt x="1932840" y="54663"/>
                </a:cubicBezTo>
                <a:cubicBezTo>
                  <a:pt x="1932410" y="41040"/>
                  <a:pt x="1930162" y="29521"/>
                  <a:pt x="1926097" y="20107"/>
                </a:cubicBezTo>
                <a:cubicBezTo>
                  <a:pt x="1923047" y="13046"/>
                  <a:pt x="1923989" y="9168"/>
                  <a:pt x="1928922" y="8471"/>
                </a:cubicBezTo>
                <a:close/>
                <a:moveTo>
                  <a:pt x="1234885" y="6714"/>
                </a:moveTo>
                <a:cubicBezTo>
                  <a:pt x="1236513" y="6576"/>
                  <a:pt x="1238601" y="6864"/>
                  <a:pt x="1241148" y="7577"/>
                </a:cubicBezTo>
                <a:cubicBezTo>
                  <a:pt x="1251336" y="10431"/>
                  <a:pt x="1260586" y="14407"/>
                  <a:pt x="1268896" y="19505"/>
                </a:cubicBezTo>
                <a:cubicBezTo>
                  <a:pt x="1277206" y="24603"/>
                  <a:pt x="1278880" y="31267"/>
                  <a:pt x="1273919" y="39498"/>
                </a:cubicBezTo>
                <a:cubicBezTo>
                  <a:pt x="1268957" y="47730"/>
                  <a:pt x="1266899" y="73908"/>
                  <a:pt x="1267745" y="118033"/>
                </a:cubicBezTo>
                <a:cubicBezTo>
                  <a:pt x="1287865" y="115408"/>
                  <a:pt x="1302219" y="112953"/>
                  <a:pt x="1310809" y="110665"/>
                </a:cubicBezTo>
                <a:cubicBezTo>
                  <a:pt x="1319399" y="108378"/>
                  <a:pt x="1328788" y="110196"/>
                  <a:pt x="1338977" y="116118"/>
                </a:cubicBezTo>
                <a:cubicBezTo>
                  <a:pt x="1349165" y="122041"/>
                  <a:pt x="1349413" y="126558"/>
                  <a:pt x="1339719" y="129670"/>
                </a:cubicBezTo>
                <a:cubicBezTo>
                  <a:pt x="1330025" y="132781"/>
                  <a:pt x="1306077" y="136037"/>
                  <a:pt x="1267874" y="139435"/>
                </a:cubicBezTo>
                <a:cubicBezTo>
                  <a:pt x="1267874" y="191318"/>
                  <a:pt x="1267394" y="233765"/>
                  <a:pt x="1266433" y="266776"/>
                </a:cubicBezTo>
                <a:cubicBezTo>
                  <a:pt x="1265472" y="299788"/>
                  <a:pt x="1260944" y="316569"/>
                  <a:pt x="1252849" y="317121"/>
                </a:cubicBezTo>
                <a:cubicBezTo>
                  <a:pt x="1244754" y="317673"/>
                  <a:pt x="1240707" y="301279"/>
                  <a:pt x="1240707" y="267938"/>
                </a:cubicBezTo>
                <a:lnTo>
                  <a:pt x="1240707" y="142490"/>
                </a:lnTo>
                <a:cubicBezTo>
                  <a:pt x="1220989" y="146864"/>
                  <a:pt x="1206036" y="150205"/>
                  <a:pt x="1195847" y="152514"/>
                </a:cubicBezTo>
                <a:cubicBezTo>
                  <a:pt x="1185658" y="154822"/>
                  <a:pt x="1175742" y="151997"/>
                  <a:pt x="1166098" y="144039"/>
                </a:cubicBezTo>
                <a:cubicBezTo>
                  <a:pt x="1156455" y="136080"/>
                  <a:pt x="1156756" y="131792"/>
                  <a:pt x="1167002" y="131175"/>
                </a:cubicBezTo>
                <a:cubicBezTo>
                  <a:pt x="1177248" y="130559"/>
                  <a:pt x="1187218" y="129806"/>
                  <a:pt x="1196912" y="128917"/>
                </a:cubicBezTo>
                <a:cubicBezTo>
                  <a:pt x="1206606" y="128028"/>
                  <a:pt x="1221204" y="125956"/>
                  <a:pt x="1240707" y="122700"/>
                </a:cubicBezTo>
                <a:cubicBezTo>
                  <a:pt x="1240707" y="90965"/>
                  <a:pt x="1240492" y="68516"/>
                  <a:pt x="1240061" y="55352"/>
                </a:cubicBezTo>
                <a:cubicBezTo>
                  <a:pt x="1239631" y="42187"/>
                  <a:pt x="1237158" y="30220"/>
                  <a:pt x="1232640" y="19451"/>
                </a:cubicBezTo>
                <a:cubicBezTo>
                  <a:pt x="1229252" y="11374"/>
                  <a:pt x="1230001" y="7128"/>
                  <a:pt x="1234885" y="6714"/>
                </a:cubicBezTo>
                <a:close/>
                <a:moveTo>
                  <a:pt x="2247676" y="4770"/>
                </a:moveTo>
                <a:cubicBezTo>
                  <a:pt x="2257277" y="6656"/>
                  <a:pt x="2264504" y="8982"/>
                  <a:pt x="2269358" y="11750"/>
                </a:cubicBezTo>
                <a:cubicBezTo>
                  <a:pt x="2274212" y="14518"/>
                  <a:pt x="2275947" y="18662"/>
                  <a:pt x="2274564" y="24183"/>
                </a:cubicBezTo>
                <a:cubicBezTo>
                  <a:pt x="2273180" y="29704"/>
                  <a:pt x="2272072" y="38487"/>
                  <a:pt x="2271240" y="50533"/>
                </a:cubicBezTo>
                <a:cubicBezTo>
                  <a:pt x="2287115" y="47120"/>
                  <a:pt x="2298339" y="43793"/>
                  <a:pt x="2304915" y="40552"/>
                </a:cubicBezTo>
                <a:cubicBezTo>
                  <a:pt x="2311490" y="37312"/>
                  <a:pt x="2319441" y="39524"/>
                  <a:pt x="2328770" y="47188"/>
                </a:cubicBezTo>
                <a:cubicBezTo>
                  <a:pt x="2338098" y="54853"/>
                  <a:pt x="2335197" y="60055"/>
                  <a:pt x="2320069" y="62794"/>
                </a:cubicBezTo>
                <a:cubicBezTo>
                  <a:pt x="2304940" y="65533"/>
                  <a:pt x="2288664" y="68882"/>
                  <a:pt x="2271240" y="72839"/>
                </a:cubicBezTo>
                <a:lnTo>
                  <a:pt x="2271240" y="91037"/>
                </a:lnTo>
                <a:cubicBezTo>
                  <a:pt x="2280303" y="88442"/>
                  <a:pt x="2289277" y="85767"/>
                  <a:pt x="2298160" y="83014"/>
                </a:cubicBezTo>
                <a:cubicBezTo>
                  <a:pt x="2307044" y="80260"/>
                  <a:pt x="2314677" y="82214"/>
                  <a:pt x="2321058" y="88875"/>
                </a:cubicBezTo>
                <a:cubicBezTo>
                  <a:pt x="2327439" y="95536"/>
                  <a:pt x="2324579" y="100477"/>
                  <a:pt x="2312475" y="103696"/>
                </a:cubicBezTo>
                <a:cubicBezTo>
                  <a:pt x="2300372" y="106915"/>
                  <a:pt x="2286556" y="110153"/>
                  <a:pt x="2271025" y="113408"/>
                </a:cubicBezTo>
                <a:lnTo>
                  <a:pt x="2269885" y="134230"/>
                </a:lnTo>
                <a:cubicBezTo>
                  <a:pt x="2297891" y="128924"/>
                  <a:pt x="2317394" y="124672"/>
                  <a:pt x="2328393" y="121474"/>
                </a:cubicBezTo>
                <a:cubicBezTo>
                  <a:pt x="2339392" y="118276"/>
                  <a:pt x="2349262" y="120047"/>
                  <a:pt x="2358002" y="126787"/>
                </a:cubicBezTo>
                <a:cubicBezTo>
                  <a:pt x="2366742" y="133527"/>
                  <a:pt x="2369015" y="138041"/>
                  <a:pt x="2364821" y="140328"/>
                </a:cubicBezTo>
                <a:cubicBezTo>
                  <a:pt x="2360626" y="142615"/>
                  <a:pt x="2354399" y="144221"/>
                  <a:pt x="2346139" y="145146"/>
                </a:cubicBezTo>
                <a:cubicBezTo>
                  <a:pt x="2337879" y="146071"/>
                  <a:pt x="2325081" y="147645"/>
                  <a:pt x="2307743" y="149868"/>
                </a:cubicBezTo>
                <a:cubicBezTo>
                  <a:pt x="2290406" y="152091"/>
                  <a:pt x="2270136" y="155059"/>
                  <a:pt x="2246934" y="158773"/>
                </a:cubicBezTo>
                <a:cubicBezTo>
                  <a:pt x="2250619" y="160064"/>
                  <a:pt x="2253587" y="161842"/>
                  <a:pt x="2255839" y="164108"/>
                </a:cubicBezTo>
                <a:cubicBezTo>
                  <a:pt x="2258004" y="168582"/>
                  <a:pt x="2257736" y="171658"/>
                  <a:pt x="2255032" y="173336"/>
                </a:cubicBezTo>
                <a:cubicBezTo>
                  <a:pt x="2252329" y="175013"/>
                  <a:pt x="2252404" y="176978"/>
                  <a:pt x="2255258" y="179229"/>
                </a:cubicBezTo>
                <a:cubicBezTo>
                  <a:pt x="2258112" y="181481"/>
                  <a:pt x="2266745" y="187626"/>
                  <a:pt x="2281156" y="197664"/>
                </a:cubicBezTo>
                <a:cubicBezTo>
                  <a:pt x="2293504" y="183596"/>
                  <a:pt x="2300537" y="174838"/>
                  <a:pt x="2302258" y="171389"/>
                </a:cubicBezTo>
                <a:cubicBezTo>
                  <a:pt x="2303979" y="167940"/>
                  <a:pt x="2305147" y="163584"/>
                  <a:pt x="2305764" y="158321"/>
                </a:cubicBezTo>
                <a:cubicBezTo>
                  <a:pt x="2306381" y="153059"/>
                  <a:pt x="2313827" y="153944"/>
                  <a:pt x="2328103" y="160978"/>
                </a:cubicBezTo>
                <a:cubicBezTo>
                  <a:pt x="2342378" y="168012"/>
                  <a:pt x="2344458" y="174020"/>
                  <a:pt x="2334341" y="179004"/>
                </a:cubicBezTo>
                <a:cubicBezTo>
                  <a:pt x="2324224" y="183987"/>
                  <a:pt x="2310389" y="193082"/>
                  <a:pt x="2292837" y="206289"/>
                </a:cubicBezTo>
                <a:cubicBezTo>
                  <a:pt x="2301527" y="211696"/>
                  <a:pt x="2310858" y="217801"/>
                  <a:pt x="2320832" y="224605"/>
                </a:cubicBezTo>
                <a:cubicBezTo>
                  <a:pt x="2330806" y="231410"/>
                  <a:pt x="2342805" y="238103"/>
                  <a:pt x="2356830" y="244685"/>
                </a:cubicBezTo>
                <a:cubicBezTo>
                  <a:pt x="2370854" y="251267"/>
                  <a:pt x="2385388" y="255498"/>
                  <a:pt x="2400431" y="257376"/>
                </a:cubicBezTo>
                <a:cubicBezTo>
                  <a:pt x="2415474" y="259255"/>
                  <a:pt x="2423347" y="261822"/>
                  <a:pt x="2424049" y="265077"/>
                </a:cubicBezTo>
                <a:cubicBezTo>
                  <a:pt x="2424752" y="268332"/>
                  <a:pt x="2417596" y="271200"/>
                  <a:pt x="2402582" y="273681"/>
                </a:cubicBezTo>
                <a:cubicBezTo>
                  <a:pt x="2387568" y="276162"/>
                  <a:pt x="2374751" y="277861"/>
                  <a:pt x="2364132" y="278779"/>
                </a:cubicBezTo>
                <a:cubicBezTo>
                  <a:pt x="2353513" y="279697"/>
                  <a:pt x="2344124" y="277058"/>
                  <a:pt x="2335965" y="270863"/>
                </a:cubicBezTo>
                <a:cubicBezTo>
                  <a:pt x="2327805" y="264668"/>
                  <a:pt x="2316527" y="255050"/>
                  <a:pt x="2302129" y="242007"/>
                </a:cubicBezTo>
                <a:cubicBezTo>
                  <a:pt x="2287731" y="228965"/>
                  <a:pt x="2267576" y="210190"/>
                  <a:pt x="2241664" y="185683"/>
                </a:cubicBezTo>
                <a:lnTo>
                  <a:pt x="2228047" y="200051"/>
                </a:lnTo>
                <a:cubicBezTo>
                  <a:pt x="2240638" y="206132"/>
                  <a:pt x="2245779" y="211330"/>
                  <a:pt x="2243471" y="215646"/>
                </a:cubicBezTo>
                <a:cubicBezTo>
                  <a:pt x="2241162" y="219963"/>
                  <a:pt x="2239581" y="225767"/>
                  <a:pt x="2238727" y="233059"/>
                </a:cubicBezTo>
                <a:cubicBezTo>
                  <a:pt x="2237874" y="240351"/>
                  <a:pt x="2237623" y="247299"/>
                  <a:pt x="2237975" y="253902"/>
                </a:cubicBezTo>
                <a:cubicBezTo>
                  <a:pt x="2238326" y="260506"/>
                  <a:pt x="2244378" y="260789"/>
                  <a:pt x="2256129" y="254752"/>
                </a:cubicBezTo>
                <a:cubicBezTo>
                  <a:pt x="2267881" y="248715"/>
                  <a:pt x="2277837" y="243764"/>
                  <a:pt x="2285996" y="239899"/>
                </a:cubicBezTo>
                <a:cubicBezTo>
                  <a:pt x="2294156" y="236035"/>
                  <a:pt x="2295289" y="238028"/>
                  <a:pt x="2289395" y="245879"/>
                </a:cubicBezTo>
                <a:cubicBezTo>
                  <a:pt x="2283501" y="253730"/>
                  <a:pt x="2273678" y="263424"/>
                  <a:pt x="2259926" y="274961"/>
                </a:cubicBezTo>
                <a:cubicBezTo>
                  <a:pt x="2246174" y="286498"/>
                  <a:pt x="2237114" y="296099"/>
                  <a:pt x="2232747" y="303763"/>
                </a:cubicBezTo>
                <a:cubicBezTo>
                  <a:pt x="2228381" y="311428"/>
                  <a:pt x="2223308" y="312604"/>
                  <a:pt x="2217529" y="307291"/>
                </a:cubicBezTo>
                <a:cubicBezTo>
                  <a:pt x="2211750" y="301978"/>
                  <a:pt x="2207756" y="297805"/>
                  <a:pt x="2205548" y="294772"/>
                </a:cubicBezTo>
                <a:cubicBezTo>
                  <a:pt x="2203339" y="291739"/>
                  <a:pt x="2204713" y="285745"/>
                  <a:pt x="2209667" y="276789"/>
                </a:cubicBezTo>
                <a:cubicBezTo>
                  <a:pt x="2214621" y="267834"/>
                  <a:pt x="2217321" y="255222"/>
                  <a:pt x="2217766" y="238953"/>
                </a:cubicBezTo>
                <a:cubicBezTo>
                  <a:pt x="2218210" y="222684"/>
                  <a:pt x="2218203" y="212570"/>
                  <a:pt x="2217744" y="208613"/>
                </a:cubicBezTo>
                <a:cubicBezTo>
                  <a:pt x="2189938" y="238039"/>
                  <a:pt x="2163079" y="256419"/>
                  <a:pt x="2137166" y="263754"/>
                </a:cubicBezTo>
                <a:cubicBezTo>
                  <a:pt x="2111254" y="271089"/>
                  <a:pt x="2108138" y="268375"/>
                  <a:pt x="2127820" y="255613"/>
                </a:cubicBezTo>
                <a:cubicBezTo>
                  <a:pt x="2147502" y="242850"/>
                  <a:pt x="2169116" y="225147"/>
                  <a:pt x="2192663" y="202504"/>
                </a:cubicBezTo>
                <a:cubicBezTo>
                  <a:pt x="2209000" y="186823"/>
                  <a:pt x="2219687" y="175191"/>
                  <a:pt x="2224723" y="167608"/>
                </a:cubicBezTo>
                <a:lnTo>
                  <a:pt x="2227430" y="162256"/>
                </a:lnTo>
                <a:lnTo>
                  <a:pt x="2197452" y="169120"/>
                </a:lnTo>
                <a:cubicBezTo>
                  <a:pt x="2188814" y="171142"/>
                  <a:pt x="2182811" y="172604"/>
                  <a:pt x="2179445" y="173508"/>
                </a:cubicBezTo>
                <a:cubicBezTo>
                  <a:pt x="2172712" y="175315"/>
                  <a:pt x="2164255" y="172454"/>
                  <a:pt x="2154074" y="164925"/>
                </a:cubicBezTo>
                <a:cubicBezTo>
                  <a:pt x="2143892" y="157396"/>
                  <a:pt x="2145219" y="153338"/>
                  <a:pt x="2158053" y="152750"/>
                </a:cubicBezTo>
                <a:cubicBezTo>
                  <a:pt x="2170887" y="152162"/>
                  <a:pt x="2199561" y="147581"/>
                  <a:pt x="2244073" y="139005"/>
                </a:cubicBezTo>
                <a:lnTo>
                  <a:pt x="2244073" y="118183"/>
                </a:lnTo>
                <a:cubicBezTo>
                  <a:pt x="2235469" y="119990"/>
                  <a:pt x="2227596" y="121342"/>
                  <a:pt x="2220454" y="122238"/>
                </a:cubicBezTo>
                <a:cubicBezTo>
                  <a:pt x="2213313" y="123134"/>
                  <a:pt x="2205791" y="121184"/>
                  <a:pt x="2197890" y="116387"/>
                </a:cubicBezTo>
                <a:cubicBezTo>
                  <a:pt x="2189989" y="111590"/>
                  <a:pt x="2191681" y="107994"/>
                  <a:pt x="2202967" y="105600"/>
                </a:cubicBezTo>
                <a:cubicBezTo>
                  <a:pt x="2214252" y="103205"/>
                  <a:pt x="2227954" y="99993"/>
                  <a:pt x="2244073" y="95963"/>
                </a:cubicBezTo>
                <a:lnTo>
                  <a:pt x="2244073" y="76346"/>
                </a:lnTo>
                <a:cubicBezTo>
                  <a:pt x="2232084" y="78095"/>
                  <a:pt x="2221820" y="80106"/>
                  <a:pt x="2213281" y="82379"/>
                </a:cubicBezTo>
                <a:cubicBezTo>
                  <a:pt x="2204741" y="84652"/>
                  <a:pt x="2196040" y="82903"/>
                  <a:pt x="2187178" y="77131"/>
                </a:cubicBezTo>
                <a:cubicBezTo>
                  <a:pt x="2178316" y="71359"/>
                  <a:pt x="2181643" y="66834"/>
                  <a:pt x="2197159" y="63558"/>
                </a:cubicBezTo>
                <a:cubicBezTo>
                  <a:pt x="2212675" y="60281"/>
                  <a:pt x="2228313" y="57531"/>
                  <a:pt x="2244073" y="55309"/>
                </a:cubicBezTo>
                <a:cubicBezTo>
                  <a:pt x="2244073" y="45371"/>
                  <a:pt x="2243642" y="37157"/>
                  <a:pt x="2242782" y="30668"/>
                </a:cubicBezTo>
                <a:cubicBezTo>
                  <a:pt x="2241922" y="24179"/>
                  <a:pt x="2240122" y="17769"/>
                  <a:pt x="2237383" y="11438"/>
                </a:cubicBezTo>
                <a:cubicBezTo>
                  <a:pt x="2234644" y="5107"/>
                  <a:pt x="2238075" y="2884"/>
                  <a:pt x="2247676" y="4770"/>
                </a:cubicBezTo>
                <a:close/>
                <a:moveTo>
                  <a:pt x="533099" y="3"/>
                </a:moveTo>
                <a:cubicBezTo>
                  <a:pt x="536934" y="91"/>
                  <a:pt x="543024" y="2228"/>
                  <a:pt x="551370" y="6416"/>
                </a:cubicBezTo>
                <a:cubicBezTo>
                  <a:pt x="565380" y="15608"/>
                  <a:pt x="569359" y="22265"/>
                  <a:pt x="563308" y="26388"/>
                </a:cubicBezTo>
                <a:cubicBezTo>
                  <a:pt x="557256" y="30511"/>
                  <a:pt x="549305" y="36383"/>
                  <a:pt x="539453" y="44005"/>
                </a:cubicBezTo>
                <a:cubicBezTo>
                  <a:pt x="529601" y="51627"/>
                  <a:pt x="518430" y="58248"/>
                  <a:pt x="505940" y="63870"/>
                </a:cubicBezTo>
                <a:lnTo>
                  <a:pt x="501521" y="65540"/>
                </a:lnTo>
                <a:lnTo>
                  <a:pt x="527525" y="60084"/>
                </a:lnTo>
                <a:cubicBezTo>
                  <a:pt x="534230" y="58291"/>
                  <a:pt x="541145" y="56703"/>
                  <a:pt x="548272" y="55319"/>
                </a:cubicBezTo>
                <a:cubicBezTo>
                  <a:pt x="555399" y="53935"/>
                  <a:pt x="562100" y="56506"/>
                  <a:pt x="568374" y="63031"/>
                </a:cubicBezTo>
                <a:cubicBezTo>
                  <a:pt x="574647" y="69555"/>
                  <a:pt x="572256" y="74750"/>
                  <a:pt x="561200" y="78615"/>
                </a:cubicBezTo>
                <a:cubicBezTo>
                  <a:pt x="550144" y="82480"/>
                  <a:pt x="535875" y="85136"/>
                  <a:pt x="518394" y="86584"/>
                </a:cubicBezTo>
                <a:cubicBezTo>
                  <a:pt x="528304" y="87832"/>
                  <a:pt x="532337" y="91320"/>
                  <a:pt x="530494" y="97049"/>
                </a:cubicBezTo>
                <a:cubicBezTo>
                  <a:pt x="528651" y="102778"/>
                  <a:pt x="527289" y="109601"/>
                  <a:pt x="526407" y="117516"/>
                </a:cubicBezTo>
                <a:cubicBezTo>
                  <a:pt x="525966" y="121474"/>
                  <a:pt x="525417" y="126196"/>
                  <a:pt x="524759" y="131681"/>
                </a:cubicBezTo>
                <a:lnTo>
                  <a:pt x="524009" y="137795"/>
                </a:lnTo>
                <a:lnTo>
                  <a:pt x="525998" y="134972"/>
                </a:lnTo>
                <a:cubicBezTo>
                  <a:pt x="532072" y="128168"/>
                  <a:pt x="539044" y="120004"/>
                  <a:pt x="546917" y="110482"/>
                </a:cubicBezTo>
                <a:cubicBezTo>
                  <a:pt x="554790" y="100961"/>
                  <a:pt x="558052" y="93088"/>
                  <a:pt x="556704" y="86864"/>
                </a:cubicBezTo>
                <a:cubicBezTo>
                  <a:pt x="555356" y="80640"/>
                  <a:pt x="562706" y="81336"/>
                  <a:pt x="578752" y="88951"/>
                </a:cubicBezTo>
                <a:cubicBezTo>
                  <a:pt x="592505" y="97067"/>
                  <a:pt x="595641" y="103445"/>
                  <a:pt x="588163" y="108084"/>
                </a:cubicBezTo>
                <a:cubicBezTo>
                  <a:pt x="580685" y="112723"/>
                  <a:pt x="572880" y="117979"/>
                  <a:pt x="564749" y="123851"/>
                </a:cubicBezTo>
                <a:cubicBezTo>
                  <a:pt x="556618" y="129723"/>
                  <a:pt x="546609" y="134746"/>
                  <a:pt x="534721" y="138919"/>
                </a:cubicBezTo>
                <a:cubicBezTo>
                  <a:pt x="528777" y="141006"/>
                  <a:pt x="525078" y="141720"/>
                  <a:pt x="523624" y="141062"/>
                </a:cubicBezTo>
                <a:lnTo>
                  <a:pt x="523613" y="141019"/>
                </a:lnTo>
                <a:lnTo>
                  <a:pt x="522460" y="150427"/>
                </a:lnTo>
                <a:cubicBezTo>
                  <a:pt x="552990" y="147846"/>
                  <a:pt x="575386" y="145401"/>
                  <a:pt x="589647" y="143092"/>
                </a:cubicBezTo>
                <a:cubicBezTo>
                  <a:pt x="603909" y="140783"/>
                  <a:pt x="615320" y="142095"/>
                  <a:pt x="623881" y="147029"/>
                </a:cubicBezTo>
                <a:cubicBezTo>
                  <a:pt x="632442" y="151962"/>
                  <a:pt x="637476" y="157386"/>
                  <a:pt x="638981" y="163301"/>
                </a:cubicBezTo>
                <a:cubicBezTo>
                  <a:pt x="640487" y="169216"/>
                  <a:pt x="637346" y="171948"/>
                  <a:pt x="629560" y="171496"/>
                </a:cubicBezTo>
                <a:cubicBezTo>
                  <a:pt x="621773" y="171045"/>
                  <a:pt x="609168" y="170145"/>
                  <a:pt x="591744" y="168797"/>
                </a:cubicBezTo>
                <a:cubicBezTo>
                  <a:pt x="574321" y="167449"/>
                  <a:pt x="551943" y="167901"/>
                  <a:pt x="524611" y="170152"/>
                </a:cubicBezTo>
                <a:cubicBezTo>
                  <a:pt x="497279" y="172404"/>
                  <a:pt x="474356" y="174429"/>
                  <a:pt x="455843" y="176229"/>
                </a:cubicBezTo>
                <a:cubicBezTo>
                  <a:pt x="437329" y="178028"/>
                  <a:pt x="420730" y="180273"/>
                  <a:pt x="406046" y="182961"/>
                </a:cubicBezTo>
                <a:cubicBezTo>
                  <a:pt x="391362" y="185650"/>
                  <a:pt x="379613" y="187676"/>
                  <a:pt x="370801" y="189038"/>
                </a:cubicBezTo>
                <a:cubicBezTo>
                  <a:pt x="361989" y="190400"/>
                  <a:pt x="353765" y="186328"/>
                  <a:pt x="346129" y="176820"/>
                </a:cubicBezTo>
                <a:cubicBezTo>
                  <a:pt x="338493" y="167313"/>
                  <a:pt x="338539" y="163240"/>
                  <a:pt x="346269" y="164602"/>
                </a:cubicBezTo>
                <a:cubicBezTo>
                  <a:pt x="353998" y="165965"/>
                  <a:pt x="368206" y="165768"/>
                  <a:pt x="388891" y="164011"/>
                </a:cubicBezTo>
                <a:cubicBezTo>
                  <a:pt x="409577" y="162254"/>
                  <a:pt x="430647" y="160135"/>
                  <a:pt x="452100" y="157655"/>
                </a:cubicBezTo>
                <a:cubicBezTo>
                  <a:pt x="452100" y="137894"/>
                  <a:pt x="451673" y="123500"/>
                  <a:pt x="450820" y="114473"/>
                </a:cubicBezTo>
                <a:cubicBezTo>
                  <a:pt x="449966" y="105445"/>
                  <a:pt x="448048" y="99032"/>
                  <a:pt x="445066" y="95232"/>
                </a:cubicBezTo>
                <a:cubicBezTo>
                  <a:pt x="433178" y="97039"/>
                  <a:pt x="422605" y="95128"/>
                  <a:pt x="413349" y="89499"/>
                </a:cubicBezTo>
                <a:cubicBezTo>
                  <a:pt x="404092" y="83871"/>
                  <a:pt x="404325" y="80709"/>
                  <a:pt x="414048" y="80013"/>
                </a:cubicBezTo>
                <a:cubicBezTo>
                  <a:pt x="423770" y="79318"/>
                  <a:pt x="437153" y="77396"/>
                  <a:pt x="454197" y="74248"/>
                </a:cubicBezTo>
                <a:lnTo>
                  <a:pt x="495783" y="66666"/>
                </a:lnTo>
                <a:lnTo>
                  <a:pt x="494980" y="66663"/>
                </a:lnTo>
                <a:cubicBezTo>
                  <a:pt x="493919" y="65715"/>
                  <a:pt x="495450" y="62887"/>
                  <a:pt x="499573" y="58180"/>
                </a:cubicBezTo>
                <a:cubicBezTo>
                  <a:pt x="507819" y="48766"/>
                  <a:pt x="515017" y="39703"/>
                  <a:pt x="521169" y="30991"/>
                </a:cubicBezTo>
                <a:cubicBezTo>
                  <a:pt x="527321" y="22279"/>
                  <a:pt x="529720" y="13912"/>
                  <a:pt x="528364" y="5889"/>
                </a:cubicBezTo>
                <a:cubicBezTo>
                  <a:pt x="527687" y="1877"/>
                  <a:pt x="529265" y="-85"/>
                  <a:pt x="533099" y="3"/>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1" hangingPunct="1">
              <a:lnSpc>
                <a:spcPct val="12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20" name="TextBox 12"/>
          <p:cNvSpPr txBox="1">
            <a:spLocks noChangeArrowheads="1"/>
          </p:cNvSpPr>
          <p:nvPr/>
        </p:nvSpPr>
        <p:spPr bwMode="auto">
          <a:xfrm>
            <a:off x="3691164" y="2204864"/>
            <a:ext cx="1499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上午</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7</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16" name="矩形 15"/>
          <p:cNvSpPr/>
          <p:nvPr/>
        </p:nvSpPr>
        <p:spPr>
          <a:xfrm>
            <a:off x="2351584" y="2263567"/>
            <a:ext cx="6890126"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7</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21" name="矩形 20"/>
          <p:cNvSpPr/>
          <p:nvPr/>
        </p:nvSpPr>
        <p:spPr>
          <a:xfrm>
            <a:off x="2353081" y="2992331"/>
            <a:ext cx="6890126"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18</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22" name="矩形 21"/>
          <p:cNvSpPr/>
          <p:nvPr/>
        </p:nvSpPr>
        <p:spPr>
          <a:xfrm>
            <a:off x="5014385" y="2338436"/>
            <a:ext cx="4826033"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10</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25</a:t>
            </a:r>
            <a:r>
              <a:rPr kumimoji="0" lang="zh-CN" altLang="en-US" sz="2600" b="1" i="0" u="none" strike="noStrike" kern="1200" cap="none" spc="0" normalizeH="0" baseline="0" noProof="0" dirty="0">
                <a:ln>
                  <a:noFill/>
                </a:ln>
                <a:solidFill>
                  <a:prstClr val="black"/>
                </a:solidFill>
                <a:effectLst/>
                <a:uLnTx/>
                <a:uFillTx/>
                <a:cs typeface="+mn-ea"/>
                <a:sym typeface="+mn-lt"/>
              </a:rPr>
              <a:t>分</a:t>
            </a:r>
            <a:r>
              <a:rPr kumimoji="0" lang="en-US" altLang="zh-CN" sz="2600" b="1" i="0" u="none" strike="noStrike" kern="1200" cap="none" spc="0" normalizeH="0" baseline="0" noProof="0" dirty="0">
                <a:ln>
                  <a:noFill/>
                </a:ln>
                <a:solidFill>
                  <a:prstClr val="black"/>
                </a:solidFill>
                <a:effectLst/>
                <a:uLnTx/>
                <a:uFillTx/>
                <a:cs typeface="+mn-ea"/>
                <a:sym typeface="+mn-lt"/>
              </a:rPr>
              <a:t>______________</a:t>
            </a:r>
          </a:p>
        </p:txBody>
      </p:sp>
      <p:sp>
        <p:nvSpPr>
          <p:cNvPr id="23" name="矩形 22"/>
          <p:cNvSpPr/>
          <p:nvPr/>
        </p:nvSpPr>
        <p:spPr>
          <a:xfrm>
            <a:off x="5663952" y="3017894"/>
            <a:ext cx="4320480" cy="537711"/>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15</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40</a:t>
            </a:r>
            <a:r>
              <a:rPr kumimoji="0" lang="zh-CN" altLang="en-US" sz="2600" b="1" i="0" u="none" strike="noStrike" kern="1200" cap="none" spc="0" normalizeH="0" baseline="0" noProof="0" dirty="0">
                <a:ln>
                  <a:noFill/>
                </a:ln>
                <a:solidFill>
                  <a:prstClr val="black"/>
                </a:solidFill>
                <a:effectLst/>
                <a:uLnTx/>
                <a:uFillTx/>
                <a:cs typeface="+mn-ea"/>
                <a:sym typeface="+mn-lt"/>
              </a:rPr>
              <a:t>分</a:t>
            </a:r>
            <a:r>
              <a:rPr kumimoji="0" lang="en-US" altLang="zh-CN" sz="2600" b="1" i="0" u="none" strike="noStrike" kern="1200" cap="none" spc="0" normalizeH="0" baseline="0" noProof="0" dirty="0">
                <a:ln>
                  <a:noFill/>
                </a:ln>
                <a:solidFill>
                  <a:prstClr val="black"/>
                </a:solidFill>
                <a:effectLst/>
                <a:uLnTx/>
                <a:uFillTx/>
                <a:cs typeface="+mn-ea"/>
                <a:sym typeface="+mn-lt"/>
              </a:rPr>
              <a:t>______________</a:t>
            </a:r>
          </a:p>
        </p:txBody>
      </p:sp>
      <p:sp>
        <p:nvSpPr>
          <p:cNvPr id="24" name="TextBox 12"/>
          <p:cNvSpPr txBox="1">
            <a:spLocks noChangeArrowheads="1"/>
          </p:cNvSpPr>
          <p:nvPr/>
        </p:nvSpPr>
        <p:spPr bwMode="auto">
          <a:xfrm>
            <a:off x="7077939" y="2223952"/>
            <a:ext cx="2492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上午</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10</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25</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分</a:t>
            </a:r>
          </a:p>
        </p:txBody>
      </p:sp>
      <p:sp>
        <p:nvSpPr>
          <p:cNvPr id="26" name="TextBox 12"/>
          <p:cNvSpPr txBox="1">
            <a:spLocks noChangeArrowheads="1"/>
          </p:cNvSpPr>
          <p:nvPr/>
        </p:nvSpPr>
        <p:spPr bwMode="auto">
          <a:xfrm>
            <a:off x="3707670" y="2920613"/>
            <a:ext cx="1499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下午</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6</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27" name="TextBox 12"/>
          <p:cNvSpPr txBox="1">
            <a:spLocks noChangeArrowheads="1"/>
          </p:cNvSpPr>
          <p:nvPr/>
        </p:nvSpPr>
        <p:spPr bwMode="auto">
          <a:xfrm>
            <a:off x="7082144" y="2951875"/>
            <a:ext cx="228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下午</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3</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40</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分</a:t>
            </a:r>
          </a:p>
        </p:txBody>
      </p:sp>
      <p:sp>
        <p:nvSpPr>
          <p:cNvPr id="28" name="圆角矩形 27"/>
          <p:cNvSpPr/>
          <p:nvPr/>
        </p:nvSpPr>
        <p:spPr>
          <a:xfrm>
            <a:off x="1812105" y="4452224"/>
            <a:ext cx="2095204"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24</a:t>
            </a:r>
            <a:r>
              <a:rPr kumimoji="0" lang="zh-CN" altLang="en-US" sz="2800" b="1" i="0" u="none" strike="noStrike" kern="1200" cap="none" spc="0" normalizeH="0" baseline="0" noProof="0" dirty="0">
                <a:ln>
                  <a:noFill/>
                </a:ln>
                <a:solidFill>
                  <a:prstClr val="black"/>
                </a:solidFill>
                <a:effectLst/>
                <a:uLnTx/>
                <a:uFillTx/>
                <a:cs typeface="+mn-ea"/>
                <a:sym typeface="+mn-lt"/>
              </a:rPr>
              <a:t>时计时法</a:t>
            </a:r>
          </a:p>
        </p:txBody>
      </p:sp>
      <p:sp>
        <p:nvSpPr>
          <p:cNvPr id="29" name="右箭头 28"/>
          <p:cNvSpPr/>
          <p:nvPr/>
        </p:nvSpPr>
        <p:spPr>
          <a:xfrm>
            <a:off x="4089400" y="4789829"/>
            <a:ext cx="3347440" cy="22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30" name="圆角矩形 29"/>
          <p:cNvSpPr/>
          <p:nvPr/>
        </p:nvSpPr>
        <p:spPr>
          <a:xfrm>
            <a:off x="7580856" y="4452225"/>
            <a:ext cx="2187552" cy="560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普通计时法</a:t>
            </a:r>
          </a:p>
        </p:txBody>
      </p:sp>
      <p:sp>
        <p:nvSpPr>
          <p:cNvPr id="31" name="矩形 30"/>
          <p:cNvSpPr/>
          <p:nvPr/>
        </p:nvSpPr>
        <p:spPr>
          <a:xfrm>
            <a:off x="4051325" y="4135934"/>
            <a:ext cx="3529531" cy="584775"/>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FF"/>
                </a:solidFill>
                <a:effectLst/>
                <a:uLnTx/>
                <a:uFillTx/>
                <a:cs typeface="+mn-ea"/>
                <a:sym typeface="+mn-lt"/>
              </a:rPr>
              <a:t>加上时间限制词，钟表第一圈的时刻不变，第二圈的时刻减</a:t>
            </a:r>
            <a:r>
              <a:rPr kumimoji="0" lang="en-US" altLang="zh-CN" sz="1600" b="1" i="0" u="none" strike="noStrike" kern="1200" cap="none" spc="0" normalizeH="0" baseline="0" noProof="0" dirty="0">
                <a:ln>
                  <a:noFill/>
                </a:ln>
                <a:solidFill>
                  <a:srgbClr val="0000FF"/>
                </a:solidFill>
                <a:effectLst/>
                <a:uLnTx/>
                <a:uFillTx/>
                <a:cs typeface="+mn-ea"/>
                <a:sym typeface="+mn-lt"/>
              </a:rPr>
              <a:t>12</a:t>
            </a:r>
            <a:r>
              <a:rPr kumimoji="0" lang="zh-CN" altLang="en-US" sz="1600" b="1" i="0" u="none" strike="noStrike" kern="1200" cap="none" spc="0" normalizeH="0" baseline="0" noProof="0" dirty="0">
                <a:ln>
                  <a:noFill/>
                </a:ln>
                <a:solidFill>
                  <a:srgbClr val="0000FF"/>
                </a:solidFill>
                <a:effectLst/>
                <a:uLnTx/>
                <a:uFillTx/>
                <a:cs typeface="+mn-ea"/>
                <a:sym typeface="+mn-lt"/>
              </a:rPr>
              <a:t>。</a:t>
            </a:r>
            <a:endParaRPr kumimoji="0" lang="en-US" altLang="zh-CN" sz="1600" b="1" i="0" u="none" strike="noStrike" kern="1200" cap="none" spc="0" normalizeH="0" baseline="0" noProof="0" dirty="0">
              <a:ln>
                <a:noFill/>
              </a:ln>
              <a:solidFill>
                <a:srgbClr val="0000FF"/>
              </a:solidFill>
              <a:effectLst/>
              <a:uLnTx/>
              <a:uFillTx/>
              <a:cs typeface="+mn-ea"/>
              <a:sym typeface="+mn-lt"/>
            </a:endParaRPr>
          </a:p>
        </p:txBody>
      </p:sp>
      <p:sp>
        <p:nvSpPr>
          <p:cNvPr id="19" name="文本框 18"/>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25" name="图片 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0929" y="4253672"/>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30000"/>
                                  </p:iterate>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dissolv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P spid="21" grpId="0"/>
      <p:bldP spid="22" grpId="0"/>
      <p:bldP spid="23" grpId="0"/>
      <p:bldP spid="24" grpId="0"/>
      <p:bldP spid="26" grpId="0"/>
      <p:bldP spid="27" grpId="0"/>
      <p:bldP spid="28" grpId="0" animBg="1"/>
      <p:bldP spid="29" grpId="0" animBg="1"/>
      <p:bldP spid="30" grpId="0" animBg="1"/>
      <p:bldP spid="31"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3" name="椭圆 62"/>
          <p:cNvSpPr/>
          <p:nvPr/>
        </p:nvSpPr>
        <p:spPr>
          <a:xfrm>
            <a:off x="7266343" y="1543671"/>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01</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grpSp>
        <p:nvGrpSpPr>
          <p:cNvPr id="64" name="组合 63"/>
          <p:cNvGrpSpPr/>
          <p:nvPr/>
        </p:nvGrpSpPr>
        <p:grpSpPr>
          <a:xfrm>
            <a:off x="8052263" y="1529674"/>
            <a:ext cx="1978394" cy="605229"/>
            <a:chOff x="8198421" y="759586"/>
            <a:chExt cx="1653876" cy="737702"/>
          </a:xfrm>
        </p:grpSpPr>
        <p:sp>
          <p:nvSpPr>
            <p:cNvPr id="77" name="文本框 76"/>
            <p:cNvSpPr txBox="1"/>
            <p:nvPr/>
          </p:nvSpPr>
          <p:spPr>
            <a:xfrm>
              <a:off x="8198421" y="759586"/>
              <a:ext cx="1653876" cy="562714"/>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温故知新</a:t>
              </a:r>
            </a:p>
          </p:txBody>
        </p:sp>
        <p:sp>
          <p:nvSpPr>
            <p:cNvPr id="78" name="矩形 77"/>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LEARN FROM THE PAST</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sp>
        <p:nvSpPr>
          <p:cNvPr id="65" name="椭圆 64"/>
          <p:cNvSpPr/>
          <p:nvPr/>
        </p:nvSpPr>
        <p:spPr>
          <a:xfrm>
            <a:off x="7266344" y="2667824"/>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02</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sp>
        <p:nvSpPr>
          <p:cNvPr id="67" name="椭圆 66"/>
          <p:cNvSpPr/>
          <p:nvPr/>
        </p:nvSpPr>
        <p:spPr>
          <a:xfrm>
            <a:off x="7266344" y="3791977"/>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03</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sp>
        <p:nvSpPr>
          <p:cNvPr id="69" name="椭圆 68"/>
          <p:cNvSpPr/>
          <p:nvPr/>
        </p:nvSpPr>
        <p:spPr>
          <a:xfrm>
            <a:off x="7266344" y="4916131"/>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04</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grpSp>
        <p:nvGrpSpPr>
          <p:cNvPr id="24" name="组合 23"/>
          <p:cNvGrpSpPr/>
          <p:nvPr/>
        </p:nvGrpSpPr>
        <p:grpSpPr>
          <a:xfrm>
            <a:off x="8052263" y="2693701"/>
            <a:ext cx="1978394" cy="605229"/>
            <a:chOff x="8198421" y="759586"/>
            <a:chExt cx="1653876" cy="737702"/>
          </a:xfrm>
        </p:grpSpPr>
        <p:sp>
          <p:nvSpPr>
            <p:cNvPr id="25" name="文本框 24"/>
            <p:cNvSpPr txBox="1"/>
            <p:nvPr/>
          </p:nvSpPr>
          <p:spPr>
            <a:xfrm>
              <a:off x="8198421" y="759586"/>
              <a:ext cx="1653876" cy="562715"/>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新知探究</a:t>
              </a:r>
            </a:p>
          </p:txBody>
        </p:sp>
        <p:sp>
          <p:nvSpPr>
            <p:cNvPr id="27" name="矩形 26"/>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NEW INSIGHTS</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grpSp>
        <p:nvGrpSpPr>
          <p:cNvPr id="28" name="组合 27"/>
          <p:cNvGrpSpPr/>
          <p:nvPr/>
        </p:nvGrpSpPr>
        <p:grpSpPr>
          <a:xfrm>
            <a:off x="8052263" y="3816041"/>
            <a:ext cx="1978394" cy="605229"/>
            <a:chOff x="8198421" y="759586"/>
            <a:chExt cx="1653876" cy="737702"/>
          </a:xfrm>
        </p:grpSpPr>
        <p:sp>
          <p:nvSpPr>
            <p:cNvPr id="29" name="文本框 28"/>
            <p:cNvSpPr txBox="1"/>
            <p:nvPr/>
          </p:nvSpPr>
          <p:spPr>
            <a:xfrm>
              <a:off x="8198421" y="759586"/>
              <a:ext cx="1653876" cy="562715"/>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课堂练习</a:t>
              </a:r>
            </a:p>
          </p:txBody>
        </p:sp>
        <p:sp>
          <p:nvSpPr>
            <p:cNvPr id="30" name="矩形 29"/>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CLASS PRACTICE</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grpSp>
        <p:nvGrpSpPr>
          <p:cNvPr id="31" name="组合 30"/>
          <p:cNvGrpSpPr/>
          <p:nvPr/>
        </p:nvGrpSpPr>
        <p:grpSpPr>
          <a:xfrm>
            <a:off x="8052263" y="4942983"/>
            <a:ext cx="1978394" cy="605229"/>
            <a:chOff x="8198421" y="759586"/>
            <a:chExt cx="1653876" cy="737702"/>
          </a:xfrm>
        </p:grpSpPr>
        <p:sp>
          <p:nvSpPr>
            <p:cNvPr id="32" name="文本框 31"/>
            <p:cNvSpPr txBox="1"/>
            <p:nvPr/>
          </p:nvSpPr>
          <p:spPr>
            <a:xfrm>
              <a:off x="8198421" y="759586"/>
              <a:ext cx="1653876" cy="562715"/>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课堂小结</a:t>
              </a:r>
            </a:p>
          </p:txBody>
        </p:sp>
        <p:sp>
          <p:nvSpPr>
            <p:cNvPr id="33" name="矩形 32"/>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CLASS SUMMARY</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0" presetClass="entr" presetSubtype="0" fill="hold" grpId="0" nodeType="withEffect" p14:presetBounceEnd="38000">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14:bounceEnd="38000">
                                          <p:cBhvr>
                                            <p:cTn id="32"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3"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7" grpId="0" animBg="1"/>
          <p:bldP spid="69"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cBhvr>
                                            <p:cTn id="32"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3"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7" grpId="0" animBg="1"/>
          <p:bldP spid="69" grpId="0" animBg="1"/>
          <p:bldP spid="2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第三部分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课堂练习</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447582" y="1493765"/>
            <a:ext cx="7019647"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连一连。</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6" name="圆角矩形 5"/>
          <p:cNvSpPr/>
          <p:nvPr/>
        </p:nvSpPr>
        <p:spPr>
          <a:xfrm>
            <a:off x="3331124" y="2636912"/>
            <a:ext cx="115212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cs typeface="+mn-ea"/>
                <a:sym typeface="+mn-lt"/>
              </a:rPr>
              <a:t>下午</a:t>
            </a:r>
            <a:r>
              <a:rPr kumimoji="0" lang="en-US" altLang="zh-CN" sz="2000" b="1" i="0" u="none" strike="noStrike" kern="1200" cap="none" spc="0" normalizeH="0" baseline="0" noProof="0" dirty="0">
                <a:ln>
                  <a:noFill/>
                </a:ln>
                <a:solidFill>
                  <a:prstClr val="black"/>
                </a:solidFill>
                <a:effectLst/>
                <a:uLnTx/>
                <a:uFillTx/>
                <a:cs typeface="+mn-ea"/>
                <a:sym typeface="+mn-lt"/>
              </a:rPr>
              <a:t>2</a:t>
            </a:r>
            <a:r>
              <a:rPr kumimoji="0" lang="zh-CN" altLang="en-US" sz="2000" b="1" i="0" u="none" strike="noStrike" kern="1200" cap="none" spc="0" normalizeH="0" baseline="0" noProof="0" dirty="0">
                <a:ln>
                  <a:noFill/>
                </a:ln>
                <a:solidFill>
                  <a:prstClr val="black"/>
                </a:solidFill>
                <a:effectLst/>
                <a:uLnTx/>
                <a:uFillTx/>
                <a:cs typeface="+mn-ea"/>
                <a:sym typeface="+mn-lt"/>
              </a:rPr>
              <a:t>时</a:t>
            </a:r>
          </a:p>
        </p:txBody>
      </p:sp>
      <p:sp>
        <p:nvSpPr>
          <p:cNvPr id="18" name="圆角矩形 17"/>
          <p:cNvSpPr/>
          <p:nvPr/>
        </p:nvSpPr>
        <p:spPr>
          <a:xfrm>
            <a:off x="4727848" y="2632679"/>
            <a:ext cx="115212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cs typeface="+mn-ea"/>
                <a:sym typeface="+mn-lt"/>
              </a:rPr>
              <a:t>23</a:t>
            </a:r>
            <a:r>
              <a:rPr kumimoji="0" lang="zh-CN" altLang="en-US" sz="2000" b="1" i="0" u="none" strike="noStrike" kern="1200" cap="none" spc="0" normalizeH="0" baseline="0" noProof="0" dirty="0">
                <a:ln>
                  <a:noFill/>
                </a:ln>
                <a:solidFill>
                  <a:prstClr val="black"/>
                </a:solidFill>
                <a:effectLst/>
                <a:uLnTx/>
                <a:uFillTx/>
                <a:cs typeface="+mn-ea"/>
                <a:sym typeface="+mn-lt"/>
              </a:rPr>
              <a:t>时</a:t>
            </a:r>
          </a:p>
        </p:txBody>
      </p:sp>
      <p:sp>
        <p:nvSpPr>
          <p:cNvPr id="20" name="圆角矩形 19"/>
          <p:cNvSpPr/>
          <p:nvPr/>
        </p:nvSpPr>
        <p:spPr>
          <a:xfrm>
            <a:off x="6124572" y="2632679"/>
            <a:ext cx="115212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cs typeface="+mn-ea"/>
                <a:sym typeface="+mn-lt"/>
              </a:rPr>
              <a:t>上午</a:t>
            </a:r>
            <a:r>
              <a:rPr kumimoji="0" lang="en-US" altLang="zh-CN" sz="2000" b="1" i="0" u="none" strike="noStrike" kern="1200" cap="none" spc="0" normalizeH="0" baseline="0" noProof="0" dirty="0">
                <a:ln>
                  <a:noFill/>
                </a:ln>
                <a:solidFill>
                  <a:prstClr val="black"/>
                </a:solidFill>
                <a:effectLst/>
                <a:uLnTx/>
                <a:uFillTx/>
                <a:cs typeface="+mn-ea"/>
                <a:sym typeface="+mn-lt"/>
              </a:rPr>
              <a:t>8</a:t>
            </a:r>
            <a:r>
              <a:rPr kumimoji="0" lang="zh-CN" altLang="en-US" sz="2000" b="1" i="0" u="none" strike="noStrike" kern="1200" cap="none" spc="0" normalizeH="0" baseline="0" noProof="0" dirty="0">
                <a:ln>
                  <a:noFill/>
                </a:ln>
                <a:solidFill>
                  <a:prstClr val="black"/>
                </a:solidFill>
                <a:effectLst/>
                <a:uLnTx/>
                <a:uFillTx/>
                <a:cs typeface="+mn-ea"/>
                <a:sym typeface="+mn-lt"/>
              </a:rPr>
              <a:t>时</a:t>
            </a:r>
          </a:p>
        </p:txBody>
      </p:sp>
      <p:sp>
        <p:nvSpPr>
          <p:cNvPr id="25" name="圆角矩形 24"/>
          <p:cNvSpPr/>
          <p:nvPr/>
        </p:nvSpPr>
        <p:spPr>
          <a:xfrm>
            <a:off x="7521296" y="2632679"/>
            <a:ext cx="203108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cs typeface="+mn-ea"/>
                <a:sym typeface="+mn-lt"/>
              </a:rPr>
              <a:t>晚上</a:t>
            </a:r>
            <a:r>
              <a:rPr kumimoji="0" lang="en-US" altLang="zh-CN" sz="2000" b="1" i="0" u="none" strike="noStrike" kern="1200" cap="none" spc="0" normalizeH="0" baseline="0" noProof="0" dirty="0">
                <a:ln>
                  <a:noFill/>
                </a:ln>
                <a:solidFill>
                  <a:prstClr val="black"/>
                </a:solidFill>
                <a:effectLst/>
                <a:uLnTx/>
                <a:uFillTx/>
                <a:cs typeface="+mn-ea"/>
                <a:sym typeface="+mn-lt"/>
              </a:rPr>
              <a:t>10</a:t>
            </a:r>
            <a:r>
              <a:rPr kumimoji="0" lang="zh-CN" altLang="en-US" sz="2000" b="1" i="0" u="none" strike="noStrike" kern="1200" cap="none" spc="0" normalizeH="0" baseline="0" noProof="0" dirty="0">
                <a:ln>
                  <a:noFill/>
                </a:ln>
                <a:solidFill>
                  <a:prstClr val="black"/>
                </a:solidFill>
                <a:effectLst/>
                <a:uLnTx/>
                <a:uFillTx/>
                <a:cs typeface="+mn-ea"/>
                <a:sym typeface="+mn-lt"/>
              </a:rPr>
              <a:t>时</a:t>
            </a:r>
            <a:r>
              <a:rPr kumimoji="0" lang="en-US" altLang="zh-CN" sz="2000" b="1" i="0" u="none" strike="noStrike" kern="1200" cap="none" spc="0" normalizeH="0" baseline="0" noProof="0" dirty="0">
                <a:ln>
                  <a:noFill/>
                </a:ln>
                <a:solidFill>
                  <a:prstClr val="black"/>
                </a:solidFill>
                <a:effectLst/>
                <a:uLnTx/>
                <a:uFillTx/>
                <a:cs typeface="+mn-ea"/>
                <a:sym typeface="+mn-lt"/>
              </a:rPr>
              <a:t>30</a:t>
            </a:r>
            <a:r>
              <a:rPr kumimoji="0" lang="zh-CN" altLang="en-US" sz="2000" b="1" i="0" u="none" strike="noStrike" kern="1200" cap="none" spc="0" normalizeH="0" baseline="0" noProof="0" dirty="0">
                <a:ln>
                  <a:noFill/>
                </a:ln>
                <a:solidFill>
                  <a:prstClr val="black"/>
                </a:solidFill>
                <a:effectLst/>
                <a:uLnTx/>
                <a:uFillTx/>
                <a:cs typeface="+mn-ea"/>
                <a:sym typeface="+mn-lt"/>
              </a:rPr>
              <a:t>分</a:t>
            </a:r>
          </a:p>
        </p:txBody>
      </p:sp>
      <p:sp>
        <p:nvSpPr>
          <p:cNvPr id="26" name="圆角矩形 25"/>
          <p:cNvSpPr/>
          <p:nvPr/>
        </p:nvSpPr>
        <p:spPr>
          <a:xfrm>
            <a:off x="3331124" y="4431246"/>
            <a:ext cx="115212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cs typeface="+mn-ea"/>
                <a:sym typeface="+mn-lt"/>
              </a:rPr>
              <a:t>8</a:t>
            </a:r>
            <a:r>
              <a:rPr kumimoji="0" lang="zh-CN" altLang="en-US" sz="2000" b="1" i="0" u="none" strike="noStrike" kern="1200" cap="none" spc="0" normalizeH="0" baseline="0" noProof="0" dirty="0">
                <a:ln>
                  <a:noFill/>
                </a:ln>
                <a:solidFill>
                  <a:prstClr val="black"/>
                </a:solidFill>
                <a:effectLst/>
                <a:uLnTx/>
                <a:uFillTx/>
                <a:cs typeface="+mn-ea"/>
                <a:sym typeface="+mn-lt"/>
              </a:rPr>
              <a:t>时</a:t>
            </a:r>
          </a:p>
        </p:txBody>
      </p:sp>
      <p:sp>
        <p:nvSpPr>
          <p:cNvPr id="27" name="圆角矩形 26"/>
          <p:cNvSpPr/>
          <p:nvPr/>
        </p:nvSpPr>
        <p:spPr>
          <a:xfrm>
            <a:off x="4727848" y="4431246"/>
            <a:ext cx="129614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prstClr val="black"/>
                </a:solidFill>
                <a:effectLst/>
                <a:uLnTx/>
                <a:uFillTx/>
                <a:cs typeface="+mn-ea"/>
                <a:sym typeface="+mn-lt"/>
              </a:rPr>
              <a:t>22</a:t>
            </a:r>
            <a:r>
              <a:rPr kumimoji="0" lang="zh-CN" altLang="en-US" b="1" i="0" u="none" strike="noStrike" kern="1200" cap="none" spc="0" normalizeH="0" baseline="0" noProof="0" dirty="0">
                <a:ln>
                  <a:noFill/>
                </a:ln>
                <a:solidFill>
                  <a:prstClr val="black"/>
                </a:solidFill>
                <a:effectLst/>
                <a:uLnTx/>
                <a:uFillTx/>
                <a:cs typeface="+mn-ea"/>
                <a:sym typeface="+mn-lt"/>
              </a:rPr>
              <a:t>时</a:t>
            </a:r>
            <a:r>
              <a:rPr kumimoji="0" lang="en-US" altLang="zh-CN" b="1" i="0" u="none" strike="noStrike" kern="1200" cap="none" spc="0" normalizeH="0" baseline="0" noProof="0" dirty="0">
                <a:ln>
                  <a:noFill/>
                </a:ln>
                <a:solidFill>
                  <a:prstClr val="black"/>
                </a:solidFill>
                <a:effectLst/>
                <a:uLnTx/>
                <a:uFillTx/>
                <a:cs typeface="+mn-ea"/>
                <a:sym typeface="+mn-lt"/>
              </a:rPr>
              <a:t>30</a:t>
            </a:r>
            <a:r>
              <a:rPr kumimoji="0" lang="zh-CN" altLang="en-US" b="1" i="0" u="none" strike="noStrike" kern="1200" cap="none" spc="0" normalizeH="0" baseline="0" noProof="0" dirty="0">
                <a:ln>
                  <a:noFill/>
                </a:ln>
                <a:solidFill>
                  <a:prstClr val="black"/>
                </a:solidFill>
                <a:effectLst/>
                <a:uLnTx/>
                <a:uFillTx/>
                <a:cs typeface="+mn-ea"/>
                <a:sym typeface="+mn-lt"/>
              </a:rPr>
              <a:t>分</a:t>
            </a:r>
          </a:p>
        </p:txBody>
      </p:sp>
      <p:cxnSp>
        <p:nvCxnSpPr>
          <p:cNvPr id="12" name="直接连接符 11"/>
          <p:cNvCxnSpPr/>
          <p:nvPr/>
        </p:nvCxnSpPr>
        <p:spPr>
          <a:xfrm>
            <a:off x="3907190" y="3140968"/>
            <a:ext cx="4100217" cy="12241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直接连接符 33"/>
          <p:cNvCxnSpPr/>
          <p:nvPr/>
        </p:nvCxnSpPr>
        <p:spPr>
          <a:xfrm>
            <a:off x="5337530" y="3136737"/>
            <a:ext cx="1414878" cy="12945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a:xfrm flipH="1">
            <a:off x="4376283" y="3136737"/>
            <a:ext cx="2274065" cy="1228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直接连接符 36"/>
          <p:cNvCxnSpPr/>
          <p:nvPr/>
        </p:nvCxnSpPr>
        <p:spPr>
          <a:xfrm flipH="1">
            <a:off x="5663952" y="3136737"/>
            <a:ext cx="2343454" cy="1228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281164" y="4431246"/>
            <a:ext cx="132700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cs typeface="+mn-ea"/>
                <a:sym typeface="+mn-lt"/>
              </a:rPr>
              <a:t>晚上</a:t>
            </a:r>
            <a:r>
              <a:rPr kumimoji="0" lang="en-US" altLang="zh-CN" sz="2000" b="1" i="0" u="none" strike="noStrike" kern="1200" cap="none" spc="0" normalizeH="0" baseline="0" noProof="0" dirty="0">
                <a:ln>
                  <a:noFill/>
                </a:ln>
                <a:solidFill>
                  <a:prstClr val="black"/>
                </a:solidFill>
                <a:effectLst/>
                <a:uLnTx/>
                <a:uFillTx/>
                <a:cs typeface="+mn-ea"/>
                <a:sym typeface="+mn-lt"/>
              </a:rPr>
              <a:t>11</a:t>
            </a:r>
            <a:r>
              <a:rPr kumimoji="0" lang="zh-CN" altLang="en-US" sz="2000" b="1" i="0" u="none" strike="noStrike" kern="1200" cap="none" spc="0" normalizeH="0" baseline="0" noProof="0" dirty="0">
                <a:ln>
                  <a:noFill/>
                </a:ln>
                <a:solidFill>
                  <a:prstClr val="black"/>
                </a:solidFill>
                <a:effectLst/>
                <a:uLnTx/>
                <a:uFillTx/>
                <a:cs typeface="+mn-ea"/>
                <a:sym typeface="+mn-lt"/>
              </a:rPr>
              <a:t>时</a:t>
            </a:r>
          </a:p>
        </p:txBody>
      </p:sp>
      <p:sp>
        <p:nvSpPr>
          <p:cNvPr id="24" name="圆角矩形 23"/>
          <p:cNvSpPr/>
          <p:nvPr/>
        </p:nvSpPr>
        <p:spPr>
          <a:xfrm>
            <a:off x="7865340" y="4431246"/>
            <a:ext cx="129614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cs typeface="+mn-ea"/>
                <a:sym typeface="+mn-lt"/>
              </a:rPr>
              <a:t>14</a:t>
            </a:r>
            <a:r>
              <a:rPr kumimoji="0" lang="zh-CN" altLang="en-US" sz="2000" b="1" i="0" u="none" strike="noStrike" kern="1200" cap="none" spc="0" normalizeH="0" baseline="0" noProof="0" dirty="0">
                <a:ln>
                  <a:noFill/>
                </a:ln>
                <a:solidFill>
                  <a:prstClr val="black"/>
                </a:solidFill>
                <a:effectLst/>
                <a:uLnTx/>
                <a:uFillTx/>
                <a:cs typeface="+mn-ea"/>
                <a:sym typeface="+mn-lt"/>
              </a:rPr>
              <a:t>时</a:t>
            </a:r>
          </a:p>
        </p:txBody>
      </p:sp>
      <p:sp>
        <p:nvSpPr>
          <p:cNvPr id="16" name="文本框 15"/>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7" name="图片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149" y="4253672"/>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0" grpId="0" animBg="1"/>
      <p:bldP spid="25" grpId="0" animBg="1"/>
      <p:bldP spid="26" grpId="0" animBg="1"/>
      <p:bldP spid="27" grpId="0" animBg="1"/>
      <p:bldP spid="23" grpId="0" animBg="1"/>
      <p:bldP spid="24"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a:off x="2543998" y="1622044"/>
            <a:ext cx="6557301" cy="330956"/>
          </a:xfrm>
          <a:custGeom>
            <a:avLst/>
            <a:gdLst/>
            <a:ahLst/>
            <a:cxnLst/>
            <a:rect l="l" t="t" r="r" b="b"/>
            <a:pathLst>
              <a:path w="6557301" h="330956">
                <a:moveTo>
                  <a:pt x="3988697" y="232276"/>
                </a:moveTo>
                <a:cubicBezTo>
                  <a:pt x="3992680" y="231633"/>
                  <a:pt x="3997082" y="231931"/>
                  <a:pt x="4001904" y="233171"/>
                </a:cubicBezTo>
                <a:cubicBezTo>
                  <a:pt x="4011548" y="235652"/>
                  <a:pt x="4017847" y="240869"/>
                  <a:pt x="4020801" y="248820"/>
                </a:cubicBezTo>
                <a:cubicBezTo>
                  <a:pt x="4023755" y="256772"/>
                  <a:pt x="4023339" y="266720"/>
                  <a:pt x="4019553" y="278666"/>
                </a:cubicBezTo>
                <a:cubicBezTo>
                  <a:pt x="4015767" y="290611"/>
                  <a:pt x="4008891" y="302037"/>
                  <a:pt x="3998925" y="312942"/>
                </a:cubicBezTo>
                <a:cubicBezTo>
                  <a:pt x="3988958" y="323848"/>
                  <a:pt x="3979350" y="329785"/>
                  <a:pt x="3970101" y="330753"/>
                </a:cubicBezTo>
                <a:cubicBezTo>
                  <a:pt x="3960852" y="331721"/>
                  <a:pt x="3959045" y="329236"/>
                  <a:pt x="3964680" y="323300"/>
                </a:cubicBezTo>
                <a:cubicBezTo>
                  <a:pt x="3970316" y="317363"/>
                  <a:pt x="3975511" y="311372"/>
                  <a:pt x="3980265" y="305328"/>
                </a:cubicBezTo>
                <a:cubicBezTo>
                  <a:pt x="3985018" y="299283"/>
                  <a:pt x="3989152" y="292045"/>
                  <a:pt x="3992665" y="283613"/>
                </a:cubicBezTo>
                <a:cubicBezTo>
                  <a:pt x="3986341" y="283613"/>
                  <a:pt x="3981025" y="281996"/>
                  <a:pt x="3976715" y="278762"/>
                </a:cubicBezTo>
                <a:cubicBezTo>
                  <a:pt x="3972406" y="275529"/>
                  <a:pt x="3969488" y="271298"/>
                  <a:pt x="3967961" y="266071"/>
                </a:cubicBezTo>
                <a:cubicBezTo>
                  <a:pt x="3966433" y="260844"/>
                  <a:pt x="3966154" y="255962"/>
                  <a:pt x="3967122" y="251423"/>
                </a:cubicBezTo>
                <a:cubicBezTo>
                  <a:pt x="3968090" y="246884"/>
                  <a:pt x="3971718" y="242087"/>
                  <a:pt x="3978006" y="237032"/>
                </a:cubicBezTo>
                <a:cubicBezTo>
                  <a:pt x="3981150" y="234505"/>
                  <a:pt x="3984714" y="232920"/>
                  <a:pt x="3988697" y="232276"/>
                </a:cubicBezTo>
                <a:close/>
                <a:moveTo>
                  <a:pt x="1149338" y="222094"/>
                </a:moveTo>
                <a:cubicBezTo>
                  <a:pt x="1145966" y="222284"/>
                  <a:pt x="1142687" y="223563"/>
                  <a:pt x="1139500" y="225933"/>
                </a:cubicBezTo>
                <a:cubicBezTo>
                  <a:pt x="1133125" y="230673"/>
                  <a:pt x="1129938" y="236989"/>
                  <a:pt x="1129938" y="244884"/>
                </a:cubicBezTo>
                <a:cubicBezTo>
                  <a:pt x="1129938" y="252778"/>
                  <a:pt x="1133488" y="258704"/>
                  <a:pt x="1140586" y="262662"/>
                </a:cubicBezTo>
                <a:cubicBezTo>
                  <a:pt x="1147684" y="266620"/>
                  <a:pt x="1154632" y="266419"/>
                  <a:pt x="1161430" y="262060"/>
                </a:cubicBezTo>
                <a:cubicBezTo>
                  <a:pt x="1168227" y="257686"/>
                  <a:pt x="1171421" y="251376"/>
                  <a:pt x="1171013" y="243131"/>
                </a:cubicBezTo>
                <a:cubicBezTo>
                  <a:pt x="1170604" y="234885"/>
                  <a:pt x="1166843" y="228773"/>
                  <a:pt x="1159730" y="224793"/>
                </a:cubicBezTo>
                <a:cubicBezTo>
                  <a:pt x="1156174" y="222803"/>
                  <a:pt x="1152710" y="221904"/>
                  <a:pt x="1149338" y="222094"/>
                </a:cubicBezTo>
                <a:close/>
                <a:moveTo>
                  <a:pt x="1151820" y="199174"/>
                </a:moveTo>
                <a:cubicBezTo>
                  <a:pt x="1157341" y="199296"/>
                  <a:pt x="1162985" y="200569"/>
                  <a:pt x="1168754" y="202992"/>
                </a:cubicBezTo>
                <a:cubicBezTo>
                  <a:pt x="1180291" y="207839"/>
                  <a:pt x="1187952" y="215519"/>
                  <a:pt x="1191738" y="226030"/>
                </a:cubicBezTo>
                <a:cubicBezTo>
                  <a:pt x="1195523" y="236541"/>
                  <a:pt x="1195968" y="246938"/>
                  <a:pt x="1193071" y="257220"/>
                </a:cubicBezTo>
                <a:cubicBezTo>
                  <a:pt x="1190174" y="267502"/>
                  <a:pt x="1184754" y="275371"/>
                  <a:pt x="1176809" y="280827"/>
                </a:cubicBezTo>
                <a:cubicBezTo>
                  <a:pt x="1168865" y="286284"/>
                  <a:pt x="1159425" y="289012"/>
                  <a:pt x="1148491" y="289012"/>
                </a:cubicBezTo>
                <a:cubicBezTo>
                  <a:pt x="1137557" y="289012"/>
                  <a:pt x="1127655" y="284574"/>
                  <a:pt x="1118785" y="275697"/>
                </a:cubicBezTo>
                <a:cubicBezTo>
                  <a:pt x="1109916" y="266821"/>
                  <a:pt x="1105481" y="257277"/>
                  <a:pt x="1105481" y="247067"/>
                </a:cubicBezTo>
                <a:cubicBezTo>
                  <a:pt x="1105481" y="236857"/>
                  <a:pt x="1107869" y="227926"/>
                  <a:pt x="1112644" y="220276"/>
                </a:cubicBezTo>
                <a:cubicBezTo>
                  <a:pt x="1117420" y="212625"/>
                  <a:pt x="1125081" y="206620"/>
                  <a:pt x="1135628" y="202261"/>
                </a:cubicBezTo>
                <a:cubicBezTo>
                  <a:pt x="1140902" y="200081"/>
                  <a:pt x="1146299" y="199052"/>
                  <a:pt x="1151820" y="199174"/>
                </a:cubicBezTo>
                <a:close/>
                <a:moveTo>
                  <a:pt x="945590" y="194025"/>
                </a:moveTo>
                <a:cubicBezTo>
                  <a:pt x="947801" y="193966"/>
                  <a:pt x="950880" y="194639"/>
                  <a:pt x="954827" y="196045"/>
                </a:cubicBezTo>
                <a:cubicBezTo>
                  <a:pt x="970616" y="201666"/>
                  <a:pt x="981665" y="207660"/>
                  <a:pt x="987974" y="214027"/>
                </a:cubicBezTo>
                <a:cubicBezTo>
                  <a:pt x="994284" y="220394"/>
                  <a:pt x="996543" y="228410"/>
                  <a:pt x="994750" y="238076"/>
                </a:cubicBezTo>
                <a:cubicBezTo>
                  <a:pt x="992958" y="247741"/>
                  <a:pt x="987429" y="248928"/>
                  <a:pt x="978166" y="241636"/>
                </a:cubicBezTo>
                <a:cubicBezTo>
                  <a:pt x="968902" y="234344"/>
                  <a:pt x="959222" y="225241"/>
                  <a:pt x="949127" y="214328"/>
                </a:cubicBezTo>
                <a:cubicBezTo>
                  <a:pt x="940135" y="200970"/>
                  <a:pt x="938956" y="194203"/>
                  <a:pt x="945590" y="194025"/>
                </a:cubicBezTo>
                <a:close/>
                <a:moveTo>
                  <a:pt x="4518345" y="187096"/>
                </a:moveTo>
                <a:cubicBezTo>
                  <a:pt x="4509920" y="188444"/>
                  <a:pt x="4495419" y="191133"/>
                  <a:pt x="4474841" y="195163"/>
                </a:cubicBezTo>
                <a:lnTo>
                  <a:pt x="4474841" y="217318"/>
                </a:lnTo>
                <a:cubicBezTo>
                  <a:pt x="4481982" y="216530"/>
                  <a:pt x="4490202" y="214081"/>
                  <a:pt x="4499502" y="209973"/>
                </a:cubicBezTo>
                <a:cubicBezTo>
                  <a:pt x="4508802" y="205864"/>
                  <a:pt x="4516915" y="207409"/>
                  <a:pt x="4523841" y="214608"/>
                </a:cubicBezTo>
                <a:cubicBezTo>
                  <a:pt x="4530767" y="221807"/>
                  <a:pt x="4526609" y="227009"/>
                  <a:pt x="4511365" y="230214"/>
                </a:cubicBezTo>
                <a:cubicBezTo>
                  <a:pt x="4496122" y="233419"/>
                  <a:pt x="4483947" y="234570"/>
                  <a:pt x="4474841" y="233666"/>
                </a:cubicBezTo>
                <a:lnTo>
                  <a:pt x="4474841" y="259156"/>
                </a:lnTo>
                <a:cubicBezTo>
                  <a:pt x="4488335" y="257478"/>
                  <a:pt x="4499968" y="255259"/>
                  <a:pt x="4509741" y="252498"/>
                </a:cubicBezTo>
                <a:cubicBezTo>
                  <a:pt x="4519514" y="249738"/>
                  <a:pt x="4526688" y="250605"/>
                  <a:pt x="4531262" y="255101"/>
                </a:cubicBezTo>
                <a:cubicBezTo>
                  <a:pt x="4535837" y="259597"/>
                  <a:pt x="4537902" y="253000"/>
                  <a:pt x="4537457" y="235312"/>
                </a:cubicBezTo>
                <a:cubicBezTo>
                  <a:pt x="4537013" y="217623"/>
                  <a:pt x="4535822" y="204828"/>
                  <a:pt x="4533886" y="196927"/>
                </a:cubicBezTo>
                <a:cubicBezTo>
                  <a:pt x="4531951" y="189025"/>
                  <a:pt x="4526770" y="185748"/>
                  <a:pt x="4518345" y="187096"/>
                </a:cubicBezTo>
                <a:close/>
                <a:moveTo>
                  <a:pt x="4533123" y="162591"/>
                </a:moveTo>
                <a:cubicBezTo>
                  <a:pt x="4535873" y="162497"/>
                  <a:pt x="4538992" y="163062"/>
                  <a:pt x="4542480" y="164285"/>
                </a:cubicBezTo>
                <a:cubicBezTo>
                  <a:pt x="4549456" y="166730"/>
                  <a:pt x="4555673" y="170548"/>
                  <a:pt x="4561129" y="175739"/>
                </a:cubicBezTo>
                <a:cubicBezTo>
                  <a:pt x="4566586" y="180930"/>
                  <a:pt x="4567966" y="185967"/>
                  <a:pt x="4565270" y="190850"/>
                </a:cubicBezTo>
                <a:cubicBezTo>
                  <a:pt x="4562574" y="195733"/>
                  <a:pt x="4561226" y="201881"/>
                  <a:pt x="4561226" y="209295"/>
                </a:cubicBezTo>
                <a:cubicBezTo>
                  <a:pt x="4561226" y="217498"/>
                  <a:pt x="4562352" y="230207"/>
                  <a:pt x="4564603" y="247422"/>
                </a:cubicBezTo>
                <a:cubicBezTo>
                  <a:pt x="4566854" y="264637"/>
                  <a:pt x="4564793" y="280372"/>
                  <a:pt x="4558419" y="294626"/>
                </a:cubicBezTo>
                <a:cubicBezTo>
                  <a:pt x="4552045" y="308881"/>
                  <a:pt x="4546674" y="311369"/>
                  <a:pt x="4542308" y="302090"/>
                </a:cubicBezTo>
                <a:cubicBezTo>
                  <a:pt x="4537941" y="292812"/>
                  <a:pt x="4534209" y="282602"/>
                  <a:pt x="4531112" y="271460"/>
                </a:cubicBezTo>
                <a:cubicBezTo>
                  <a:pt x="4504683" y="275059"/>
                  <a:pt x="4485567" y="276859"/>
                  <a:pt x="4473765" y="276859"/>
                </a:cubicBezTo>
                <a:cubicBezTo>
                  <a:pt x="4467613" y="291256"/>
                  <a:pt x="4461952" y="293605"/>
                  <a:pt x="4456783" y="283903"/>
                </a:cubicBezTo>
                <a:cubicBezTo>
                  <a:pt x="4451613" y="274202"/>
                  <a:pt x="4449480" y="264512"/>
                  <a:pt x="4450383" y="254832"/>
                </a:cubicBezTo>
                <a:cubicBezTo>
                  <a:pt x="4451287" y="245153"/>
                  <a:pt x="4451298" y="233114"/>
                  <a:pt x="4450416" y="218716"/>
                </a:cubicBezTo>
                <a:cubicBezTo>
                  <a:pt x="4449534" y="204319"/>
                  <a:pt x="4447282" y="193288"/>
                  <a:pt x="4443661" y="185623"/>
                </a:cubicBezTo>
                <a:cubicBezTo>
                  <a:pt x="4440040" y="177958"/>
                  <a:pt x="4441718" y="175029"/>
                  <a:pt x="4448695" y="176836"/>
                </a:cubicBezTo>
                <a:cubicBezTo>
                  <a:pt x="4455671" y="178643"/>
                  <a:pt x="4460759" y="179546"/>
                  <a:pt x="4463956" y="179546"/>
                </a:cubicBezTo>
                <a:cubicBezTo>
                  <a:pt x="4468258" y="179546"/>
                  <a:pt x="4474977" y="178714"/>
                  <a:pt x="4484112" y="177051"/>
                </a:cubicBezTo>
                <a:cubicBezTo>
                  <a:pt x="4508002" y="171731"/>
                  <a:pt x="4521959" y="167662"/>
                  <a:pt x="4525981" y="164844"/>
                </a:cubicBezTo>
                <a:cubicBezTo>
                  <a:pt x="4527993" y="163435"/>
                  <a:pt x="4530373" y="162684"/>
                  <a:pt x="4533123" y="162591"/>
                </a:cubicBezTo>
                <a:close/>
                <a:moveTo>
                  <a:pt x="4820955" y="150979"/>
                </a:moveTo>
                <a:cubicBezTo>
                  <a:pt x="4823274" y="151290"/>
                  <a:pt x="4826078" y="151925"/>
                  <a:pt x="4829369" y="152884"/>
                </a:cubicBezTo>
                <a:cubicBezTo>
                  <a:pt x="4842534" y="156720"/>
                  <a:pt x="4852009" y="162532"/>
                  <a:pt x="4857795" y="170318"/>
                </a:cubicBezTo>
                <a:cubicBezTo>
                  <a:pt x="4863582" y="178105"/>
                  <a:pt x="4865008" y="187684"/>
                  <a:pt x="4862076" y="199056"/>
                </a:cubicBezTo>
                <a:cubicBezTo>
                  <a:pt x="4859144" y="210428"/>
                  <a:pt x="4849898" y="207746"/>
                  <a:pt x="4834338" y="191011"/>
                </a:cubicBezTo>
                <a:cubicBezTo>
                  <a:pt x="4822651" y="174821"/>
                  <a:pt x="4815610" y="163460"/>
                  <a:pt x="4813215" y="156928"/>
                </a:cubicBezTo>
                <a:cubicBezTo>
                  <a:pt x="4811419" y="152029"/>
                  <a:pt x="4813999" y="150046"/>
                  <a:pt x="4820955" y="150979"/>
                </a:cubicBezTo>
                <a:close/>
                <a:moveTo>
                  <a:pt x="2315880" y="150979"/>
                </a:moveTo>
                <a:cubicBezTo>
                  <a:pt x="2318198" y="151290"/>
                  <a:pt x="2321003" y="151925"/>
                  <a:pt x="2324294" y="152884"/>
                </a:cubicBezTo>
                <a:cubicBezTo>
                  <a:pt x="2337459" y="156720"/>
                  <a:pt x="2346934" y="162532"/>
                  <a:pt x="2352720" y="170318"/>
                </a:cubicBezTo>
                <a:cubicBezTo>
                  <a:pt x="2358507" y="178105"/>
                  <a:pt x="2359933" y="187684"/>
                  <a:pt x="2357001" y="199056"/>
                </a:cubicBezTo>
                <a:cubicBezTo>
                  <a:pt x="2354068" y="210428"/>
                  <a:pt x="2344822" y="207746"/>
                  <a:pt x="2329263" y="191011"/>
                </a:cubicBezTo>
                <a:cubicBezTo>
                  <a:pt x="2317576" y="174821"/>
                  <a:pt x="2310535" y="163460"/>
                  <a:pt x="2308140" y="156928"/>
                </a:cubicBezTo>
                <a:cubicBezTo>
                  <a:pt x="2306344" y="152029"/>
                  <a:pt x="2308924" y="150046"/>
                  <a:pt x="2315880" y="150979"/>
                </a:cubicBezTo>
                <a:close/>
                <a:moveTo>
                  <a:pt x="465338" y="148636"/>
                </a:moveTo>
                <a:cubicBezTo>
                  <a:pt x="461323" y="161901"/>
                  <a:pt x="455816" y="172727"/>
                  <a:pt x="448818" y="181116"/>
                </a:cubicBezTo>
                <a:cubicBezTo>
                  <a:pt x="441820" y="189505"/>
                  <a:pt x="432700" y="196313"/>
                  <a:pt x="421457" y="201540"/>
                </a:cubicBezTo>
                <a:cubicBezTo>
                  <a:pt x="418646" y="202847"/>
                  <a:pt x="416401" y="203713"/>
                  <a:pt x="414721" y="204136"/>
                </a:cubicBezTo>
                <a:lnTo>
                  <a:pt x="412269" y="204098"/>
                </a:lnTo>
                <a:lnTo>
                  <a:pt x="411520" y="228116"/>
                </a:lnTo>
                <a:lnTo>
                  <a:pt x="469960" y="217343"/>
                </a:lnTo>
                <a:lnTo>
                  <a:pt x="466779" y="213651"/>
                </a:lnTo>
                <a:cubicBezTo>
                  <a:pt x="460427" y="203907"/>
                  <a:pt x="458372" y="195521"/>
                  <a:pt x="460617" y="188494"/>
                </a:cubicBezTo>
                <a:cubicBezTo>
                  <a:pt x="462861" y="181468"/>
                  <a:pt x="464435" y="168182"/>
                  <a:pt x="465338" y="148636"/>
                </a:cubicBezTo>
                <a:close/>
                <a:moveTo>
                  <a:pt x="5259751" y="145415"/>
                </a:moveTo>
                <a:cubicBezTo>
                  <a:pt x="5261402" y="145465"/>
                  <a:pt x="5263458" y="145908"/>
                  <a:pt x="5265921" y="146743"/>
                </a:cubicBezTo>
                <a:cubicBezTo>
                  <a:pt x="5275773" y="150084"/>
                  <a:pt x="5283897" y="154386"/>
                  <a:pt x="5290292" y="159649"/>
                </a:cubicBezTo>
                <a:cubicBezTo>
                  <a:pt x="5296688" y="164912"/>
                  <a:pt x="5298029" y="169870"/>
                  <a:pt x="5294315" y="174524"/>
                </a:cubicBezTo>
                <a:cubicBezTo>
                  <a:pt x="5290601" y="179177"/>
                  <a:pt x="5287206" y="189423"/>
                  <a:pt x="5284130" y="205262"/>
                </a:cubicBezTo>
                <a:cubicBezTo>
                  <a:pt x="5281054" y="221100"/>
                  <a:pt x="5278347" y="234860"/>
                  <a:pt x="5276009" y="246540"/>
                </a:cubicBezTo>
                <a:cubicBezTo>
                  <a:pt x="5273672" y="258220"/>
                  <a:pt x="5268201" y="267319"/>
                  <a:pt x="5259597" y="273837"/>
                </a:cubicBezTo>
                <a:cubicBezTo>
                  <a:pt x="5250993" y="280354"/>
                  <a:pt x="5246082" y="279189"/>
                  <a:pt x="5244863" y="270341"/>
                </a:cubicBezTo>
                <a:cubicBezTo>
                  <a:pt x="5243644" y="261493"/>
                  <a:pt x="5243034" y="255119"/>
                  <a:pt x="5243034" y="251219"/>
                </a:cubicBezTo>
                <a:cubicBezTo>
                  <a:pt x="5217251" y="251219"/>
                  <a:pt x="5192105" y="252552"/>
                  <a:pt x="5167597" y="255219"/>
                </a:cubicBezTo>
                <a:cubicBezTo>
                  <a:pt x="5143090" y="257887"/>
                  <a:pt x="5121906" y="260561"/>
                  <a:pt x="5104046" y="263243"/>
                </a:cubicBezTo>
                <a:cubicBezTo>
                  <a:pt x="5086185" y="265924"/>
                  <a:pt x="5072683" y="269990"/>
                  <a:pt x="5063542" y="275439"/>
                </a:cubicBezTo>
                <a:cubicBezTo>
                  <a:pt x="5054400" y="280888"/>
                  <a:pt x="5048531" y="281344"/>
                  <a:pt x="5045935" y="276805"/>
                </a:cubicBezTo>
                <a:cubicBezTo>
                  <a:pt x="5043340" y="272266"/>
                  <a:pt x="5041798" y="267954"/>
                  <a:pt x="5041310" y="263867"/>
                </a:cubicBezTo>
                <a:cubicBezTo>
                  <a:pt x="5040823" y="259780"/>
                  <a:pt x="5041479" y="255234"/>
                  <a:pt x="5043279" y="250229"/>
                </a:cubicBezTo>
                <a:cubicBezTo>
                  <a:pt x="5045079" y="245224"/>
                  <a:pt x="5045756" y="237965"/>
                  <a:pt x="5045311" y="228450"/>
                </a:cubicBezTo>
                <a:cubicBezTo>
                  <a:pt x="5044867" y="218935"/>
                  <a:pt x="5043999" y="210059"/>
                  <a:pt x="5042709" y="201820"/>
                </a:cubicBezTo>
                <a:cubicBezTo>
                  <a:pt x="5041418" y="193582"/>
                  <a:pt x="5037815" y="184881"/>
                  <a:pt x="5031900" y="175717"/>
                </a:cubicBezTo>
                <a:cubicBezTo>
                  <a:pt x="5025985" y="166554"/>
                  <a:pt x="5028290" y="162915"/>
                  <a:pt x="5038815" y="164801"/>
                </a:cubicBezTo>
                <a:cubicBezTo>
                  <a:pt x="5049341" y="166687"/>
                  <a:pt x="5057691" y="169472"/>
                  <a:pt x="5063864" y="173158"/>
                </a:cubicBezTo>
                <a:cubicBezTo>
                  <a:pt x="5070038" y="176843"/>
                  <a:pt x="5072443" y="181202"/>
                  <a:pt x="5071081" y="186236"/>
                </a:cubicBezTo>
                <a:cubicBezTo>
                  <a:pt x="5069719" y="191269"/>
                  <a:pt x="5069260" y="200820"/>
                  <a:pt x="5069704" y="214888"/>
                </a:cubicBezTo>
                <a:cubicBezTo>
                  <a:pt x="5070149" y="228955"/>
                  <a:pt x="5070543" y="237377"/>
                  <a:pt x="5070887" y="240151"/>
                </a:cubicBezTo>
                <a:cubicBezTo>
                  <a:pt x="5071231" y="242926"/>
                  <a:pt x="5079868" y="243432"/>
                  <a:pt x="5096797" y="241668"/>
                </a:cubicBezTo>
                <a:cubicBezTo>
                  <a:pt x="5113725" y="239904"/>
                  <a:pt x="5137139" y="237889"/>
                  <a:pt x="5167038" y="235624"/>
                </a:cubicBezTo>
                <a:cubicBezTo>
                  <a:pt x="5196938" y="233358"/>
                  <a:pt x="5223582" y="231809"/>
                  <a:pt x="5246971" y="230977"/>
                </a:cubicBezTo>
                <a:cubicBezTo>
                  <a:pt x="5250656" y="224367"/>
                  <a:pt x="5253847" y="212453"/>
                  <a:pt x="5256543" y="195238"/>
                </a:cubicBezTo>
                <a:cubicBezTo>
                  <a:pt x="5259239" y="178023"/>
                  <a:pt x="5259013" y="164801"/>
                  <a:pt x="5255865" y="155573"/>
                </a:cubicBezTo>
                <a:cubicBezTo>
                  <a:pt x="5253504" y="148652"/>
                  <a:pt x="5254800" y="145266"/>
                  <a:pt x="5259751" y="145415"/>
                </a:cubicBezTo>
                <a:close/>
                <a:moveTo>
                  <a:pt x="2764201" y="145415"/>
                </a:moveTo>
                <a:cubicBezTo>
                  <a:pt x="2765852" y="145465"/>
                  <a:pt x="2767908" y="145908"/>
                  <a:pt x="2770371" y="146743"/>
                </a:cubicBezTo>
                <a:cubicBezTo>
                  <a:pt x="2780223" y="150084"/>
                  <a:pt x="2788347" y="154386"/>
                  <a:pt x="2794742" y="159649"/>
                </a:cubicBezTo>
                <a:cubicBezTo>
                  <a:pt x="2801138" y="164912"/>
                  <a:pt x="2802479" y="169870"/>
                  <a:pt x="2798765" y="174524"/>
                </a:cubicBezTo>
                <a:cubicBezTo>
                  <a:pt x="2795051" y="179177"/>
                  <a:pt x="2791656" y="189423"/>
                  <a:pt x="2788580" y="205262"/>
                </a:cubicBezTo>
                <a:cubicBezTo>
                  <a:pt x="2785504" y="221100"/>
                  <a:pt x="2782797" y="234860"/>
                  <a:pt x="2780460" y="246540"/>
                </a:cubicBezTo>
                <a:cubicBezTo>
                  <a:pt x="2778122" y="258220"/>
                  <a:pt x="2772651" y="267319"/>
                  <a:pt x="2764047" y="273837"/>
                </a:cubicBezTo>
                <a:cubicBezTo>
                  <a:pt x="2755443" y="280354"/>
                  <a:pt x="2750532" y="279189"/>
                  <a:pt x="2749313" y="270341"/>
                </a:cubicBezTo>
                <a:cubicBezTo>
                  <a:pt x="2748094" y="261493"/>
                  <a:pt x="2747484" y="255119"/>
                  <a:pt x="2747484" y="251219"/>
                </a:cubicBezTo>
                <a:cubicBezTo>
                  <a:pt x="2721701" y="251219"/>
                  <a:pt x="2696555" y="252552"/>
                  <a:pt x="2672048" y="255219"/>
                </a:cubicBezTo>
                <a:cubicBezTo>
                  <a:pt x="2647540" y="257887"/>
                  <a:pt x="2626356" y="260561"/>
                  <a:pt x="2608495" y="263243"/>
                </a:cubicBezTo>
                <a:cubicBezTo>
                  <a:pt x="2590635" y="265924"/>
                  <a:pt x="2577133" y="269990"/>
                  <a:pt x="2567991" y="275439"/>
                </a:cubicBezTo>
                <a:cubicBezTo>
                  <a:pt x="2558850" y="280888"/>
                  <a:pt x="2552981" y="281344"/>
                  <a:pt x="2550385" y="276805"/>
                </a:cubicBezTo>
                <a:cubicBezTo>
                  <a:pt x="2547790" y="272266"/>
                  <a:pt x="2546248" y="267954"/>
                  <a:pt x="2545761" y="263867"/>
                </a:cubicBezTo>
                <a:cubicBezTo>
                  <a:pt x="2545273" y="259780"/>
                  <a:pt x="2545929" y="255234"/>
                  <a:pt x="2547729" y="250229"/>
                </a:cubicBezTo>
                <a:cubicBezTo>
                  <a:pt x="2549528" y="245224"/>
                  <a:pt x="2550206" y="237965"/>
                  <a:pt x="2549761" y="228450"/>
                </a:cubicBezTo>
                <a:cubicBezTo>
                  <a:pt x="2549317" y="218935"/>
                  <a:pt x="2548449" y="210059"/>
                  <a:pt x="2547159" y="201820"/>
                </a:cubicBezTo>
                <a:cubicBezTo>
                  <a:pt x="2545868" y="193582"/>
                  <a:pt x="2542265" y="184881"/>
                  <a:pt x="2536350" y="175717"/>
                </a:cubicBezTo>
                <a:cubicBezTo>
                  <a:pt x="2530434" y="166554"/>
                  <a:pt x="2532740" y="162915"/>
                  <a:pt x="2543265" y="164801"/>
                </a:cubicBezTo>
                <a:cubicBezTo>
                  <a:pt x="2553791" y="166687"/>
                  <a:pt x="2562141" y="169472"/>
                  <a:pt x="2568314" y="173158"/>
                </a:cubicBezTo>
                <a:cubicBezTo>
                  <a:pt x="2574488" y="176843"/>
                  <a:pt x="2576893" y="181202"/>
                  <a:pt x="2575531" y="186236"/>
                </a:cubicBezTo>
                <a:cubicBezTo>
                  <a:pt x="2574168" y="191269"/>
                  <a:pt x="2573710" y="200820"/>
                  <a:pt x="2574154" y="214888"/>
                </a:cubicBezTo>
                <a:cubicBezTo>
                  <a:pt x="2574599" y="228955"/>
                  <a:pt x="2574993" y="237377"/>
                  <a:pt x="2575337" y="240151"/>
                </a:cubicBezTo>
                <a:cubicBezTo>
                  <a:pt x="2575681" y="242926"/>
                  <a:pt x="2584318" y="243432"/>
                  <a:pt x="2601246" y="241668"/>
                </a:cubicBezTo>
                <a:cubicBezTo>
                  <a:pt x="2618175" y="239904"/>
                  <a:pt x="2641589" y="237889"/>
                  <a:pt x="2671488" y="235624"/>
                </a:cubicBezTo>
                <a:cubicBezTo>
                  <a:pt x="2701388" y="233358"/>
                  <a:pt x="2728032" y="231809"/>
                  <a:pt x="2751421" y="230977"/>
                </a:cubicBezTo>
                <a:cubicBezTo>
                  <a:pt x="2755106" y="224367"/>
                  <a:pt x="2758297" y="212453"/>
                  <a:pt x="2760993" y="195238"/>
                </a:cubicBezTo>
                <a:cubicBezTo>
                  <a:pt x="2763689" y="178023"/>
                  <a:pt x="2763463" y="164801"/>
                  <a:pt x="2760315" y="155573"/>
                </a:cubicBezTo>
                <a:cubicBezTo>
                  <a:pt x="2757955" y="148652"/>
                  <a:pt x="2759250" y="145266"/>
                  <a:pt x="2764201" y="145415"/>
                </a:cubicBezTo>
                <a:close/>
                <a:moveTo>
                  <a:pt x="1941805" y="143136"/>
                </a:moveTo>
                <a:cubicBezTo>
                  <a:pt x="1943530" y="142877"/>
                  <a:pt x="1945783" y="143161"/>
                  <a:pt x="1948563" y="143990"/>
                </a:cubicBezTo>
                <a:cubicBezTo>
                  <a:pt x="1959684" y="147302"/>
                  <a:pt x="1968008" y="150970"/>
                  <a:pt x="1973537" y="154992"/>
                </a:cubicBezTo>
                <a:cubicBezTo>
                  <a:pt x="1979065" y="159015"/>
                  <a:pt x="1982306" y="164485"/>
                  <a:pt x="1983259" y="171405"/>
                </a:cubicBezTo>
                <a:cubicBezTo>
                  <a:pt x="1984213" y="178324"/>
                  <a:pt x="1982747" y="184805"/>
                  <a:pt x="1978860" y="190850"/>
                </a:cubicBezTo>
                <a:cubicBezTo>
                  <a:pt x="1974974" y="196894"/>
                  <a:pt x="1969249" y="195625"/>
                  <a:pt x="1961684" y="187043"/>
                </a:cubicBezTo>
                <a:cubicBezTo>
                  <a:pt x="1954120" y="178460"/>
                  <a:pt x="1947068" y="169494"/>
                  <a:pt x="1940529" y="160144"/>
                </a:cubicBezTo>
                <a:cubicBezTo>
                  <a:pt x="1936205" y="149582"/>
                  <a:pt x="1936631" y="143913"/>
                  <a:pt x="1941805" y="143136"/>
                </a:cubicBezTo>
                <a:close/>
                <a:moveTo>
                  <a:pt x="4401563" y="127548"/>
                </a:moveTo>
                <a:cubicBezTo>
                  <a:pt x="4404644" y="128611"/>
                  <a:pt x="4407664" y="130797"/>
                  <a:pt x="4410622" y="134106"/>
                </a:cubicBezTo>
                <a:cubicBezTo>
                  <a:pt x="4416537" y="140724"/>
                  <a:pt x="4406445" y="147474"/>
                  <a:pt x="4380346" y="154358"/>
                </a:cubicBezTo>
                <a:cubicBezTo>
                  <a:pt x="4386656" y="156107"/>
                  <a:pt x="4388455" y="162696"/>
                  <a:pt x="4385745" y="174126"/>
                </a:cubicBezTo>
                <a:cubicBezTo>
                  <a:pt x="4392743" y="170670"/>
                  <a:pt x="4399522" y="168228"/>
                  <a:pt x="4406083" y="166801"/>
                </a:cubicBezTo>
                <a:cubicBezTo>
                  <a:pt x="4412644" y="165374"/>
                  <a:pt x="4417871" y="167436"/>
                  <a:pt x="4421764" y="172986"/>
                </a:cubicBezTo>
                <a:cubicBezTo>
                  <a:pt x="4425657" y="178535"/>
                  <a:pt x="4424220" y="183034"/>
                  <a:pt x="4417451" y="186483"/>
                </a:cubicBezTo>
                <a:cubicBezTo>
                  <a:pt x="4410683" y="189932"/>
                  <a:pt x="4399598" y="194080"/>
                  <a:pt x="4384196" y="198927"/>
                </a:cubicBezTo>
                <a:lnTo>
                  <a:pt x="4381701" y="244314"/>
                </a:lnTo>
                <a:cubicBezTo>
                  <a:pt x="4392356" y="239409"/>
                  <a:pt x="4403570" y="234806"/>
                  <a:pt x="4415343" y="230504"/>
                </a:cubicBezTo>
                <a:cubicBezTo>
                  <a:pt x="4427117" y="226202"/>
                  <a:pt x="4428887" y="228905"/>
                  <a:pt x="4420656" y="238613"/>
                </a:cubicBezTo>
                <a:cubicBezTo>
                  <a:pt x="4412425" y="248322"/>
                  <a:pt x="4403219" y="257163"/>
                  <a:pt x="4393037" y="265136"/>
                </a:cubicBezTo>
                <a:cubicBezTo>
                  <a:pt x="4382855" y="273109"/>
                  <a:pt x="4373401" y="282229"/>
                  <a:pt x="4364676" y="292497"/>
                </a:cubicBezTo>
                <a:cubicBezTo>
                  <a:pt x="4355950" y="302764"/>
                  <a:pt x="4349604" y="301513"/>
                  <a:pt x="4345639" y="288743"/>
                </a:cubicBezTo>
                <a:cubicBezTo>
                  <a:pt x="4341674" y="275973"/>
                  <a:pt x="4343517" y="265935"/>
                  <a:pt x="4351167" y="258629"/>
                </a:cubicBezTo>
                <a:cubicBezTo>
                  <a:pt x="4358817" y="251323"/>
                  <a:pt x="4362643" y="232655"/>
                  <a:pt x="4362643" y="202627"/>
                </a:cubicBezTo>
                <a:cubicBezTo>
                  <a:pt x="4355903" y="205308"/>
                  <a:pt x="4348765" y="207104"/>
                  <a:pt x="4341229" y="208015"/>
                </a:cubicBezTo>
                <a:cubicBezTo>
                  <a:pt x="4333693" y="208926"/>
                  <a:pt x="4325932" y="207556"/>
                  <a:pt x="4317944" y="203907"/>
                </a:cubicBezTo>
                <a:cubicBezTo>
                  <a:pt x="4309957" y="200257"/>
                  <a:pt x="4310663" y="197124"/>
                  <a:pt x="4320063" y="194507"/>
                </a:cubicBezTo>
                <a:cubicBezTo>
                  <a:pt x="4329463" y="191890"/>
                  <a:pt x="4343692" y="187261"/>
                  <a:pt x="4362750" y="180622"/>
                </a:cubicBezTo>
                <a:cubicBezTo>
                  <a:pt x="4363582" y="169150"/>
                  <a:pt x="4363252" y="162460"/>
                  <a:pt x="4361761" y="160553"/>
                </a:cubicBezTo>
                <a:cubicBezTo>
                  <a:pt x="4341656" y="156595"/>
                  <a:pt x="4335350" y="152755"/>
                  <a:pt x="4342843" y="149034"/>
                </a:cubicBezTo>
                <a:cubicBezTo>
                  <a:pt x="4350335" y="145313"/>
                  <a:pt x="4358821" y="141423"/>
                  <a:pt x="4368300" y="137364"/>
                </a:cubicBezTo>
                <a:cubicBezTo>
                  <a:pt x="4377779" y="133306"/>
                  <a:pt x="4385723" y="130094"/>
                  <a:pt x="4392133" y="127728"/>
                </a:cubicBezTo>
                <a:cubicBezTo>
                  <a:pt x="4395339" y="126545"/>
                  <a:pt x="4398482" y="126485"/>
                  <a:pt x="4401563" y="127548"/>
                </a:cubicBezTo>
                <a:close/>
                <a:moveTo>
                  <a:pt x="867068" y="127225"/>
                </a:moveTo>
                <a:cubicBezTo>
                  <a:pt x="870708" y="127858"/>
                  <a:pt x="873661" y="129506"/>
                  <a:pt x="875927" y="132170"/>
                </a:cubicBezTo>
                <a:cubicBezTo>
                  <a:pt x="880459" y="137497"/>
                  <a:pt x="877555" y="141541"/>
                  <a:pt x="867215" y="144302"/>
                </a:cubicBezTo>
                <a:cubicBezTo>
                  <a:pt x="856876" y="147062"/>
                  <a:pt x="842694" y="149776"/>
                  <a:pt x="824668" y="152443"/>
                </a:cubicBezTo>
                <a:cubicBezTo>
                  <a:pt x="830978" y="154594"/>
                  <a:pt x="834133" y="158244"/>
                  <a:pt x="834133" y="163392"/>
                </a:cubicBezTo>
                <a:lnTo>
                  <a:pt x="834133" y="175459"/>
                </a:lnTo>
                <a:cubicBezTo>
                  <a:pt x="836642" y="175603"/>
                  <a:pt x="841618" y="173839"/>
                  <a:pt x="849061" y="170168"/>
                </a:cubicBezTo>
                <a:cubicBezTo>
                  <a:pt x="856503" y="166497"/>
                  <a:pt x="863297" y="167486"/>
                  <a:pt x="869442" y="173136"/>
                </a:cubicBezTo>
                <a:cubicBezTo>
                  <a:pt x="875587" y="178786"/>
                  <a:pt x="874027" y="183088"/>
                  <a:pt x="864763" y="186042"/>
                </a:cubicBezTo>
                <a:cubicBezTo>
                  <a:pt x="855500" y="188996"/>
                  <a:pt x="845167" y="190473"/>
                  <a:pt x="833767" y="190473"/>
                </a:cubicBezTo>
                <a:lnTo>
                  <a:pt x="831422" y="218716"/>
                </a:lnTo>
                <a:lnTo>
                  <a:pt x="875204" y="236393"/>
                </a:lnTo>
                <a:lnTo>
                  <a:pt x="875142" y="236460"/>
                </a:lnTo>
                <a:lnTo>
                  <a:pt x="875327" y="236443"/>
                </a:lnTo>
                <a:lnTo>
                  <a:pt x="906808" y="249154"/>
                </a:lnTo>
                <a:cubicBezTo>
                  <a:pt x="926943" y="256360"/>
                  <a:pt x="942086" y="260626"/>
                  <a:pt x="952235" y="261952"/>
                </a:cubicBezTo>
                <a:cubicBezTo>
                  <a:pt x="972534" y="264605"/>
                  <a:pt x="991624" y="265932"/>
                  <a:pt x="1009506" y="265932"/>
                </a:cubicBezTo>
                <a:cubicBezTo>
                  <a:pt x="1030257" y="265932"/>
                  <a:pt x="1038939" y="268136"/>
                  <a:pt x="1035555" y="272546"/>
                </a:cubicBezTo>
                <a:cubicBezTo>
                  <a:pt x="1032171" y="276956"/>
                  <a:pt x="1020814" y="282150"/>
                  <a:pt x="1001483" y="288130"/>
                </a:cubicBezTo>
                <a:cubicBezTo>
                  <a:pt x="982152" y="294110"/>
                  <a:pt x="966830" y="297100"/>
                  <a:pt x="955515" y="297100"/>
                </a:cubicBezTo>
                <a:cubicBezTo>
                  <a:pt x="944000" y="297100"/>
                  <a:pt x="928394" y="292292"/>
                  <a:pt x="908698" y="282677"/>
                </a:cubicBezTo>
                <a:cubicBezTo>
                  <a:pt x="889002" y="273062"/>
                  <a:pt x="866857" y="261099"/>
                  <a:pt x="842264" y="246787"/>
                </a:cubicBezTo>
                <a:cubicBezTo>
                  <a:pt x="817670" y="232476"/>
                  <a:pt x="797995" y="222251"/>
                  <a:pt x="783239" y="216114"/>
                </a:cubicBezTo>
                <a:cubicBezTo>
                  <a:pt x="779668" y="223212"/>
                  <a:pt x="773083" y="232479"/>
                  <a:pt x="763482" y="243916"/>
                </a:cubicBezTo>
                <a:cubicBezTo>
                  <a:pt x="753881" y="255352"/>
                  <a:pt x="741857" y="264602"/>
                  <a:pt x="727409" y="271664"/>
                </a:cubicBezTo>
                <a:cubicBezTo>
                  <a:pt x="712962" y="278727"/>
                  <a:pt x="712979" y="274199"/>
                  <a:pt x="727463" y="258080"/>
                </a:cubicBezTo>
                <a:cubicBezTo>
                  <a:pt x="741947" y="241962"/>
                  <a:pt x="752519" y="225757"/>
                  <a:pt x="759180" y="209467"/>
                </a:cubicBezTo>
                <a:cubicBezTo>
                  <a:pt x="765841" y="193177"/>
                  <a:pt x="768723" y="182536"/>
                  <a:pt x="767827" y="177546"/>
                </a:cubicBezTo>
                <a:cubicBezTo>
                  <a:pt x="766931" y="172555"/>
                  <a:pt x="772133" y="172104"/>
                  <a:pt x="783433" y="176191"/>
                </a:cubicBezTo>
                <a:cubicBezTo>
                  <a:pt x="794733" y="180278"/>
                  <a:pt x="799849" y="184232"/>
                  <a:pt x="798781" y="188053"/>
                </a:cubicBezTo>
                <a:cubicBezTo>
                  <a:pt x="797712" y="191875"/>
                  <a:pt x="794195" y="196927"/>
                  <a:pt x="788230" y="203208"/>
                </a:cubicBezTo>
                <a:cubicBezTo>
                  <a:pt x="801150" y="208384"/>
                  <a:pt x="808299" y="211288"/>
                  <a:pt x="809675" y="211919"/>
                </a:cubicBezTo>
                <a:cubicBezTo>
                  <a:pt x="809675" y="189907"/>
                  <a:pt x="809246" y="175918"/>
                  <a:pt x="808385" y="169953"/>
                </a:cubicBezTo>
                <a:cubicBezTo>
                  <a:pt x="807525" y="163987"/>
                  <a:pt x="806513" y="160029"/>
                  <a:pt x="805352" y="158079"/>
                </a:cubicBezTo>
                <a:cubicBezTo>
                  <a:pt x="776571" y="166095"/>
                  <a:pt x="758513" y="171025"/>
                  <a:pt x="751178" y="172867"/>
                </a:cubicBezTo>
                <a:cubicBezTo>
                  <a:pt x="743843" y="174710"/>
                  <a:pt x="735784" y="172096"/>
                  <a:pt x="727000" y="165027"/>
                </a:cubicBezTo>
                <a:cubicBezTo>
                  <a:pt x="718217" y="157957"/>
                  <a:pt x="719561" y="154121"/>
                  <a:pt x="731034" y="153519"/>
                </a:cubicBezTo>
                <a:cubicBezTo>
                  <a:pt x="742506" y="152916"/>
                  <a:pt x="763374" y="149274"/>
                  <a:pt x="793639" y="142591"/>
                </a:cubicBezTo>
                <a:cubicBezTo>
                  <a:pt x="823904" y="135909"/>
                  <a:pt x="844052" y="131169"/>
                  <a:pt x="854084" y="128373"/>
                </a:cubicBezTo>
                <a:cubicBezTo>
                  <a:pt x="859099" y="126975"/>
                  <a:pt x="863427" y="126592"/>
                  <a:pt x="867068" y="127225"/>
                </a:cubicBezTo>
                <a:close/>
                <a:moveTo>
                  <a:pt x="4744823" y="123652"/>
                </a:moveTo>
                <a:cubicBezTo>
                  <a:pt x="4739897" y="124089"/>
                  <a:pt x="4727360" y="126315"/>
                  <a:pt x="4707212" y="130331"/>
                </a:cubicBezTo>
                <a:lnTo>
                  <a:pt x="4708396" y="168726"/>
                </a:lnTo>
                <a:cubicBezTo>
                  <a:pt x="4716326" y="167981"/>
                  <a:pt x="4722926" y="166217"/>
                  <a:pt x="4728196" y="163435"/>
                </a:cubicBezTo>
                <a:cubicBezTo>
                  <a:pt x="4733466" y="160653"/>
                  <a:pt x="4739159" y="162270"/>
                  <a:pt x="4745275" y="168286"/>
                </a:cubicBezTo>
                <a:cubicBezTo>
                  <a:pt x="4751391" y="174301"/>
                  <a:pt x="4749634" y="179277"/>
                  <a:pt x="4740005" y="183214"/>
                </a:cubicBezTo>
                <a:cubicBezTo>
                  <a:pt x="4730376" y="187150"/>
                  <a:pt x="4719896" y="189118"/>
                  <a:pt x="4708568" y="189118"/>
                </a:cubicBezTo>
                <a:lnTo>
                  <a:pt x="4709729" y="224051"/>
                </a:lnTo>
                <a:cubicBezTo>
                  <a:pt x="4714261" y="224180"/>
                  <a:pt x="4721015" y="222413"/>
                  <a:pt x="4729992" y="218749"/>
                </a:cubicBezTo>
                <a:cubicBezTo>
                  <a:pt x="4738969" y="215085"/>
                  <a:pt x="4744988" y="215278"/>
                  <a:pt x="4748050" y="219329"/>
                </a:cubicBezTo>
                <a:cubicBezTo>
                  <a:pt x="4751112" y="223381"/>
                  <a:pt x="4753366" y="223122"/>
                  <a:pt x="4754815" y="218555"/>
                </a:cubicBezTo>
                <a:cubicBezTo>
                  <a:pt x="4756263" y="213988"/>
                  <a:pt x="4757213" y="198472"/>
                  <a:pt x="4757665" y="172007"/>
                </a:cubicBezTo>
                <a:cubicBezTo>
                  <a:pt x="4758117" y="145542"/>
                  <a:pt x="4757321" y="130757"/>
                  <a:pt x="4755277" y="127653"/>
                </a:cubicBezTo>
                <a:cubicBezTo>
                  <a:pt x="4753234" y="124548"/>
                  <a:pt x="4749749" y="123214"/>
                  <a:pt x="4744823" y="123652"/>
                </a:cubicBezTo>
                <a:close/>
                <a:moveTo>
                  <a:pt x="2239748" y="123652"/>
                </a:moveTo>
                <a:cubicBezTo>
                  <a:pt x="2234822" y="124089"/>
                  <a:pt x="2222285" y="126315"/>
                  <a:pt x="2202137" y="130331"/>
                </a:cubicBezTo>
                <a:lnTo>
                  <a:pt x="2203320" y="168726"/>
                </a:lnTo>
                <a:cubicBezTo>
                  <a:pt x="2211251" y="167981"/>
                  <a:pt x="2217851" y="166217"/>
                  <a:pt x="2223121" y="163435"/>
                </a:cubicBezTo>
                <a:cubicBezTo>
                  <a:pt x="2228391" y="160653"/>
                  <a:pt x="2234084" y="162270"/>
                  <a:pt x="2240200" y="168286"/>
                </a:cubicBezTo>
                <a:cubicBezTo>
                  <a:pt x="2246316" y="174301"/>
                  <a:pt x="2244559" y="179277"/>
                  <a:pt x="2234930" y="183214"/>
                </a:cubicBezTo>
                <a:cubicBezTo>
                  <a:pt x="2225300" y="187150"/>
                  <a:pt x="2214821" y="189118"/>
                  <a:pt x="2203493" y="189118"/>
                </a:cubicBezTo>
                <a:lnTo>
                  <a:pt x="2204654" y="224051"/>
                </a:lnTo>
                <a:cubicBezTo>
                  <a:pt x="2209186" y="224180"/>
                  <a:pt x="2215940" y="222413"/>
                  <a:pt x="2224917" y="218749"/>
                </a:cubicBezTo>
                <a:cubicBezTo>
                  <a:pt x="2233894" y="215085"/>
                  <a:pt x="2239913" y="215278"/>
                  <a:pt x="2242975" y="219329"/>
                </a:cubicBezTo>
                <a:cubicBezTo>
                  <a:pt x="2246036" y="223381"/>
                  <a:pt x="2248291" y="223122"/>
                  <a:pt x="2249740" y="218555"/>
                </a:cubicBezTo>
                <a:cubicBezTo>
                  <a:pt x="2251188" y="213988"/>
                  <a:pt x="2252138" y="198472"/>
                  <a:pt x="2252590" y="172007"/>
                </a:cubicBezTo>
                <a:cubicBezTo>
                  <a:pt x="2253042" y="145542"/>
                  <a:pt x="2252246" y="130757"/>
                  <a:pt x="2250202" y="127653"/>
                </a:cubicBezTo>
                <a:cubicBezTo>
                  <a:pt x="2248159" y="124548"/>
                  <a:pt x="2244674" y="123214"/>
                  <a:pt x="2239748" y="123652"/>
                </a:cubicBezTo>
                <a:close/>
                <a:moveTo>
                  <a:pt x="933231" y="116155"/>
                </a:moveTo>
                <a:cubicBezTo>
                  <a:pt x="939110" y="117116"/>
                  <a:pt x="944534" y="118783"/>
                  <a:pt x="949503" y="121156"/>
                </a:cubicBezTo>
                <a:cubicBezTo>
                  <a:pt x="954472" y="123530"/>
                  <a:pt x="956028" y="126663"/>
                  <a:pt x="954171" y="130556"/>
                </a:cubicBezTo>
                <a:cubicBezTo>
                  <a:pt x="952314" y="134450"/>
                  <a:pt x="950722" y="141946"/>
                  <a:pt x="949396" y="153045"/>
                </a:cubicBezTo>
                <a:cubicBezTo>
                  <a:pt x="948069" y="164145"/>
                  <a:pt x="945284" y="175355"/>
                  <a:pt x="941039" y="186677"/>
                </a:cubicBezTo>
                <a:cubicBezTo>
                  <a:pt x="936794" y="197998"/>
                  <a:pt x="930191" y="207904"/>
                  <a:pt x="921228" y="216393"/>
                </a:cubicBezTo>
                <a:cubicBezTo>
                  <a:pt x="912265" y="224883"/>
                  <a:pt x="900653" y="231235"/>
                  <a:pt x="886392" y="235451"/>
                </a:cubicBezTo>
                <a:lnTo>
                  <a:pt x="875327" y="236443"/>
                </a:lnTo>
                <a:lnTo>
                  <a:pt x="875204" y="236393"/>
                </a:lnTo>
                <a:lnTo>
                  <a:pt x="884176" y="226837"/>
                </a:lnTo>
                <a:cubicBezTo>
                  <a:pt x="896961" y="216877"/>
                  <a:pt x="906411" y="206000"/>
                  <a:pt x="912527" y="194205"/>
                </a:cubicBezTo>
                <a:cubicBezTo>
                  <a:pt x="918643" y="182411"/>
                  <a:pt x="922827" y="169504"/>
                  <a:pt x="925078" y="155487"/>
                </a:cubicBezTo>
                <a:cubicBezTo>
                  <a:pt x="927329" y="141469"/>
                  <a:pt x="927104" y="130947"/>
                  <a:pt x="924401" y="123920"/>
                </a:cubicBezTo>
                <a:cubicBezTo>
                  <a:pt x="921697" y="116894"/>
                  <a:pt x="924641" y="114305"/>
                  <a:pt x="933231" y="116155"/>
                </a:cubicBezTo>
                <a:close/>
                <a:moveTo>
                  <a:pt x="5140193" y="114886"/>
                </a:moveTo>
                <a:cubicBezTo>
                  <a:pt x="5127244" y="116693"/>
                  <a:pt x="5115241" y="118313"/>
                  <a:pt x="5104185" y="119747"/>
                </a:cubicBezTo>
                <a:cubicBezTo>
                  <a:pt x="5108631" y="155813"/>
                  <a:pt x="5111614" y="179338"/>
                  <a:pt x="5113133" y="190323"/>
                </a:cubicBezTo>
                <a:cubicBezTo>
                  <a:pt x="5119773" y="188516"/>
                  <a:pt x="5129331" y="186931"/>
                  <a:pt x="5141807" y="185569"/>
                </a:cubicBezTo>
                <a:lnTo>
                  <a:pt x="5141807" y="162123"/>
                </a:lnTo>
                <a:lnTo>
                  <a:pt x="5131094" y="162123"/>
                </a:lnTo>
                <a:cubicBezTo>
                  <a:pt x="5127639" y="162123"/>
                  <a:pt x="5123387" y="160259"/>
                  <a:pt x="5118339" y="156530"/>
                </a:cubicBezTo>
                <a:cubicBezTo>
                  <a:pt x="5113291" y="152802"/>
                  <a:pt x="5114395" y="149661"/>
                  <a:pt x="5121651" y="147109"/>
                </a:cubicBezTo>
                <a:cubicBezTo>
                  <a:pt x="5128908" y="144556"/>
                  <a:pt x="5135626" y="142584"/>
                  <a:pt x="5141807" y="141193"/>
                </a:cubicBezTo>
                <a:cubicBezTo>
                  <a:pt x="5141807" y="127670"/>
                  <a:pt x="5141269" y="118901"/>
                  <a:pt x="5140193" y="114886"/>
                </a:cubicBezTo>
                <a:close/>
                <a:moveTo>
                  <a:pt x="2644643" y="114886"/>
                </a:moveTo>
                <a:cubicBezTo>
                  <a:pt x="2631694" y="116693"/>
                  <a:pt x="2619692" y="118313"/>
                  <a:pt x="2608635" y="119747"/>
                </a:cubicBezTo>
                <a:cubicBezTo>
                  <a:pt x="2613081" y="155813"/>
                  <a:pt x="2616064" y="179338"/>
                  <a:pt x="2617584" y="190323"/>
                </a:cubicBezTo>
                <a:cubicBezTo>
                  <a:pt x="2624223" y="188516"/>
                  <a:pt x="2633781" y="186931"/>
                  <a:pt x="2646257" y="185569"/>
                </a:cubicBezTo>
                <a:lnTo>
                  <a:pt x="2646257" y="162123"/>
                </a:lnTo>
                <a:lnTo>
                  <a:pt x="2635545" y="162123"/>
                </a:lnTo>
                <a:cubicBezTo>
                  <a:pt x="2632089" y="162123"/>
                  <a:pt x="2627837" y="160259"/>
                  <a:pt x="2622789" y="156530"/>
                </a:cubicBezTo>
                <a:cubicBezTo>
                  <a:pt x="2617741" y="152802"/>
                  <a:pt x="2618845" y="149661"/>
                  <a:pt x="2626102" y="147109"/>
                </a:cubicBezTo>
                <a:cubicBezTo>
                  <a:pt x="2633358" y="144556"/>
                  <a:pt x="2640076" y="142584"/>
                  <a:pt x="2646257" y="141193"/>
                </a:cubicBezTo>
                <a:cubicBezTo>
                  <a:pt x="2646257" y="127670"/>
                  <a:pt x="2645719" y="118901"/>
                  <a:pt x="2644643" y="114886"/>
                </a:cubicBezTo>
                <a:close/>
                <a:moveTo>
                  <a:pt x="5198016" y="106613"/>
                </a:moveTo>
                <a:cubicBezTo>
                  <a:pt x="5190464" y="107310"/>
                  <a:pt x="5179880" y="108849"/>
                  <a:pt x="5166264" y="111229"/>
                </a:cubicBezTo>
                <a:cubicBezTo>
                  <a:pt x="5168960" y="113495"/>
                  <a:pt x="5170075" y="116123"/>
                  <a:pt x="5169609" y="119113"/>
                </a:cubicBezTo>
                <a:cubicBezTo>
                  <a:pt x="5169143" y="122103"/>
                  <a:pt x="5168028" y="127843"/>
                  <a:pt x="5166264" y="136332"/>
                </a:cubicBezTo>
                <a:cubicBezTo>
                  <a:pt x="5180690" y="132733"/>
                  <a:pt x="5189248" y="135120"/>
                  <a:pt x="5191937" y="143495"/>
                </a:cubicBezTo>
                <a:cubicBezTo>
                  <a:pt x="5194625" y="151870"/>
                  <a:pt x="5185494" y="157491"/>
                  <a:pt x="5164543" y="160359"/>
                </a:cubicBezTo>
                <a:cubicBezTo>
                  <a:pt x="5163898" y="167629"/>
                  <a:pt x="5163575" y="174914"/>
                  <a:pt x="5163575" y="182213"/>
                </a:cubicBezTo>
                <a:cubicBezTo>
                  <a:pt x="5171907" y="181396"/>
                  <a:pt x="5178439" y="180292"/>
                  <a:pt x="5183171" y="178901"/>
                </a:cubicBezTo>
                <a:cubicBezTo>
                  <a:pt x="5187903" y="177510"/>
                  <a:pt x="5191255" y="177940"/>
                  <a:pt x="5193227" y="180191"/>
                </a:cubicBezTo>
                <a:cubicBezTo>
                  <a:pt x="5195199" y="182443"/>
                  <a:pt x="5197920" y="177969"/>
                  <a:pt x="5201390" y="166769"/>
                </a:cubicBezTo>
                <a:cubicBezTo>
                  <a:pt x="5204861" y="155569"/>
                  <a:pt x="5208170" y="143308"/>
                  <a:pt x="5211317" y="129986"/>
                </a:cubicBezTo>
                <a:cubicBezTo>
                  <a:pt x="5214465" y="116664"/>
                  <a:pt x="5214551" y="109017"/>
                  <a:pt x="5211576" y="107046"/>
                </a:cubicBezTo>
                <a:cubicBezTo>
                  <a:pt x="5210088" y="106060"/>
                  <a:pt x="5205568" y="105915"/>
                  <a:pt x="5198016" y="106613"/>
                </a:cubicBezTo>
                <a:close/>
                <a:moveTo>
                  <a:pt x="2702466" y="106613"/>
                </a:moveTo>
                <a:cubicBezTo>
                  <a:pt x="2694914" y="107310"/>
                  <a:pt x="2684330" y="108849"/>
                  <a:pt x="2670714" y="111229"/>
                </a:cubicBezTo>
                <a:cubicBezTo>
                  <a:pt x="2673410" y="113495"/>
                  <a:pt x="2674525" y="116123"/>
                  <a:pt x="2674059" y="119113"/>
                </a:cubicBezTo>
                <a:cubicBezTo>
                  <a:pt x="2673593" y="122103"/>
                  <a:pt x="2672478" y="127843"/>
                  <a:pt x="2670714" y="136332"/>
                </a:cubicBezTo>
                <a:cubicBezTo>
                  <a:pt x="2685140" y="132733"/>
                  <a:pt x="2693698" y="135120"/>
                  <a:pt x="2696387" y="143495"/>
                </a:cubicBezTo>
                <a:cubicBezTo>
                  <a:pt x="2699075" y="151870"/>
                  <a:pt x="2689944" y="157491"/>
                  <a:pt x="2668993" y="160359"/>
                </a:cubicBezTo>
                <a:cubicBezTo>
                  <a:pt x="2668348" y="167629"/>
                  <a:pt x="2668025" y="174914"/>
                  <a:pt x="2668025" y="182213"/>
                </a:cubicBezTo>
                <a:cubicBezTo>
                  <a:pt x="2676357" y="181396"/>
                  <a:pt x="2682889" y="180292"/>
                  <a:pt x="2687621" y="178901"/>
                </a:cubicBezTo>
                <a:cubicBezTo>
                  <a:pt x="2692353" y="177510"/>
                  <a:pt x="2695705" y="177940"/>
                  <a:pt x="2697677" y="180191"/>
                </a:cubicBezTo>
                <a:cubicBezTo>
                  <a:pt x="2699649" y="182443"/>
                  <a:pt x="2702370" y="177969"/>
                  <a:pt x="2705840" y="166769"/>
                </a:cubicBezTo>
                <a:cubicBezTo>
                  <a:pt x="2709311" y="155569"/>
                  <a:pt x="2712620" y="143308"/>
                  <a:pt x="2715767" y="129986"/>
                </a:cubicBezTo>
                <a:cubicBezTo>
                  <a:pt x="2718915" y="116664"/>
                  <a:pt x="2719001" y="109017"/>
                  <a:pt x="2716025" y="107046"/>
                </a:cubicBezTo>
                <a:cubicBezTo>
                  <a:pt x="2714538" y="106060"/>
                  <a:pt x="2710018" y="105915"/>
                  <a:pt x="2702466" y="106613"/>
                </a:cubicBezTo>
                <a:close/>
                <a:moveTo>
                  <a:pt x="4513817" y="104088"/>
                </a:moveTo>
                <a:cubicBezTo>
                  <a:pt x="4504281" y="106598"/>
                  <a:pt x="4494888" y="109000"/>
                  <a:pt x="4485639" y="111294"/>
                </a:cubicBezTo>
                <a:cubicBezTo>
                  <a:pt x="4486499" y="119812"/>
                  <a:pt x="4487281" y="128603"/>
                  <a:pt x="4487983" y="137666"/>
                </a:cubicBezTo>
                <a:cubicBezTo>
                  <a:pt x="4492960" y="136848"/>
                  <a:pt x="4500725" y="135314"/>
                  <a:pt x="4511279" y="133062"/>
                </a:cubicBezTo>
                <a:close/>
                <a:moveTo>
                  <a:pt x="5214393" y="80919"/>
                </a:moveTo>
                <a:cubicBezTo>
                  <a:pt x="5218011" y="81064"/>
                  <a:pt x="5222083" y="82090"/>
                  <a:pt x="5226611" y="83997"/>
                </a:cubicBezTo>
                <a:cubicBezTo>
                  <a:pt x="5235667" y="87812"/>
                  <a:pt x="5243845" y="92852"/>
                  <a:pt x="5251144" y="99119"/>
                </a:cubicBezTo>
                <a:cubicBezTo>
                  <a:pt x="5258443" y="105386"/>
                  <a:pt x="5259515" y="111097"/>
                  <a:pt x="5254360" y="116252"/>
                </a:cubicBezTo>
                <a:cubicBezTo>
                  <a:pt x="5249204" y="121407"/>
                  <a:pt x="5244418" y="130621"/>
                  <a:pt x="5240001" y="143893"/>
                </a:cubicBezTo>
                <a:cubicBezTo>
                  <a:pt x="5235585" y="157165"/>
                  <a:pt x="5228296" y="172745"/>
                  <a:pt x="5218136" y="190635"/>
                </a:cubicBezTo>
                <a:cubicBezTo>
                  <a:pt x="5207976" y="208524"/>
                  <a:pt x="5200365" y="211059"/>
                  <a:pt x="5195303" y="198239"/>
                </a:cubicBezTo>
                <a:cubicBezTo>
                  <a:pt x="5190241" y="197565"/>
                  <a:pt x="5163095" y="200268"/>
                  <a:pt x="5113865" y="206348"/>
                </a:cubicBezTo>
                <a:cubicBezTo>
                  <a:pt x="5107254" y="219168"/>
                  <a:pt x="5101719" y="220312"/>
                  <a:pt x="5097259" y="209779"/>
                </a:cubicBezTo>
                <a:cubicBezTo>
                  <a:pt x="5092799" y="199246"/>
                  <a:pt x="5089885" y="189452"/>
                  <a:pt x="5088515" y="180396"/>
                </a:cubicBezTo>
                <a:cubicBezTo>
                  <a:pt x="5087145" y="171340"/>
                  <a:pt x="5084486" y="158452"/>
                  <a:pt x="5080535" y="141731"/>
                </a:cubicBezTo>
                <a:cubicBezTo>
                  <a:pt x="5076584" y="125010"/>
                  <a:pt x="5072536" y="113183"/>
                  <a:pt x="5068392" y="106250"/>
                </a:cubicBezTo>
                <a:cubicBezTo>
                  <a:pt x="5064248" y="99316"/>
                  <a:pt x="5066248" y="95850"/>
                  <a:pt x="5074393" y="95850"/>
                </a:cubicBezTo>
                <a:cubicBezTo>
                  <a:pt x="5080545" y="95850"/>
                  <a:pt x="5086475" y="96972"/>
                  <a:pt x="5092182" y="99216"/>
                </a:cubicBezTo>
                <a:cubicBezTo>
                  <a:pt x="5097890" y="101460"/>
                  <a:pt x="5109957" y="101245"/>
                  <a:pt x="5128384" y="98571"/>
                </a:cubicBezTo>
                <a:cubicBezTo>
                  <a:pt x="5146812" y="95896"/>
                  <a:pt x="5162819" y="93462"/>
                  <a:pt x="5176406" y="91268"/>
                </a:cubicBezTo>
                <a:cubicBezTo>
                  <a:pt x="5189994" y="89074"/>
                  <a:pt x="5199494" y="86360"/>
                  <a:pt x="5204907" y="83126"/>
                </a:cubicBezTo>
                <a:cubicBezTo>
                  <a:pt x="5207614" y="81509"/>
                  <a:pt x="5210776" y="80774"/>
                  <a:pt x="5214393" y="80919"/>
                </a:cubicBezTo>
                <a:close/>
                <a:moveTo>
                  <a:pt x="2718843" y="80919"/>
                </a:moveTo>
                <a:cubicBezTo>
                  <a:pt x="2722461" y="81064"/>
                  <a:pt x="2726533" y="82090"/>
                  <a:pt x="2731061" y="83997"/>
                </a:cubicBezTo>
                <a:cubicBezTo>
                  <a:pt x="2740117" y="87812"/>
                  <a:pt x="2748295" y="92852"/>
                  <a:pt x="2755594" y="99119"/>
                </a:cubicBezTo>
                <a:cubicBezTo>
                  <a:pt x="2762893" y="105386"/>
                  <a:pt x="2763965" y="111097"/>
                  <a:pt x="2758809" y="116252"/>
                </a:cubicBezTo>
                <a:cubicBezTo>
                  <a:pt x="2753654" y="121407"/>
                  <a:pt x="2748868" y="130621"/>
                  <a:pt x="2744451" y="143893"/>
                </a:cubicBezTo>
                <a:cubicBezTo>
                  <a:pt x="2740035" y="157165"/>
                  <a:pt x="2732746" y="172745"/>
                  <a:pt x="2722586" y="190635"/>
                </a:cubicBezTo>
                <a:cubicBezTo>
                  <a:pt x="2712426" y="208524"/>
                  <a:pt x="2704815" y="211059"/>
                  <a:pt x="2699753" y="198239"/>
                </a:cubicBezTo>
                <a:cubicBezTo>
                  <a:pt x="2694691" y="197565"/>
                  <a:pt x="2667545" y="200268"/>
                  <a:pt x="2618315" y="206348"/>
                </a:cubicBezTo>
                <a:cubicBezTo>
                  <a:pt x="2611704" y="219168"/>
                  <a:pt x="2606169" y="220312"/>
                  <a:pt x="2601709" y="209779"/>
                </a:cubicBezTo>
                <a:cubicBezTo>
                  <a:pt x="2597249" y="199246"/>
                  <a:pt x="2594334" y="189452"/>
                  <a:pt x="2592965" y="180396"/>
                </a:cubicBezTo>
                <a:cubicBezTo>
                  <a:pt x="2591596" y="171340"/>
                  <a:pt x="2588935" y="158452"/>
                  <a:pt x="2584985" y="141731"/>
                </a:cubicBezTo>
                <a:cubicBezTo>
                  <a:pt x="2581034" y="125010"/>
                  <a:pt x="2576986" y="113183"/>
                  <a:pt x="2572842" y="106250"/>
                </a:cubicBezTo>
                <a:cubicBezTo>
                  <a:pt x="2568698" y="99316"/>
                  <a:pt x="2570698" y="95850"/>
                  <a:pt x="2578843" y="95850"/>
                </a:cubicBezTo>
                <a:cubicBezTo>
                  <a:pt x="2584995" y="95850"/>
                  <a:pt x="2590925" y="96972"/>
                  <a:pt x="2596632" y="99216"/>
                </a:cubicBezTo>
                <a:cubicBezTo>
                  <a:pt x="2602340" y="101460"/>
                  <a:pt x="2614407" y="101245"/>
                  <a:pt x="2632834" y="98571"/>
                </a:cubicBezTo>
                <a:cubicBezTo>
                  <a:pt x="2651261" y="95896"/>
                  <a:pt x="2667269" y="93462"/>
                  <a:pt x="2680856" y="91268"/>
                </a:cubicBezTo>
                <a:cubicBezTo>
                  <a:pt x="2694444" y="89074"/>
                  <a:pt x="2703944" y="86360"/>
                  <a:pt x="2709357" y="83126"/>
                </a:cubicBezTo>
                <a:cubicBezTo>
                  <a:pt x="2712064" y="81509"/>
                  <a:pt x="2715226" y="80774"/>
                  <a:pt x="2718843" y="80919"/>
                </a:cubicBezTo>
                <a:close/>
                <a:moveTo>
                  <a:pt x="202474" y="77564"/>
                </a:moveTo>
                <a:cubicBezTo>
                  <a:pt x="204059" y="77451"/>
                  <a:pt x="206079" y="77745"/>
                  <a:pt x="208531" y="78448"/>
                </a:cubicBezTo>
                <a:cubicBezTo>
                  <a:pt x="216088" y="79380"/>
                  <a:pt x="223426" y="81954"/>
                  <a:pt x="230547" y="86170"/>
                </a:cubicBezTo>
                <a:cubicBezTo>
                  <a:pt x="237666" y="90386"/>
                  <a:pt x="239652" y="96151"/>
                  <a:pt x="236505" y="103464"/>
                </a:cubicBezTo>
                <a:cubicBezTo>
                  <a:pt x="233357" y="110778"/>
                  <a:pt x="232450" y="125605"/>
                  <a:pt x="233784" y="147948"/>
                </a:cubicBezTo>
                <a:cubicBezTo>
                  <a:pt x="235117" y="170290"/>
                  <a:pt x="234021" y="187014"/>
                  <a:pt x="230493" y="198120"/>
                </a:cubicBezTo>
                <a:cubicBezTo>
                  <a:pt x="226965" y="209227"/>
                  <a:pt x="221323" y="209983"/>
                  <a:pt x="213564" y="200390"/>
                </a:cubicBezTo>
                <a:cubicBezTo>
                  <a:pt x="205806" y="190796"/>
                  <a:pt x="202382" y="183009"/>
                  <a:pt x="203293" y="177029"/>
                </a:cubicBezTo>
                <a:cubicBezTo>
                  <a:pt x="204204" y="171050"/>
                  <a:pt x="204877" y="165439"/>
                  <a:pt x="205315" y="160198"/>
                </a:cubicBezTo>
                <a:cubicBezTo>
                  <a:pt x="205752" y="154956"/>
                  <a:pt x="205971" y="144327"/>
                  <a:pt x="205971" y="128309"/>
                </a:cubicBezTo>
                <a:cubicBezTo>
                  <a:pt x="205971" y="112764"/>
                  <a:pt x="203945" y="99865"/>
                  <a:pt x="199894" y="89612"/>
                </a:cubicBezTo>
                <a:cubicBezTo>
                  <a:pt x="196856" y="81922"/>
                  <a:pt x="197716" y="77906"/>
                  <a:pt x="202474" y="77564"/>
                </a:cubicBezTo>
                <a:close/>
                <a:moveTo>
                  <a:pt x="59062" y="66613"/>
                </a:moveTo>
                <a:cubicBezTo>
                  <a:pt x="61565" y="66462"/>
                  <a:pt x="64757" y="66864"/>
                  <a:pt x="68638" y="67822"/>
                </a:cubicBezTo>
                <a:cubicBezTo>
                  <a:pt x="84162" y="71650"/>
                  <a:pt x="93411" y="76892"/>
                  <a:pt x="96387" y="83546"/>
                </a:cubicBezTo>
                <a:cubicBezTo>
                  <a:pt x="99362" y="90199"/>
                  <a:pt x="99057" y="97086"/>
                  <a:pt x="95473" y="104206"/>
                </a:cubicBezTo>
                <a:cubicBezTo>
                  <a:pt x="91887" y="111326"/>
                  <a:pt x="86216" y="111997"/>
                  <a:pt x="78458" y="106217"/>
                </a:cubicBezTo>
                <a:cubicBezTo>
                  <a:pt x="70700" y="100438"/>
                  <a:pt x="62920" y="92680"/>
                  <a:pt x="55119" y="82943"/>
                </a:cubicBezTo>
                <a:cubicBezTo>
                  <a:pt x="50236" y="72511"/>
                  <a:pt x="51550" y="67067"/>
                  <a:pt x="59062" y="66613"/>
                </a:cubicBezTo>
                <a:close/>
                <a:moveTo>
                  <a:pt x="424598" y="65614"/>
                </a:moveTo>
                <a:cubicBezTo>
                  <a:pt x="426889" y="65225"/>
                  <a:pt x="430449" y="66015"/>
                  <a:pt x="435278" y="67983"/>
                </a:cubicBezTo>
                <a:cubicBezTo>
                  <a:pt x="444936" y="71919"/>
                  <a:pt x="451712" y="76989"/>
                  <a:pt x="455605" y="83191"/>
                </a:cubicBezTo>
                <a:cubicBezTo>
                  <a:pt x="459498" y="89393"/>
                  <a:pt x="458358" y="95778"/>
                  <a:pt x="452185" y="102346"/>
                </a:cubicBezTo>
                <a:cubicBezTo>
                  <a:pt x="446012" y="108913"/>
                  <a:pt x="438859" y="105207"/>
                  <a:pt x="430728" y="91225"/>
                </a:cubicBezTo>
                <a:cubicBezTo>
                  <a:pt x="425092" y="82778"/>
                  <a:pt x="422027" y="75809"/>
                  <a:pt x="421532" y="70317"/>
                </a:cubicBezTo>
                <a:cubicBezTo>
                  <a:pt x="421285" y="67571"/>
                  <a:pt x="422307" y="66003"/>
                  <a:pt x="424598" y="65614"/>
                </a:cubicBezTo>
                <a:close/>
                <a:moveTo>
                  <a:pt x="1898154" y="53950"/>
                </a:moveTo>
                <a:cubicBezTo>
                  <a:pt x="1901251" y="53611"/>
                  <a:pt x="1904650" y="54163"/>
                  <a:pt x="1908350" y="55604"/>
                </a:cubicBezTo>
                <a:cubicBezTo>
                  <a:pt x="1915749" y="58486"/>
                  <a:pt x="1922224" y="62222"/>
                  <a:pt x="1927773" y="66811"/>
                </a:cubicBezTo>
                <a:cubicBezTo>
                  <a:pt x="1933323" y="71399"/>
                  <a:pt x="1933972" y="75365"/>
                  <a:pt x="1929720" y="78706"/>
                </a:cubicBezTo>
                <a:cubicBezTo>
                  <a:pt x="1925468" y="82047"/>
                  <a:pt x="1922285" y="87518"/>
                  <a:pt x="1920169" y="95118"/>
                </a:cubicBezTo>
                <a:cubicBezTo>
                  <a:pt x="1918054" y="102718"/>
                  <a:pt x="1914964" y="113750"/>
                  <a:pt x="1910899" y="128212"/>
                </a:cubicBezTo>
                <a:cubicBezTo>
                  <a:pt x="1906833" y="142674"/>
                  <a:pt x="1903087" y="154773"/>
                  <a:pt x="1899659" y="164510"/>
                </a:cubicBezTo>
                <a:cubicBezTo>
                  <a:pt x="1913856" y="181174"/>
                  <a:pt x="1923027" y="193729"/>
                  <a:pt x="1927171" y="202175"/>
                </a:cubicBezTo>
                <a:cubicBezTo>
                  <a:pt x="1931315" y="210621"/>
                  <a:pt x="1931272" y="219555"/>
                  <a:pt x="1927042" y="228977"/>
                </a:cubicBezTo>
                <a:cubicBezTo>
                  <a:pt x="1922812" y="238398"/>
                  <a:pt x="1916122" y="236810"/>
                  <a:pt x="1906973" y="224212"/>
                </a:cubicBezTo>
                <a:cubicBezTo>
                  <a:pt x="1897824" y="211614"/>
                  <a:pt x="1890367" y="199916"/>
                  <a:pt x="1884602" y="189118"/>
                </a:cubicBezTo>
                <a:cubicBezTo>
                  <a:pt x="1874076" y="206298"/>
                  <a:pt x="1862113" y="220204"/>
                  <a:pt x="1848712" y="230838"/>
                </a:cubicBezTo>
                <a:cubicBezTo>
                  <a:pt x="1835311" y="241471"/>
                  <a:pt x="1821527" y="249100"/>
                  <a:pt x="1807359" y="253724"/>
                </a:cubicBezTo>
                <a:cubicBezTo>
                  <a:pt x="1793190" y="258349"/>
                  <a:pt x="1791631" y="255445"/>
                  <a:pt x="1802680" y="245013"/>
                </a:cubicBezTo>
                <a:cubicBezTo>
                  <a:pt x="1813729" y="234580"/>
                  <a:pt x="1824814" y="223804"/>
                  <a:pt x="1835935" y="212683"/>
                </a:cubicBezTo>
                <a:cubicBezTo>
                  <a:pt x="1847056" y="201562"/>
                  <a:pt x="1857442" y="187663"/>
                  <a:pt x="1867093" y="170985"/>
                </a:cubicBezTo>
                <a:cubicBezTo>
                  <a:pt x="1856438" y="158782"/>
                  <a:pt x="1848296" y="149503"/>
                  <a:pt x="1842668" y="143151"/>
                </a:cubicBezTo>
                <a:cubicBezTo>
                  <a:pt x="1837039" y="136798"/>
                  <a:pt x="1830256" y="128448"/>
                  <a:pt x="1822319" y="118102"/>
                </a:cubicBezTo>
                <a:cubicBezTo>
                  <a:pt x="1814382" y="107755"/>
                  <a:pt x="1817884" y="106562"/>
                  <a:pt x="1832827" y="114520"/>
                </a:cubicBezTo>
                <a:cubicBezTo>
                  <a:pt x="1847769" y="122479"/>
                  <a:pt x="1862719" y="133794"/>
                  <a:pt x="1877676" y="148464"/>
                </a:cubicBezTo>
                <a:cubicBezTo>
                  <a:pt x="1879626" y="142842"/>
                  <a:pt x="1882849" y="131273"/>
                  <a:pt x="1887345" y="113757"/>
                </a:cubicBezTo>
                <a:cubicBezTo>
                  <a:pt x="1891840" y="96240"/>
                  <a:pt x="1893547" y="86876"/>
                  <a:pt x="1892464" y="85664"/>
                </a:cubicBezTo>
                <a:cubicBezTo>
                  <a:pt x="1891382" y="84453"/>
                  <a:pt x="1890152" y="83847"/>
                  <a:pt x="1888775" y="83847"/>
                </a:cubicBezTo>
                <a:cubicBezTo>
                  <a:pt x="1887398" y="83847"/>
                  <a:pt x="1882064" y="85173"/>
                  <a:pt x="1872771" y="87826"/>
                </a:cubicBezTo>
                <a:cubicBezTo>
                  <a:pt x="1863479" y="90479"/>
                  <a:pt x="1854491" y="92953"/>
                  <a:pt x="1845808" y="95247"/>
                </a:cubicBezTo>
                <a:cubicBezTo>
                  <a:pt x="1837125" y="97542"/>
                  <a:pt x="1828378" y="95380"/>
                  <a:pt x="1819566" y="88762"/>
                </a:cubicBezTo>
                <a:cubicBezTo>
                  <a:pt x="1810754" y="82144"/>
                  <a:pt x="1812485" y="78534"/>
                  <a:pt x="1824760" y="77931"/>
                </a:cubicBezTo>
                <a:cubicBezTo>
                  <a:pt x="1837036" y="77329"/>
                  <a:pt x="1849691" y="74855"/>
                  <a:pt x="1862726" y="70510"/>
                </a:cubicBezTo>
                <a:cubicBezTo>
                  <a:pt x="1875761" y="66165"/>
                  <a:pt x="1884774" y="61874"/>
                  <a:pt x="1889765" y="57636"/>
                </a:cubicBezTo>
                <a:cubicBezTo>
                  <a:pt x="1892260" y="55518"/>
                  <a:pt x="1895056" y="54289"/>
                  <a:pt x="1898154" y="53950"/>
                </a:cubicBezTo>
                <a:close/>
                <a:moveTo>
                  <a:pt x="834912" y="42934"/>
                </a:moveTo>
                <a:cubicBezTo>
                  <a:pt x="832604" y="42992"/>
                  <a:pt x="829551" y="43357"/>
                  <a:pt x="825754" y="44031"/>
                </a:cubicBezTo>
                <a:cubicBezTo>
                  <a:pt x="818161" y="45379"/>
                  <a:pt x="809252" y="47444"/>
                  <a:pt x="799028" y="50226"/>
                </a:cubicBezTo>
                <a:cubicBezTo>
                  <a:pt x="799874" y="51574"/>
                  <a:pt x="801071" y="58228"/>
                  <a:pt x="802620" y="70188"/>
                </a:cubicBezTo>
                <a:cubicBezTo>
                  <a:pt x="805445" y="70317"/>
                  <a:pt x="810177" y="68775"/>
                  <a:pt x="816817" y="65563"/>
                </a:cubicBezTo>
                <a:cubicBezTo>
                  <a:pt x="823456" y="62351"/>
                  <a:pt x="829350" y="63613"/>
                  <a:pt x="834498" y="69349"/>
                </a:cubicBezTo>
                <a:cubicBezTo>
                  <a:pt x="839647" y="75085"/>
                  <a:pt x="837355" y="79383"/>
                  <a:pt x="827626" y="82244"/>
                </a:cubicBezTo>
                <a:cubicBezTo>
                  <a:pt x="817896" y="85105"/>
                  <a:pt x="810163" y="86536"/>
                  <a:pt x="804427" y="86536"/>
                </a:cubicBezTo>
                <a:lnTo>
                  <a:pt x="806771" y="107981"/>
                </a:lnTo>
                <a:cubicBezTo>
                  <a:pt x="823879" y="105587"/>
                  <a:pt x="832917" y="103579"/>
                  <a:pt x="833885" y="101958"/>
                </a:cubicBezTo>
                <a:cubicBezTo>
                  <a:pt x="834853" y="100338"/>
                  <a:pt x="836459" y="90501"/>
                  <a:pt x="838703" y="72446"/>
                </a:cubicBezTo>
                <a:cubicBezTo>
                  <a:pt x="840948" y="54392"/>
                  <a:pt x="841249" y="44806"/>
                  <a:pt x="839607" y="43687"/>
                </a:cubicBezTo>
                <a:cubicBezTo>
                  <a:pt x="838786" y="43128"/>
                  <a:pt x="837221" y="42877"/>
                  <a:pt x="834912" y="42934"/>
                </a:cubicBezTo>
                <a:close/>
                <a:moveTo>
                  <a:pt x="5781713" y="39148"/>
                </a:moveTo>
                <a:lnTo>
                  <a:pt x="5873798" y="133622"/>
                </a:lnTo>
                <a:lnTo>
                  <a:pt x="5967346" y="39148"/>
                </a:lnTo>
                <a:lnTo>
                  <a:pt x="5984576" y="61498"/>
                </a:lnTo>
                <a:lnTo>
                  <a:pt x="5894147" y="154465"/>
                </a:lnTo>
                <a:lnTo>
                  <a:pt x="5984576" y="247433"/>
                </a:lnTo>
                <a:lnTo>
                  <a:pt x="5967174" y="267416"/>
                </a:lnTo>
                <a:lnTo>
                  <a:pt x="5873863" y="172921"/>
                </a:lnTo>
                <a:lnTo>
                  <a:pt x="5785155" y="267416"/>
                </a:lnTo>
                <a:lnTo>
                  <a:pt x="5780057" y="267416"/>
                </a:lnTo>
                <a:lnTo>
                  <a:pt x="5764397" y="247433"/>
                </a:lnTo>
                <a:lnTo>
                  <a:pt x="5856182" y="153110"/>
                </a:lnTo>
                <a:lnTo>
                  <a:pt x="5764397" y="60121"/>
                </a:lnTo>
                <a:close/>
                <a:moveTo>
                  <a:pt x="5209091" y="29705"/>
                </a:moveTo>
                <a:cubicBezTo>
                  <a:pt x="5213300" y="30336"/>
                  <a:pt x="5217143" y="31871"/>
                  <a:pt x="5220620" y="34309"/>
                </a:cubicBezTo>
                <a:cubicBezTo>
                  <a:pt x="5227576" y="39184"/>
                  <a:pt x="5226769" y="43676"/>
                  <a:pt x="5218201" y="47785"/>
                </a:cubicBezTo>
                <a:cubicBezTo>
                  <a:pt x="5209633" y="51893"/>
                  <a:pt x="5198293" y="55331"/>
                  <a:pt x="5184182" y="58099"/>
                </a:cubicBezTo>
                <a:cubicBezTo>
                  <a:pt x="5170071" y="60867"/>
                  <a:pt x="5154656" y="63598"/>
                  <a:pt x="5137935" y="66294"/>
                </a:cubicBezTo>
                <a:cubicBezTo>
                  <a:pt x="5121214" y="68990"/>
                  <a:pt x="5108007" y="67151"/>
                  <a:pt x="5098313" y="60777"/>
                </a:cubicBezTo>
                <a:cubicBezTo>
                  <a:pt x="5088619" y="54403"/>
                  <a:pt x="5090620" y="50348"/>
                  <a:pt x="5104314" y="48613"/>
                </a:cubicBezTo>
                <a:cubicBezTo>
                  <a:pt x="5118009" y="46878"/>
                  <a:pt x="5130310" y="44920"/>
                  <a:pt x="5141215" y="42741"/>
                </a:cubicBezTo>
                <a:cubicBezTo>
                  <a:pt x="5152121" y="40561"/>
                  <a:pt x="5161023" y="38603"/>
                  <a:pt x="5167920" y="36868"/>
                </a:cubicBezTo>
                <a:cubicBezTo>
                  <a:pt x="5176338" y="34990"/>
                  <a:pt x="5185487" y="32874"/>
                  <a:pt x="5195367" y="30523"/>
                </a:cubicBezTo>
                <a:cubicBezTo>
                  <a:pt x="5200308" y="29347"/>
                  <a:pt x="5204882" y="29074"/>
                  <a:pt x="5209091" y="29705"/>
                </a:cubicBezTo>
                <a:close/>
                <a:moveTo>
                  <a:pt x="2713541" y="29705"/>
                </a:moveTo>
                <a:cubicBezTo>
                  <a:pt x="2717750" y="30336"/>
                  <a:pt x="2721593" y="31871"/>
                  <a:pt x="2725071" y="34309"/>
                </a:cubicBezTo>
                <a:cubicBezTo>
                  <a:pt x="2732026" y="39184"/>
                  <a:pt x="2731219" y="43676"/>
                  <a:pt x="2722651" y="47785"/>
                </a:cubicBezTo>
                <a:cubicBezTo>
                  <a:pt x="2714083" y="51893"/>
                  <a:pt x="2702743" y="55331"/>
                  <a:pt x="2688632" y="58099"/>
                </a:cubicBezTo>
                <a:cubicBezTo>
                  <a:pt x="2674521" y="60867"/>
                  <a:pt x="2659106" y="63598"/>
                  <a:pt x="2642385" y="66294"/>
                </a:cubicBezTo>
                <a:cubicBezTo>
                  <a:pt x="2625664" y="68990"/>
                  <a:pt x="2612457" y="67151"/>
                  <a:pt x="2602763" y="60777"/>
                </a:cubicBezTo>
                <a:cubicBezTo>
                  <a:pt x="2593069" y="54403"/>
                  <a:pt x="2595069" y="50348"/>
                  <a:pt x="2608764" y="48613"/>
                </a:cubicBezTo>
                <a:cubicBezTo>
                  <a:pt x="2622459" y="46878"/>
                  <a:pt x="2634760" y="44920"/>
                  <a:pt x="2645665" y="42741"/>
                </a:cubicBezTo>
                <a:cubicBezTo>
                  <a:pt x="2656571" y="40561"/>
                  <a:pt x="2665473" y="38603"/>
                  <a:pt x="2672370" y="36868"/>
                </a:cubicBezTo>
                <a:cubicBezTo>
                  <a:pt x="2680788" y="34990"/>
                  <a:pt x="2689937" y="32874"/>
                  <a:pt x="2699817" y="30523"/>
                </a:cubicBezTo>
                <a:cubicBezTo>
                  <a:pt x="2704758" y="29347"/>
                  <a:pt x="2709332" y="29074"/>
                  <a:pt x="2713541" y="29705"/>
                </a:cubicBezTo>
                <a:close/>
                <a:moveTo>
                  <a:pt x="609568" y="23134"/>
                </a:moveTo>
                <a:cubicBezTo>
                  <a:pt x="612168" y="22700"/>
                  <a:pt x="615781" y="23682"/>
                  <a:pt x="620406" y="26081"/>
                </a:cubicBezTo>
                <a:cubicBezTo>
                  <a:pt x="629656" y="30878"/>
                  <a:pt x="636969" y="35961"/>
                  <a:pt x="642347" y="41332"/>
                </a:cubicBezTo>
                <a:cubicBezTo>
                  <a:pt x="647724" y="46702"/>
                  <a:pt x="643913" y="51492"/>
                  <a:pt x="630914" y="55701"/>
                </a:cubicBezTo>
                <a:cubicBezTo>
                  <a:pt x="617914" y="59909"/>
                  <a:pt x="597419" y="70898"/>
                  <a:pt x="569427" y="88665"/>
                </a:cubicBezTo>
                <a:cubicBezTo>
                  <a:pt x="570288" y="100754"/>
                  <a:pt x="570288" y="113043"/>
                  <a:pt x="569427" y="125534"/>
                </a:cubicBezTo>
                <a:cubicBezTo>
                  <a:pt x="596716" y="122006"/>
                  <a:pt x="617613" y="118199"/>
                  <a:pt x="632119" y="114112"/>
                </a:cubicBezTo>
                <a:cubicBezTo>
                  <a:pt x="646623" y="110025"/>
                  <a:pt x="657350" y="110369"/>
                  <a:pt x="664298" y="115144"/>
                </a:cubicBezTo>
                <a:cubicBezTo>
                  <a:pt x="671246" y="119920"/>
                  <a:pt x="674031" y="123935"/>
                  <a:pt x="672655" y="127190"/>
                </a:cubicBezTo>
                <a:cubicBezTo>
                  <a:pt x="671278" y="130445"/>
                  <a:pt x="665148" y="133019"/>
                  <a:pt x="654263" y="134912"/>
                </a:cubicBezTo>
                <a:cubicBezTo>
                  <a:pt x="643379" y="136805"/>
                  <a:pt x="629053" y="138461"/>
                  <a:pt x="611286" y="139881"/>
                </a:cubicBezTo>
                <a:cubicBezTo>
                  <a:pt x="615674" y="138849"/>
                  <a:pt x="619919" y="140193"/>
                  <a:pt x="624020" y="143914"/>
                </a:cubicBezTo>
                <a:cubicBezTo>
                  <a:pt x="628121" y="147636"/>
                  <a:pt x="628810" y="153092"/>
                  <a:pt x="626085" y="160284"/>
                </a:cubicBezTo>
                <a:cubicBezTo>
                  <a:pt x="623360" y="167475"/>
                  <a:pt x="621535" y="194241"/>
                  <a:pt x="620610" y="240582"/>
                </a:cubicBezTo>
                <a:cubicBezTo>
                  <a:pt x="619686" y="286922"/>
                  <a:pt x="614946" y="310626"/>
                  <a:pt x="606392" y="311695"/>
                </a:cubicBezTo>
                <a:cubicBezTo>
                  <a:pt x="597839" y="312763"/>
                  <a:pt x="593561" y="300678"/>
                  <a:pt x="593561" y="275439"/>
                </a:cubicBezTo>
                <a:cubicBezTo>
                  <a:pt x="593561" y="251979"/>
                  <a:pt x="594239" y="225385"/>
                  <a:pt x="595594" y="195657"/>
                </a:cubicBezTo>
                <a:cubicBezTo>
                  <a:pt x="596949" y="165930"/>
                  <a:pt x="596128" y="148457"/>
                  <a:pt x="593131" y="143237"/>
                </a:cubicBezTo>
                <a:cubicBezTo>
                  <a:pt x="588542" y="145029"/>
                  <a:pt x="580483" y="145926"/>
                  <a:pt x="568954" y="145926"/>
                </a:cubicBezTo>
                <a:cubicBezTo>
                  <a:pt x="564680" y="182737"/>
                  <a:pt x="556062" y="212715"/>
                  <a:pt x="543098" y="235860"/>
                </a:cubicBezTo>
                <a:cubicBezTo>
                  <a:pt x="530134" y="259005"/>
                  <a:pt x="514159" y="274324"/>
                  <a:pt x="495173" y="281817"/>
                </a:cubicBezTo>
                <a:cubicBezTo>
                  <a:pt x="476187" y="289310"/>
                  <a:pt x="475290" y="285205"/>
                  <a:pt x="492484" y="269502"/>
                </a:cubicBezTo>
                <a:cubicBezTo>
                  <a:pt x="509678" y="253800"/>
                  <a:pt x="522724" y="232157"/>
                  <a:pt x="531622" y="204573"/>
                </a:cubicBezTo>
                <a:cubicBezTo>
                  <a:pt x="540520" y="176990"/>
                  <a:pt x="544751" y="151515"/>
                  <a:pt x="544314" y="128147"/>
                </a:cubicBezTo>
                <a:cubicBezTo>
                  <a:pt x="543876" y="104780"/>
                  <a:pt x="542076" y="89278"/>
                  <a:pt x="538914" y="81642"/>
                </a:cubicBezTo>
                <a:cubicBezTo>
                  <a:pt x="535752" y="74006"/>
                  <a:pt x="536867" y="70668"/>
                  <a:pt x="542259" y="71629"/>
                </a:cubicBezTo>
                <a:cubicBezTo>
                  <a:pt x="547651" y="72590"/>
                  <a:pt x="553265" y="73909"/>
                  <a:pt x="559102" y="75587"/>
                </a:cubicBezTo>
                <a:cubicBezTo>
                  <a:pt x="575493" y="64631"/>
                  <a:pt x="586919" y="55708"/>
                  <a:pt x="593378" y="48817"/>
                </a:cubicBezTo>
                <a:cubicBezTo>
                  <a:pt x="599839" y="41927"/>
                  <a:pt x="603646" y="35216"/>
                  <a:pt x="604800" y="28684"/>
                </a:cubicBezTo>
                <a:cubicBezTo>
                  <a:pt x="605377" y="25418"/>
                  <a:pt x="606967" y="23568"/>
                  <a:pt x="609568" y="23134"/>
                </a:cubicBezTo>
                <a:close/>
                <a:moveTo>
                  <a:pt x="980177" y="22994"/>
                </a:moveTo>
                <a:cubicBezTo>
                  <a:pt x="989190" y="21159"/>
                  <a:pt x="996120" y="23392"/>
                  <a:pt x="1000967" y="29695"/>
                </a:cubicBezTo>
                <a:cubicBezTo>
                  <a:pt x="1005813" y="35997"/>
                  <a:pt x="1002831" y="40446"/>
                  <a:pt x="992018" y="43042"/>
                </a:cubicBezTo>
                <a:cubicBezTo>
                  <a:pt x="981206" y="45637"/>
                  <a:pt x="963216" y="49158"/>
                  <a:pt x="938049" y="53603"/>
                </a:cubicBezTo>
                <a:cubicBezTo>
                  <a:pt x="947054" y="57317"/>
                  <a:pt x="949851" y="61655"/>
                  <a:pt x="946438" y="66617"/>
                </a:cubicBezTo>
                <a:cubicBezTo>
                  <a:pt x="943025" y="71579"/>
                  <a:pt x="936630" y="79968"/>
                  <a:pt x="927251" y="91784"/>
                </a:cubicBezTo>
                <a:cubicBezTo>
                  <a:pt x="942150" y="88400"/>
                  <a:pt x="952608" y="85080"/>
                  <a:pt x="958624" y="81825"/>
                </a:cubicBezTo>
                <a:cubicBezTo>
                  <a:pt x="964639" y="78570"/>
                  <a:pt x="972838" y="79728"/>
                  <a:pt x="983221" y="85299"/>
                </a:cubicBezTo>
                <a:cubicBezTo>
                  <a:pt x="993603" y="90870"/>
                  <a:pt x="997840" y="96090"/>
                  <a:pt x="995934" y="100958"/>
                </a:cubicBezTo>
                <a:cubicBezTo>
                  <a:pt x="994026" y="105827"/>
                  <a:pt x="992448" y="110136"/>
                  <a:pt x="991201" y="113886"/>
                </a:cubicBezTo>
                <a:cubicBezTo>
                  <a:pt x="989953" y="117636"/>
                  <a:pt x="989774" y="126437"/>
                  <a:pt x="990663" y="140290"/>
                </a:cubicBezTo>
                <a:cubicBezTo>
                  <a:pt x="991553" y="154143"/>
                  <a:pt x="990878" y="168443"/>
                  <a:pt x="988641" y="183192"/>
                </a:cubicBezTo>
                <a:cubicBezTo>
                  <a:pt x="986404" y="197941"/>
                  <a:pt x="981661" y="201666"/>
                  <a:pt x="974412" y="194367"/>
                </a:cubicBezTo>
                <a:cubicBezTo>
                  <a:pt x="967163" y="187068"/>
                  <a:pt x="963990" y="181163"/>
                  <a:pt x="964894" y="176653"/>
                </a:cubicBezTo>
                <a:cubicBezTo>
                  <a:pt x="965797" y="172143"/>
                  <a:pt x="966471" y="161029"/>
                  <a:pt x="966916" y="143312"/>
                </a:cubicBezTo>
                <a:cubicBezTo>
                  <a:pt x="967360" y="125595"/>
                  <a:pt x="966876" y="113954"/>
                  <a:pt x="965464" y="108390"/>
                </a:cubicBezTo>
                <a:cubicBezTo>
                  <a:pt x="964051" y="102826"/>
                  <a:pt x="959064" y="101306"/>
                  <a:pt x="950503" y="103830"/>
                </a:cubicBezTo>
                <a:lnTo>
                  <a:pt x="909720" y="111488"/>
                </a:lnTo>
                <a:cubicBezTo>
                  <a:pt x="909720" y="124537"/>
                  <a:pt x="909189" y="142315"/>
                  <a:pt x="908128" y="164822"/>
                </a:cubicBezTo>
                <a:cubicBezTo>
                  <a:pt x="907067" y="187329"/>
                  <a:pt x="902539" y="195449"/>
                  <a:pt x="894544" y="189183"/>
                </a:cubicBezTo>
                <a:cubicBezTo>
                  <a:pt x="886550" y="182916"/>
                  <a:pt x="883007" y="176269"/>
                  <a:pt x="883919" y="169243"/>
                </a:cubicBezTo>
                <a:cubicBezTo>
                  <a:pt x="884829" y="162216"/>
                  <a:pt x="885729" y="151590"/>
                  <a:pt x="886618" y="137364"/>
                </a:cubicBezTo>
                <a:cubicBezTo>
                  <a:pt x="887507" y="123139"/>
                  <a:pt x="886152" y="112663"/>
                  <a:pt x="882552" y="105938"/>
                </a:cubicBezTo>
                <a:cubicBezTo>
                  <a:pt x="878953" y="99212"/>
                  <a:pt x="880781" y="95850"/>
                  <a:pt x="888037" y="95850"/>
                </a:cubicBezTo>
                <a:cubicBezTo>
                  <a:pt x="892970" y="95850"/>
                  <a:pt x="896860" y="96072"/>
                  <a:pt x="899707" y="96516"/>
                </a:cubicBezTo>
                <a:cubicBezTo>
                  <a:pt x="902553" y="96961"/>
                  <a:pt x="906415" y="96645"/>
                  <a:pt x="911290" y="95570"/>
                </a:cubicBezTo>
                <a:cubicBezTo>
                  <a:pt x="917328" y="74346"/>
                  <a:pt x="919844" y="61892"/>
                  <a:pt x="918840" y="58206"/>
                </a:cubicBezTo>
                <a:cubicBezTo>
                  <a:pt x="913205" y="59970"/>
                  <a:pt x="907859" y="61085"/>
                  <a:pt x="902804" y="61551"/>
                </a:cubicBezTo>
                <a:cubicBezTo>
                  <a:pt x="897749" y="62017"/>
                  <a:pt x="891311" y="59537"/>
                  <a:pt x="883488" y="54109"/>
                </a:cubicBezTo>
                <a:cubicBezTo>
                  <a:pt x="875666" y="48681"/>
                  <a:pt x="877684" y="45074"/>
                  <a:pt x="889543" y="43289"/>
                </a:cubicBezTo>
                <a:cubicBezTo>
                  <a:pt x="901402" y="41504"/>
                  <a:pt x="912502" y="39259"/>
                  <a:pt x="922841" y="36556"/>
                </a:cubicBezTo>
                <a:cubicBezTo>
                  <a:pt x="933181" y="33853"/>
                  <a:pt x="943068" y="31376"/>
                  <a:pt x="952504" y="29125"/>
                </a:cubicBezTo>
                <a:cubicBezTo>
                  <a:pt x="961940" y="26873"/>
                  <a:pt x="971164" y="24830"/>
                  <a:pt x="980177" y="22994"/>
                </a:cubicBezTo>
                <a:close/>
                <a:moveTo>
                  <a:pt x="6214348" y="21916"/>
                </a:moveTo>
                <a:cubicBezTo>
                  <a:pt x="6218236" y="21380"/>
                  <a:pt x="6222592" y="21854"/>
                  <a:pt x="6227414" y="23338"/>
                </a:cubicBezTo>
                <a:cubicBezTo>
                  <a:pt x="6237057" y="26307"/>
                  <a:pt x="6243349" y="31770"/>
                  <a:pt x="6246288" y="39729"/>
                </a:cubicBezTo>
                <a:cubicBezTo>
                  <a:pt x="6249228" y="47688"/>
                  <a:pt x="6249042" y="56453"/>
                  <a:pt x="6245729" y="66025"/>
                </a:cubicBezTo>
                <a:cubicBezTo>
                  <a:pt x="6242416" y="75598"/>
                  <a:pt x="6237505" y="84578"/>
                  <a:pt x="6230994" y="92967"/>
                </a:cubicBezTo>
                <a:cubicBezTo>
                  <a:pt x="6224484" y="101356"/>
                  <a:pt x="6215640" y="110032"/>
                  <a:pt x="6204462" y="118995"/>
                </a:cubicBezTo>
                <a:cubicBezTo>
                  <a:pt x="6193284" y="127957"/>
                  <a:pt x="6186020" y="131542"/>
                  <a:pt x="6182672" y="129750"/>
                </a:cubicBezTo>
                <a:cubicBezTo>
                  <a:pt x="6179324" y="127957"/>
                  <a:pt x="6181776" y="122562"/>
                  <a:pt x="6190028" y="113563"/>
                </a:cubicBezTo>
                <a:cubicBezTo>
                  <a:pt x="6198282" y="104565"/>
                  <a:pt x="6204146" y="97241"/>
                  <a:pt x="6207624" y="91590"/>
                </a:cubicBezTo>
                <a:cubicBezTo>
                  <a:pt x="6211102" y="85940"/>
                  <a:pt x="6215056" y="80212"/>
                  <a:pt x="6219486" y="74404"/>
                </a:cubicBezTo>
                <a:cubicBezTo>
                  <a:pt x="6210926" y="74404"/>
                  <a:pt x="6204512" y="71450"/>
                  <a:pt x="6200246" y="65541"/>
                </a:cubicBezTo>
                <a:cubicBezTo>
                  <a:pt x="6195980" y="59633"/>
                  <a:pt x="6194076" y="52936"/>
                  <a:pt x="6194534" y="45451"/>
                </a:cubicBezTo>
                <a:cubicBezTo>
                  <a:pt x="6194994" y="37965"/>
                  <a:pt x="6198178" y="31666"/>
                  <a:pt x="6204085" y="26554"/>
                </a:cubicBezTo>
                <a:cubicBezTo>
                  <a:pt x="6207040" y="23998"/>
                  <a:pt x="6210460" y="22452"/>
                  <a:pt x="6214348" y="21916"/>
                </a:cubicBezTo>
                <a:close/>
                <a:moveTo>
                  <a:pt x="6144160" y="21916"/>
                </a:moveTo>
                <a:cubicBezTo>
                  <a:pt x="6148048" y="21380"/>
                  <a:pt x="6152404" y="21854"/>
                  <a:pt x="6157225" y="23338"/>
                </a:cubicBezTo>
                <a:cubicBezTo>
                  <a:pt x="6166869" y="26307"/>
                  <a:pt x="6173161" y="31770"/>
                  <a:pt x="6176100" y="39729"/>
                </a:cubicBezTo>
                <a:cubicBezTo>
                  <a:pt x="6179040" y="47688"/>
                  <a:pt x="6178854" y="56453"/>
                  <a:pt x="6175541" y="66025"/>
                </a:cubicBezTo>
                <a:cubicBezTo>
                  <a:pt x="6172228" y="75598"/>
                  <a:pt x="6167317" y="84578"/>
                  <a:pt x="6160806" y="92967"/>
                </a:cubicBezTo>
                <a:cubicBezTo>
                  <a:pt x="6154296" y="101356"/>
                  <a:pt x="6145452" y="110032"/>
                  <a:pt x="6134274" y="118995"/>
                </a:cubicBezTo>
                <a:cubicBezTo>
                  <a:pt x="6123096" y="127957"/>
                  <a:pt x="6115832" y="131542"/>
                  <a:pt x="6112484" y="129750"/>
                </a:cubicBezTo>
                <a:cubicBezTo>
                  <a:pt x="6109135" y="127957"/>
                  <a:pt x="6111588" y="122562"/>
                  <a:pt x="6119840" y="113563"/>
                </a:cubicBezTo>
                <a:cubicBezTo>
                  <a:pt x="6128093" y="104565"/>
                  <a:pt x="6133958" y="97241"/>
                  <a:pt x="6137436" y="91590"/>
                </a:cubicBezTo>
                <a:cubicBezTo>
                  <a:pt x="6140914" y="85940"/>
                  <a:pt x="6144867" y="80212"/>
                  <a:pt x="6149298" y="74404"/>
                </a:cubicBezTo>
                <a:cubicBezTo>
                  <a:pt x="6140737" y="74404"/>
                  <a:pt x="6134324" y="71450"/>
                  <a:pt x="6130058" y="65541"/>
                </a:cubicBezTo>
                <a:cubicBezTo>
                  <a:pt x="6125792" y="59633"/>
                  <a:pt x="6123888" y="52936"/>
                  <a:pt x="6124346" y="45451"/>
                </a:cubicBezTo>
                <a:cubicBezTo>
                  <a:pt x="6124806" y="37965"/>
                  <a:pt x="6127989" y="31666"/>
                  <a:pt x="6133897" y="26554"/>
                </a:cubicBezTo>
                <a:cubicBezTo>
                  <a:pt x="6136852" y="23998"/>
                  <a:pt x="6140272" y="22452"/>
                  <a:pt x="6144160" y="21916"/>
                </a:cubicBezTo>
                <a:close/>
                <a:moveTo>
                  <a:pt x="3709274" y="21916"/>
                </a:moveTo>
                <a:cubicBezTo>
                  <a:pt x="3713162" y="21380"/>
                  <a:pt x="3717517" y="21854"/>
                  <a:pt x="3722338" y="23338"/>
                </a:cubicBezTo>
                <a:cubicBezTo>
                  <a:pt x="3731982" y="26307"/>
                  <a:pt x="3738274" y="31770"/>
                  <a:pt x="3741214" y="39729"/>
                </a:cubicBezTo>
                <a:cubicBezTo>
                  <a:pt x="3744153" y="47688"/>
                  <a:pt x="3743967" y="56453"/>
                  <a:pt x="3740654" y="66025"/>
                </a:cubicBezTo>
                <a:cubicBezTo>
                  <a:pt x="3737342" y="75598"/>
                  <a:pt x="3732430" y="84578"/>
                  <a:pt x="3725920" y="92967"/>
                </a:cubicBezTo>
                <a:cubicBezTo>
                  <a:pt x="3719410" y="101356"/>
                  <a:pt x="3710565" y="110032"/>
                  <a:pt x="3699387" y="118995"/>
                </a:cubicBezTo>
                <a:cubicBezTo>
                  <a:pt x="3688209" y="127957"/>
                  <a:pt x="3680945" y="131542"/>
                  <a:pt x="3677597" y="129750"/>
                </a:cubicBezTo>
                <a:cubicBezTo>
                  <a:pt x="3674249" y="127957"/>
                  <a:pt x="3676701" y="122562"/>
                  <a:pt x="3684954" y="113563"/>
                </a:cubicBezTo>
                <a:cubicBezTo>
                  <a:pt x="3693206" y="104565"/>
                  <a:pt x="3699072" y="97241"/>
                  <a:pt x="3702549" y="91590"/>
                </a:cubicBezTo>
                <a:cubicBezTo>
                  <a:pt x="3706026" y="85940"/>
                  <a:pt x="3709981" y="80212"/>
                  <a:pt x="3714412" y="74404"/>
                </a:cubicBezTo>
                <a:cubicBezTo>
                  <a:pt x="3705851" y="74404"/>
                  <a:pt x="3699437" y="71450"/>
                  <a:pt x="3695171" y="65541"/>
                </a:cubicBezTo>
                <a:cubicBezTo>
                  <a:pt x="3690905" y="59633"/>
                  <a:pt x="3689001" y="52936"/>
                  <a:pt x="3689460" y="45451"/>
                </a:cubicBezTo>
                <a:cubicBezTo>
                  <a:pt x="3689919" y="37965"/>
                  <a:pt x="3693102" y="31666"/>
                  <a:pt x="3699011" y="26554"/>
                </a:cubicBezTo>
                <a:cubicBezTo>
                  <a:pt x="3701965" y="23998"/>
                  <a:pt x="3705386" y="22452"/>
                  <a:pt x="3709274" y="21916"/>
                </a:cubicBezTo>
                <a:close/>
                <a:moveTo>
                  <a:pt x="3639085" y="21916"/>
                </a:moveTo>
                <a:cubicBezTo>
                  <a:pt x="3642974" y="21380"/>
                  <a:pt x="3647329" y="21854"/>
                  <a:pt x="3652150" y="23338"/>
                </a:cubicBezTo>
                <a:cubicBezTo>
                  <a:pt x="3661794" y="26307"/>
                  <a:pt x="3668086" y="31770"/>
                  <a:pt x="3671026" y="39729"/>
                </a:cubicBezTo>
                <a:cubicBezTo>
                  <a:pt x="3673965" y="47688"/>
                  <a:pt x="3673779" y="56453"/>
                  <a:pt x="3670466" y="66025"/>
                </a:cubicBezTo>
                <a:cubicBezTo>
                  <a:pt x="3667154" y="75598"/>
                  <a:pt x="3662242" y="84578"/>
                  <a:pt x="3655732" y="92967"/>
                </a:cubicBezTo>
                <a:cubicBezTo>
                  <a:pt x="3649221" y="101356"/>
                  <a:pt x="3640377" y="110032"/>
                  <a:pt x="3629199" y="118995"/>
                </a:cubicBezTo>
                <a:cubicBezTo>
                  <a:pt x="3618021" y="127957"/>
                  <a:pt x="3610757" y="131542"/>
                  <a:pt x="3607409" y="129750"/>
                </a:cubicBezTo>
                <a:cubicBezTo>
                  <a:pt x="3604061" y="127957"/>
                  <a:pt x="3606513" y="122562"/>
                  <a:pt x="3614765" y="113563"/>
                </a:cubicBezTo>
                <a:cubicBezTo>
                  <a:pt x="3623018" y="104565"/>
                  <a:pt x="3628883" y="97241"/>
                  <a:pt x="3632361" y="91590"/>
                </a:cubicBezTo>
                <a:cubicBezTo>
                  <a:pt x="3635838" y="85940"/>
                  <a:pt x="3639793" y="80212"/>
                  <a:pt x="3644224" y="74404"/>
                </a:cubicBezTo>
                <a:cubicBezTo>
                  <a:pt x="3635663" y="74404"/>
                  <a:pt x="3629249" y="71450"/>
                  <a:pt x="3624983" y="65541"/>
                </a:cubicBezTo>
                <a:cubicBezTo>
                  <a:pt x="3620716" y="59633"/>
                  <a:pt x="3618813" y="52936"/>
                  <a:pt x="3619272" y="45451"/>
                </a:cubicBezTo>
                <a:cubicBezTo>
                  <a:pt x="3619731" y="37965"/>
                  <a:pt x="3622914" y="31666"/>
                  <a:pt x="3628822" y="26554"/>
                </a:cubicBezTo>
                <a:cubicBezTo>
                  <a:pt x="3631777" y="23998"/>
                  <a:pt x="3635198" y="22452"/>
                  <a:pt x="3639085" y="21916"/>
                </a:cubicBezTo>
                <a:close/>
                <a:moveTo>
                  <a:pt x="3463300" y="21596"/>
                </a:moveTo>
                <a:lnTo>
                  <a:pt x="3489027" y="34136"/>
                </a:lnTo>
                <a:lnTo>
                  <a:pt x="3403975" y="286302"/>
                </a:lnTo>
                <a:lnTo>
                  <a:pt x="3331829" y="194517"/>
                </a:lnTo>
                <a:lnTo>
                  <a:pt x="3313309" y="212070"/>
                </a:lnTo>
                <a:lnTo>
                  <a:pt x="3299887" y="199056"/>
                </a:lnTo>
                <a:lnTo>
                  <a:pt x="3337981" y="159262"/>
                </a:lnTo>
                <a:lnTo>
                  <a:pt x="3395435" y="230805"/>
                </a:lnTo>
                <a:close/>
                <a:moveTo>
                  <a:pt x="4349920" y="20800"/>
                </a:moveTo>
                <a:cubicBezTo>
                  <a:pt x="4351630" y="20759"/>
                  <a:pt x="4353756" y="21092"/>
                  <a:pt x="4356297" y="21800"/>
                </a:cubicBezTo>
                <a:cubicBezTo>
                  <a:pt x="4366464" y="24632"/>
                  <a:pt x="4374366" y="27970"/>
                  <a:pt x="4380002" y="31813"/>
                </a:cubicBezTo>
                <a:cubicBezTo>
                  <a:pt x="4385637" y="35657"/>
                  <a:pt x="4386118" y="41120"/>
                  <a:pt x="4381443" y="48204"/>
                </a:cubicBezTo>
                <a:cubicBezTo>
                  <a:pt x="4376768" y="55288"/>
                  <a:pt x="4368307" y="70267"/>
                  <a:pt x="4356061" y="93139"/>
                </a:cubicBezTo>
                <a:cubicBezTo>
                  <a:pt x="4372882" y="89726"/>
                  <a:pt x="4386433" y="85722"/>
                  <a:pt x="4396715" y="81126"/>
                </a:cubicBezTo>
                <a:cubicBezTo>
                  <a:pt x="4406997" y="76530"/>
                  <a:pt x="4415390" y="77523"/>
                  <a:pt x="4421893" y="84105"/>
                </a:cubicBezTo>
                <a:cubicBezTo>
                  <a:pt x="4428396" y="90687"/>
                  <a:pt x="4420947" y="97237"/>
                  <a:pt x="4399544" y="103755"/>
                </a:cubicBezTo>
                <a:cubicBezTo>
                  <a:pt x="4378141" y="110272"/>
                  <a:pt x="4361323" y="113531"/>
                  <a:pt x="4349091" y="113531"/>
                </a:cubicBezTo>
                <a:cubicBezTo>
                  <a:pt x="4336128" y="139458"/>
                  <a:pt x="4320748" y="159438"/>
                  <a:pt x="4302952" y="173470"/>
                </a:cubicBezTo>
                <a:cubicBezTo>
                  <a:pt x="4285155" y="187501"/>
                  <a:pt x="4281259" y="186684"/>
                  <a:pt x="4291261" y="171017"/>
                </a:cubicBezTo>
                <a:cubicBezTo>
                  <a:pt x="4301263" y="155351"/>
                  <a:pt x="4310287" y="140139"/>
                  <a:pt x="4318332" y="125383"/>
                </a:cubicBezTo>
                <a:cubicBezTo>
                  <a:pt x="4326376" y="110627"/>
                  <a:pt x="4333747" y="93544"/>
                  <a:pt x="4340444" y="74135"/>
                </a:cubicBezTo>
                <a:cubicBezTo>
                  <a:pt x="4347141" y="54725"/>
                  <a:pt x="4348916" y="40443"/>
                  <a:pt x="4345768" y="31286"/>
                </a:cubicBezTo>
                <a:cubicBezTo>
                  <a:pt x="4343407" y="24419"/>
                  <a:pt x="4344791" y="20924"/>
                  <a:pt x="4349920" y="20800"/>
                </a:cubicBezTo>
                <a:close/>
                <a:moveTo>
                  <a:pt x="842646" y="20499"/>
                </a:moveTo>
                <a:cubicBezTo>
                  <a:pt x="845212" y="20155"/>
                  <a:pt x="847713" y="20348"/>
                  <a:pt x="850147" y="21080"/>
                </a:cubicBezTo>
                <a:cubicBezTo>
                  <a:pt x="855016" y="22542"/>
                  <a:pt x="861436" y="25436"/>
                  <a:pt x="869409" y="29759"/>
                </a:cubicBezTo>
                <a:cubicBezTo>
                  <a:pt x="877383" y="34083"/>
                  <a:pt x="879713" y="38238"/>
                  <a:pt x="876400" y="42224"/>
                </a:cubicBezTo>
                <a:cubicBezTo>
                  <a:pt x="873088" y="46211"/>
                  <a:pt x="870389" y="51951"/>
                  <a:pt x="868302" y="59443"/>
                </a:cubicBezTo>
                <a:cubicBezTo>
                  <a:pt x="866215" y="66936"/>
                  <a:pt x="863555" y="77620"/>
                  <a:pt x="860322" y="91494"/>
                </a:cubicBezTo>
                <a:cubicBezTo>
                  <a:pt x="857088" y="105368"/>
                  <a:pt x="853130" y="115209"/>
                  <a:pt x="848448" y="121017"/>
                </a:cubicBezTo>
                <a:cubicBezTo>
                  <a:pt x="843766" y="126824"/>
                  <a:pt x="839030" y="125684"/>
                  <a:pt x="834240" y="117596"/>
                </a:cubicBezTo>
                <a:lnTo>
                  <a:pt x="806599" y="123684"/>
                </a:lnTo>
                <a:cubicBezTo>
                  <a:pt x="805624" y="129520"/>
                  <a:pt x="802628" y="132439"/>
                  <a:pt x="797608" y="132439"/>
                </a:cubicBezTo>
                <a:cubicBezTo>
                  <a:pt x="793436" y="132439"/>
                  <a:pt x="790352" y="126480"/>
                  <a:pt x="788359" y="114563"/>
                </a:cubicBezTo>
                <a:cubicBezTo>
                  <a:pt x="786365" y="102647"/>
                  <a:pt x="783608" y="89647"/>
                  <a:pt x="780088" y="75565"/>
                </a:cubicBezTo>
                <a:cubicBezTo>
                  <a:pt x="776568" y="61483"/>
                  <a:pt x="773194" y="51445"/>
                  <a:pt x="769967" y="45451"/>
                </a:cubicBezTo>
                <a:cubicBezTo>
                  <a:pt x="766741" y="39457"/>
                  <a:pt x="769200" y="36460"/>
                  <a:pt x="777345" y="36460"/>
                </a:cubicBezTo>
                <a:lnTo>
                  <a:pt x="790854" y="36460"/>
                </a:lnTo>
                <a:cubicBezTo>
                  <a:pt x="793980" y="36460"/>
                  <a:pt x="800727" y="34950"/>
                  <a:pt x="811095" y="31932"/>
                </a:cubicBezTo>
                <a:cubicBezTo>
                  <a:pt x="821463" y="28913"/>
                  <a:pt x="829346" y="25984"/>
                  <a:pt x="834746" y="23145"/>
                </a:cubicBezTo>
                <a:cubicBezTo>
                  <a:pt x="837445" y="21725"/>
                  <a:pt x="840078" y="20843"/>
                  <a:pt x="842646" y="20499"/>
                </a:cubicBezTo>
                <a:close/>
                <a:moveTo>
                  <a:pt x="5646948" y="18828"/>
                </a:moveTo>
                <a:cubicBezTo>
                  <a:pt x="5648408" y="18666"/>
                  <a:pt x="5649624" y="18850"/>
                  <a:pt x="5650597" y="19380"/>
                </a:cubicBezTo>
                <a:cubicBezTo>
                  <a:pt x="5654490" y="21503"/>
                  <a:pt x="5652013" y="26902"/>
                  <a:pt x="5643165" y="35578"/>
                </a:cubicBezTo>
                <a:cubicBezTo>
                  <a:pt x="5634317" y="44253"/>
                  <a:pt x="5627714" y="51646"/>
                  <a:pt x="5623354" y="57755"/>
                </a:cubicBezTo>
                <a:cubicBezTo>
                  <a:pt x="5618995" y="63864"/>
                  <a:pt x="5615180" y="70259"/>
                  <a:pt x="5611910" y="76942"/>
                </a:cubicBezTo>
                <a:cubicBezTo>
                  <a:pt x="5621504" y="76039"/>
                  <a:pt x="5628624" y="78910"/>
                  <a:pt x="5633270" y="85557"/>
                </a:cubicBezTo>
                <a:cubicBezTo>
                  <a:pt x="5637916" y="92204"/>
                  <a:pt x="5639741" y="99119"/>
                  <a:pt x="5638745" y="106304"/>
                </a:cubicBezTo>
                <a:cubicBezTo>
                  <a:pt x="5637748" y="113488"/>
                  <a:pt x="5633822" y="119640"/>
                  <a:pt x="5626968" y="124759"/>
                </a:cubicBezTo>
                <a:cubicBezTo>
                  <a:pt x="5620113" y="129879"/>
                  <a:pt x="5612223" y="131205"/>
                  <a:pt x="5603296" y="128739"/>
                </a:cubicBezTo>
                <a:cubicBezTo>
                  <a:pt x="5594369" y="126272"/>
                  <a:pt x="5588146" y="120938"/>
                  <a:pt x="5584625" y="112735"/>
                </a:cubicBezTo>
                <a:cubicBezTo>
                  <a:pt x="5581104" y="104533"/>
                  <a:pt x="5580957" y="95254"/>
                  <a:pt x="5584184" y="84901"/>
                </a:cubicBezTo>
                <a:cubicBezTo>
                  <a:pt x="5587410" y="74547"/>
                  <a:pt x="5592480" y="64989"/>
                  <a:pt x="5599391" y="56228"/>
                </a:cubicBezTo>
                <a:cubicBezTo>
                  <a:pt x="5606304" y="47466"/>
                  <a:pt x="5615593" y="38603"/>
                  <a:pt x="5627258" y="29641"/>
                </a:cubicBezTo>
                <a:cubicBezTo>
                  <a:pt x="5636008" y="22919"/>
                  <a:pt x="5642571" y="19314"/>
                  <a:pt x="5646948" y="18828"/>
                </a:cubicBezTo>
                <a:close/>
                <a:moveTo>
                  <a:pt x="5574056" y="18828"/>
                </a:moveTo>
                <a:cubicBezTo>
                  <a:pt x="5575516" y="18666"/>
                  <a:pt x="5576734" y="18850"/>
                  <a:pt x="5577709" y="19380"/>
                </a:cubicBezTo>
                <a:cubicBezTo>
                  <a:pt x="5581610" y="21503"/>
                  <a:pt x="5579136" y="26902"/>
                  <a:pt x="5570288" y="35578"/>
                </a:cubicBezTo>
                <a:cubicBezTo>
                  <a:pt x="5561440" y="44253"/>
                  <a:pt x="5554837" y="51642"/>
                  <a:pt x="5550477" y="57744"/>
                </a:cubicBezTo>
                <a:cubicBezTo>
                  <a:pt x="5546118" y="63846"/>
                  <a:pt x="5542296" y="70245"/>
                  <a:pt x="5539012" y="76942"/>
                </a:cubicBezTo>
                <a:cubicBezTo>
                  <a:pt x="5548606" y="76039"/>
                  <a:pt x="5555730" y="78907"/>
                  <a:pt x="5560383" y="85546"/>
                </a:cubicBezTo>
                <a:cubicBezTo>
                  <a:pt x="5565036" y="92186"/>
                  <a:pt x="5566861" y="99101"/>
                  <a:pt x="5565857" y="106293"/>
                </a:cubicBezTo>
                <a:cubicBezTo>
                  <a:pt x="5564853" y="113484"/>
                  <a:pt x="5560928" y="119640"/>
                  <a:pt x="5554080" y="124759"/>
                </a:cubicBezTo>
                <a:cubicBezTo>
                  <a:pt x="5547233" y="129879"/>
                  <a:pt x="5539346" y="131205"/>
                  <a:pt x="5530419" y="128739"/>
                </a:cubicBezTo>
                <a:cubicBezTo>
                  <a:pt x="5521492" y="126272"/>
                  <a:pt x="5515269" y="120938"/>
                  <a:pt x="5511748" y="112735"/>
                </a:cubicBezTo>
                <a:cubicBezTo>
                  <a:pt x="5508227" y="104533"/>
                  <a:pt x="5508077" y="95254"/>
                  <a:pt x="5511296" y="84901"/>
                </a:cubicBezTo>
                <a:cubicBezTo>
                  <a:pt x="5514516" y="74547"/>
                  <a:pt x="5519581" y="64989"/>
                  <a:pt x="5526493" y="56228"/>
                </a:cubicBezTo>
                <a:cubicBezTo>
                  <a:pt x="5533405" y="47466"/>
                  <a:pt x="5542694" y="38603"/>
                  <a:pt x="5554360" y="29641"/>
                </a:cubicBezTo>
                <a:cubicBezTo>
                  <a:pt x="5563109" y="22919"/>
                  <a:pt x="5569675" y="19314"/>
                  <a:pt x="5574056" y="18828"/>
                </a:cubicBezTo>
                <a:close/>
                <a:moveTo>
                  <a:pt x="3141874" y="18828"/>
                </a:moveTo>
                <a:cubicBezTo>
                  <a:pt x="3143333" y="18666"/>
                  <a:pt x="3144549" y="18850"/>
                  <a:pt x="3145522" y="19380"/>
                </a:cubicBezTo>
                <a:cubicBezTo>
                  <a:pt x="3149416" y="21503"/>
                  <a:pt x="3146938" y="26902"/>
                  <a:pt x="3138090" y="35578"/>
                </a:cubicBezTo>
                <a:cubicBezTo>
                  <a:pt x="3129242" y="44253"/>
                  <a:pt x="3122638" y="51646"/>
                  <a:pt x="3118279" y="57755"/>
                </a:cubicBezTo>
                <a:cubicBezTo>
                  <a:pt x="3113920" y="63864"/>
                  <a:pt x="3110105" y="70259"/>
                  <a:pt x="3106836" y="76942"/>
                </a:cubicBezTo>
                <a:cubicBezTo>
                  <a:pt x="3116429" y="76039"/>
                  <a:pt x="3123549" y="78910"/>
                  <a:pt x="3128195" y="85557"/>
                </a:cubicBezTo>
                <a:cubicBezTo>
                  <a:pt x="3132842" y="92204"/>
                  <a:pt x="3134666" y="99119"/>
                  <a:pt x="3133670" y="106304"/>
                </a:cubicBezTo>
                <a:cubicBezTo>
                  <a:pt x="3132673" y="113488"/>
                  <a:pt x="3128747" y="119640"/>
                  <a:pt x="3121893" y="124759"/>
                </a:cubicBezTo>
                <a:cubicBezTo>
                  <a:pt x="3115038" y="129879"/>
                  <a:pt x="3107148" y="131205"/>
                  <a:pt x="3098221" y="128739"/>
                </a:cubicBezTo>
                <a:cubicBezTo>
                  <a:pt x="3089294" y="126272"/>
                  <a:pt x="3083070" y="120938"/>
                  <a:pt x="3079550" y="112735"/>
                </a:cubicBezTo>
                <a:cubicBezTo>
                  <a:pt x="3076029" y="104533"/>
                  <a:pt x="3075882" y="95254"/>
                  <a:pt x="3079109" y="84901"/>
                </a:cubicBezTo>
                <a:cubicBezTo>
                  <a:pt x="3082335" y="74547"/>
                  <a:pt x="3087405" y="64989"/>
                  <a:pt x="3094317" y="56228"/>
                </a:cubicBezTo>
                <a:cubicBezTo>
                  <a:pt x="3101229" y="47466"/>
                  <a:pt x="3110517" y="38603"/>
                  <a:pt x="3122184" y="29641"/>
                </a:cubicBezTo>
                <a:cubicBezTo>
                  <a:pt x="3130933" y="22919"/>
                  <a:pt x="3137496" y="19314"/>
                  <a:pt x="3141874" y="18828"/>
                </a:cubicBezTo>
                <a:close/>
                <a:moveTo>
                  <a:pt x="3068981" y="18828"/>
                </a:moveTo>
                <a:cubicBezTo>
                  <a:pt x="3070441" y="18666"/>
                  <a:pt x="3071659" y="18850"/>
                  <a:pt x="3072634" y="19380"/>
                </a:cubicBezTo>
                <a:cubicBezTo>
                  <a:pt x="3076535" y="21503"/>
                  <a:pt x="3074061" y="26902"/>
                  <a:pt x="3065213" y="35578"/>
                </a:cubicBezTo>
                <a:cubicBezTo>
                  <a:pt x="3056365" y="44253"/>
                  <a:pt x="3049761" y="51642"/>
                  <a:pt x="3045402" y="57744"/>
                </a:cubicBezTo>
                <a:cubicBezTo>
                  <a:pt x="3041043" y="63846"/>
                  <a:pt x="3037221" y="70245"/>
                  <a:pt x="3033937" y="76942"/>
                </a:cubicBezTo>
                <a:cubicBezTo>
                  <a:pt x="3043531" y="76039"/>
                  <a:pt x="3050654" y="78907"/>
                  <a:pt x="3055308" y="85546"/>
                </a:cubicBezTo>
                <a:cubicBezTo>
                  <a:pt x="3059961" y="92186"/>
                  <a:pt x="3061786" y="99101"/>
                  <a:pt x="3060782" y="106293"/>
                </a:cubicBezTo>
                <a:cubicBezTo>
                  <a:pt x="3059778" y="113484"/>
                  <a:pt x="3055853" y="119640"/>
                  <a:pt x="3049005" y="124759"/>
                </a:cubicBezTo>
                <a:cubicBezTo>
                  <a:pt x="3042158" y="129879"/>
                  <a:pt x="3034271" y="131205"/>
                  <a:pt x="3025344" y="128739"/>
                </a:cubicBezTo>
                <a:cubicBezTo>
                  <a:pt x="3016417" y="126272"/>
                  <a:pt x="3010193" y="120938"/>
                  <a:pt x="3006673" y="112735"/>
                </a:cubicBezTo>
                <a:cubicBezTo>
                  <a:pt x="3003152" y="104533"/>
                  <a:pt x="3003002" y="95254"/>
                  <a:pt x="3006221" y="84901"/>
                </a:cubicBezTo>
                <a:cubicBezTo>
                  <a:pt x="3009440" y="74547"/>
                  <a:pt x="3014506" y="64989"/>
                  <a:pt x="3021418" y="56228"/>
                </a:cubicBezTo>
                <a:cubicBezTo>
                  <a:pt x="3028330" y="47466"/>
                  <a:pt x="3037619" y="38603"/>
                  <a:pt x="3049285" y="29641"/>
                </a:cubicBezTo>
                <a:cubicBezTo>
                  <a:pt x="3058034" y="22919"/>
                  <a:pt x="3064600" y="19314"/>
                  <a:pt x="3068981" y="18828"/>
                </a:cubicBezTo>
                <a:close/>
                <a:moveTo>
                  <a:pt x="260676" y="12889"/>
                </a:moveTo>
                <a:cubicBezTo>
                  <a:pt x="262444" y="12678"/>
                  <a:pt x="264751" y="12920"/>
                  <a:pt x="267598" y="13616"/>
                </a:cubicBezTo>
                <a:cubicBezTo>
                  <a:pt x="277278" y="15537"/>
                  <a:pt x="286100" y="18789"/>
                  <a:pt x="294066" y="23371"/>
                </a:cubicBezTo>
                <a:cubicBezTo>
                  <a:pt x="302032" y="27952"/>
                  <a:pt x="304872" y="33914"/>
                  <a:pt x="302585" y="41256"/>
                </a:cubicBezTo>
                <a:cubicBezTo>
                  <a:pt x="300298" y="48599"/>
                  <a:pt x="298713" y="56027"/>
                  <a:pt x="297831" y="63541"/>
                </a:cubicBezTo>
                <a:cubicBezTo>
                  <a:pt x="296949" y="71055"/>
                  <a:pt x="296734" y="91798"/>
                  <a:pt x="297186" y="125770"/>
                </a:cubicBezTo>
                <a:cubicBezTo>
                  <a:pt x="297637" y="159742"/>
                  <a:pt x="298770" y="189430"/>
                  <a:pt x="300584" y="214834"/>
                </a:cubicBezTo>
                <a:cubicBezTo>
                  <a:pt x="302398" y="240238"/>
                  <a:pt x="301656" y="259289"/>
                  <a:pt x="298358" y="271987"/>
                </a:cubicBezTo>
                <a:cubicBezTo>
                  <a:pt x="295059" y="284685"/>
                  <a:pt x="289108" y="295196"/>
                  <a:pt x="280504" y="303521"/>
                </a:cubicBezTo>
                <a:cubicBezTo>
                  <a:pt x="271900" y="311845"/>
                  <a:pt x="265727" y="310293"/>
                  <a:pt x="261984" y="298864"/>
                </a:cubicBezTo>
                <a:cubicBezTo>
                  <a:pt x="258241" y="287435"/>
                  <a:pt x="250669" y="274808"/>
                  <a:pt x="239269" y="260984"/>
                </a:cubicBezTo>
                <a:cubicBezTo>
                  <a:pt x="227868" y="247160"/>
                  <a:pt x="228855" y="242274"/>
                  <a:pt x="242226" y="246325"/>
                </a:cubicBezTo>
                <a:cubicBezTo>
                  <a:pt x="255599" y="250376"/>
                  <a:pt x="263049" y="252183"/>
                  <a:pt x="264576" y="251746"/>
                </a:cubicBezTo>
                <a:cubicBezTo>
                  <a:pt x="266103" y="251308"/>
                  <a:pt x="267516" y="246522"/>
                  <a:pt x="268813" y="237387"/>
                </a:cubicBezTo>
                <a:cubicBezTo>
                  <a:pt x="270111" y="228253"/>
                  <a:pt x="270760" y="210342"/>
                  <a:pt x="270760" y="183655"/>
                </a:cubicBezTo>
                <a:cubicBezTo>
                  <a:pt x="270760" y="155835"/>
                  <a:pt x="270319" y="125706"/>
                  <a:pt x="269437" y="93268"/>
                </a:cubicBezTo>
                <a:cubicBezTo>
                  <a:pt x="268555" y="60831"/>
                  <a:pt x="265182" y="38750"/>
                  <a:pt x="259316" y="27027"/>
                </a:cubicBezTo>
                <a:cubicBezTo>
                  <a:pt x="254918" y="18235"/>
                  <a:pt x="255371" y="13522"/>
                  <a:pt x="260676" y="12889"/>
                </a:cubicBezTo>
                <a:close/>
                <a:moveTo>
                  <a:pt x="4853051" y="10559"/>
                </a:moveTo>
                <a:cubicBezTo>
                  <a:pt x="4854939" y="10501"/>
                  <a:pt x="4857274" y="10886"/>
                  <a:pt x="4860054" y="11712"/>
                </a:cubicBezTo>
                <a:cubicBezTo>
                  <a:pt x="4871175" y="15017"/>
                  <a:pt x="4879524" y="18864"/>
                  <a:pt x="4885103" y="23252"/>
                </a:cubicBezTo>
                <a:cubicBezTo>
                  <a:pt x="4890681" y="27640"/>
                  <a:pt x="4891337" y="32459"/>
                  <a:pt x="4887071" y="37707"/>
                </a:cubicBezTo>
                <a:cubicBezTo>
                  <a:pt x="4882805" y="42956"/>
                  <a:pt x="4877764" y="51388"/>
                  <a:pt x="4871949" y="63003"/>
                </a:cubicBezTo>
                <a:cubicBezTo>
                  <a:pt x="4866134" y="74619"/>
                  <a:pt x="4857562" y="86464"/>
                  <a:pt x="4846233" y="98538"/>
                </a:cubicBezTo>
                <a:cubicBezTo>
                  <a:pt x="4874584" y="97750"/>
                  <a:pt x="4892111" y="94853"/>
                  <a:pt x="4898816" y="89848"/>
                </a:cubicBezTo>
                <a:cubicBezTo>
                  <a:pt x="4905520" y="84843"/>
                  <a:pt x="4913289" y="84270"/>
                  <a:pt x="4922122" y="88127"/>
                </a:cubicBezTo>
                <a:cubicBezTo>
                  <a:pt x="4930956" y="91985"/>
                  <a:pt x="4938065" y="96807"/>
                  <a:pt x="4943450" y="102593"/>
                </a:cubicBezTo>
                <a:cubicBezTo>
                  <a:pt x="4948834" y="108379"/>
                  <a:pt x="4949239" y="113764"/>
                  <a:pt x="4944665" y="118747"/>
                </a:cubicBezTo>
                <a:cubicBezTo>
                  <a:pt x="4940090" y="123730"/>
                  <a:pt x="4936917" y="135547"/>
                  <a:pt x="4935147" y="154196"/>
                </a:cubicBezTo>
                <a:cubicBezTo>
                  <a:pt x="4933376" y="172846"/>
                  <a:pt x="4931816" y="191603"/>
                  <a:pt x="4930468" y="210467"/>
                </a:cubicBezTo>
                <a:cubicBezTo>
                  <a:pt x="4929120" y="229332"/>
                  <a:pt x="4925141" y="245604"/>
                  <a:pt x="4918530" y="259285"/>
                </a:cubicBezTo>
                <a:cubicBezTo>
                  <a:pt x="4911919" y="272965"/>
                  <a:pt x="4901662" y="283366"/>
                  <a:pt x="4887759" y="290486"/>
                </a:cubicBezTo>
                <a:cubicBezTo>
                  <a:pt x="4873857" y="297606"/>
                  <a:pt x="4866378" y="295817"/>
                  <a:pt x="4865324" y="285119"/>
                </a:cubicBezTo>
                <a:cubicBezTo>
                  <a:pt x="4864270" y="274421"/>
                  <a:pt x="4858548" y="262246"/>
                  <a:pt x="4848159" y="248594"/>
                </a:cubicBezTo>
                <a:cubicBezTo>
                  <a:pt x="4837769" y="234942"/>
                  <a:pt x="4839174" y="231314"/>
                  <a:pt x="4852375" y="237710"/>
                </a:cubicBezTo>
                <a:cubicBezTo>
                  <a:pt x="4865575" y="244106"/>
                  <a:pt x="4874792" y="247705"/>
                  <a:pt x="4880026" y="248508"/>
                </a:cubicBezTo>
                <a:cubicBezTo>
                  <a:pt x="4885261" y="249311"/>
                  <a:pt x="4890132" y="244504"/>
                  <a:pt x="4894643" y="234086"/>
                </a:cubicBezTo>
                <a:cubicBezTo>
                  <a:pt x="4899153" y="223667"/>
                  <a:pt x="4902307" y="207890"/>
                  <a:pt x="4904107" y="186752"/>
                </a:cubicBezTo>
                <a:cubicBezTo>
                  <a:pt x="4905907" y="165615"/>
                  <a:pt x="4906806" y="147933"/>
                  <a:pt x="4906806" y="133708"/>
                </a:cubicBezTo>
                <a:cubicBezTo>
                  <a:pt x="4906806" y="120873"/>
                  <a:pt x="4905570" y="113628"/>
                  <a:pt x="4903096" y="111972"/>
                </a:cubicBezTo>
                <a:cubicBezTo>
                  <a:pt x="4900622" y="110315"/>
                  <a:pt x="4894474" y="110720"/>
                  <a:pt x="4884651" y="113187"/>
                </a:cubicBezTo>
                <a:lnTo>
                  <a:pt x="4856515" y="120242"/>
                </a:lnTo>
                <a:cubicBezTo>
                  <a:pt x="4849690" y="121174"/>
                  <a:pt x="4843624" y="118937"/>
                  <a:pt x="4838318" y="113531"/>
                </a:cubicBezTo>
                <a:cubicBezTo>
                  <a:pt x="4824594" y="129119"/>
                  <a:pt x="4810308" y="141114"/>
                  <a:pt x="4795459" y="149518"/>
                </a:cubicBezTo>
                <a:cubicBezTo>
                  <a:pt x="4791746" y="151619"/>
                  <a:pt x="4788951" y="152897"/>
                  <a:pt x="4787074" y="153353"/>
                </a:cubicBezTo>
                <a:lnTo>
                  <a:pt x="4785411" y="152720"/>
                </a:lnTo>
                <a:lnTo>
                  <a:pt x="4785093" y="158283"/>
                </a:lnTo>
                <a:cubicBezTo>
                  <a:pt x="4784887" y="165615"/>
                  <a:pt x="4785008" y="174678"/>
                  <a:pt x="4785456" y="185472"/>
                </a:cubicBezTo>
                <a:cubicBezTo>
                  <a:pt x="4786353" y="207061"/>
                  <a:pt x="4785643" y="223409"/>
                  <a:pt x="4783327" y="234516"/>
                </a:cubicBezTo>
                <a:cubicBezTo>
                  <a:pt x="4781011" y="245622"/>
                  <a:pt x="4777899" y="254556"/>
                  <a:pt x="4773991" y="261318"/>
                </a:cubicBezTo>
                <a:cubicBezTo>
                  <a:pt x="4770083" y="268079"/>
                  <a:pt x="4765900" y="268179"/>
                  <a:pt x="4761440" y="261619"/>
                </a:cubicBezTo>
                <a:cubicBezTo>
                  <a:pt x="4756980" y="255058"/>
                  <a:pt x="4753567" y="249609"/>
                  <a:pt x="4751201" y="245271"/>
                </a:cubicBezTo>
                <a:cubicBezTo>
                  <a:pt x="4748835" y="240933"/>
                  <a:pt x="4746523" y="238588"/>
                  <a:pt x="4744264" y="238237"/>
                </a:cubicBezTo>
                <a:cubicBezTo>
                  <a:pt x="4742005" y="237886"/>
                  <a:pt x="4730781" y="239359"/>
                  <a:pt x="4710590" y="242657"/>
                </a:cubicBezTo>
                <a:cubicBezTo>
                  <a:pt x="4705886" y="262762"/>
                  <a:pt x="4700519" y="268262"/>
                  <a:pt x="4694489" y="259156"/>
                </a:cubicBezTo>
                <a:cubicBezTo>
                  <a:pt x="4688459" y="250050"/>
                  <a:pt x="4685444" y="237925"/>
                  <a:pt x="4685444" y="222782"/>
                </a:cubicBezTo>
                <a:cubicBezTo>
                  <a:pt x="4685444" y="208513"/>
                  <a:pt x="4685003" y="190785"/>
                  <a:pt x="4684121" y="169598"/>
                </a:cubicBezTo>
                <a:cubicBezTo>
                  <a:pt x="4683239" y="148410"/>
                  <a:pt x="4680091" y="133073"/>
                  <a:pt x="4674678" y="123587"/>
                </a:cubicBezTo>
                <a:cubicBezTo>
                  <a:pt x="4669265" y="114101"/>
                  <a:pt x="4670186" y="109358"/>
                  <a:pt x="4677442" y="109358"/>
                </a:cubicBezTo>
                <a:cubicBezTo>
                  <a:pt x="4682232" y="109358"/>
                  <a:pt x="4687832" y="109795"/>
                  <a:pt x="4694242" y="110670"/>
                </a:cubicBezTo>
                <a:cubicBezTo>
                  <a:pt x="4701125" y="102023"/>
                  <a:pt x="4708804" y="88651"/>
                  <a:pt x="4717279" y="70553"/>
                </a:cubicBezTo>
                <a:cubicBezTo>
                  <a:pt x="4725754" y="52456"/>
                  <a:pt x="4728418" y="38198"/>
                  <a:pt x="4725270" y="27780"/>
                </a:cubicBezTo>
                <a:cubicBezTo>
                  <a:pt x="4722123" y="17362"/>
                  <a:pt x="4730049" y="16276"/>
                  <a:pt x="4749050" y="24521"/>
                </a:cubicBezTo>
                <a:cubicBezTo>
                  <a:pt x="4765255" y="32351"/>
                  <a:pt x="4770263" y="39245"/>
                  <a:pt x="4764075" y="45203"/>
                </a:cubicBezTo>
                <a:cubicBezTo>
                  <a:pt x="4757887" y="51162"/>
                  <a:pt x="4751223" y="59497"/>
                  <a:pt x="4744081" y="70209"/>
                </a:cubicBezTo>
                <a:cubicBezTo>
                  <a:pt x="4736940" y="80921"/>
                  <a:pt x="4725998" y="94408"/>
                  <a:pt x="4711256" y="110670"/>
                </a:cubicBezTo>
                <a:cubicBezTo>
                  <a:pt x="4728608" y="108175"/>
                  <a:pt x="4740668" y="103952"/>
                  <a:pt x="4747437" y="98001"/>
                </a:cubicBezTo>
                <a:cubicBezTo>
                  <a:pt x="4754205" y="92049"/>
                  <a:pt x="4761533" y="90995"/>
                  <a:pt x="4769420" y="94839"/>
                </a:cubicBezTo>
                <a:cubicBezTo>
                  <a:pt x="4777307" y="98682"/>
                  <a:pt x="4784209" y="102683"/>
                  <a:pt x="4790124" y="106841"/>
                </a:cubicBezTo>
                <a:cubicBezTo>
                  <a:pt x="4796039" y="111000"/>
                  <a:pt x="4797376" y="115879"/>
                  <a:pt x="4794135" y="121479"/>
                </a:cubicBezTo>
                <a:cubicBezTo>
                  <a:pt x="4790895" y="127079"/>
                  <a:pt x="4788414" y="133747"/>
                  <a:pt x="4786693" y="141484"/>
                </a:cubicBezTo>
                <a:cubicBezTo>
                  <a:pt x="4786263" y="143418"/>
                  <a:pt x="4785914" y="145785"/>
                  <a:pt x="4785648" y="148585"/>
                </a:cubicBezTo>
                <a:lnTo>
                  <a:pt x="4785627" y="148957"/>
                </a:lnTo>
                <a:lnTo>
                  <a:pt x="4786815" y="146223"/>
                </a:lnTo>
                <a:cubicBezTo>
                  <a:pt x="4788607" y="143390"/>
                  <a:pt x="4791316" y="139734"/>
                  <a:pt x="4794942" y="135256"/>
                </a:cubicBezTo>
                <a:cubicBezTo>
                  <a:pt x="4809447" y="117346"/>
                  <a:pt x="4822719" y="96871"/>
                  <a:pt x="4834758" y="73834"/>
                </a:cubicBezTo>
                <a:cubicBezTo>
                  <a:pt x="4846797" y="50796"/>
                  <a:pt x="4851242" y="33857"/>
                  <a:pt x="4848094" y="23016"/>
                </a:cubicBezTo>
                <a:cubicBezTo>
                  <a:pt x="4845733" y="14885"/>
                  <a:pt x="4847386" y="10733"/>
                  <a:pt x="4853051" y="10559"/>
                </a:cubicBezTo>
                <a:close/>
                <a:moveTo>
                  <a:pt x="2347976" y="10559"/>
                </a:moveTo>
                <a:cubicBezTo>
                  <a:pt x="2349864" y="10501"/>
                  <a:pt x="2352199" y="10886"/>
                  <a:pt x="2354979" y="11712"/>
                </a:cubicBezTo>
                <a:cubicBezTo>
                  <a:pt x="2366100" y="15017"/>
                  <a:pt x="2374449" y="18864"/>
                  <a:pt x="2380028" y="23252"/>
                </a:cubicBezTo>
                <a:cubicBezTo>
                  <a:pt x="2385606" y="27640"/>
                  <a:pt x="2386262" y="32459"/>
                  <a:pt x="2381996" y="37707"/>
                </a:cubicBezTo>
                <a:cubicBezTo>
                  <a:pt x="2377730" y="42956"/>
                  <a:pt x="2372689" y="51388"/>
                  <a:pt x="2366874" y="63003"/>
                </a:cubicBezTo>
                <a:cubicBezTo>
                  <a:pt x="2361059" y="74619"/>
                  <a:pt x="2352487" y="86464"/>
                  <a:pt x="2341159" y="98538"/>
                </a:cubicBezTo>
                <a:cubicBezTo>
                  <a:pt x="2369509" y="97750"/>
                  <a:pt x="2387036" y="94853"/>
                  <a:pt x="2393740" y="89848"/>
                </a:cubicBezTo>
                <a:cubicBezTo>
                  <a:pt x="2400444" y="84843"/>
                  <a:pt x="2408213" y="84270"/>
                  <a:pt x="2417047" y="88127"/>
                </a:cubicBezTo>
                <a:cubicBezTo>
                  <a:pt x="2425881" y="91985"/>
                  <a:pt x="2432990" y="96807"/>
                  <a:pt x="2438374" y="102593"/>
                </a:cubicBezTo>
                <a:cubicBezTo>
                  <a:pt x="2443759" y="108379"/>
                  <a:pt x="2444164" y="113764"/>
                  <a:pt x="2439590" y="118747"/>
                </a:cubicBezTo>
                <a:cubicBezTo>
                  <a:pt x="2435015" y="123730"/>
                  <a:pt x="2431843" y="135547"/>
                  <a:pt x="2430071" y="154196"/>
                </a:cubicBezTo>
                <a:cubicBezTo>
                  <a:pt x="2428301" y="172846"/>
                  <a:pt x="2426741" y="191603"/>
                  <a:pt x="2425393" y="210467"/>
                </a:cubicBezTo>
                <a:cubicBezTo>
                  <a:pt x="2424045" y="229332"/>
                  <a:pt x="2420065" y="245604"/>
                  <a:pt x="2413455" y="259285"/>
                </a:cubicBezTo>
                <a:cubicBezTo>
                  <a:pt x="2406844" y="272965"/>
                  <a:pt x="2396587" y="283366"/>
                  <a:pt x="2382684" y="290486"/>
                </a:cubicBezTo>
                <a:cubicBezTo>
                  <a:pt x="2368781" y="297606"/>
                  <a:pt x="2361303" y="295817"/>
                  <a:pt x="2360249" y="285119"/>
                </a:cubicBezTo>
                <a:cubicBezTo>
                  <a:pt x="2359195" y="274421"/>
                  <a:pt x="2353473" y="262246"/>
                  <a:pt x="2343084" y="248594"/>
                </a:cubicBezTo>
                <a:cubicBezTo>
                  <a:pt x="2332694" y="234942"/>
                  <a:pt x="2334099" y="231314"/>
                  <a:pt x="2347300" y="237710"/>
                </a:cubicBezTo>
                <a:cubicBezTo>
                  <a:pt x="2360500" y="244106"/>
                  <a:pt x="2369717" y="247705"/>
                  <a:pt x="2374951" y="248508"/>
                </a:cubicBezTo>
                <a:cubicBezTo>
                  <a:pt x="2380185" y="249311"/>
                  <a:pt x="2385057" y="244504"/>
                  <a:pt x="2389567" y="234086"/>
                </a:cubicBezTo>
                <a:cubicBezTo>
                  <a:pt x="2394077" y="223667"/>
                  <a:pt x="2397232" y="207890"/>
                  <a:pt x="2399032" y="186752"/>
                </a:cubicBezTo>
                <a:cubicBezTo>
                  <a:pt x="2400832" y="165615"/>
                  <a:pt x="2401732" y="147933"/>
                  <a:pt x="2401732" y="133708"/>
                </a:cubicBezTo>
                <a:cubicBezTo>
                  <a:pt x="2401732" y="120873"/>
                  <a:pt x="2400495" y="113628"/>
                  <a:pt x="2398021" y="111972"/>
                </a:cubicBezTo>
                <a:cubicBezTo>
                  <a:pt x="2395547" y="110315"/>
                  <a:pt x="2389399" y="110720"/>
                  <a:pt x="2379576" y="113187"/>
                </a:cubicBezTo>
                <a:lnTo>
                  <a:pt x="2351440" y="120242"/>
                </a:lnTo>
                <a:cubicBezTo>
                  <a:pt x="2344614" y="121174"/>
                  <a:pt x="2338549" y="118937"/>
                  <a:pt x="2333243" y="113531"/>
                </a:cubicBezTo>
                <a:cubicBezTo>
                  <a:pt x="2319519" y="129119"/>
                  <a:pt x="2305233" y="141114"/>
                  <a:pt x="2290383" y="149518"/>
                </a:cubicBezTo>
                <a:cubicBezTo>
                  <a:pt x="2286671" y="151619"/>
                  <a:pt x="2283876" y="152897"/>
                  <a:pt x="2281998" y="153353"/>
                </a:cubicBezTo>
                <a:lnTo>
                  <a:pt x="2280336" y="152720"/>
                </a:lnTo>
                <a:lnTo>
                  <a:pt x="2280018" y="158283"/>
                </a:lnTo>
                <a:cubicBezTo>
                  <a:pt x="2279812" y="165615"/>
                  <a:pt x="2279933" y="174678"/>
                  <a:pt x="2280381" y="185472"/>
                </a:cubicBezTo>
                <a:cubicBezTo>
                  <a:pt x="2281277" y="207061"/>
                  <a:pt x="2280568" y="223409"/>
                  <a:pt x="2278252" y="234516"/>
                </a:cubicBezTo>
                <a:cubicBezTo>
                  <a:pt x="2275936" y="245622"/>
                  <a:pt x="2272824" y="254556"/>
                  <a:pt x="2268916" y="261318"/>
                </a:cubicBezTo>
                <a:cubicBezTo>
                  <a:pt x="2265008" y="268079"/>
                  <a:pt x="2260825" y="268179"/>
                  <a:pt x="2256365" y="261619"/>
                </a:cubicBezTo>
                <a:cubicBezTo>
                  <a:pt x="2251905" y="255058"/>
                  <a:pt x="2248492" y="249609"/>
                  <a:pt x="2246126" y="245271"/>
                </a:cubicBezTo>
                <a:cubicBezTo>
                  <a:pt x="2243760" y="240933"/>
                  <a:pt x="2241447" y="238588"/>
                  <a:pt x="2239189" y="238237"/>
                </a:cubicBezTo>
                <a:cubicBezTo>
                  <a:pt x="2236930" y="237886"/>
                  <a:pt x="2225706" y="239359"/>
                  <a:pt x="2205514" y="242657"/>
                </a:cubicBezTo>
                <a:cubicBezTo>
                  <a:pt x="2200811" y="262762"/>
                  <a:pt x="2195444" y="268262"/>
                  <a:pt x="2189414" y="259156"/>
                </a:cubicBezTo>
                <a:cubicBezTo>
                  <a:pt x="2183384" y="250050"/>
                  <a:pt x="2180369" y="237925"/>
                  <a:pt x="2180369" y="222782"/>
                </a:cubicBezTo>
                <a:cubicBezTo>
                  <a:pt x="2180369" y="208513"/>
                  <a:pt x="2179928" y="190785"/>
                  <a:pt x="2179046" y="169598"/>
                </a:cubicBezTo>
                <a:cubicBezTo>
                  <a:pt x="2178164" y="148410"/>
                  <a:pt x="2175016" y="133073"/>
                  <a:pt x="2169603" y="123587"/>
                </a:cubicBezTo>
                <a:cubicBezTo>
                  <a:pt x="2164190" y="114101"/>
                  <a:pt x="2165111" y="109358"/>
                  <a:pt x="2172367" y="109358"/>
                </a:cubicBezTo>
                <a:cubicBezTo>
                  <a:pt x="2177157" y="109358"/>
                  <a:pt x="2182757" y="109795"/>
                  <a:pt x="2189167" y="110670"/>
                </a:cubicBezTo>
                <a:cubicBezTo>
                  <a:pt x="2196050" y="102023"/>
                  <a:pt x="2203729" y="88651"/>
                  <a:pt x="2212204" y="70553"/>
                </a:cubicBezTo>
                <a:cubicBezTo>
                  <a:pt x="2220679" y="52456"/>
                  <a:pt x="2223343" y="38198"/>
                  <a:pt x="2220195" y="27780"/>
                </a:cubicBezTo>
                <a:cubicBezTo>
                  <a:pt x="2217048" y="17362"/>
                  <a:pt x="2224974" y="16276"/>
                  <a:pt x="2243975" y="24521"/>
                </a:cubicBezTo>
                <a:cubicBezTo>
                  <a:pt x="2260179" y="32351"/>
                  <a:pt x="2265188" y="39245"/>
                  <a:pt x="2259000" y="45203"/>
                </a:cubicBezTo>
                <a:cubicBezTo>
                  <a:pt x="2252812" y="51162"/>
                  <a:pt x="2246147" y="59497"/>
                  <a:pt x="2239006" y="70209"/>
                </a:cubicBezTo>
                <a:cubicBezTo>
                  <a:pt x="2231865" y="80921"/>
                  <a:pt x="2220923" y="94408"/>
                  <a:pt x="2206181" y="110670"/>
                </a:cubicBezTo>
                <a:cubicBezTo>
                  <a:pt x="2223533" y="108175"/>
                  <a:pt x="2235593" y="103952"/>
                  <a:pt x="2242362" y="98001"/>
                </a:cubicBezTo>
                <a:cubicBezTo>
                  <a:pt x="2249130" y="92049"/>
                  <a:pt x="2256458" y="90995"/>
                  <a:pt x="2264345" y="94839"/>
                </a:cubicBezTo>
                <a:cubicBezTo>
                  <a:pt x="2272232" y="98682"/>
                  <a:pt x="2279134" y="102683"/>
                  <a:pt x="2285049" y="106841"/>
                </a:cubicBezTo>
                <a:cubicBezTo>
                  <a:pt x="2290964" y="111000"/>
                  <a:pt x="2292301" y="115879"/>
                  <a:pt x="2289061" y="121479"/>
                </a:cubicBezTo>
                <a:cubicBezTo>
                  <a:pt x="2285820" y="127079"/>
                  <a:pt x="2283339" y="133747"/>
                  <a:pt x="2281618" y="141484"/>
                </a:cubicBezTo>
                <a:cubicBezTo>
                  <a:pt x="2281188" y="143418"/>
                  <a:pt x="2280839" y="145785"/>
                  <a:pt x="2280573" y="148585"/>
                </a:cubicBezTo>
                <a:lnTo>
                  <a:pt x="2280551" y="148957"/>
                </a:lnTo>
                <a:lnTo>
                  <a:pt x="2281740" y="146223"/>
                </a:lnTo>
                <a:cubicBezTo>
                  <a:pt x="2283532" y="143390"/>
                  <a:pt x="2286241" y="139734"/>
                  <a:pt x="2289867" y="135256"/>
                </a:cubicBezTo>
                <a:cubicBezTo>
                  <a:pt x="2304372" y="117346"/>
                  <a:pt x="2317644" y="96871"/>
                  <a:pt x="2329683" y="73834"/>
                </a:cubicBezTo>
                <a:cubicBezTo>
                  <a:pt x="2341721" y="50796"/>
                  <a:pt x="2346167" y="33857"/>
                  <a:pt x="2343019" y="23016"/>
                </a:cubicBezTo>
                <a:cubicBezTo>
                  <a:pt x="2340658" y="14885"/>
                  <a:pt x="2342310" y="10733"/>
                  <a:pt x="2347976" y="10559"/>
                </a:cubicBezTo>
                <a:close/>
                <a:moveTo>
                  <a:pt x="4516911" y="10013"/>
                </a:moveTo>
                <a:cubicBezTo>
                  <a:pt x="4518536" y="9964"/>
                  <a:pt x="4520563" y="10294"/>
                  <a:pt x="4522991" y="11002"/>
                </a:cubicBezTo>
                <a:cubicBezTo>
                  <a:pt x="4532707" y="13834"/>
                  <a:pt x="4540383" y="17122"/>
                  <a:pt x="4546018" y="20865"/>
                </a:cubicBezTo>
                <a:cubicBezTo>
                  <a:pt x="4551654" y="24607"/>
                  <a:pt x="4553099" y="29705"/>
                  <a:pt x="4550353" y="36158"/>
                </a:cubicBezTo>
                <a:cubicBezTo>
                  <a:pt x="4547607" y="42611"/>
                  <a:pt x="4544032" y="56651"/>
                  <a:pt x="4539630" y="78276"/>
                </a:cubicBezTo>
                <a:cubicBezTo>
                  <a:pt x="4544620" y="77602"/>
                  <a:pt x="4549410" y="76533"/>
                  <a:pt x="4553999" y="75071"/>
                </a:cubicBezTo>
                <a:cubicBezTo>
                  <a:pt x="4558588" y="73608"/>
                  <a:pt x="4564087" y="75960"/>
                  <a:pt x="4570497" y="82126"/>
                </a:cubicBezTo>
                <a:cubicBezTo>
                  <a:pt x="4576907" y="88292"/>
                  <a:pt x="4575971" y="92587"/>
                  <a:pt x="4567690" y="95011"/>
                </a:cubicBezTo>
                <a:cubicBezTo>
                  <a:pt x="4559408" y="97434"/>
                  <a:pt x="4549424" y="99427"/>
                  <a:pt x="4537737" y="100990"/>
                </a:cubicBezTo>
                <a:lnTo>
                  <a:pt x="4532875" y="128223"/>
                </a:lnTo>
                <a:cubicBezTo>
                  <a:pt x="4554644" y="125613"/>
                  <a:pt x="4570260" y="123612"/>
                  <a:pt x="4579725" y="122221"/>
                </a:cubicBezTo>
                <a:cubicBezTo>
                  <a:pt x="4589189" y="120830"/>
                  <a:pt x="4598371" y="125333"/>
                  <a:pt x="4607269" y="135730"/>
                </a:cubicBezTo>
                <a:cubicBezTo>
                  <a:pt x="4616167" y="146126"/>
                  <a:pt x="4610090" y="150651"/>
                  <a:pt x="4589039" y="149303"/>
                </a:cubicBezTo>
                <a:cubicBezTo>
                  <a:pt x="4567988" y="147955"/>
                  <a:pt x="4541956" y="149754"/>
                  <a:pt x="4510946" y="154702"/>
                </a:cubicBezTo>
                <a:cubicBezTo>
                  <a:pt x="4479935" y="159649"/>
                  <a:pt x="4459317" y="163474"/>
                  <a:pt x="4449093" y="166178"/>
                </a:cubicBezTo>
                <a:cubicBezTo>
                  <a:pt x="4438868" y="168881"/>
                  <a:pt x="4428877" y="166938"/>
                  <a:pt x="4419118" y="160348"/>
                </a:cubicBezTo>
                <a:cubicBezTo>
                  <a:pt x="4409360" y="153759"/>
                  <a:pt x="4410001" y="150149"/>
                  <a:pt x="4421043" y="149518"/>
                </a:cubicBezTo>
                <a:cubicBezTo>
                  <a:pt x="4432085" y="148887"/>
                  <a:pt x="4447716" y="146571"/>
                  <a:pt x="4467936" y="142570"/>
                </a:cubicBezTo>
                <a:lnTo>
                  <a:pt x="4464387" y="114886"/>
                </a:lnTo>
                <a:cubicBezTo>
                  <a:pt x="4462049" y="115747"/>
                  <a:pt x="4457629" y="116413"/>
                  <a:pt x="4451126" y="116887"/>
                </a:cubicBezTo>
                <a:cubicBezTo>
                  <a:pt x="4444622" y="117360"/>
                  <a:pt x="4437922" y="115187"/>
                  <a:pt x="4431024" y="110369"/>
                </a:cubicBezTo>
                <a:cubicBezTo>
                  <a:pt x="4424127" y="105551"/>
                  <a:pt x="4424636" y="102206"/>
                  <a:pt x="4432551" y="100334"/>
                </a:cubicBezTo>
                <a:cubicBezTo>
                  <a:pt x="4440467" y="98463"/>
                  <a:pt x="4449559" y="96373"/>
                  <a:pt x="4459826" y="94064"/>
                </a:cubicBezTo>
                <a:cubicBezTo>
                  <a:pt x="4456385" y="76641"/>
                  <a:pt x="4451925" y="63132"/>
                  <a:pt x="4446447" y="53539"/>
                </a:cubicBezTo>
                <a:cubicBezTo>
                  <a:pt x="4440969" y="43945"/>
                  <a:pt x="4443181" y="39847"/>
                  <a:pt x="4453083" y="41246"/>
                </a:cubicBezTo>
                <a:cubicBezTo>
                  <a:pt x="4462985" y="42644"/>
                  <a:pt x="4470660" y="44440"/>
                  <a:pt x="4476110" y="46634"/>
                </a:cubicBezTo>
                <a:cubicBezTo>
                  <a:pt x="4481559" y="48828"/>
                  <a:pt x="4484051" y="52897"/>
                  <a:pt x="4483585" y="58841"/>
                </a:cubicBezTo>
                <a:cubicBezTo>
                  <a:pt x="4483119" y="64785"/>
                  <a:pt x="4483273" y="74863"/>
                  <a:pt x="4484047" y="89074"/>
                </a:cubicBezTo>
                <a:cubicBezTo>
                  <a:pt x="4494358" y="87353"/>
                  <a:pt x="4504733" y="85374"/>
                  <a:pt x="4515172" y="83137"/>
                </a:cubicBezTo>
                <a:cubicBezTo>
                  <a:pt x="4515172" y="72611"/>
                  <a:pt x="4515621" y="61888"/>
                  <a:pt x="4516517" y="50968"/>
                </a:cubicBezTo>
                <a:cubicBezTo>
                  <a:pt x="4517413" y="40048"/>
                  <a:pt x="4516288" y="29949"/>
                  <a:pt x="4513140" y="20671"/>
                </a:cubicBezTo>
                <a:cubicBezTo>
                  <a:pt x="4510779" y="13712"/>
                  <a:pt x="4512036" y="10160"/>
                  <a:pt x="4516911" y="10013"/>
                </a:cubicBezTo>
                <a:close/>
                <a:moveTo>
                  <a:pt x="98264" y="9276"/>
                </a:moveTo>
                <a:cubicBezTo>
                  <a:pt x="99970" y="9003"/>
                  <a:pt x="102187" y="9102"/>
                  <a:pt x="104916" y="9572"/>
                </a:cubicBezTo>
                <a:cubicBezTo>
                  <a:pt x="115829" y="11450"/>
                  <a:pt x="124852" y="14218"/>
                  <a:pt x="131986" y="17875"/>
                </a:cubicBezTo>
                <a:cubicBezTo>
                  <a:pt x="139120" y="21531"/>
                  <a:pt x="141547" y="27296"/>
                  <a:pt x="139267" y="35169"/>
                </a:cubicBezTo>
                <a:cubicBezTo>
                  <a:pt x="136988" y="43042"/>
                  <a:pt x="135403" y="53815"/>
                  <a:pt x="134514" y="67488"/>
                </a:cubicBezTo>
                <a:cubicBezTo>
                  <a:pt x="134069" y="74325"/>
                  <a:pt x="133628" y="82130"/>
                  <a:pt x="133191" y="90905"/>
                </a:cubicBezTo>
                <a:lnTo>
                  <a:pt x="133141" y="92042"/>
                </a:lnTo>
                <a:lnTo>
                  <a:pt x="136030" y="88579"/>
                </a:lnTo>
                <a:cubicBezTo>
                  <a:pt x="145187" y="79143"/>
                  <a:pt x="152389" y="70485"/>
                  <a:pt x="157637" y="62605"/>
                </a:cubicBezTo>
                <a:cubicBezTo>
                  <a:pt x="162886" y="54725"/>
                  <a:pt x="165797" y="47268"/>
                  <a:pt x="166371" y="40235"/>
                </a:cubicBezTo>
                <a:cubicBezTo>
                  <a:pt x="166944" y="33201"/>
                  <a:pt x="172293" y="32071"/>
                  <a:pt x="182417" y="36847"/>
                </a:cubicBezTo>
                <a:cubicBezTo>
                  <a:pt x="189515" y="40905"/>
                  <a:pt x="195467" y="46505"/>
                  <a:pt x="200271" y="53646"/>
                </a:cubicBezTo>
                <a:cubicBezTo>
                  <a:pt x="205075" y="60788"/>
                  <a:pt x="204580" y="65534"/>
                  <a:pt x="198787" y="67886"/>
                </a:cubicBezTo>
                <a:cubicBezTo>
                  <a:pt x="192993" y="70238"/>
                  <a:pt x="185403" y="74095"/>
                  <a:pt x="176018" y="79459"/>
                </a:cubicBezTo>
                <a:cubicBezTo>
                  <a:pt x="166632" y="84822"/>
                  <a:pt x="155332" y="90042"/>
                  <a:pt x="142118" y="95118"/>
                </a:cubicBezTo>
                <a:cubicBezTo>
                  <a:pt x="138814" y="96387"/>
                  <a:pt x="136209" y="97203"/>
                  <a:pt x="134304" y="97565"/>
                </a:cubicBezTo>
                <a:lnTo>
                  <a:pt x="132899" y="97459"/>
                </a:lnTo>
                <a:lnTo>
                  <a:pt x="131889" y="120135"/>
                </a:lnTo>
                <a:cubicBezTo>
                  <a:pt x="141297" y="117453"/>
                  <a:pt x="148474" y="116112"/>
                  <a:pt x="153421" y="116112"/>
                </a:cubicBezTo>
                <a:cubicBezTo>
                  <a:pt x="160448" y="116112"/>
                  <a:pt x="165593" y="118772"/>
                  <a:pt x="168855" y="124093"/>
                </a:cubicBezTo>
                <a:cubicBezTo>
                  <a:pt x="172117" y="129413"/>
                  <a:pt x="169339" y="133482"/>
                  <a:pt x="160520" y="136300"/>
                </a:cubicBezTo>
                <a:cubicBezTo>
                  <a:pt x="151700" y="139118"/>
                  <a:pt x="142157" y="142398"/>
                  <a:pt x="131889" y="146141"/>
                </a:cubicBezTo>
                <a:cubicBezTo>
                  <a:pt x="131889" y="152938"/>
                  <a:pt x="131445" y="160015"/>
                  <a:pt x="130556" y="167371"/>
                </a:cubicBezTo>
                <a:cubicBezTo>
                  <a:pt x="141053" y="165765"/>
                  <a:pt x="151367" y="163564"/>
                  <a:pt x="161498" y="160768"/>
                </a:cubicBezTo>
                <a:cubicBezTo>
                  <a:pt x="171630" y="157971"/>
                  <a:pt x="179352" y="160262"/>
                  <a:pt x="184665" y="167640"/>
                </a:cubicBezTo>
                <a:cubicBezTo>
                  <a:pt x="189978" y="175018"/>
                  <a:pt x="185518" y="179768"/>
                  <a:pt x="171286" y="181891"/>
                </a:cubicBezTo>
                <a:cubicBezTo>
                  <a:pt x="157053" y="184013"/>
                  <a:pt x="142845" y="186652"/>
                  <a:pt x="128663" y="189807"/>
                </a:cubicBezTo>
                <a:cubicBezTo>
                  <a:pt x="124389" y="214572"/>
                  <a:pt x="116470" y="236441"/>
                  <a:pt x="104905" y="255413"/>
                </a:cubicBezTo>
                <a:cubicBezTo>
                  <a:pt x="93339" y="274385"/>
                  <a:pt x="78949" y="288553"/>
                  <a:pt x="61733" y="297917"/>
                </a:cubicBezTo>
                <a:cubicBezTo>
                  <a:pt x="44518" y="307282"/>
                  <a:pt x="41589" y="305238"/>
                  <a:pt x="52946" y="291787"/>
                </a:cubicBezTo>
                <a:cubicBezTo>
                  <a:pt x="64304" y="278336"/>
                  <a:pt x="74425" y="262727"/>
                  <a:pt x="83309" y="244959"/>
                </a:cubicBezTo>
                <a:cubicBezTo>
                  <a:pt x="92192" y="227192"/>
                  <a:pt x="97989" y="211281"/>
                  <a:pt x="100699" y="197228"/>
                </a:cubicBezTo>
                <a:cubicBezTo>
                  <a:pt x="90676" y="199838"/>
                  <a:pt x="79437" y="202921"/>
                  <a:pt x="66982" y="206477"/>
                </a:cubicBezTo>
                <a:cubicBezTo>
                  <a:pt x="54527" y="210033"/>
                  <a:pt x="44343" y="213880"/>
                  <a:pt x="36427" y="218017"/>
                </a:cubicBezTo>
                <a:cubicBezTo>
                  <a:pt x="28511" y="222155"/>
                  <a:pt x="19021" y="218347"/>
                  <a:pt x="7958" y="206595"/>
                </a:cubicBezTo>
                <a:cubicBezTo>
                  <a:pt x="-3106" y="194844"/>
                  <a:pt x="-2633" y="189416"/>
                  <a:pt x="9377" y="190312"/>
                </a:cubicBezTo>
                <a:cubicBezTo>
                  <a:pt x="21387" y="191208"/>
                  <a:pt x="53219" y="186085"/>
                  <a:pt x="104873" y="174943"/>
                </a:cubicBezTo>
                <a:cubicBezTo>
                  <a:pt x="105690" y="162539"/>
                  <a:pt x="106098" y="154666"/>
                  <a:pt x="106098" y="151325"/>
                </a:cubicBezTo>
                <a:cubicBezTo>
                  <a:pt x="94469" y="153132"/>
                  <a:pt x="86399" y="153791"/>
                  <a:pt x="81889" y="153304"/>
                </a:cubicBezTo>
                <a:cubicBezTo>
                  <a:pt x="77379" y="152816"/>
                  <a:pt x="72187" y="150446"/>
                  <a:pt x="66315" y="146194"/>
                </a:cubicBezTo>
                <a:cubicBezTo>
                  <a:pt x="60443" y="141943"/>
                  <a:pt x="61984" y="138605"/>
                  <a:pt x="70940" y="136181"/>
                </a:cubicBezTo>
                <a:cubicBezTo>
                  <a:pt x="79896" y="133758"/>
                  <a:pt x="91644" y="130524"/>
                  <a:pt x="106184" y="126480"/>
                </a:cubicBezTo>
                <a:cubicBezTo>
                  <a:pt x="107920" y="86600"/>
                  <a:pt x="108135" y="61673"/>
                  <a:pt x="106830" y="51700"/>
                </a:cubicBezTo>
                <a:cubicBezTo>
                  <a:pt x="105525" y="41726"/>
                  <a:pt x="102151" y="31742"/>
                  <a:pt x="96709" y="21746"/>
                </a:cubicBezTo>
                <a:cubicBezTo>
                  <a:pt x="92628" y="14250"/>
                  <a:pt x="93146" y="10093"/>
                  <a:pt x="98264" y="9276"/>
                </a:cubicBezTo>
                <a:close/>
                <a:moveTo>
                  <a:pt x="461352" y="8206"/>
                </a:moveTo>
                <a:cubicBezTo>
                  <a:pt x="462866" y="8120"/>
                  <a:pt x="464783" y="8374"/>
                  <a:pt x="467102" y="8969"/>
                </a:cubicBezTo>
                <a:cubicBezTo>
                  <a:pt x="476380" y="11350"/>
                  <a:pt x="483382" y="14171"/>
                  <a:pt x="488107" y="17434"/>
                </a:cubicBezTo>
                <a:cubicBezTo>
                  <a:pt x="492832" y="20696"/>
                  <a:pt x="494054" y="25511"/>
                  <a:pt x="491774" y="31878"/>
                </a:cubicBezTo>
                <a:cubicBezTo>
                  <a:pt x="489495" y="38245"/>
                  <a:pt x="487938" y="54614"/>
                  <a:pt x="487107" y="80986"/>
                </a:cubicBezTo>
                <a:cubicBezTo>
                  <a:pt x="496070" y="67019"/>
                  <a:pt x="501393" y="56102"/>
                  <a:pt x="503078" y="48236"/>
                </a:cubicBezTo>
                <a:cubicBezTo>
                  <a:pt x="504763" y="40371"/>
                  <a:pt x="509377" y="38675"/>
                  <a:pt x="516920" y="43149"/>
                </a:cubicBezTo>
                <a:cubicBezTo>
                  <a:pt x="524463" y="47623"/>
                  <a:pt x="529701" y="52596"/>
                  <a:pt x="532633" y="58067"/>
                </a:cubicBezTo>
                <a:cubicBezTo>
                  <a:pt x="535566" y="63537"/>
                  <a:pt x="533049" y="67356"/>
                  <a:pt x="525083" y="69521"/>
                </a:cubicBezTo>
                <a:cubicBezTo>
                  <a:pt x="517118" y="71686"/>
                  <a:pt x="504458" y="80212"/>
                  <a:pt x="487107" y="95097"/>
                </a:cubicBezTo>
                <a:lnTo>
                  <a:pt x="487107" y="103937"/>
                </a:lnTo>
                <a:cubicBezTo>
                  <a:pt x="491437" y="103206"/>
                  <a:pt x="497270" y="101672"/>
                  <a:pt x="504605" y="99334"/>
                </a:cubicBezTo>
                <a:cubicBezTo>
                  <a:pt x="511940" y="96997"/>
                  <a:pt x="518057" y="99216"/>
                  <a:pt x="522954" y="105992"/>
                </a:cubicBezTo>
                <a:cubicBezTo>
                  <a:pt x="527851" y="112767"/>
                  <a:pt x="525657" y="117295"/>
                  <a:pt x="516371" y="119575"/>
                </a:cubicBezTo>
                <a:cubicBezTo>
                  <a:pt x="507086" y="121855"/>
                  <a:pt x="497245" y="123734"/>
                  <a:pt x="486849" y="125211"/>
                </a:cubicBezTo>
                <a:lnTo>
                  <a:pt x="485752" y="143108"/>
                </a:lnTo>
                <a:cubicBezTo>
                  <a:pt x="497367" y="143108"/>
                  <a:pt x="506796" y="145198"/>
                  <a:pt x="514038" y="149378"/>
                </a:cubicBezTo>
                <a:cubicBezTo>
                  <a:pt x="521279" y="153558"/>
                  <a:pt x="524291" y="159205"/>
                  <a:pt x="523072" y="166317"/>
                </a:cubicBezTo>
                <a:cubicBezTo>
                  <a:pt x="521853" y="173430"/>
                  <a:pt x="515845" y="174871"/>
                  <a:pt x="505046" y="170641"/>
                </a:cubicBezTo>
                <a:cubicBezTo>
                  <a:pt x="494248" y="166411"/>
                  <a:pt x="487816" y="162223"/>
                  <a:pt x="485752" y="158079"/>
                </a:cubicBezTo>
                <a:cubicBezTo>
                  <a:pt x="486626" y="180005"/>
                  <a:pt x="485271" y="197185"/>
                  <a:pt x="481686" y="209618"/>
                </a:cubicBezTo>
                <a:lnTo>
                  <a:pt x="479239" y="215632"/>
                </a:lnTo>
                <a:lnTo>
                  <a:pt x="480944" y="215318"/>
                </a:lnTo>
                <a:cubicBezTo>
                  <a:pt x="498919" y="212149"/>
                  <a:pt x="510962" y="215314"/>
                  <a:pt x="517070" y="224815"/>
                </a:cubicBezTo>
                <a:cubicBezTo>
                  <a:pt x="523179" y="234315"/>
                  <a:pt x="517737" y="238839"/>
                  <a:pt x="500744" y="238388"/>
                </a:cubicBezTo>
                <a:cubicBezTo>
                  <a:pt x="483751" y="237936"/>
                  <a:pt x="465145" y="239693"/>
                  <a:pt x="444925" y="243658"/>
                </a:cubicBezTo>
                <a:cubicBezTo>
                  <a:pt x="424706" y="247623"/>
                  <a:pt x="411379" y="251900"/>
                  <a:pt x="404948" y="256489"/>
                </a:cubicBezTo>
                <a:cubicBezTo>
                  <a:pt x="398517" y="261077"/>
                  <a:pt x="393028" y="259385"/>
                  <a:pt x="388482" y="251412"/>
                </a:cubicBezTo>
                <a:cubicBezTo>
                  <a:pt x="383936" y="243439"/>
                  <a:pt x="382789" y="236602"/>
                  <a:pt x="385040" y="230902"/>
                </a:cubicBezTo>
                <a:cubicBezTo>
                  <a:pt x="387292" y="225202"/>
                  <a:pt x="388866" y="214551"/>
                  <a:pt x="389762" y="198948"/>
                </a:cubicBezTo>
                <a:cubicBezTo>
                  <a:pt x="390658" y="183346"/>
                  <a:pt x="391332" y="159495"/>
                  <a:pt x="391784" y="127394"/>
                </a:cubicBezTo>
                <a:cubicBezTo>
                  <a:pt x="392235" y="95294"/>
                  <a:pt x="390662" y="73909"/>
                  <a:pt x="387062" y="63240"/>
                </a:cubicBezTo>
                <a:cubicBezTo>
                  <a:pt x="383463" y="52571"/>
                  <a:pt x="385406" y="48204"/>
                  <a:pt x="392892" y="50140"/>
                </a:cubicBezTo>
                <a:cubicBezTo>
                  <a:pt x="400377" y="52076"/>
                  <a:pt x="407375" y="55385"/>
                  <a:pt x="413886" y="60067"/>
                </a:cubicBezTo>
                <a:cubicBezTo>
                  <a:pt x="420396" y="64749"/>
                  <a:pt x="422289" y="70059"/>
                  <a:pt x="419565" y="75996"/>
                </a:cubicBezTo>
                <a:cubicBezTo>
                  <a:pt x="416840" y="81932"/>
                  <a:pt x="415255" y="92157"/>
                  <a:pt x="414811" y="106669"/>
                </a:cubicBezTo>
                <a:cubicBezTo>
                  <a:pt x="414366" y="121181"/>
                  <a:pt x="413918" y="138795"/>
                  <a:pt x="413466" y="159509"/>
                </a:cubicBezTo>
                <a:cubicBezTo>
                  <a:pt x="413240" y="169867"/>
                  <a:pt x="412965" y="180762"/>
                  <a:pt x="412641" y="192197"/>
                </a:cubicBezTo>
                <a:lnTo>
                  <a:pt x="412401" y="199864"/>
                </a:lnTo>
                <a:lnTo>
                  <a:pt x="414864" y="196034"/>
                </a:lnTo>
                <a:cubicBezTo>
                  <a:pt x="421712" y="187136"/>
                  <a:pt x="428957" y="176610"/>
                  <a:pt x="436600" y="164457"/>
                </a:cubicBezTo>
                <a:cubicBezTo>
                  <a:pt x="444244" y="152303"/>
                  <a:pt x="451128" y="140727"/>
                  <a:pt x="457250" y="129728"/>
                </a:cubicBezTo>
                <a:cubicBezTo>
                  <a:pt x="451643" y="130589"/>
                  <a:pt x="445807" y="131704"/>
                  <a:pt x="439741" y="133073"/>
                </a:cubicBezTo>
                <a:cubicBezTo>
                  <a:pt x="433675" y="134443"/>
                  <a:pt x="427426" y="131808"/>
                  <a:pt x="420995" y="125168"/>
                </a:cubicBezTo>
                <a:cubicBezTo>
                  <a:pt x="414563" y="118529"/>
                  <a:pt x="416836" y="114922"/>
                  <a:pt x="427814" y="114348"/>
                </a:cubicBezTo>
                <a:cubicBezTo>
                  <a:pt x="438791" y="113775"/>
                  <a:pt x="451299" y="111925"/>
                  <a:pt x="465338" y="108799"/>
                </a:cubicBezTo>
                <a:cubicBezTo>
                  <a:pt x="465338" y="97599"/>
                  <a:pt x="465116" y="81828"/>
                  <a:pt x="464671" y="61487"/>
                </a:cubicBezTo>
                <a:cubicBezTo>
                  <a:pt x="464227" y="41145"/>
                  <a:pt x="462201" y="26712"/>
                  <a:pt x="458595" y="18187"/>
                </a:cubicBezTo>
                <a:cubicBezTo>
                  <a:pt x="455890" y="11793"/>
                  <a:pt x="456809" y="8466"/>
                  <a:pt x="461352" y="8206"/>
                </a:cubicBezTo>
                <a:close/>
                <a:moveTo>
                  <a:pt x="2002403" y="357"/>
                </a:moveTo>
                <a:cubicBezTo>
                  <a:pt x="2006662" y="-111"/>
                  <a:pt x="2014632" y="1792"/>
                  <a:pt x="2026312" y="6065"/>
                </a:cubicBezTo>
                <a:cubicBezTo>
                  <a:pt x="2040853" y="12117"/>
                  <a:pt x="2046976" y="18222"/>
                  <a:pt x="2044682" y="24382"/>
                </a:cubicBezTo>
                <a:cubicBezTo>
                  <a:pt x="2042387" y="30541"/>
                  <a:pt x="2040814" y="39184"/>
                  <a:pt x="2039960" y="50312"/>
                </a:cubicBezTo>
                <a:cubicBezTo>
                  <a:pt x="2039107" y="61440"/>
                  <a:pt x="2038680" y="76160"/>
                  <a:pt x="2038680" y="94473"/>
                </a:cubicBezTo>
                <a:cubicBezTo>
                  <a:pt x="2054211" y="92752"/>
                  <a:pt x="2066637" y="90522"/>
                  <a:pt x="2075958" y="87783"/>
                </a:cubicBezTo>
                <a:cubicBezTo>
                  <a:pt x="2085279" y="85044"/>
                  <a:pt x="2093994" y="88332"/>
                  <a:pt x="2102104" y="97646"/>
                </a:cubicBezTo>
                <a:cubicBezTo>
                  <a:pt x="2110213" y="106960"/>
                  <a:pt x="2107216" y="112151"/>
                  <a:pt x="2093112" y="113219"/>
                </a:cubicBezTo>
                <a:cubicBezTo>
                  <a:pt x="2079009" y="114287"/>
                  <a:pt x="2060865" y="116055"/>
                  <a:pt x="2038680" y="118521"/>
                </a:cubicBezTo>
                <a:cubicBezTo>
                  <a:pt x="2039541" y="174420"/>
                  <a:pt x="2040656" y="211962"/>
                  <a:pt x="2042025" y="231149"/>
                </a:cubicBezTo>
                <a:cubicBezTo>
                  <a:pt x="2043395" y="250337"/>
                  <a:pt x="2042154" y="264501"/>
                  <a:pt x="2038304" y="273643"/>
                </a:cubicBezTo>
                <a:cubicBezTo>
                  <a:pt x="2034454" y="282785"/>
                  <a:pt x="2028452" y="290557"/>
                  <a:pt x="2020300" y="296960"/>
                </a:cubicBezTo>
                <a:cubicBezTo>
                  <a:pt x="2012148" y="303363"/>
                  <a:pt x="2006476" y="301542"/>
                  <a:pt x="2003285" y="291497"/>
                </a:cubicBezTo>
                <a:cubicBezTo>
                  <a:pt x="2000095" y="281451"/>
                  <a:pt x="1992795" y="270176"/>
                  <a:pt x="1981388" y="257672"/>
                </a:cubicBezTo>
                <a:cubicBezTo>
                  <a:pt x="1969980" y="245167"/>
                  <a:pt x="1970493" y="240944"/>
                  <a:pt x="1982926" y="245002"/>
                </a:cubicBezTo>
                <a:cubicBezTo>
                  <a:pt x="1995359" y="249060"/>
                  <a:pt x="2004020" y="251089"/>
                  <a:pt x="2008910" y="251089"/>
                </a:cubicBezTo>
                <a:cubicBezTo>
                  <a:pt x="2011549" y="251089"/>
                  <a:pt x="2012868" y="242105"/>
                  <a:pt x="2012868" y="224137"/>
                </a:cubicBezTo>
                <a:lnTo>
                  <a:pt x="2012868" y="121640"/>
                </a:lnTo>
                <a:cubicBezTo>
                  <a:pt x="2004536" y="122515"/>
                  <a:pt x="1995158" y="123630"/>
                  <a:pt x="1984733" y="124985"/>
                </a:cubicBezTo>
                <a:cubicBezTo>
                  <a:pt x="1974307" y="126340"/>
                  <a:pt x="1965015" y="127921"/>
                  <a:pt x="1956855" y="129728"/>
                </a:cubicBezTo>
                <a:cubicBezTo>
                  <a:pt x="1948696" y="131535"/>
                  <a:pt x="1939794" y="128452"/>
                  <a:pt x="1930150" y="120479"/>
                </a:cubicBezTo>
                <a:cubicBezTo>
                  <a:pt x="1920507" y="112506"/>
                  <a:pt x="1921191" y="108222"/>
                  <a:pt x="1932204" y="107626"/>
                </a:cubicBezTo>
                <a:cubicBezTo>
                  <a:pt x="1943218" y="107031"/>
                  <a:pt x="1954934" y="106071"/>
                  <a:pt x="1967352" y="104744"/>
                </a:cubicBezTo>
                <a:cubicBezTo>
                  <a:pt x="1979771" y="103418"/>
                  <a:pt x="1994943" y="101528"/>
                  <a:pt x="2012868" y="99076"/>
                </a:cubicBezTo>
                <a:cubicBezTo>
                  <a:pt x="2012868" y="86342"/>
                  <a:pt x="2012431" y="70729"/>
                  <a:pt x="2011556" y="52237"/>
                </a:cubicBezTo>
                <a:cubicBezTo>
                  <a:pt x="2010681" y="33746"/>
                  <a:pt x="2007082" y="19291"/>
                  <a:pt x="2000758" y="8873"/>
                </a:cubicBezTo>
                <a:cubicBezTo>
                  <a:pt x="1997596" y="3663"/>
                  <a:pt x="1998144" y="825"/>
                  <a:pt x="2002403" y="357"/>
                </a:cubicBezTo>
                <a:close/>
                <a:moveTo>
                  <a:pt x="6471458" y="0"/>
                </a:moveTo>
                <a:cubicBezTo>
                  <a:pt x="6528632" y="46290"/>
                  <a:pt x="6557220" y="95161"/>
                  <a:pt x="6557220" y="146614"/>
                </a:cubicBezTo>
                <a:cubicBezTo>
                  <a:pt x="6559027" y="206886"/>
                  <a:pt x="6530863" y="257500"/>
                  <a:pt x="6472728" y="298455"/>
                </a:cubicBezTo>
                <a:lnTo>
                  <a:pt x="6454486" y="276794"/>
                </a:lnTo>
                <a:cubicBezTo>
                  <a:pt x="6502182" y="241030"/>
                  <a:pt x="6526474" y="199601"/>
                  <a:pt x="6527364" y="152508"/>
                </a:cubicBezTo>
                <a:cubicBezTo>
                  <a:pt x="6529170" y="104454"/>
                  <a:pt x="6504426" y="61204"/>
                  <a:pt x="6453132" y="22757"/>
                </a:cubicBezTo>
                <a:close/>
                <a:moveTo>
                  <a:pt x="1710975" y="0"/>
                </a:moveTo>
                <a:lnTo>
                  <a:pt x="1729366" y="22757"/>
                </a:lnTo>
                <a:cubicBezTo>
                  <a:pt x="1678071" y="61204"/>
                  <a:pt x="1653306" y="104468"/>
                  <a:pt x="1655070" y="152551"/>
                </a:cubicBezTo>
                <a:cubicBezTo>
                  <a:pt x="1655959" y="199630"/>
                  <a:pt x="1680273" y="241037"/>
                  <a:pt x="1728011" y="276773"/>
                </a:cubicBezTo>
                <a:lnTo>
                  <a:pt x="1709706" y="298455"/>
                </a:lnTo>
                <a:cubicBezTo>
                  <a:pt x="1651614" y="257514"/>
                  <a:pt x="1623471" y="206197"/>
                  <a:pt x="1625278" y="144506"/>
                </a:cubicBezTo>
                <a:cubicBezTo>
                  <a:pt x="1625278" y="94415"/>
                  <a:pt x="1653844" y="46247"/>
                  <a:pt x="1710975"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22" name="矩形 21"/>
          <p:cNvSpPr/>
          <p:nvPr/>
        </p:nvSpPr>
        <p:spPr>
          <a:xfrm>
            <a:off x="2639616" y="2508399"/>
            <a:ext cx="8136904" cy="1830566"/>
          </a:xfrm>
          <a:prstGeom prst="rect">
            <a:avLst/>
          </a:prstGeom>
        </p:spPr>
        <p:txBody>
          <a:bodyPr wrap="square">
            <a:spAutoFit/>
          </a:bodyPr>
          <a:lstStyle/>
          <a:p>
            <a:pPr marL="0" marR="0" lvl="0" indent="0" algn="l" defTabSz="914400" rtl="0" eaLnBrk="1" fontAlgn="auto" latinLnBrk="1" hangingPunct="1">
              <a:lnSpc>
                <a:spcPct val="15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1.</a:t>
            </a:r>
            <a:r>
              <a:rPr kumimoji="0" lang="zh-CN" altLang="en-US" sz="2600" b="1" i="0" u="none" strike="noStrike" kern="1200" cap="none" spc="0" normalizeH="0" baseline="0" noProof="0" dirty="0">
                <a:ln>
                  <a:noFill/>
                </a:ln>
                <a:solidFill>
                  <a:prstClr val="black"/>
                </a:solidFill>
                <a:effectLst/>
                <a:uLnTx/>
                <a:uFillTx/>
                <a:cs typeface="+mn-ea"/>
                <a:sym typeface="+mn-lt"/>
              </a:rPr>
              <a:t>一天是</a:t>
            </a:r>
            <a:r>
              <a:rPr kumimoji="0" lang="en-US" altLang="zh-CN" sz="2600" b="1" i="0" u="none" strike="noStrike" kern="1200" cap="none" spc="0" normalizeH="0" baseline="0" noProof="0" dirty="0">
                <a:ln>
                  <a:noFill/>
                </a:ln>
                <a:solidFill>
                  <a:prstClr val="black"/>
                </a:solidFill>
                <a:effectLst/>
                <a:uLnTx/>
                <a:uFillTx/>
                <a:cs typeface="+mn-ea"/>
                <a:sym typeface="+mn-lt"/>
              </a:rPr>
              <a:t>12</a:t>
            </a:r>
            <a:r>
              <a:rPr kumimoji="0" lang="zh-CN" altLang="en-US" sz="2600" b="1" i="0" u="none" strike="noStrike" kern="1200" cap="none" spc="0" normalizeH="0" baseline="0" noProof="0" dirty="0">
                <a:ln>
                  <a:noFill/>
                </a:ln>
                <a:solidFill>
                  <a:prstClr val="black"/>
                </a:solidFill>
                <a:effectLst/>
                <a:uLnTx/>
                <a:uFillTx/>
                <a:cs typeface="+mn-ea"/>
                <a:sym typeface="+mn-lt"/>
              </a:rPr>
              <a:t>小时。（  ）</a:t>
            </a:r>
            <a:endParaRPr kumimoji="0" lang="en-US" altLang="zh-CN" sz="26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1" hangingPunct="1">
              <a:lnSpc>
                <a:spcPct val="15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2.</a:t>
            </a:r>
            <a:r>
              <a:rPr kumimoji="0" lang="zh-CN" altLang="en-US" sz="2600" b="1" i="0" u="none" strike="noStrike" kern="1200" cap="none" spc="0" normalizeH="0" baseline="0" noProof="0" dirty="0">
                <a:ln>
                  <a:noFill/>
                </a:ln>
                <a:solidFill>
                  <a:prstClr val="black"/>
                </a:solidFill>
                <a:effectLst/>
                <a:uLnTx/>
                <a:uFillTx/>
                <a:cs typeface="+mn-ea"/>
                <a:sym typeface="+mn-lt"/>
              </a:rPr>
              <a:t>下午</a:t>
            </a:r>
            <a:r>
              <a:rPr kumimoji="0" lang="en-US" altLang="zh-CN" sz="2600" b="1" i="0" u="none" strike="noStrike" kern="1200" cap="none" spc="0" normalizeH="0" baseline="0" noProof="0" dirty="0">
                <a:ln>
                  <a:noFill/>
                </a:ln>
                <a:solidFill>
                  <a:prstClr val="black"/>
                </a:solidFill>
                <a:effectLst/>
                <a:uLnTx/>
                <a:uFillTx/>
                <a:cs typeface="+mn-ea"/>
                <a:sym typeface="+mn-lt"/>
              </a:rPr>
              <a:t>6</a:t>
            </a:r>
            <a:r>
              <a:rPr kumimoji="0" lang="zh-CN" altLang="en-US" sz="2600" b="1" i="0" u="none" strike="noStrike" kern="1200" cap="none" spc="0" normalizeH="0" baseline="0" noProof="0" dirty="0">
                <a:ln>
                  <a:noFill/>
                </a:ln>
                <a:solidFill>
                  <a:prstClr val="black"/>
                </a:solidFill>
                <a:effectLst/>
                <a:uLnTx/>
                <a:uFillTx/>
                <a:cs typeface="+mn-ea"/>
                <a:sym typeface="+mn-lt"/>
              </a:rPr>
              <a:t>时就是</a:t>
            </a:r>
            <a:r>
              <a:rPr kumimoji="0" lang="en-US" altLang="zh-CN" sz="2600" b="1" i="0" u="none" strike="noStrike" kern="1200" cap="none" spc="0" normalizeH="0" baseline="0" noProof="0" dirty="0">
                <a:ln>
                  <a:noFill/>
                </a:ln>
                <a:solidFill>
                  <a:prstClr val="black"/>
                </a:solidFill>
                <a:effectLst/>
                <a:uLnTx/>
                <a:uFillTx/>
                <a:cs typeface="+mn-ea"/>
                <a:sym typeface="+mn-lt"/>
              </a:rPr>
              <a:t>18</a:t>
            </a:r>
            <a:r>
              <a:rPr kumimoji="0" lang="zh-CN" altLang="en-US" sz="2600" b="1" i="0" u="none" strike="noStrike" kern="1200" cap="none" spc="0" normalizeH="0" baseline="0" noProof="0" dirty="0">
                <a:ln>
                  <a:noFill/>
                </a:ln>
                <a:solidFill>
                  <a:prstClr val="black"/>
                </a:solidFill>
                <a:effectLst/>
                <a:uLnTx/>
                <a:uFillTx/>
                <a:cs typeface="+mn-ea"/>
                <a:sym typeface="+mn-lt"/>
              </a:rPr>
              <a:t>时。（     ）</a:t>
            </a:r>
            <a:endParaRPr kumimoji="0" lang="en-US" altLang="zh-CN" sz="26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1" hangingPunct="1">
              <a:lnSpc>
                <a:spcPct val="15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3.23</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15</a:t>
            </a:r>
            <a:r>
              <a:rPr kumimoji="0" lang="zh-CN" altLang="en-US" sz="2600" b="1" i="0" u="none" strike="noStrike" kern="1200" cap="none" spc="0" normalizeH="0" baseline="0" noProof="0" dirty="0">
                <a:ln>
                  <a:noFill/>
                </a:ln>
                <a:solidFill>
                  <a:prstClr val="black"/>
                </a:solidFill>
                <a:effectLst/>
                <a:uLnTx/>
                <a:uFillTx/>
                <a:cs typeface="+mn-ea"/>
                <a:sym typeface="+mn-lt"/>
              </a:rPr>
              <a:t>分就是</a:t>
            </a:r>
            <a:r>
              <a:rPr kumimoji="0" lang="en-US" altLang="zh-CN" sz="2600" b="1" i="0" u="none" strike="noStrike" kern="1200" cap="none" spc="0" normalizeH="0" baseline="0" noProof="0" dirty="0">
                <a:ln>
                  <a:noFill/>
                </a:ln>
                <a:solidFill>
                  <a:prstClr val="black"/>
                </a:solidFill>
                <a:effectLst/>
                <a:uLnTx/>
                <a:uFillTx/>
                <a:cs typeface="+mn-ea"/>
                <a:sym typeface="+mn-lt"/>
              </a:rPr>
              <a:t>11</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15</a:t>
            </a:r>
            <a:r>
              <a:rPr kumimoji="0" lang="zh-CN" altLang="en-US" sz="2600" b="1" i="0" u="none" strike="noStrike" kern="1200" cap="none" spc="0" normalizeH="0" baseline="0" noProof="0" dirty="0">
                <a:ln>
                  <a:noFill/>
                </a:ln>
                <a:solidFill>
                  <a:prstClr val="black"/>
                </a:solidFill>
                <a:effectLst/>
                <a:uLnTx/>
                <a:uFillTx/>
                <a:cs typeface="+mn-ea"/>
                <a:sym typeface="+mn-lt"/>
              </a:rPr>
              <a:t>分。（     ）</a:t>
            </a:r>
            <a:endParaRPr kumimoji="0" lang="en-US" altLang="zh-CN" sz="2600" b="1" i="0" u="none" strike="noStrike" kern="1200" cap="none" spc="0" normalizeH="0" baseline="0" noProof="0" dirty="0">
              <a:ln>
                <a:noFill/>
              </a:ln>
              <a:solidFill>
                <a:prstClr val="black"/>
              </a:solidFill>
              <a:effectLst/>
              <a:uLnTx/>
              <a:uFillTx/>
              <a:cs typeface="+mn-ea"/>
              <a:sym typeface="+mn-lt"/>
            </a:endParaRPr>
          </a:p>
        </p:txBody>
      </p:sp>
      <p:sp>
        <p:nvSpPr>
          <p:cNvPr id="23" name="TextBox 12"/>
          <p:cNvSpPr txBox="1">
            <a:spLocks noChangeArrowheads="1"/>
          </p:cNvSpPr>
          <p:nvPr/>
        </p:nvSpPr>
        <p:spPr bwMode="auto">
          <a:xfrm>
            <a:off x="7114333" y="3815745"/>
            <a:ext cx="652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 </a:t>
            </a:r>
            <a:endPar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24" name="TextBox 12"/>
          <p:cNvSpPr txBox="1">
            <a:spLocks noChangeArrowheads="1"/>
          </p:cNvSpPr>
          <p:nvPr/>
        </p:nvSpPr>
        <p:spPr bwMode="auto">
          <a:xfrm>
            <a:off x="6259825" y="3162072"/>
            <a:ext cx="38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a:t>
            </a:r>
          </a:p>
        </p:txBody>
      </p:sp>
      <p:sp>
        <p:nvSpPr>
          <p:cNvPr id="30" name="TextBox 12"/>
          <p:cNvSpPr txBox="1">
            <a:spLocks noChangeArrowheads="1"/>
          </p:cNvSpPr>
          <p:nvPr/>
        </p:nvSpPr>
        <p:spPr bwMode="auto">
          <a:xfrm>
            <a:off x="5580524" y="2602122"/>
            <a:ext cx="5533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a:t>
            </a:r>
            <a:endPar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8" name="文本框 7"/>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9" name="图片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0929" y="4253672"/>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0"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32932" y="4110252"/>
            <a:ext cx="1405876" cy="4133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2" name="矩形 1"/>
          <p:cNvSpPr/>
          <p:nvPr/>
        </p:nvSpPr>
        <p:spPr>
          <a:xfrm>
            <a:off x="4940264" y="2277469"/>
            <a:ext cx="1152128" cy="4133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11" name="任意多边形: 形状 10"/>
          <p:cNvSpPr>
            <a:spLocks noChangeArrowheads="1"/>
          </p:cNvSpPr>
          <p:nvPr/>
        </p:nvSpPr>
        <p:spPr bwMode="auto">
          <a:xfrm>
            <a:off x="1275065" y="1729700"/>
            <a:ext cx="6198661" cy="323097"/>
          </a:xfrm>
          <a:custGeom>
            <a:avLst/>
            <a:gdLst/>
            <a:ahLst/>
            <a:cxnLst/>
            <a:rect l="l" t="t" r="r" b="b"/>
            <a:pathLst>
              <a:path w="6198661" h="323097">
                <a:moveTo>
                  <a:pt x="4499307" y="244274"/>
                </a:moveTo>
                <a:cubicBezTo>
                  <a:pt x="4502676" y="244048"/>
                  <a:pt x="4508678" y="245814"/>
                  <a:pt x="4517314" y="249571"/>
                </a:cubicBezTo>
                <a:cubicBezTo>
                  <a:pt x="4534587" y="257085"/>
                  <a:pt x="4546088" y="264689"/>
                  <a:pt x="4551817" y="272383"/>
                </a:cubicBezTo>
                <a:cubicBezTo>
                  <a:pt x="4557546" y="280076"/>
                  <a:pt x="4558969" y="289842"/>
                  <a:pt x="4556087" y="301680"/>
                </a:cubicBezTo>
                <a:cubicBezTo>
                  <a:pt x="4553204" y="313518"/>
                  <a:pt x="4547142" y="314822"/>
                  <a:pt x="4537900" y="305595"/>
                </a:cubicBezTo>
                <a:cubicBezTo>
                  <a:pt x="4528657" y="296367"/>
                  <a:pt x="4520043" y="286762"/>
                  <a:pt x="4512055" y="276782"/>
                </a:cubicBezTo>
                <a:cubicBezTo>
                  <a:pt x="4505889" y="267962"/>
                  <a:pt x="4500905" y="259344"/>
                  <a:pt x="4497105" y="250926"/>
                </a:cubicBezTo>
                <a:cubicBezTo>
                  <a:pt x="4495205" y="246717"/>
                  <a:pt x="4495939" y="244500"/>
                  <a:pt x="4499307" y="244274"/>
                </a:cubicBezTo>
                <a:close/>
                <a:moveTo>
                  <a:pt x="2677255" y="229566"/>
                </a:moveTo>
                <a:cubicBezTo>
                  <a:pt x="2670572" y="229194"/>
                  <a:pt x="2646524" y="231122"/>
                  <a:pt x="2605109" y="235353"/>
                </a:cubicBezTo>
                <a:cubicBezTo>
                  <a:pt x="2606873" y="251643"/>
                  <a:pt x="2608135" y="264772"/>
                  <a:pt x="2608895" y="274738"/>
                </a:cubicBezTo>
                <a:cubicBezTo>
                  <a:pt x="2650983" y="271182"/>
                  <a:pt x="2675011" y="269066"/>
                  <a:pt x="2680976" y="268392"/>
                </a:cubicBezTo>
                <a:cubicBezTo>
                  <a:pt x="2684288" y="251858"/>
                  <a:pt x="2686167" y="241347"/>
                  <a:pt x="2686612" y="236858"/>
                </a:cubicBezTo>
                <a:cubicBezTo>
                  <a:pt x="2687056" y="232370"/>
                  <a:pt x="2683937" y="229939"/>
                  <a:pt x="2677255" y="229566"/>
                </a:cubicBezTo>
                <a:close/>
                <a:moveTo>
                  <a:pt x="781173" y="226878"/>
                </a:moveTo>
                <a:cubicBezTo>
                  <a:pt x="777801" y="227068"/>
                  <a:pt x="774522" y="228347"/>
                  <a:pt x="771335" y="230717"/>
                </a:cubicBezTo>
                <a:cubicBezTo>
                  <a:pt x="764960" y="235457"/>
                  <a:pt x="761773" y="241773"/>
                  <a:pt x="761773" y="249668"/>
                </a:cubicBezTo>
                <a:cubicBezTo>
                  <a:pt x="761773" y="257562"/>
                  <a:pt x="765323" y="263488"/>
                  <a:pt x="772421" y="267446"/>
                </a:cubicBezTo>
                <a:cubicBezTo>
                  <a:pt x="779519" y="271404"/>
                  <a:pt x="786467" y="271203"/>
                  <a:pt x="793264" y="266844"/>
                </a:cubicBezTo>
                <a:cubicBezTo>
                  <a:pt x="800062" y="262470"/>
                  <a:pt x="803256" y="256160"/>
                  <a:pt x="802847" y="247915"/>
                </a:cubicBezTo>
                <a:cubicBezTo>
                  <a:pt x="802439" y="239669"/>
                  <a:pt x="798678" y="233557"/>
                  <a:pt x="791565" y="229577"/>
                </a:cubicBezTo>
                <a:cubicBezTo>
                  <a:pt x="788009" y="227587"/>
                  <a:pt x="784545" y="226688"/>
                  <a:pt x="781173" y="226878"/>
                </a:cubicBezTo>
                <a:close/>
                <a:moveTo>
                  <a:pt x="5240615" y="213509"/>
                </a:moveTo>
                <a:cubicBezTo>
                  <a:pt x="5239547" y="213043"/>
                  <a:pt x="5233209" y="213473"/>
                  <a:pt x="5221600" y="214800"/>
                </a:cubicBezTo>
                <a:cubicBezTo>
                  <a:pt x="5209992" y="216126"/>
                  <a:pt x="5194422" y="218403"/>
                  <a:pt x="5174891" y="221629"/>
                </a:cubicBezTo>
                <a:cubicBezTo>
                  <a:pt x="5176655" y="237991"/>
                  <a:pt x="5178319" y="252095"/>
                  <a:pt x="5179881" y="263940"/>
                </a:cubicBezTo>
                <a:cubicBezTo>
                  <a:pt x="5196258" y="263151"/>
                  <a:pt x="5215395" y="261495"/>
                  <a:pt x="5237292" y="258971"/>
                </a:cubicBezTo>
                <a:cubicBezTo>
                  <a:pt x="5240576" y="244989"/>
                  <a:pt x="5242218" y="233625"/>
                  <a:pt x="5242218" y="224877"/>
                </a:cubicBezTo>
                <a:cubicBezTo>
                  <a:pt x="5242218" y="217764"/>
                  <a:pt x="5241684" y="213975"/>
                  <a:pt x="5240615" y="213509"/>
                </a:cubicBezTo>
                <a:close/>
                <a:moveTo>
                  <a:pt x="783655" y="203958"/>
                </a:moveTo>
                <a:cubicBezTo>
                  <a:pt x="789176" y="204080"/>
                  <a:pt x="794821" y="205353"/>
                  <a:pt x="800589" y="207776"/>
                </a:cubicBezTo>
                <a:cubicBezTo>
                  <a:pt x="812126" y="212623"/>
                  <a:pt x="819787" y="220303"/>
                  <a:pt x="823572" y="230814"/>
                </a:cubicBezTo>
                <a:cubicBezTo>
                  <a:pt x="827358" y="241325"/>
                  <a:pt x="827803" y="251722"/>
                  <a:pt x="824906" y="262004"/>
                </a:cubicBezTo>
                <a:cubicBezTo>
                  <a:pt x="822009" y="272286"/>
                  <a:pt x="816589" y="280155"/>
                  <a:pt x="808644" y="285611"/>
                </a:cubicBezTo>
                <a:cubicBezTo>
                  <a:pt x="800700" y="291068"/>
                  <a:pt x="791260" y="293796"/>
                  <a:pt x="780326" y="293796"/>
                </a:cubicBezTo>
                <a:cubicBezTo>
                  <a:pt x="769392" y="293796"/>
                  <a:pt x="759490" y="289358"/>
                  <a:pt x="750620" y="280481"/>
                </a:cubicBezTo>
                <a:cubicBezTo>
                  <a:pt x="741751" y="271605"/>
                  <a:pt x="737316" y="262061"/>
                  <a:pt x="737316" y="251851"/>
                </a:cubicBezTo>
                <a:cubicBezTo>
                  <a:pt x="737316" y="241641"/>
                  <a:pt x="739704" y="232710"/>
                  <a:pt x="744479" y="225060"/>
                </a:cubicBezTo>
                <a:cubicBezTo>
                  <a:pt x="749254" y="217409"/>
                  <a:pt x="756916" y="211404"/>
                  <a:pt x="767463" y="207045"/>
                </a:cubicBezTo>
                <a:cubicBezTo>
                  <a:pt x="772736" y="204865"/>
                  <a:pt x="778134" y="203836"/>
                  <a:pt x="783655" y="203958"/>
                </a:cubicBezTo>
                <a:close/>
                <a:moveTo>
                  <a:pt x="2690785" y="203133"/>
                </a:moveTo>
                <a:cubicBezTo>
                  <a:pt x="2693940" y="203274"/>
                  <a:pt x="2697424" y="204292"/>
                  <a:pt x="2701239" y="206185"/>
                </a:cubicBezTo>
                <a:cubicBezTo>
                  <a:pt x="2708868" y="209970"/>
                  <a:pt x="2716350" y="214567"/>
                  <a:pt x="2723685" y="219973"/>
                </a:cubicBezTo>
                <a:cubicBezTo>
                  <a:pt x="2731020" y="225379"/>
                  <a:pt x="2731396" y="230714"/>
                  <a:pt x="2724814" y="235976"/>
                </a:cubicBezTo>
                <a:cubicBezTo>
                  <a:pt x="2718232" y="241239"/>
                  <a:pt x="2711176" y="251959"/>
                  <a:pt x="2703648" y="268134"/>
                </a:cubicBezTo>
                <a:cubicBezTo>
                  <a:pt x="2710847" y="279535"/>
                  <a:pt x="2712535" y="285984"/>
                  <a:pt x="2708713" y="287483"/>
                </a:cubicBezTo>
                <a:cubicBezTo>
                  <a:pt x="2704892" y="288981"/>
                  <a:pt x="2695237" y="289957"/>
                  <a:pt x="2679750" y="290408"/>
                </a:cubicBezTo>
                <a:cubicBezTo>
                  <a:pt x="2664262" y="290860"/>
                  <a:pt x="2640386" y="291939"/>
                  <a:pt x="2608120" y="293646"/>
                </a:cubicBezTo>
                <a:cubicBezTo>
                  <a:pt x="2601036" y="308144"/>
                  <a:pt x="2594956" y="305329"/>
                  <a:pt x="2589880" y="285203"/>
                </a:cubicBezTo>
                <a:cubicBezTo>
                  <a:pt x="2584803" y="265076"/>
                  <a:pt x="2581365" y="251181"/>
                  <a:pt x="2579566" y="243516"/>
                </a:cubicBezTo>
                <a:cubicBezTo>
                  <a:pt x="2577766" y="235851"/>
                  <a:pt x="2575249" y="228788"/>
                  <a:pt x="2572015" y="222328"/>
                </a:cubicBezTo>
                <a:cubicBezTo>
                  <a:pt x="2568782" y="215868"/>
                  <a:pt x="2571671" y="213577"/>
                  <a:pt x="2580684" y="215456"/>
                </a:cubicBezTo>
                <a:cubicBezTo>
                  <a:pt x="2589697" y="217334"/>
                  <a:pt x="2595609" y="218460"/>
                  <a:pt x="2598419" y="218833"/>
                </a:cubicBezTo>
                <a:cubicBezTo>
                  <a:pt x="2601230" y="219206"/>
                  <a:pt x="2614667" y="217854"/>
                  <a:pt x="2638730" y="214778"/>
                </a:cubicBezTo>
                <a:cubicBezTo>
                  <a:pt x="2662793" y="211702"/>
                  <a:pt x="2677319" y="208554"/>
                  <a:pt x="2682310" y="205335"/>
                </a:cubicBezTo>
                <a:cubicBezTo>
                  <a:pt x="2684805" y="203725"/>
                  <a:pt x="2687630" y="202991"/>
                  <a:pt x="2690785" y="203133"/>
                </a:cubicBezTo>
                <a:close/>
                <a:moveTo>
                  <a:pt x="1580979" y="191143"/>
                </a:moveTo>
                <a:cubicBezTo>
                  <a:pt x="1583460" y="191471"/>
                  <a:pt x="1586432" y="192302"/>
                  <a:pt x="1589895" y="193633"/>
                </a:cubicBezTo>
                <a:cubicBezTo>
                  <a:pt x="1603748" y="198961"/>
                  <a:pt x="1611649" y="205339"/>
                  <a:pt x="1613600" y="212767"/>
                </a:cubicBezTo>
                <a:cubicBezTo>
                  <a:pt x="1615550" y="220195"/>
                  <a:pt x="1614962" y="227458"/>
                  <a:pt x="1611836" y="234557"/>
                </a:cubicBezTo>
                <a:cubicBezTo>
                  <a:pt x="1608709" y="241655"/>
                  <a:pt x="1603884" y="242494"/>
                  <a:pt x="1597359" y="237073"/>
                </a:cubicBezTo>
                <a:cubicBezTo>
                  <a:pt x="1590834" y="231653"/>
                  <a:pt x="1585708" y="226146"/>
                  <a:pt x="1581979" y="220554"/>
                </a:cubicBezTo>
                <a:cubicBezTo>
                  <a:pt x="1578251" y="214961"/>
                  <a:pt x="1574895" y="208687"/>
                  <a:pt x="1571912" y="201732"/>
                </a:cubicBezTo>
                <a:cubicBezTo>
                  <a:pt x="1570514" y="193687"/>
                  <a:pt x="1573536" y="190157"/>
                  <a:pt x="1580979" y="191143"/>
                </a:cubicBezTo>
                <a:close/>
                <a:moveTo>
                  <a:pt x="2660251" y="164810"/>
                </a:moveTo>
                <a:cubicBezTo>
                  <a:pt x="2667227" y="162508"/>
                  <a:pt x="2674853" y="164921"/>
                  <a:pt x="2683127" y="172048"/>
                </a:cubicBezTo>
                <a:cubicBezTo>
                  <a:pt x="2691401" y="179175"/>
                  <a:pt x="2689257" y="184151"/>
                  <a:pt x="2676695" y="186976"/>
                </a:cubicBezTo>
                <a:cubicBezTo>
                  <a:pt x="2664133" y="189801"/>
                  <a:pt x="2651665" y="192113"/>
                  <a:pt x="2639289" y="193913"/>
                </a:cubicBezTo>
                <a:cubicBezTo>
                  <a:pt x="2626913" y="195713"/>
                  <a:pt x="2618141" y="195605"/>
                  <a:pt x="2612971" y="193590"/>
                </a:cubicBezTo>
                <a:cubicBezTo>
                  <a:pt x="2607801" y="191576"/>
                  <a:pt x="2603822" y="188256"/>
                  <a:pt x="2601033" y="183631"/>
                </a:cubicBezTo>
                <a:cubicBezTo>
                  <a:pt x="2598244" y="179006"/>
                  <a:pt x="2600997" y="176407"/>
                  <a:pt x="2609293" y="175834"/>
                </a:cubicBezTo>
                <a:cubicBezTo>
                  <a:pt x="2617588" y="175260"/>
                  <a:pt x="2626153" y="174084"/>
                  <a:pt x="2634987" y="172306"/>
                </a:cubicBezTo>
                <a:cubicBezTo>
                  <a:pt x="2644853" y="169610"/>
                  <a:pt x="2653274" y="167111"/>
                  <a:pt x="2660251" y="164810"/>
                </a:cubicBezTo>
                <a:close/>
                <a:moveTo>
                  <a:pt x="3385990" y="155763"/>
                </a:moveTo>
                <a:cubicBezTo>
                  <a:pt x="3388308" y="156074"/>
                  <a:pt x="3391113" y="156709"/>
                  <a:pt x="3394404" y="157668"/>
                </a:cubicBezTo>
                <a:cubicBezTo>
                  <a:pt x="3407568" y="161504"/>
                  <a:pt x="3417044" y="167316"/>
                  <a:pt x="3422830" y="175102"/>
                </a:cubicBezTo>
                <a:cubicBezTo>
                  <a:pt x="3428616" y="182889"/>
                  <a:pt x="3430044" y="192468"/>
                  <a:pt x="3427111" y="203840"/>
                </a:cubicBezTo>
                <a:cubicBezTo>
                  <a:pt x="3424178" y="215212"/>
                  <a:pt x="3414933" y="212530"/>
                  <a:pt x="3399373" y="195795"/>
                </a:cubicBezTo>
                <a:cubicBezTo>
                  <a:pt x="3387686" y="179605"/>
                  <a:pt x="3380645" y="168244"/>
                  <a:pt x="3378250" y="161712"/>
                </a:cubicBezTo>
                <a:cubicBezTo>
                  <a:pt x="3376454" y="156813"/>
                  <a:pt x="3379034" y="154830"/>
                  <a:pt x="3385990" y="155763"/>
                </a:cubicBezTo>
                <a:close/>
                <a:moveTo>
                  <a:pt x="2237047" y="155246"/>
                </a:moveTo>
                <a:cubicBezTo>
                  <a:pt x="2234880" y="155143"/>
                  <a:pt x="2231630" y="155650"/>
                  <a:pt x="2227295" y="156765"/>
                </a:cubicBezTo>
                <a:cubicBezTo>
                  <a:pt x="2218627" y="158995"/>
                  <a:pt x="2213568" y="160296"/>
                  <a:pt x="2212120" y="160669"/>
                </a:cubicBezTo>
                <a:lnTo>
                  <a:pt x="2212120" y="193752"/>
                </a:lnTo>
                <a:cubicBezTo>
                  <a:pt x="2219261" y="192088"/>
                  <a:pt x="2227378" y="189744"/>
                  <a:pt x="2236469" y="186718"/>
                </a:cubicBezTo>
                <a:cubicBezTo>
                  <a:pt x="2239022" y="172234"/>
                  <a:pt x="2240298" y="162454"/>
                  <a:pt x="2240298" y="157378"/>
                </a:cubicBezTo>
                <a:cubicBezTo>
                  <a:pt x="2240298" y="156058"/>
                  <a:pt x="2239215" y="155348"/>
                  <a:pt x="2237047" y="155246"/>
                </a:cubicBezTo>
                <a:close/>
                <a:moveTo>
                  <a:pt x="548595" y="130926"/>
                </a:moveTo>
                <a:cubicBezTo>
                  <a:pt x="551078" y="131182"/>
                  <a:pt x="554125" y="131872"/>
                  <a:pt x="557737" y="132996"/>
                </a:cubicBezTo>
                <a:cubicBezTo>
                  <a:pt x="572185" y="137491"/>
                  <a:pt x="578509" y="142356"/>
                  <a:pt x="576709" y="147591"/>
                </a:cubicBezTo>
                <a:cubicBezTo>
                  <a:pt x="574910" y="152825"/>
                  <a:pt x="574010" y="158310"/>
                  <a:pt x="574010" y="164046"/>
                </a:cubicBezTo>
                <a:cubicBezTo>
                  <a:pt x="579975" y="163171"/>
                  <a:pt x="585797" y="162734"/>
                  <a:pt x="591476" y="162734"/>
                </a:cubicBezTo>
                <a:cubicBezTo>
                  <a:pt x="598116" y="162734"/>
                  <a:pt x="603389" y="164799"/>
                  <a:pt x="607297" y="168929"/>
                </a:cubicBezTo>
                <a:cubicBezTo>
                  <a:pt x="611205" y="173059"/>
                  <a:pt x="609498" y="176895"/>
                  <a:pt x="602178" y="180437"/>
                </a:cubicBezTo>
                <a:cubicBezTo>
                  <a:pt x="594857" y="183979"/>
                  <a:pt x="586371" y="186488"/>
                  <a:pt x="576720" y="187965"/>
                </a:cubicBezTo>
                <a:lnTo>
                  <a:pt x="576720" y="204550"/>
                </a:lnTo>
                <a:cubicBezTo>
                  <a:pt x="588465" y="203747"/>
                  <a:pt x="599091" y="201972"/>
                  <a:pt x="608598" y="199226"/>
                </a:cubicBezTo>
                <a:cubicBezTo>
                  <a:pt x="618106" y="196480"/>
                  <a:pt x="627711" y="197337"/>
                  <a:pt x="637411" y="201797"/>
                </a:cubicBezTo>
                <a:cubicBezTo>
                  <a:pt x="647113" y="206256"/>
                  <a:pt x="652469" y="211681"/>
                  <a:pt x="653480" y="218069"/>
                </a:cubicBezTo>
                <a:cubicBezTo>
                  <a:pt x="654491" y="224458"/>
                  <a:pt x="647557" y="226978"/>
                  <a:pt x="632679" y="225630"/>
                </a:cubicBezTo>
                <a:cubicBezTo>
                  <a:pt x="617801" y="224282"/>
                  <a:pt x="599148" y="224820"/>
                  <a:pt x="576720" y="227243"/>
                </a:cubicBezTo>
                <a:cubicBezTo>
                  <a:pt x="576720" y="257229"/>
                  <a:pt x="575466" y="280990"/>
                  <a:pt x="572956" y="298528"/>
                </a:cubicBezTo>
                <a:cubicBezTo>
                  <a:pt x="570446" y="316067"/>
                  <a:pt x="566155" y="323957"/>
                  <a:pt x="560082" y="322201"/>
                </a:cubicBezTo>
                <a:cubicBezTo>
                  <a:pt x="554009" y="320444"/>
                  <a:pt x="550736" y="308732"/>
                  <a:pt x="550263" y="287063"/>
                </a:cubicBezTo>
                <a:cubicBezTo>
                  <a:pt x="549789" y="265395"/>
                  <a:pt x="549553" y="246043"/>
                  <a:pt x="549553" y="229007"/>
                </a:cubicBezTo>
                <a:cubicBezTo>
                  <a:pt x="525045" y="231674"/>
                  <a:pt x="509468" y="234141"/>
                  <a:pt x="502822" y="236407"/>
                </a:cubicBezTo>
                <a:cubicBezTo>
                  <a:pt x="496175" y="238672"/>
                  <a:pt x="486330" y="236292"/>
                  <a:pt x="473288" y="229265"/>
                </a:cubicBezTo>
                <a:cubicBezTo>
                  <a:pt x="460245" y="222239"/>
                  <a:pt x="460127" y="218403"/>
                  <a:pt x="472933" y="217757"/>
                </a:cubicBezTo>
                <a:cubicBezTo>
                  <a:pt x="485739" y="217112"/>
                  <a:pt x="511278" y="214237"/>
                  <a:pt x="549553" y="209132"/>
                </a:cubicBezTo>
                <a:lnTo>
                  <a:pt x="549553" y="191213"/>
                </a:lnTo>
                <a:cubicBezTo>
                  <a:pt x="531140" y="193006"/>
                  <a:pt x="518216" y="191647"/>
                  <a:pt x="510780" y="187137"/>
                </a:cubicBezTo>
                <a:cubicBezTo>
                  <a:pt x="503345" y="182627"/>
                  <a:pt x="504367" y="179705"/>
                  <a:pt x="513845" y="178372"/>
                </a:cubicBezTo>
                <a:cubicBezTo>
                  <a:pt x="523324" y="177038"/>
                  <a:pt x="534782" y="174012"/>
                  <a:pt x="548219" y="169294"/>
                </a:cubicBezTo>
                <a:cubicBezTo>
                  <a:pt x="547344" y="159385"/>
                  <a:pt x="545100" y="149734"/>
                  <a:pt x="541486" y="140342"/>
                </a:cubicBezTo>
                <a:cubicBezTo>
                  <a:pt x="538776" y="133297"/>
                  <a:pt x="541146" y="130158"/>
                  <a:pt x="548595" y="130926"/>
                </a:cubicBezTo>
                <a:close/>
                <a:moveTo>
                  <a:pt x="3309858" y="128436"/>
                </a:moveTo>
                <a:cubicBezTo>
                  <a:pt x="3304932" y="128873"/>
                  <a:pt x="3292395" y="131099"/>
                  <a:pt x="3272247" y="135115"/>
                </a:cubicBezTo>
                <a:lnTo>
                  <a:pt x="3273430" y="173510"/>
                </a:lnTo>
                <a:cubicBezTo>
                  <a:pt x="3281360" y="172765"/>
                  <a:pt x="3287960" y="171001"/>
                  <a:pt x="3293230" y="168219"/>
                </a:cubicBezTo>
                <a:cubicBezTo>
                  <a:pt x="3298500" y="165437"/>
                  <a:pt x="3304194" y="167054"/>
                  <a:pt x="3310310" y="173070"/>
                </a:cubicBezTo>
                <a:cubicBezTo>
                  <a:pt x="3316426" y="179085"/>
                  <a:pt x="3314669" y="184061"/>
                  <a:pt x="3305040" y="187998"/>
                </a:cubicBezTo>
                <a:cubicBezTo>
                  <a:pt x="3295410" y="191934"/>
                  <a:pt x="3284931" y="193902"/>
                  <a:pt x="3273602" y="193902"/>
                </a:cubicBezTo>
                <a:lnTo>
                  <a:pt x="3274764" y="228835"/>
                </a:lnTo>
                <a:cubicBezTo>
                  <a:pt x="3279295" y="228964"/>
                  <a:pt x="3286050" y="227197"/>
                  <a:pt x="3295026" y="223533"/>
                </a:cubicBezTo>
                <a:cubicBezTo>
                  <a:pt x="3304004" y="219869"/>
                  <a:pt x="3310023" y="220062"/>
                  <a:pt x="3313084" y="224113"/>
                </a:cubicBezTo>
                <a:cubicBezTo>
                  <a:pt x="3316146" y="228165"/>
                  <a:pt x="3318401" y="227906"/>
                  <a:pt x="3319849" y="223339"/>
                </a:cubicBezTo>
                <a:cubicBezTo>
                  <a:pt x="3321298" y="218772"/>
                  <a:pt x="3322248" y="203256"/>
                  <a:pt x="3322700" y="176791"/>
                </a:cubicBezTo>
                <a:cubicBezTo>
                  <a:pt x="3323151" y="150326"/>
                  <a:pt x="3322355" y="135541"/>
                  <a:pt x="3320312" y="132437"/>
                </a:cubicBezTo>
                <a:cubicBezTo>
                  <a:pt x="3318268" y="129332"/>
                  <a:pt x="3314784" y="127998"/>
                  <a:pt x="3309858" y="128436"/>
                </a:cubicBezTo>
                <a:close/>
                <a:moveTo>
                  <a:pt x="3024861" y="115626"/>
                </a:moveTo>
                <a:lnTo>
                  <a:pt x="2992402" y="120746"/>
                </a:lnTo>
                <a:cubicBezTo>
                  <a:pt x="2988961" y="125750"/>
                  <a:pt x="2987290" y="128195"/>
                  <a:pt x="2987390" y="128081"/>
                </a:cubicBezTo>
                <a:cubicBezTo>
                  <a:pt x="2987491" y="127966"/>
                  <a:pt x="2996202" y="129156"/>
                  <a:pt x="3013525" y="131651"/>
                </a:cubicBezTo>
                <a:cubicBezTo>
                  <a:pt x="3018502" y="126618"/>
                  <a:pt x="3022280" y="121276"/>
                  <a:pt x="3024861" y="115626"/>
                </a:cubicBezTo>
                <a:close/>
                <a:moveTo>
                  <a:pt x="4496170" y="113593"/>
                </a:moveTo>
                <a:cubicBezTo>
                  <a:pt x="4487229" y="114934"/>
                  <a:pt x="4472648" y="118028"/>
                  <a:pt x="4452428" y="122875"/>
                </a:cubicBezTo>
                <a:lnTo>
                  <a:pt x="4452428" y="135717"/>
                </a:lnTo>
                <a:cubicBezTo>
                  <a:pt x="4462280" y="134914"/>
                  <a:pt x="4470662" y="133136"/>
                  <a:pt x="4477574" y="130382"/>
                </a:cubicBezTo>
                <a:cubicBezTo>
                  <a:pt x="4484486" y="127629"/>
                  <a:pt x="4490795" y="128375"/>
                  <a:pt x="4496503" y="132619"/>
                </a:cubicBezTo>
                <a:cubicBezTo>
                  <a:pt x="4502210" y="136864"/>
                  <a:pt x="4502601" y="140919"/>
                  <a:pt x="4497675" y="144783"/>
                </a:cubicBezTo>
                <a:cubicBezTo>
                  <a:pt x="4492749" y="148648"/>
                  <a:pt x="4485562" y="151280"/>
                  <a:pt x="4476111" y="152678"/>
                </a:cubicBezTo>
                <a:cubicBezTo>
                  <a:pt x="4466661" y="154076"/>
                  <a:pt x="4458767" y="154323"/>
                  <a:pt x="4452428" y="153420"/>
                </a:cubicBezTo>
                <a:lnTo>
                  <a:pt x="4452428" y="164046"/>
                </a:lnTo>
                <a:cubicBezTo>
                  <a:pt x="4458709" y="164161"/>
                  <a:pt x="4466475" y="162616"/>
                  <a:pt x="4475724" y="159410"/>
                </a:cubicBezTo>
                <a:cubicBezTo>
                  <a:pt x="4484973" y="156205"/>
                  <a:pt x="4492402" y="157112"/>
                  <a:pt x="4498009" y="162132"/>
                </a:cubicBezTo>
                <a:cubicBezTo>
                  <a:pt x="4503616" y="167151"/>
                  <a:pt x="4502942" y="171223"/>
                  <a:pt x="4495987" y="174349"/>
                </a:cubicBezTo>
                <a:cubicBezTo>
                  <a:pt x="4489032" y="177476"/>
                  <a:pt x="4481553" y="179716"/>
                  <a:pt x="4473551" y="181071"/>
                </a:cubicBezTo>
                <a:cubicBezTo>
                  <a:pt x="4465550" y="182427"/>
                  <a:pt x="4458509" y="181756"/>
                  <a:pt x="4452428" y="179060"/>
                </a:cubicBezTo>
                <a:lnTo>
                  <a:pt x="4452428" y="193752"/>
                </a:lnTo>
                <a:cubicBezTo>
                  <a:pt x="4460573" y="193838"/>
                  <a:pt x="4469257" y="192285"/>
                  <a:pt x="4478477" y="189095"/>
                </a:cubicBezTo>
                <a:cubicBezTo>
                  <a:pt x="4487698" y="185904"/>
                  <a:pt x="4495108" y="186804"/>
                  <a:pt x="4500708" y="191794"/>
                </a:cubicBezTo>
                <a:cubicBezTo>
                  <a:pt x="4506308" y="196785"/>
                  <a:pt x="4505906" y="200850"/>
                  <a:pt x="4499504" y="203991"/>
                </a:cubicBezTo>
                <a:cubicBezTo>
                  <a:pt x="4493101" y="207131"/>
                  <a:pt x="4484973" y="209160"/>
                  <a:pt x="4475122" y="210078"/>
                </a:cubicBezTo>
                <a:cubicBezTo>
                  <a:pt x="4465270" y="210996"/>
                  <a:pt x="4457591" y="211003"/>
                  <a:pt x="4452084" y="210100"/>
                </a:cubicBezTo>
                <a:cubicBezTo>
                  <a:pt x="4451382" y="220969"/>
                  <a:pt x="4451044" y="225867"/>
                  <a:pt x="4451073" y="224791"/>
                </a:cubicBezTo>
                <a:cubicBezTo>
                  <a:pt x="4475781" y="222138"/>
                  <a:pt x="4495549" y="219650"/>
                  <a:pt x="4510377" y="217327"/>
                </a:cubicBezTo>
                <a:cubicBezTo>
                  <a:pt x="4511223" y="188159"/>
                  <a:pt x="4511646" y="165480"/>
                  <a:pt x="4511646" y="149290"/>
                </a:cubicBezTo>
                <a:cubicBezTo>
                  <a:pt x="4511646" y="133516"/>
                  <a:pt x="4511302" y="123287"/>
                  <a:pt x="4510614" y="118605"/>
                </a:cubicBezTo>
                <a:cubicBezTo>
                  <a:pt x="4509925" y="113923"/>
                  <a:pt x="4505111" y="112253"/>
                  <a:pt x="4496170" y="113593"/>
                </a:cubicBezTo>
                <a:close/>
                <a:moveTo>
                  <a:pt x="5635036" y="112062"/>
                </a:moveTo>
                <a:cubicBezTo>
                  <a:pt x="5645015" y="112547"/>
                  <a:pt x="5653701" y="116858"/>
                  <a:pt x="5661096" y="124994"/>
                </a:cubicBezTo>
                <a:cubicBezTo>
                  <a:pt x="5670954" y="135842"/>
                  <a:pt x="5668208" y="141041"/>
                  <a:pt x="5652857" y="140589"/>
                </a:cubicBezTo>
                <a:cubicBezTo>
                  <a:pt x="5637506" y="140137"/>
                  <a:pt x="5621358" y="140363"/>
                  <a:pt x="5604415" y="141267"/>
                </a:cubicBezTo>
                <a:cubicBezTo>
                  <a:pt x="5587473" y="142170"/>
                  <a:pt x="5556853" y="144608"/>
                  <a:pt x="5512556" y="148580"/>
                </a:cubicBezTo>
                <a:cubicBezTo>
                  <a:pt x="5519755" y="153212"/>
                  <a:pt x="5520862" y="157489"/>
                  <a:pt x="5515879" y="161411"/>
                </a:cubicBezTo>
                <a:cubicBezTo>
                  <a:pt x="5510896" y="165333"/>
                  <a:pt x="5505945" y="169682"/>
                  <a:pt x="5501026" y="174457"/>
                </a:cubicBezTo>
                <a:cubicBezTo>
                  <a:pt x="5496107" y="179232"/>
                  <a:pt x="5494071" y="181620"/>
                  <a:pt x="5494917" y="181620"/>
                </a:cubicBezTo>
                <a:cubicBezTo>
                  <a:pt x="5499176" y="181620"/>
                  <a:pt x="5506949" y="180752"/>
                  <a:pt x="5518235" y="179017"/>
                </a:cubicBezTo>
                <a:cubicBezTo>
                  <a:pt x="5529520" y="177282"/>
                  <a:pt x="5538365" y="174805"/>
                  <a:pt x="5544767" y="171585"/>
                </a:cubicBezTo>
                <a:cubicBezTo>
                  <a:pt x="5551170" y="168366"/>
                  <a:pt x="5557484" y="168445"/>
                  <a:pt x="5563707" y="171822"/>
                </a:cubicBezTo>
                <a:cubicBezTo>
                  <a:pt x="5569931" y="175199"/>
                  <a:pt x="5577133" y="179982"/>
                  <a:pt x="5585314" y="186169"/>
                </a:cubicBezTo>
                <a:cubicBezTo>
                  <a:pt x="5593496" y="192357"/>
                  <a:pt x="5595478" y="197584"/>
                  <a:pt x="5591262" y="201850"/>
                </a:cubicBezTo>
                <a:cubicBezTo>
                  <a:pt x="5587046" y="206117"/>
                  <a:pt x="5583877" y="212286"/>
                  <a:pt x="5581754" y="220360"/>
                </a:cubicBezTo>
                <a:cubicBezTo>
                  <a:pt x="5579632" y="228433"/>
                  <a:pt x="5576743" y="241390"/>
                  <a:pt x="5573086" y="259229"/>
                </a:cubicBezTo>
                <a:cubicBezTo>
                  <a:pt x="5569429" y="277068"/>
                  <a:pt x="5564263" y="290512"/>
                  <a:pt x="5557587" y="299561"/>
                </a:cubicBezTo>
                <a:cubicBezTo>
                  <a:pt x="5550912" y="308610"/>
                  <a:pt x="5542803" y="315536"/>
                  <a:pt x="5533259" y="320340"/>
                </a:cubicBezTo>
                <a:cubicBezTo>
                  <a:pt x="5523716" y="325144"/>
                  <a:pt x="5518142" y="323670"/>
                  <a:pt x="5516535" y="315920"/>
                </a:cubicBezTo>
                <a:cubicBezTo>
                  <a:pt x="5514929" y="308169"/>
                  <a:pt x="5507537" y="298693"/>
                  <a:pt x="5494358" y="287494"/>
                </a:cubicBezTo>
                <a:cubicBezTo>
                  <a:pt x="5481179" y="276294"/>
                  <a:pt x="5482294" y="272716"/>
                  <a:pt x="5497703" y="276760"/>
                </a:cubicBezTo>
                <a:cubicBezTo>
                  <a:pt x="5513112" y="280804"/>
                  <a:pt x="5522917" y="282686"/>
                  <a:pt x="5527118" y="282406"/>
                </a:cubicBezTo>
                <a:cubicBezTo>
                  <a:pt x="5531320" y="282127"/>
                  <a:pt x="5535106" y="277771"/>
                  <a:pt x="5538476" y="269339"/>
                </a:cubicBezTo>
                <a:cubicBezTo>
                  <a:pt x="5541846" y="260907"/>
                  <a:pt x="5545316" y="247212"/>
                  <a:pt x="5548887" y="228254"/>
                </a:cubicBezTo>
                <a:cubicBezTo>
                  <a:pt x="5552457" y="209296"/>
                  <a:pt x="5552507" y="198609"/>
                  <a:pt x="5549037" y="196193"/>
                </a:cubicBezTo>
                <a:cubicBezTo>
                  <a:pt x="5545567" y="193777"/>
                  <a:pt x="5535013" y="193899"/>
                  <a:pt x="5517374" y="196559"/>
                </a:cubicBezTo>
                <a:cubicBezTo>
                  <a:pt x="5499736" y="199219"/>
                  <a:pt x="5485173" y="203492"/>
                  <a:pt x="5473687" y="209379"/>
                </a:cubicBezTo>
                <a:cubicBezTo>
                  <a:pt x="5462200" y="215266"/>
                  <a:pt x="5455880" y="213516"/>
                  <a:pt x="5454725" y="204130"/>
                </a:cubicBezTo>
                <a:cubicBezTo>
                  <a:pt x="5453571" y="194745"/>
                  <a:pt x="5457981" y="187087"/>
                  <a:pt x="5467954" y="181157"/>
                </a:cubicBezTo>
                <a:cubicBezTo>
                  <a:pt x="5477928" y="175228"/>
                  <a:pt x="5484642" y="165530"/>
                  <a:pt x="5488099" y="152065"/>
                </a:cubicBezTo>
                <a:cubicBezTo>
                  <a:pt x="5451144" y="157471"/>
                  <a:pt x="5426457" y="161296"/>
                  <a:pt x="5414039" y="163540"/>
                </a:cubicBezTo>
                <a:cubicBezTo>
                  <a:pt x="5401620" y="165785"/>
                  <a:pt x="5389710" y="162160"/>
                  <a:pt x="5378310" y="152667"/>
                </a:cubicBezTo>
                <a:cubicBezTo>
                  <a:pt x="5366909" y="143174"/>
                  <a:pt x="5369340" y="138427"/>
                  <a:pt x="5385602" y="138427"/>
                </a:cubicBezTo>
                <a:cubicBezTo>
                  <a:pt x="5400157" y="138427"/>
                  <a:pt x="5415989" y="137771"/>
                  <a:pt x="5433097" y="136459"/>
                </a:cubicBezTo>
                <a:cubicBezTo>
                  <a:pt x="5450204" y="135147"/>
                  <a:pt x="5472565" y="132906"/>
                  <a:pt x="5500176" y="129737"/>
                </a:cubicBezTo>
                <a:cubicBezTo>
                  <a:pt x="5527789" y="126568"/>
                  <a:pt x="5551819" y="123650"/>
                  <a:pt x="5572268" y="120982"/>
                </a:cubicBezTo>
                <a:cubicBezTo>
                  <a:pt x="5592718" y="118315"/>
                  <a:pt x="5610170" y="115605"/>
                  <a:pt x="5624625" y="112851"/>
                </a:cubicBezTo>
                <a:cubicBezTo>
                  <a:pt x="5628239" y="112163"/>
                  <a:pt x="5631709" y="111900"/>
                  <a:pt x="5635036" y="112062"/>
                </a:cubicBezTo>
                <a:close/>
                <a:moveTo>
                  <a:pt x="4206285" y="112062"/>
                </a:moveTo>
                <a:cubicBezTo>
                  <a:pt x="4216265" y="112547"/>
                  <a:pt x="4224951" y="116858"/>
                  <a:pt x="4232346" y="124994"/>
                </a:cubicBezTo>
                <a:cubicBezTo>
                  <a:pt x="4242205" y="135842"/>
                  <a:pt x="4239458" y="141041"/>
                  <a:pt x="4224107" y="140589"/>
                </a:cubicBezTo>
                <a:cubicBezTo>
                  <a:pt x="4208756" y="140137"/>
                  <a:pt x="4192609" y="140363"/>
                  <a:pt x="4175666" y="141267"/>
                </a:cubicBezTo>
                <a:cubicBezTo>
                  <a:pt x="4158723" y="142170"/>
                  <a:pt x="4128103" y="144608"/>
                  <a:pt x="4083806" y="148580"/>
                </a:cubicBezTo>
                <a:cubicBezTo>
                  <a:pt x="4091005" y="153212"/>
                  <a:pt x="4092113" y="157489"/>
                  <a:pt x="4087129" y="161411"/>
                </a:cubicBezTo>
                <a:cubicBezTo>
                  <a:pt x="4082146" y="165333"/>
                  <a:pt x="4077195" y="169682"/>
                  <a:pt x="4072276" y="174457"/>
                </a:cubicBezTo>
                <a:cubicBezTo>
                  <a:pt x="4067358" y="179232"/>
                  <a:pt x="4065321" y="181620"/>
                  <a:pt x="4066168" y="181620"/>
                </a:cubicBezTo>
                <a:cubicBezTo>
                  <a:pt x="4070427" y="181620"/>
                  <a:pt x="4078199" y="180752"/>
                  <a:pt x="4089485" y="179017"/>
                </a:cubicBezTo>
                <a:cubicBezTo>
                  <a:pt x="4100770" y="177282"/>
                  <a:pt x="4109615" y="174805"/>
                  <a:pt x="4116018" y="171585"/>
                </a:cubicBezTo>
                <a:cubicBezTo>
                  <a:pt x="4122421" y="168366"/>
                  <a:pt x="4128734" y="168445"/>
                  <a:pt x="4134958" y="171822"/>
                </a:cubicBezTo>
                <a:cubicBezTo>
                  <a:pt x="4141181" y="175199"/>
                  <a:pt x="4148384" y="179982"/>
                  <a:pt x="4156565" y="186169"/>
                </a:cubicBezTo>
                <a:cubicBezTo>
                  <a:pt x="4164746" y="192357"/>
                  <a:pt x="4166728" y="197584"/>
                  <a:pt x="4162512" y="201850"/>
                </a:cubicBezTo>
                <a:cubicBezTo>
                  <a:pt x="4158296" y="206117"/>
                  <a:pt x="4155127" y="212286"/>
                  <a:pt x="4153005" y="220360"/>
                </a:cubicBezTo>
                <a:cubicBezTo>
                  <a:pt x="4150883" y="228433"/>
                  <a:pt x="4147993" y="241390"/>
                  <a:pt x="4144336" y="259229"/>
                </a:cubicBezTo>
                <a:cubicBezTo>
                  <a:pt x="4140679" y="277068"/>
                  <a:pt x="4135513" y="290512"/>
                  <a:pt x="4128838" y="299561"/>
                </a:cubicBezTo>
                <a:cubicBezTo>
                  <a:pt x="4122162" y="308610"/>
                  <a:pt x="4114053" y="315536"/>
                  <a:pt x="4104510" y="320340"/>
                </a:cubicBezTo>
                <a:cubicBezTo>
                  <a:pt x="4094966" y="325144"/>
                  <a:pt x="4089392" y="323670"/>
                  <a:pt x="4087785" y="315920"/>
                </a:cubicBezTo>
                <a:cubicBezTo>
                  <a:pt x="4086179" y="308169"/>
                  <a:pt x="4078787" y="298693"/>
                  <a:pt x="4065608" y="287494"/>
                </a:cubicBezTo>
                <a:cubicBezTo>
                  <a:pt x="4052430" y="276294"/>
                  <a:pt x="4053544" y="272716"/>
                  <a:pt x="4068953" y="276760"/>
                </a:cubicBezTo>
                <a:cubicBezTo>
                  <a:pt x="4084362" y="280804"/>
                  <a:pt x="4094167" y="282686"/>
                  <a:pt x="4098369" y="282406"/>
                </a:cubicBezTo>
                <a:cubicBezTo>
                  <a:pt x="4102570" y="282127"/>
                  <a:pt x="4106356" y="277771"/>
                  <a:pt x="4109726" y="269339"/>
                </a:cubicBezTo>
                <a:cubicBezTo>
                  <a:pt x="4113096" y="260907"/>
                  <a:pt x="4116566" y="247212"/>
                  <a:pt x="4120137" y="228254"/>
                </a:cubicBezTo>
                <a:cubicBezTo>
                  <a:pt x="4123708" y="209296"/>
                  <a:pt x="4123758" y="198609"/>
                  <a:pt x="4120288" y="196193"/>
                </a:cubicBezTo>
                <a:cubicBezTo>
                  <a:pt x="4116817" y="193777"/>
                  <a:pt x="4106263" y="193899"/>
                  <a:pt x="4088624" y="196559"/>
                </a:cubicBezTo>
                <a:cubicBezTo>
                  <a:pt x="4070986" y="199219"/>
                  <a:pt x="4056423" y="203492"/>
                  <a:pt x="4044937" y="209379"/>
                </a:cubicBezTo>
                <a:cubicBezTo>
                  <a:pt x="4033450" y="215266"/>
                  <a:pt x="4027130" y="213516"/>
                  <a:pt x="4025975" y="204130"/>
                </a:cubicBezTo>
                <a:cubicBezTo>
                  <a:pt x="4024821" y="194745"/>
                  <a:pt x="4029231" y="187087"/>
                  <a:pt x="4039204" y="181157"/>
                </a:cubicBezTo>
                <a:cubicBezTo>
                  <a:pt x="4049178" y="175228"/>
                  <a:pt x="4055893" y="165530"/>
                  <a:pt x="4059349" y="152065"/>
                </a:cubicBezTo>
                <a:cubicBezTo>
                  <a:pt x="4022394" y="157471"/>
                  <a:pt x="3997707" y="161296"/>
                  <a:pt x="3985289" y="163540"/>
                </a:cubicBezTo>
                <a:cubicBezTo>
                  <a:pt x="3972870" y="165785"/>
                  <a:pt x="3960961" y="162160"/>
                  <a:pt x="3949560" y="152667"/>
                </a:cubicBezTo>
                <a:cubicBezTo>
                  <a:pt x="3938160" y="143174"/>
                  <a:pt x="3940590" y="138427"/>
                  <a:pt x="3956852" y="138427"/>
                </a:cubicBezTo>
                <a:cubicBezTo>
                  <a:pt x="3971407" y="138427"/>
                  <a:pt x="3987239" y="137771"/>
                  <a:pt x="4004347" y="136459"/>
                </a:cubicBezTo>
                <a:cubicBezTo>
                  <a:pt x="4021455" y="135147"/>
                  <a:pt x="4043815" y="132906"/>
                  <a:pt x="4071427" y="129737"/>
                </a:cubicBezTo>
                <a:cubicBezTo>
                  <a:pt x="4099039" y="126568"/>
                  <a:pt x="4123070" y="123650"/>
                  <a:pt x="4143519" y="120982"/>
                </a:cubicBezTo>
                <a:cubicBezTo>
                  <a:pt x="4163968" y="118315"/>
                  <a:pt x="4181420" y="115605"/>
                  <a:pt x="4195875" y="112851"/>
                </a:cubicBezTo>
                <a:cubicBezTo>
                  <a:pt x="4199489" y="112163"/>
                  <a:pt x="4202959" y="111900"/>
                  <a:pt x="4206285" y="112062"/>
                </a:cubicBezTo>
                <a:close/>
                <a:moveTo>
                  <a:pt x="2629428" y="90840"/>
                </a:moveTo>
                <a:cubicBezTo>
                  <a:pt x="2630594" y="90704"/>
                  <a:pt x="2631992" y="90879"/>
                  <a:pt x="2633621" y="91363"/>
                </a:cubicBezTo>
                <a:cubicBezTo>
                  <a:pt x="2640139" y="93299"/>
                  <a:pt x="2646466" y="95962"/>
                  <a:pt x="2652604" y="99354"/>
                </a:cubicBezTo>
                <a:cubicBezTo>
                  <a:pt x="2658741" y="102745"/>
                  <a:pt x="2660781" y="105810"/>
                  <a:pt x="2658723" y="108549"/>
                </a:cubicBezTo>
                <a:cubicBezTo>
                  <a:pt x="2656666" y="111288"/>
                  <a:pt x="2654540" y="114364"/>
                  <a:pt x="2652346" y="117777"/>
                </a:cubicBezTo>
                <a:cubicBezTo>
                  <a:pt x="2690046" y="143733"/>
                  <a:pt x="2716719" y="160956"/>
                  <a:pt x="2732364" y="169445"/>
                </a:cubicBezTo>
                <a:cubicBezTo>
                  <a:pt x="2748009" y="177934"/>
                  <a:pt x="2762837" y="184807"/>
                  <a:pt x="2776847" y="190063"/>
                </a:cubicBezTo>
                <a:cubicBezTo>
                  <a:pt x="2790858" y="195318"/>
                  <a:pt x="2804431" y="200624"/>
                  <a:pt x="2817566" y="205980"/>
                </a:cubicBezTo>
                <a:cubicBezTo>
                  <a:pt x="2830702" y="211336"/>
                  <a:pt x="2828081" y="214939"/>
                  <a:pt x="2809705" y="216789"/>
                </a:cubicBezTo>
                <a:cubicBezTo>
                  <a:pt x="2791328" y="218639"/>
                  <a:pt x="2776647" y="219564"/>
                  <a:pt x="2765662" y="219564"/>
                </a:cubicBezTo>
                <a:cubicBezTo>
                  <a:pt x="2754706" y="219564"/>
                  <a:pt x="2745034" y="216065"/>
                  <a:pt x="2736645" y="209067"/>
                </a:cubicBezTo>
                <a:cubicBezTo>
                  <a:pt x="2728256" y="202069"/>
                  <a:pt x="2717443" y="192615"/>
                  <a:pt x="2704207" y="180706"/>
                </a:cubicBezTo>
                <a:cubicBezTo>
                  <a:pt x="2690971" y="168796"/>
                  <a:pt x="2671117" y="151154"/>
                  <a:pt x="2644645" y="127780"/>
                </a:cubicBezTo>
                <a:cubicBezTo>
                  <a:pt x="2637590" y="137416"/>
                  <a:pt x="2628555" y="148426"/>
                  <a:pt x="2617542" y="160809"/>
                </a:cubicBezTo>
                <a:cubicBezTo>
                  <a:pt x="2606529" y="173191"/>
                  <a:pt x="2594867" y="184398"/>
                  <a:pt x="2582555" y="194429"/>
                </a:cubicBezTo>
                <a:cubicBezTo>
                  <a:pt x="2570244" y="204460"/>
                  <a:pt x="2557930" y="213125"/>
                  <a:pt x="2545611" y="220424"/>
                </a:cubicBezTo>
                <a:cubicBezTo>
                  <a:pt x="2533293" y="227724"/>
                  <a:pt x="2520756" y="233004"/>
                  <a:pt x="2508001" y="236267"/>
                </a:cubicBezTo>
                <a:cubicBezTo>
                  <a:pt x="2495245" y="239529"/>
                  <a:pt x="2495363" y="236335"/>
                  <a:pt x="2508356" y="226684"/>
                </a:cubicBezTo>
                <a:cubicBezTo>
                  <a:pt x="2521348" y="217033"/>
                  <a:pt x="2536760" y="204851"/>
                  <a:pt x="2554592" y="190138"/>
                </a:cubicBezTo>
                <a:cubicBezTo>
                  <a:pt x="2572424" y="175425"/>
                  <a:pt x="2588876" y="158790"/>
                  <a:pt x="2603947" y="140234"/>
                </a:cubicBezTo>
                <a:cubicBezTo>
                  <a:pt x="2619019" y="121678"/>
                  <a:pt x="2626103" y="108410"/>
                  <a:pt x="2625200" y="100429"/>
                </a:cubicBezTo>
                <a:cubicBezTo>
                  <a:pt x="2624522" y="94444"/>
                  <a:pt x="2625932" y="91248"/>
                  <a:pt x="2629428" y="90840"/>
                </a:cubicBezTo>
                <a:close/>
                <a:moveTo>
                  <a:pt x="1459516" y="81255"/>
                </a:moveTo>
                <a:cubicBezTo>
                  <a:pt x="1461907" y="81567"/>
                  <a:pt x="1464820" y="82323"/>
                  <a:pt x="1468254" y="83522"/>
                </a:cubicBezTo>
                <a:cubicBezTo>
                  <a:pt x="1481992" y="88319"/>
                  <a:pt x="1490790" y="94933"/>
                  <a:pt x="1494647" y="103365"/>
                </a:cubicBezTo>
                <a:cubicBezTo>
                  <a:pt x="1498505" y="111797"/>
                  <a:pt x="1498028" y="119774"/>
                  <a:pt x="1493217" y="127296"/>
                </a:cubicBezTo>
                <a:cubicBezTo>
                  <a:pt x="1488406" y="134817"/>
                  <a:pt x="1482881" y="135150"/>
                  <a:pt x="1476643" y="128296"/>
                </a:cubicBezTo>
                <a:cubicBezTo>
                  <a:pt x="1470405" y="121441"/>
                  <a:pt x="1465400" y="114719"/>
                  <a:pt x="1461629" y="108130"/>
                </a:cubicBezTo>
                <a:cubicBezTo>
                  <a:pt x="1457858" y="101541"/>
                  <a:pt x="1454674" y="95636"/>
                  <a:pt x="1452079" y="90416"/>
                </a:cubicBezTo>
                <a:cubicBezTo>
                  <a:pt x="1449863" y="83371"/>
                  <a:pt x="1452342" y="80318"/>
                  <a:pt x="1459516" y="81255"/>
                </a:cubicBezTo>
                <a:close/>
                <a:moveTo>
                  <a:pt x="2585804" y="77418"/>
                </a:moveTo>
                <a:cubicBezTo>
                  <a:pt x="2587304" y="77255"/>
                  <a:pt x="2589175" y="77419"/>
                  <a:pt x="2591418" y="77908"/>
                </a:cubicBezTo>
                <a:cubicBezTo>
                  <a:pt x="2600388" y="79865"/>
                  <a:pt x="2607386" y="83400"/>
                  <a:pt x="2612412" y="88512"/>
                </a:cubicBezTo>
                <a:cubicBezTo>
                  <a:pt x="2617438" y="93625"/>
                  <a:pt x="2618754" y="100547"/>
                  <a:pt x="2616359" y="109281"/>
                </a:cubicBezTo>
                <a:cubicBezTo>
                  <a:pt x="2613964" y="118014"/>
                  <a:pt x="2607389" y="118838"/>
                  <a:pt x="2596634" y="111754"/>
                </a:cubicBezTo>
                <a:cubicBezTo>
                  <a:pt x="2589995" y="104183"/>
                  <a:pt x="2585223" y="96159"/>
                  <a:pt x="2582319" y="87684"/>
                </a:cubicBezTo>
                <a:cubicBezTo>
                  <a:pt x="2580141" y="81328"/>
                  <a:pt x="2581303" y="77906"/>
                  <a:pt x="2585804" y="77418"/>
                </a:cubicBezTo>
                <a:close/>
                <a:moveTo>
                  <a:pt x="2688279" y="67083"/>
                </a:moveTo>
                <a:cubicBezTo>
                  <a:pt x="2689899" y="66939"/>
                  <a:pt x="2691989" y="67167"/>
                  <a:pt x="2694549" y="67766"/>
                </a:cubicBezTo>
                <a:cubicBezTo>
                  <a:pt x="2704788" y="70161"/>
                  <a:pt x="2712912" y="73893"/>
                  <a:pt x="2718920" y="78962"/>
                </a:cubicBezTo>
                <a:cubicBezTo>
                  <a:pt x="2724929" y="84031"/>
                  <a:pt x="2726746" y="91183"/>
                  <a:pt x="2724373" y="100418"/>
                </a:cubicBezTo>
                <a:cubicBezTo>
                  <a:pt x="2722000" y="109654"/>
                  <a:pt x="2715478" y="110794"/>
                  <a:pt x="2704809" y="103839"/>
                </a:cubicBezTo>
                <a:cubicBezTo>
                  <a:pt x="2697324" y="96353"/>
                  <a:pt x="2691183" y="87871"/>
                  <a:pt x="2686386" y="78392"/>
                </a:cubicBezTo>
                <a:cubicBezTo>
                  <a:pt x="2682788" y="71283"/>
                  <a:pt x="2683419" y="67513"/>
                  <a:pt x="2688279" y="67083"/>
                </a:cubicBezTo>
                <a:close/>
                <a:moveTo>
                  <a:pt x="1617321" y="57591"/>
                </a:moveTo>
                <a:cubicBezTo>
                  <a:pt x="1612560" y="63815"/>
                  <a:pt x="1606444" y="69243"/>
                  <a:pt x="1598972" y="73875"/>
                </a:cubicBezTo>
                <a:cubicBezTo>
                  <a:pt x="1605712" y="74864"/>
                  <a:pt x="1613022" y="78188"/>
                  <a:pt x="1620902" y="83845"/>
                </a:cubicBezTo>
                <a:lnTo>
                  <a:pt x="1624660" y="102119"/>
                </a:lnTo>
                <a:lnTo>
                  <a:pt x="1629525" y="98163"/>
                </a:lnTo>
                <a:cubicBezTo>
                  <a:pt x="1636156" y="92149"/>
                  <a:pt x="1642452" y="85784"/>
                  <a:pt x="1648414" y="79069"/>
                </a:cubicBezTo>
                <a:cubicBezTo>
                  <a:pt x="1660338" y="65640"/>
                  <a:pt x="1664980" y="58925"/>
                  <a:pt x="1662342" y="58925"/>
                </a:cubicBezTo>
                <a:cubicBezTo>
                  <a:pt x="1658183" y="58925"/>
                  <a:pt x="1650923" y="59603"/>
                  <a:pt x="1640563" y="60958"/>
                </a:cubicBezTo>
                <a:cubicBezTo>
                  <a:pt x="1630202" y="62313"/>
                  <a:pt x="1622455" y="61191"/>
                  <a:pt x="1617321" y="57591"/>
                </a:cubicBezTo>
                <a:close/>
                <a:moveTo>
                  <a:pt x="2276371" y="51181"/>
                </a:moveTo>
                <a:cubicBezTo>
                  <a:pt x="2280662" y="51705"/>
                  <a:pt x="2284552" y="53296"/>
                  <a:pt x="2288040" y="55957"/>
                </a:cubicBezTo>
                <a:cubicBezTo>
                  <a:pt x="2295017" y="61277"/>
                  <a:pt x="2294651" y="66002"/>
                  <a:pt x="2286943" y="70132"/>
                </a:cubicBezTo>
                <a:cubicBezTo>
                  <a:pt x="2279235" y="74262"/>
                  <a:pt x="2271011" y="77245"/>
                  <a:pt x="2262271" y="79080"/>
                </a:cubicBezTo>
                <a:cubicBezTo>
                  <a:pt x="2253531" y="80916"/>
                  <a:pt x="2245360" y="82515"/>
                  <a:pt x="2237760" y="83877"/>
                </a:cubicBezTo>
                <a:cubicBezTo>
                  <a:pt x="2240772" y="84135"/>
                  <a:pt x="2243776" y="85892"/>
                  <a:pt x="2246773" y="89147"/>
                </a:cubicBezTo>
                <a:cubicBezTo>
                  <a:pt x="2249770" y="92402"/>
                  <a:pt x="2249781" y="96453"/>
                  <a:pt x="2246805" y="101300"/>
                </a:cubicBezTo>
                <a:cubicBezTo>
                  <a:pt x="2243830" y="106147"/>
                  <a:pt x="2240356" y="112102"/>
                  <a:pt x="2236383" y="119165"/>
                </a:cubicBezTo>
                <a:cubicBezTo>
                  <a:pt x="2232411" y="126227"/>
                  <a:pt x="2227019" y="133989"/>
                  <a:pt x="2220208" y="142450"/>
                </a:cubicBezTo>
                <a:cubicBezTo>
                  <a:pt x="2228668" y="141747"/>
                  <a:pt x="2235390" y="139323"/>
                  <a:pt x="2240374" y="135179"/>
                </a:cubicBezTo>
                <a:cubicBezTo>
                  <a:pt x="2245357" y="131035"/>
                  <a:pt x="2251071" y="130648"/>
                  <a:pt x="2257517" y="134018"/>
                </a:cubicBezTo>
                <a:cubicBezTo>
                  <a:pt x="2263963" y="137388"/>
                  <a:pt x="2270154" y="141342"/>
                  <a:pt x="2276091" y="145880"/>
                </a:cubicBezTo>
                <a:cubicBezTo>
                  <a:pt x="2282028" y="150419"/>
                  <a:pt x="2281921" y="154850"/>
                  <a:pt x="2275769" y="159174"/>
                </a:cubicBezTo>
                <a:cubicBezTo>
                  <a:pt x="2269617" y="163497"/>
                  <a:pt x="2263250" y="173152"/>
                  <a:pt x="2256668" y="188137"/>
                </a:cubicBezTo>
                <a:cubicBezTo>
                  <a:pt x="2263866" y="197817"/>
                  <a:pt x="2264451" y="202990"/>
                  <a:pt x="2258421" y="203657"/>
                </a:cubicBezTo>
                <a:cubicBezTo>
                  <a:pt x="2252391" y="204324"/>
                  <a:pt x="2246586" y="205088"/>
                  <a:pt x="2241008" y="205948"/>
                </a:cubicBezTo>
                <a:cubicBezTo>
                  <a:pt x="2235430" y="206808"/>
                  <a:pt x="2225571" y="208486"/>
                  <a:pt x="2211431" y="210981"/>
                </a:cubicBezTo>
                <a:cubicBezTo>
                  <a:pt x="2208463" y="224791"/>
                  <a:pt x="2204709" y="231054"/>
                  <a:pt x="2200171" y="229771"/>
                </a:cubicBezTo>
                <a:cubicBezTo>
                  <a:pt x="2195632" y="228487"/>
                  <a:pt x="2192639" y="222271"/>
                  <a:pt x="2191190" y="211121"/>
                </a:cubicBezTo>
                <a:cubicBezTo>
                  <a:pt x="2189742" y="199972"/>
                  <a:pt x="2188953" y="191988"/>
                  <a:pt x="2188824" y="187170"/>
                </a:cubicBezTo>
                <a:cubicBezTo>
                  <a:pt x="2176305" y="205511"/>
                  <a:pt x="2162858" y="217969"/>
                  <a:pt x="2148481" y="224544"/>
                </a:cubicBezTo>
                <a:cubicBezTo>
                  <a:pt x="2134105" y="231119"/>
                  <a:pt x="2130850" y="229889"/>
                  <a:pt x="2138716" y="220855"/>
                </a:cubicBezTo>
                <a:cubicBezTo>
                  <a:pt x="2146581" y="211820"/>
                  <a:pt x="2154741" y="202628"/>
                  <a:pt x="2163195" y="193278"/>
                </a:cubicBezTo>
                <a:cubicBezTo>
                  <a:pt x="2171648" y="183929"/>
                  <a:pt x="2179352" y="173446"/>
                  <a:pt x="2186307" y="161830"/>
                </a:cubicBezTo>
                <a:cubicBezTo>
                  <a:pt x="2183611" y="157829"/>
                  <a:pt x="2182263" y="154101"/>
                  <a:pt x="2182263" y="150645"/>
                </a:cubicBezTo>
                <a:cubicBezTo>
                  <a:pt x="2182263" y="144292"/>
                  <a:pt x="2186522" y="142464"/>
                  <a:pt x="2195041" y="145160"/>
                </a:cubicBezTo>
                <a:cubicBezTo>
                  <a:pt x="2203702" y="130346"/>
                  <a:pt x="2209815" y="118043"/>
                  <a:pt x="2213378" y="108248"/>
                </a:cubicBezTo>
                <a:cubicBezTo>
                  <a:pt x="2216942" y="98454"/>
                  <a:pt x="2219168" y="91463"/>
                  <a:pt x="2220057" y="87276"/>
                </a:cubicBezTo>
                <a:cubicBezTo>
                  <a:pt x="2204053" y="88179"/>
                  <a:pt x="2193080" y="86240"/>
                  <a:pt x="2187135" y="81457"/>
                </a:cubicBezTo>
                <a:cubicBezTo>
                  <a:pt x="2181192" y="76675"/>
                  <a:pt x="2183328" y="72874"/>
                  <a:pt x="2193546" y="70057"/>
                </a:cubicBezTo>
                <a:cubicBezTo>
                  <a:pt x="2203763" y="67239"/>
                  <a:pt x="2215228" y="64468"/>
                  <a:pt x="2227941" y="61743"/>
                </a:cubicBezTo>
                <a:cubicBezTo>
                  <a:pt x="2240653" y="59018"/>
                  <a:pt x="2252104" y="56043"/>
                  <a:pt x="2262292" y="52816"/>
                </a:cubicBezTo>
                <a:cubicBezTo>
                  <a:pt x="2267387" y="51203"/>
                  <a:pt x="2272080" y="50658"/>
                  <a:pt x="2276371" y="51181"/>
                </a:cubicBezTo>
                <a:close/>
                <a:moveTo>
                  <a:pt x="4748823" y="48901"/>
                </a:moveTo>
                <a:cubicBezTo>
                  <a:pt x="4752879" y="48815"/>
                  <a:pt x="4757907" y="49489"/>
                  <a:pt x="4763904" y="50923"/>
                </a:cubicBezTo>
                <a:cubicBezTo>
                  <a:pt x="4775900" y="53791"/>
                  <a:pt x="4785479" y="59284"/>
                  <a:pt x="4792642" y="67400"/>
                </a:cubicBezTo>
                <a:cubicBezTo>
                  <a:pt x="4799805" y="75517"/>
                  <a:pt x="4803838" y="82088"/>
                  <a:pt x="4804741" y="87114"/>
                </a:cubicBezTo>
                <a:cubicBezTo>
                  <a:pt x="4805645" y="92141"/>
                  <a:pt x="4812149" y="105628"/>
                  <a:pt x="4824251" y="127575"/>
                </a:cubicBezTo>
                <a:cubicBezTo>
                  <a:pt x="4836355" y="149523"/>
                  <a:pt x="4850376" y="169352"/>
                  <a:pt x="4866314" y="187062"/>
                </a:cubicBezTo>
                <a:cubicBezTo>
                  <a:pt x="4882254" y="204772"/>
                  <a:pt x="4897501" y="217596"/>
                  <a:pt x="4912056" y="225533"/>
                </a:cubicBezTo>
                <a:cubicBezTo>
                  <a:pt x="4926612" y="233470"/>
                  <a:pt x="4941641" y="240949"/>
                  <a:pt x="4957142" y="247968"/>
                </a:cubicBezTo>
                <a:cubicBezTo>
                  <a:pt x="4972644" y="254988"/>
                  <a:pt x="4970941" y="259656"/>
                  <a:pt x="4952033" y="261972"/>
                </a:cubicBezTo>
                <a:cubicBezTo>
                  <a:pt x="4933125" y="264288"/>
                  <a:pt x="4916065" y="264743"/>
                  <a:pt x="4900850" y="263338"/>
                </a:cubicBezTo>
                <a:cubicBezTo>
                  <a:pt x="4885635" y="261932"/>
                  <a:pt x="4874270" y="255594"/>
                  <a:pt x="4866756" y="244322"/>
                </a:cubicBezTo>
                <a:cubicBezTo>
                  <a:pt x="4859242" y="233051"/>
                  <a:pt x="4848458" y="215165"/>
                  <a:pt x="4834404" y="190665"/>
                </a:cubicBezTo>
                <a:cubicBezTo>
                  <a:pt x="4820351" y="166165"/>
                  <a:pt x="4807495" y="140700"/>
                  <a:pt x="4795836" y="114271"/>
                </a:cubicBezTo>
                <a:cubicBezTo>
                  <a:pt x="4790057" y="132211"/>
                  <a:pt x="4783701" y="147881"/>
                  <a:pt x="4776768" y="161282"/>
                </a:cubicBezTo>
                <a:cubicBezTo>
                  <a:pt x="4769834" y="174683"/>
                  <a:pt x="4762495" y="186395"/>
                  <a:pt x="4754752" y="196419"/>
                </a:cubicBezTo>
                <a:cubicBezTo>
                  <a:pt x="4747008" y="206443"/>
                  <a:pt x="4736020" y="217879"/>
                  <a:pt x="4721787" y="230728"/>
                </a:cubicBezTo>
                <a:cubicBezTo>
                  <a:pt x="4707555" y="243577"/>
                  <a:pt x="4691282" y="253701"/>
                  <a:pt x="4672970" y="261100"/>
                </a:cubicBezTo>
                <a:cubicBezTo>
                  <a:pt x="4654657" y="268500"/>
                  <a:pt x="4652829" y="265851"/>
                  <a:pt x="4667484" y="253152"/>
                </a:cubicBezTo>
                <a:cubicBezTo>
                  <a:pt x="4682140" y="240454"/>
                  <a:pt x="4696369" y="226537"/>
                  <a:pt x="4710172" y="211401"/>
                </a:cubicBezTo>
                <a:cubicBezTo>
                  <a:pt x="4723974" y="196265"/>
                  <a:pt x="4735124" y="181986"/>
                  <a:pt x="4743620" y="168563"/>
                </a:cubicBezTo>
                <a:cubicBezTo>
                  <a:pt x="4752117" y="155141"/>
                  <a:pt x="4759032" y="140650"/>
                  <a:pt x="4764367" y="125091"/>
                </a:cubicBezTo>
                <a:cubicBezTo>
                  <a:pt x="4769701" y="109532"/>
                  <a:pt x="4772820" y="98497"/>
                  <a:pt x="4773724" y="91986"/>
                </a:cubicBezTo>
                <a:cubicBezTo>
                  <a:pt x="4774627" y="85476"/>
                  <a:pt x="4772752" y="80317"/>
                  <a:pt x="4768099" y="76510"/>
                </a:cubicBezTo>
                <a:cubicBezTo>
                  <a:pt x="4763445" y="72702"/>
                  <a:pt x="4758193" y="70125"/>
                  <a:pt x="4752343" y="68777"/>
                </a:cubicBezTo>
                <a:cubicBezTo>
                  <a:pt x="4746492" y="67429"/>
                  <a:pt x="4741842" y="65005"/>
                  <a:pt x="4738393" y="61506"/>
                </a:cubicBezTo>
                <a:cubicBezTo>
                  <a:pt x="4734944" y="58007"/>
                  <a:pt x="4735335" y="54652"/>
                  <a:pt x="4739565" y="51439"/>
                </a:cubicBezTo>
                <a:cubicBezTo>
                  <a:pt x="4741680" y="49833"/>
                  <a:pt x="4744766" y="48987"/>
                  <a:pt x="4748823" y="48901"/>
                </a:cubicBezTo>
                <a:close/>
                <a:moveTo>
                  <a:pt x="39636" y="43981"/>
                </a:moveTo>
                <a:cubicBezTo>
                  <a:pt x="42663" y="43095"/>
                  <a:pt x="47205" y="43129"/>
                  <a:pt x="53260" y="44083"/>
                </a:cubicBezTo>
                <a:cubicBezTo>
                  <a:pt x="65370" y="45990"/>
                  <a:pt x="74168" y="50203"/>
                  <a:pt x="79653" y="56720"/>
                </a:cubicBezTo>
                <a:cubicBezTo>
                  <a:pt x="85138" y="63238"/>
                  <a:pt x="87318" y="70634"/>
                  <a:pt x="86192" y="78908"/>
                </a:cubicBezTo>
                <a:cubicBezTo>
                  <a:pt x="85067" y="87182"/>
                  <a:pt x="80854" y="90585"/>
                  <a:pt x="73555" y="89115"/>
                </a:cubicBezTo>
                <a:cubicBezTo>
                  <a:pt x="66256" y="87645"/>
                  <a:pt x="57802" y="81633"/>
                  <a:pt x="48194" y="71078"/>
                </a:cubicBezTo>
                <a:cubicBezTo>
                  <a:pt x="39461" y="59434"/>
                  <a:pt x="35094" y="52207"/>
                  <a:pt x="35094" y="49396"/>
                </a:cubicBezTo>
                <a:cubicBezTo>
                  <a:pt x="35094" y="46671"/>
                  <a:pt x="36608" y="44866"/>
                  <a:pt x="39636" y="43981"/>
                </a:cubicBezTo>
                <a:close/>
                <a:moveTo>
                  <a:pt x="2009189" y="41904"/>
                </a:moveTo>
                <a:cubicBezTo>
                  <a:pt x="2016647" y="41387"/>
                  <a:pt x="2023840" y="43723"/>
                  <a:pt x="2030766" y="48912"/>
                </a:cubicBezTo>
                <a:cubicBezTo>
                  <a:pt x="2040001" y="55831"/>
                  <a:pt x="2036162" y="61929"/>
                  <a:pt x="2019248" y="67206"/>
                </a:cubicBezTo>
                <a:cubicBezTo>
                  <a:pt x="2002333" y="72484"/>
                  <a:pt x="1981092" y="76743"/>
                  <a:pt x="1955523" y="79984"/>
                </a:cubicBezTo>
                <a:cubicBezTo>
                  <a:pt x="1969921" y="84013"/>
                  <a:pt x="1975979" y="89982"/>
                  <a:pt x="1973699" y="97891"/>
                </a:cubicBezTo>
                <a:cubicBezTo>
                  <a:pt x="1971419" y="105800"/>
                  <a:pt x="1969864" y="122008"/>
                  <a:pt x="1969032" y="146515"/>
                </a:cubicBezTo>
                <a:cubicBezTo>
                  <a:pt x="1979514" y="144020"/>
                  <a:pt x="1991259" y="140019"/>
                  <a:pt x="2004266" y="134512"/>
                </a:cubicBezTo>
                <a:cubicBezTo>
                  <a:pt x="2017272" y="129006"/>
                  <a:pt x="2028149" y="130504"/>
                  <a:pt x="2036897" y="139008"/>
                </a:cubicBezTo>
                <a:cubicBezTo>
                  <a:pt x="2045644" y="147512"/>
                  <a:pt x="2040224" y="154062"/>
                  <a:pt x="2020635" y="158658"/>
                </a:cubicBezTo>
                <a:cubicBezTo>
                  <a:pt x="2001046" y="163254"/>
                  <a:pt x="1983752" y="165946"/>
                  <a:pt x="1968752" y="166735"/>
                </a:cubicBezTo>
                <a:cubicBezTo>
                  <a:pt x="1967132" y="194211"/>
                  <a:pt x="1966321" y="217162"/>
                  <a:pt x="1966321" y="235589"/>
                </a:cubicBezTo>
                <a:cubicBezTo>
                  <a:pt x="1985423" y="233868"/>
                  <a:pt x="2003190" y="232327"/>
                  <a:pt x="2019624" y="230965"/>
                </a:cubicBezTo>
                <a:cubicBezTo>
                  <a:pt x="2036058" y="229602"/>
                  <a:pt x="2048226" y="228459"/>
                  <a:pt x="2056127" y="227534"/>
                </a:cubicBezTo>
                <a:cubicBezTo>
                  <a:pt x="2064028" y="226609"/>
                  <a:pt x="2071776" y="227387"/>
                  <a:pt x="2079369" y="229868"/>
                </a:cubicBezTo>
                <a:cubicBezTo>
                  <a:pt x="2086962" y="232348"/>
                  <a:pt x="2092741" y="237070"/>
                  <a:pt x="2096706" y="244032"/>
                </a:cubicBezTo>
                <a:cubicBezTo>
                  <a:pt x="2100671" y="250994"/>
                  <a:pt x="2099560" y="255404"/>
                  <a:pt x="2093372" y="257261"/>
                </a:cubicBezTo>
                <a:cubicBezTo>
                  <a:pt x="2087184" y="259118"/>
                  <a:pt x="2071439" y="259372"/>
                  <a:pt x="2046135" y="258025"/>
                </a:cubicBezTo>
                <a:cubicBezTo>
                  <a:pt x="2020832" y="256677"/>
                  <a:pt x="1991671" y="257569"/>
                  <a:pt x="1958653" y="260703"/>
                </a:cubicBezTo>
                <a:cubicBezTo>
                  <a:pt x="1925635" y="263836"/>
                  <a:pt x="1896255" y="267432"/>
                  <a:pt x="1870515" y="271490"/>
                </a:cubicBezTo>
                <a:cubicBezTo>
                  <a:pt x="1844774" y="275548"/>
                  <a:pt x="1829161" y="278029"/>
                  <a:pt x="1823676" y="278933"/>
                </a:cubicBezTo>
                <a:cubicBezTo>
                  <a:pt x="1818191" y="279836"/>
                  <a:pt x="1810196" y="275993"/>
                  <a:pt x="1799692" y="267403"/>
                </a:cubicBezTo>
                <a:cubicBezTo>
                  <a:pt x="1789188" y="258813"/>
                  <a:pt x="1791615" y="254518"/>
                  <a:pt x="1806973" y="254518"/>
                </a:cubicBezTo>
                <a:cubicBezTo>
                  <a:pt x="1819392" y="254518"/>
                  <a:pt x="1840959" y="252439"/>
                  <a:pt x="1871676" y="248280"/>
                </a:cubicBezTo>
                <a:cubicBezTo>
                  <a:pt x="1871676" y="218668"/>
                  <a:pt x="1870572" y="195275"/>
                  <a:pt x="1868363" y="178103"/>
                </a:cubicBezTo>
                <a:cubicBezTo>
                  <a:pt x="1866155" y="160931"/>
                  <a:pt x="1863007" y="149125"/>
                  <a:pt x="1858920" y="142686"/>
                </a:cubicBezTo>
                <a:cubicBezTo>
                  <a:pt x="1854834" y="136247"/>
                  <a:pt x="1856863" y="133028"/>
                  <a:pt x="1865008" y="133028"/>
                </a:cubicBezTo>
                <a:cubicBezTo>
                  <a:pt x="1870830" y="133028"/>
                  <a:pt x="1878373" y="134355"/>
                  <a:pt x="1887637" y="137007"/>
                </a:cubicBezTo>
                <a:cubicBezTo>
                  <a:pt x="1896900" y="139660"/>
                  <a:pt x="1900407" y="144518"/>
                  <a:pt x="1898155" y="151581"/>
                </a:cubicBezTo>
                <a:cubicBezTo>
                  <a:pt x="1895904" y="158643"/>
                  <a:pt x="1894778" y="189349"/>
                  <a:pt x="1894778" y="243699"/>
                </a:cubicBezTo>
                <a:cubicBezTo>
                  <a:pt x="1909721" y="242838"/>
                  <a:pt x="1925416" y="241626"/>
                  <a:pt x="1941864" y="240063"/>
                </a:cubicBezTo>
                <a:lnTo>
                  <a:pt x="1941864" y="115540"/>
                </a:lnTo>
                <a:cubicBezTo>
                  <a:pt x="1941864" y="99178"/>
                  <a:pt x="1940610" y="88409"/>
                  <a:pt x="1938100" y="83232"/>
                </a:cubicBezTo>
                <a:cubicBezTo>
                  <a:pt x="1910524" y="85928"/>
                  <a:pt x="1892111" y="84917"/>
                  <a:pt x="1882861" y="80199"/>
                </a:cubicBezTo>
                <a:cubicBezTo>
                  <a:pt x="1873612" y="75481"/>
                  <a:pt x="1876046" y="71648"/>
                  <a:pt x="1890164" y="68701"/>
                </a:cubicBezTo>
                <a:cubicBezTo>
                  <a:pt x="1904282" y="65755"/>
                  <a:pt x="1923846" y="61603"/>
                  <a:pt x="1948855" y="56247"/>
                </a:cubicBezTo>
                <a:cubicBezTo>
                  <a:pt x="1973864" y="50891"/>
                  <a:pt x="1991460" y="46600"/>
                  <a:pt x="2001641" y="43373"/>
                </a:cubicBezTo>
                <a:cubicBezTo>
                  <a:pt x="2004187" y="42566"/>
                  <a:pt x="2006703" y="42077"/>
                  <a:pt x="2009189" y="41904"/>
                </a:cubicBezTo>
                <a:close/>
                <a:moveTo>
                  <a:pt x="5536868" y="41152"/>
                </a:moveTo>
                <a:cubicBezTo>
                  <a:pt x="5534336" y="41263"/>
                  <a:pt x="5531148" y="41745"/>
                  <a:pt x="5527301" y="42599"/>
                </a:cubicBezTo>
                <a:cubicBezTo>
                  <a:pt x="5519608" y="44305"/>
                  <a:pt x="5504791" y="47266"/>
                  <a:pt x="5482850" y="51482"/>
                </a:cubicBezTo>
                <a:cubicBezTo>
                  <a:pt x="5482850" y="67730"/>
                  <a:pt x="5483209" y="80959"/>
                  <a:pt x="5483926" y="91169"/>
                </a:cubicBezTo>
                <a:cubicBezTo>
                  <a:pt x="5504748" y="87570"/>
                  <a:pt x="5523777" y="84644"/>
                  <a:pt x="5541014" y="82393"/>
                </a:cubicBezTo>
                <a:cubicBezTo>
                  <a:pt x="5543538" y="68124"/>
                  <a:pt x="5545022" y="58129"/>
                  <a:pt x="5545467" y="52407"/>
                </a:cubicBezTo>
                <a:cubicBezTo>
                  <a:pt x="5545911" y="46686"/>
                  <a:pt x="5544918" y="43194"/>
                  <a:pt x="5542487" y="41932"/>
                </a:cubicBezTo>
                <a:cubicBezTo>
                  <a:pt x="5541271" y="41301"/>
                  <a:pt x="5539398" y="41041"/>
                  <a:pt x="5536868" y="41152"/>
                </a:cubicBezTo>
                <a:close/>
                <a:moveTo>
                  <a:pt x="4108118" y="41152"/>
                </a:moveTo>
                <a:cubicBezTo>
                  <a:pt x="4105587" y="41263"/>
                  <a:pt x="4102398" y="41745"/>
                  <a:pt x="4098551" y="42599"/>
                </a:cubicBezTo>
                <a:cubicBezTo>
                  <a:pt x="4090858" y="44305"/>
                  <a:pt x="4076041" y="47266"/>
                  <a:pt x="4054100" y="51482"/>
                </a:cubicBezTo>
                <a:cubicBezTo>
                  <a:pt x="4054100" y="67730"/>
                  <a:pt x="4054459" y="80959"/>
                  <a:pt x="4055176" y="91169"/>
                </a:cubicBezTo>
                <a:cubicBezTo>
                  <a:pt x="4075998" y="87570"/>
                  <a:pt x="4095027" y="84644"/>
                  <a:pt x="4112264" y="82393"/>
                </a:cubicBezTo>
                <a:cubicBezTo>
                  <a:pt x="4114788" y="68124"/>
                  <a:pt x="4116272" y="58129"/>
                  <a:pt x="4116717" y="52407"/>
                </a:cubicBezTo>
                <a:cubicBezTo>
                  <a:pt x="4117161" y="46686"/>
                  <a:pt x="4116168" y="43194"/>
                  <a:pt x="4113738" y="41932"/>
                </a:cubicBezTo>
                <a:cubicBezTo>
                  <a:pt x="4112522" y="41301"/>
                  <a:pt x="4110649" y="41041"/>
                  <a:pt x="4108118" y="41152"/>
                </a:cubicBezTo>
                <a:close/>
                <a:moveTo>
                  <a:pt x="5220640" y="39878"/>
                </a:moveTo>
                <a:cubicBezTo>
                  <a:pt x="5223123" y="39329"/>
                  <a:pt x="5226960" y="40132"/>
                  <a:pt x="5232151" y="42287"/>
                </a:cubicBezTo>
                <a:cubicBezTo>
                  <a:pt x="5242534" y="46596"/>
                  <a:pt x="5250883" y="51672"/>
                  <a:pt x="5257200" y="57516"/>
                </a:cubicBezTo>
                <a:cubicBezTo>
                  <a:pt x="5263517" y="63360"/>
                  <a:pt x="5262402" y="67719"/>
                  <a:pt x="5253855" y="70594"/>
                </a:cubicBezTo>
                <a:cubicBezTo>
                  <a:pt x="5245309" y="73470"/>
                  <a:pt x="5226638" y="81934"/>
                  <a:pt x="5197842" y="95987"/>
                </a:cubicBezTo>
                <a:cubicBezTo>
                  <a:pt x="5204826" y="98612"/>
                  <a:pt x="5210397" y="101282"/>
                  <a:pt x="5214556" y="104000"/>
                </a:cubicBezTo>
                <a:cubicBezTo>
                  <a:pt x="5218715" y="106717"/>
                  <a:pt x="5219873" y="110618"/>
                  <a:pt x="5218030" y="115701"/>
                </a:cubicBezTo>
                <a:cubicBezTo>
                  <a:pt x="5216187" y="120785"/>
                  <a:pt x="5214857" y="126102"/>
                  <a:pt x="5214040" y="131651"/>
                </a:cubicBezTo>
                <a:cubicBezTo>
                  <a:pt x="5241057" y="128167"/>
                  <a:pt x="5261208" y="124596"/>
                  <a:pt x="5274494" y="120939"/>
                </a:cubicBezTo>
                <a:cubicBezTo>
                  <a:pt x="5287781" y="117283"/>
                  <a:pt x="5299023" y="118562"/>
                  <a:pt x="5308222" y="124779"/>
                </a:cubicBezTo>
                <a:cubicBezTo>
                  <a:pt x="5317422" y="130995"/>
                  <a:pt x="5320555" y="136423"/>
                  <a:pt x="5317622" y="141062"/>
                </a:cubicBezTo>
                <a:cubicBezTo>
                  <a:pt x="5314690" y="145701"/>
                  <a:pt x="5306208" y="147795"/>
                  <a:pt x="5292176" y="147343"/>
                </a:cubicBezTo>
                <a:cubicBezTo>
                  <a:pt x="5278144" y="146891"/>
                  <a:pt x="5251024" y="149663"/>
                  <a:pt x="5210813" y="155657"/>
                </a:cubicBezTo>
                <a:lnTo>
                  <a:pt x="5203242" y="199151"/>
                </a:lnTo>
                <a:cubicBezTo>
                  <a:pt x="5223433" y="197516"/>
                  <a:pt x="5236977" y="194182"/>
                  <a:pt x="5243875" y="189148"/>
                </a:cubicBezTo>
                <a:cubicBezTo>
                  <a:pt x="5250772" y="184115"/>
                  <a:pt x="5258383" y="184255"/>
                  <a:pt x="5266707" y="189568"/>
                </a:cubicBezTo>
                <a:cubicBezTo>
                  <a:pt x="5275032" y="194881"/>
                  <a:pt x="5282285" y="200768"/>
                  <a:pt x="5288465" y="207228"/>
                </a:cubicBezTo>
                <a:cubicBezTo>
                  <a:pt x="5294646" y="213688"/>
                  <a:pt x="5293760" y="218980"/>
                  <a:pt x="5285809" y="223103"/>
                </a:cubicBezTo>
                <a:cubicBezTo>
                  <a:pt x="5277857" y="227225"/>
                  <a:pt x="5270132" y="238457"/>
                  <a:pt x="5262632" y="256798"/>
                </a:cubicBezTo>
                <a:cubicBezTo>
                  <a:pt x="5277029" y="271569"/>
                  <a:pt x="5275653" y="278954"/>
                  <a:pt x="5258502" y="278954"/>
                </a:cubicBezTo>
                <a:cubicBezTo>
                  <a:pt x="5245180" y="278954"/>
                  <a:pt x="5219511" y="280245"/>
                  <a:pt x="5181495" y="282826"/>
                </a:cubicBezTo>
                <a:cubicBezTo>
                  <a:pt x="5172704" y="295531"/>
                  <a:pt x="5166254" y="295779"/>
                  <a:pt x="5162146" y="283568"/>
                </a:cubicBezTo>
                <a:cubicBezTo>
                  <a:pt x="5158037" y="271357"/>
                  <a:pt x="5154875" y="259258"/>
                  <a:pt x="5152660" y="247269"/>
                </a:cubicBezTo>
                <a:cubicBezTo>
                  <a:pt x="5150444" y="235281"/>
                  <a:pt x="5146598" y="224490"/>
                  <a:pt x="5141120" y="214896"/>
                </a:cubicBezTo>
                <a:cubicBezTo>
                  <a:pt x="5135642" y="205303"/>
                  <a:pt x="5136804" y="200965"/>
                  <a:pt x="5144604" y="201883"/>
                </a:cubicBezTo>
                <a:cubicBezTo>
                  <a:pt x="5152406" y="202800"/>
                  <a:pt x="5158504" y="203478"/>
                  <a:pt x="5162899" y="203915"/>
                </a:cubicBezTo>
                <a:cubicBezTo>
                  <a:pt x="5167294" y="204353"/>
                  <a:pt x="5173120" y="204242"/>
                  <a:pt x="5180376" y="203582"/>
                </a:cubicBezTo>
                <a:lnTo>
                  <a:pt x="5185539" y="160174"/>
                </a:lnTo>
                <a:cubicBezTo>
                  <a:pt x="5167212" y="163759"/>
                  <a:pt x="5153786" y="166903"/>
                  <a:pt x="5145260" y="169606"/>
                </a:cubicBezTo>
                <a:cubicBezTo>
                  <a:pt x="5136735" y="172309"/>
                  <a:pt x="5127368" y="169936"/>
                  <a:pt x="5117157" y="162486"/>
                </a:cubicBezTo>
                <a:cubicBezTo>
                  <a:pt x="5106947" y="155037"/>
                  <a:pt x="5109593" y="150753"/>
                  <a:pt x="5125095" y="149634"/>
                </a:cubicBezTo>
                <a:cubicBezTo>
                  <a:pt x="5140597" y="148515"/>
                  <a:pt x="5161225" y="144636"/>
                  <a:pt x="5186980" y="137997"/>
                </a:cubicBezTo>
                <a:cubicBezTo>
                  <a:pt x="5187812" y="121233"/>
                  <a:pt x="5186765" y="110629"/>
                  <a:pt x="5183839" y="106183"/>
                </a:cubicBezTo>
                <a:cubicBezTo>
                  <a:pt x="5171980" y="109768"/>
                  <a:pt x="5161874" y="111787"/>
                  <a:pt x="5153520" y="112238"/>
                </a:cubicBezTo>
                <a:cubicBezTo>
                  <a:pt x="5145167" y="112690"/>
                  <a:pt x="5147064" y="108750"/>
                  <a:pt x="5159210" y="100418"/>
                </a:cubicBezTo>
                <a:cubicBezTo>
                  <a:pt x="5171356" y="92087"/>
                  <a:pt x="5184180" y="82490"/>
                  <a:pt x="5197681" y="71627"/>
                </a:cubicBezTo>
                <a:cubicBezTo>
                  <a:pt x="5211182" y="60764"/>
                  <a:pt x="5217707" y="52081"/>
                  <a:pt x="5217255" y="45578"/>
                </a:cubicBezTo>
                <a:cubicBezTo>
                  <a:pt x="5217029" y="42326"/>
                  <a:pt x="5218158" y="40426"/>
                  <a:pt x="5220640" y="39878"/>
                </a:cubicBezTo>
                <a:close/>
                <a:moveTo>
                  <a:pt x="4336971" y="27498"/>
                </a:moveTo>
                <a:cubicBezTo>
                  <a:pt x="4338570" y="27258"/>
                  <a:pt x="4340625" y="27373"/>
                  <a:pt x="4343134" y="27843"/>
                </a:cubicBezTo>
                <a:cubicBezTo>
                  <a:pt x="4353172" y="29721"/>
                  <a:pt x="4361748" y="32772"/>
                  <a:pt x="4368861" y="36995"/>
                </a:cubicBezTo>
                <a:cubicBezTo>
                  <a:pt x="4375973" y="41218"/>
                  <a:pt x="4377956" y="46750"/>
                  <a:pt x="4374808" y="53590"/>
                </a:cubicBezTo>
                <a:cubicBezTo>
                  <a:pt x="4371661" y="60431"/>
                  <a:pt x="4370087" y="83303"/>
                  <a:pt x="4370087" y="122208"/>
                </a:cubicBezTo>
                <a:cubicBezTo>
                  <a:pt x="4371779" y="122337"/>
                  <a:pt x="4376694" y="121022"/>
                  <a:pt x="4384832" y="118261"/>
                </a:cubicBezTo>
                <a:cubicBezTo>
                  <a:pt x="4392970" y="115501"/>
                  <a:pt x="4399520" y="117207"/>
                  <a:pt x="4404482" y="123381"/>
                </a:cubicBezTo>
                <a:cubicBezTo>
                  <a:pt x="4409443" y="129554"/>
                  <a:pt x="4407597" y="134057"/>
                  <a:pt x="4398943" y="136889"/>
                </a:cubicBezTo>
                <a:cubicBezTo>
                  <a:pt x="4390289" y="139721"/>
                  <a:pt x="4380605" y="142285"/>
                  <a:pt x="4369893" y="144579"/>
                </a:cubicBezTo>
                <a:cubicBezTo>
                  <a:pt x="4369119" y="164612"/>
                  <a:pt x="4368732" y="181900"/>
                  <a:pt x="4368732" y="196440"/>
                </a:cubicBezTo>
                <a:cubicBezTo>
                  <a:pt x="4380577" y="190145"/>
                  <a:pt x="4392088" y="184524"/>
                  <a:pt x="4403267" y="179576"/>
                </a:cubicBezTo>
                <a:cubicBezTo>
                  <a:pt x="4414445" y="174629"/>
                  <a:pt x="4418991" y="175575"/>
                  <a:pt x="4416904" y="182416"/>
                </a:cubicBezTo>
                <a:cubicBezTo>
                  <a:pt x="4414818" y="189256"/>
                  <a:pt x="4399947" y="200836"/>
                  <a:pt x="4372292" y="217155"/>
                </a:cubicBezTo>
                <a:cubicBezTo>
                  <a:pt x="4344637" y="233474"/>
                  <a:pt x="4327923" y="244477"/>
                  <a:pt x="4322151" y="250162"/>
                </a:cubicBezTo>
                <a:cubicBezTo>
                  <a:pt x="4316379" y="255848"/>
                  <a:pt x="4308503" y="253801"/>
                  <a:pt x="4298522" y="244021"/>
                </a:cubicBezTo>
                <a:cubicBezTo>
                  <a:pt x="4288541" y="234241"/>
                  <a:pt x="4285616" y="228616"/>
                  <a:pt x="4289746" y="227146"/>
                </a:cubicBezTo>
                <a:cubicBezTo>
                  <a:pt x="4293876" y="225677"/>
                  <a:pt x="4297694" y="224727"/>
                  <a:pt x="4301200" y="224296"/>
                </a:cubicBezTo>
                <a:cubicBezTo>
                  <a:pt x="4304706" y="223866"/>
                  <a:pt x="4311417" y="221493"/>
                  <a:pt x="4321334" y="217176"/>
                </a:cubicBezTo>
                <a:cubicBezTo>
                  <a:pt x="4331250" y="212860"/>
                  <a:pt x="4338897" y="208780"/>
                  <a:pt x="4344274" y="204937"/>
                </a:cubicBezTo>
                <a:lnTo>
                  <a:pt x="4344274" y="150710"/>
                </a:lnTo>
                <a:cubicBezTo>
                  <a:pt x="4342281" y="151570"/>
                  <a:pt x="4338495" y="152685"/>
                  <a:pt x="4332917" y="154054"/>
                </a:cubicBezTo>
                <a:cubicBezTo>
                  <a:pt x="4327339" y="155424"/>
                  <a:pt x="4321710" y="155865"/>
                  <a:pt x="4316031" y="155377"/>
                </a:cubicBezTo>
                <a:cubicBezTo>
                  <a:pt x="4310353" y="154890"/>
                  <a:pt x="4304868" y="151584"/>
                  <a:pt x="4299576" y="145461"/>
                </a:cubicBezTo>
                <a:cubicBezTo>
                  <a:pt x="4294285" y="139338"/>
                  <a:pt x="4295991" y="135975"/>
                  <a:pt x="4304696" y="135373"/>
                </a:cubicBezTo>
                <a:cubicBezTo>
                  <a:pt x="4313400" y="134770"/>
                  <a:pt x="4326593" y="132454"/>
                  <a:pt x="4344274" y="128425"/>
                </a:cubicBezTo>
                <a:cubicBezTo>
                  <a:pt x="4344274" y="118172"/>
                  <a:pt x="4343834" y="103111"/>
                  <a:pt x="4342952" y="83242"/>
                </a:cubicBezTo>
                <a:cubicBezTo>
                  <a:pt x="4342070" y="63374"/>
                  <a:pt x="4339370" y="48704"/>
                  <a:pt x="4334853" y="39232"/>
                </a:cubicBezTo>
                <a:cubicBezTo>
                  <a:pt x="4331465" y="32129"/>
                  <a:pt x="4332171" y="28217"/>
                  <a:pt x="4336971" y="27498"/>
                </a:cubicBezTo>
                <a:close/>
                <a:moveTo>
                  <a:pt x="592132" y="19884"/>
                </a:moveTo>
                <a:cubicBezTo>
                  <a:pt x="597246" y="18970"/>
                  <a:pt x="604797" y="21443"/>
                  <a:pt x="614783" y="27305"/>
                </a:cubicBezTo>
                <a:cubicBezTo>
                  <a:pt x="628098" y="35120"/>
                  <a:pt x="631629" y="41269"/>
                  <a:pt x="625377" y="45750"/>
                </a:cubicBezTo>
                <a:cubicBezTo>
                  <a:pt x="619124" y="50231"/>
                  <a:pt x="612707" y="57079"/>
                  <a:pt x="606125" y="66292"/>
                </a:cubicBezTo>
                <a:cubicBezTo>
                  <a:pt x="599543" y="75506"/>
                  <a:pt x="588838" y="87469"/>
                  <a:pt x="574010" y="102182"/>
                </a:cubicBezTo>
                <a:cubicBezTo>
                  <a:pt x="587490" y="111575"/>
                  <a:pt x="599955" y="119355"/>
                  <a:pt x="611405" y="125521"/>
                </a:cubicBezTo>
                <a:cubicBezTo>
                  <a:pt x="622856" y="131687"/>
                  <a:pt x="634346" y="136545"/>
                  <a:pt x="645876" y="140094"/>
                </a:cubicBezTo>
                <a:cubicBezTo>
                  <a:pt x="657405" y="143643"/>
                  <a:pt x="667433" y="146866"/>
                  <a:pt x="675958" y="149763"/>
                </a:cubicBezTo>
                <a:cubicBezTo>
                  <a:pt x="684483" y="152660"/>
                  <a:pt x="682106" y="156015"/>
                  <a:pt x="668827" y="159830"/>
                </a:cubicBezTo>
                <a:cubicBezTo>
                  <a:pt x="655548" y="163644"/>
                  <a:pt x="643843" y="166003"/>
                  <a:pt x="633712" y="166907"/>
                </a:cubicBezTo>
                <a:cubicBezTo>
                  <a:pt x="623580" y="167810"/>
                  <a:pt x="615084" y="165591"/>
                  <a:pt x="608222" y="160249"/>
                </a:cubicBezTo>
                <a:cubicBezTo>
                  <a:pt x="601360" y="154908"/>
                  <a:pt x="594169" y="148946"/>
                  <a:pt x="586647" y="142364"/>
                </a:cubicBezTo>
                <a:cubicBezTo>
                  <a:pt x="579126" y="135781"/>
                  <a:pt x="569952" y="127765"/>
                  <a:pt x="559125" y="118315"/>
                </a:cubicBezTo>
                <a:cubicBezTo>
                  <a:pt x="534302" y="139653"/>
                  <a:pt x="511203" y="152864"/>
                  <a:pt x="489829" y="157948"/>
                </a:cubicBezTo>
                <a:cubicBezTo>
                  <a:pt x="468455" y="163031"/>
                  <a:pt x="463626" y="161626"/>
                  <a:pt x="475342" y="153732"/>
                </a:cubicBezTo>
                <a:cubicBezTo>
                  <a:pt x="487058" y="145837"/>
                  <a:pt x="498215" y="138137"/>
                  <a:pt x="508812" y="130630"/>
                </a:cubicBezTo>
                <a:cubicBezTo>
                  <a:pt x="519409" y="123123"/>
                  <a:pt x="530294" y="114293"/>
                  <a:pt x="541465" y="104140"/>
                </a:cubicBezTo>
                <a:cubicBezTo>
                  <a:pt x="529333" y="95263"/>
                  <a:pt x="518201" y="87978"/>
                  <a:pt x="508070" y="82285"/>
                </a:cubicBezTo>
                <a:cubicBezTo>
                  <a:pt x="497939" y="76592"/>
                  <a:pt x="498035" y="72824"/>
                  <a:pt x="508360" y="70982"/>
                </a:cubicBezTo>
                <a:cubicBezTo>
                  <a:pt x="518685" y="69139"/>
                  <a:pt x="526931" y="70322"/>
                  <a:pt x="533097" y="74531"/>
                </a:cubicBezTo>
                <a:cubicBezTo>
                  <a:pt x="539263" y="78740"/>
                  <a:pt x="546326" y="83382"/>
                  <a:pt x="554285" y="88459"/>
                </a:cubicBezTo>
                <a:cubicBezTo>
                  <a:pt x="559605" y="83124"/>
                  <a:pt x="564689" y="76936"/>
                  <a:pt x="569536" y="69895"/>
                </a:cubicBezTo>
                <a:cubicBezTo>
                  <a:pt x="574383" y="62854"/>
                  <a:pt x="578341" y="56792"/>
                  <a:pt x="581410" y="51708"/>
                </a:cubicBezTo>
                <a:cubicBezTo>
                  <a:pt x="584478" y="46625"/>
                  <a:pt x="581234" y="45865"/>
                  <a:pt x="571676" y="49428"/>
                </a:cubicBezTo>
                <a:cubicBezTo>
                  <a:pt x="562118" y="52992"/>
                  <a:pt x="550381" y="56143"/>
                  <a:pt x="536464" y="58882"/>
                </a:cubicBezTo>
                <a:cubicBezTo>
                  <a:pt x="522546" y="61621"/>
                  <a:pt x="510228" y="60531"/>
                  <a:pt x="499509" y="55612"/>
                </a:cubicBezTo>
                <a:cubicBezTo>
                  <a:pt x="488789" y="50694"/>
                  <a:pt x="490930" y="47309"/>
                  <a:pt x="505930" y="45460"/>
                </a:cubicBezTo>
                <a:cubicBezTo>
                  <a:pt x="520930" y="43610"/>
                  <a:pt x="537166" y="40283"/>
                  <a:pt x="554640" y="35479"/>
                </a:cubicBezTo>
                <a:cubicBezTo>
                  <a:pt x="572113" y="30675"/>
                  <a:pt x="583177" y="26158"/>
                  <a:pt x="587830" y="21927"/>
                </a:cubicBezTo>
                <a:cubicBezTo>
                  <a:pt x="588994" y="20870"/>
                  <a:pt x="590428" y="20189"/>
                  <a:pt x="592132" y="19884"/>
                </a:cubicBezTo>
                <a:close/>
                <a:moveTo>
                  <a:pt x="2580332" y="19771"/>
                </a:moveTo>
                <a:cubicBezTo>
                  <a:pt x="2583496" y="19197"/>
                  <a:pt x="2588804" y="20472"/>
                  <a:pt x="2596258" y="23594"/>
                </a:cubicBezTo>
                <a:cubicBezTo>
                  <a:pt x="2611164" y="29839"/>
                  <a:pt x="2616646" y="34833"/>
                  <a:pt x="2612702" y="38576"/>
                </a:cubicBezTo>
                <a:cubicBezTo>
                  <a:pt x="2608759" y="42319"/>
                  <a:pt x="2604880" y="45904"/>
                  <a:pt x="2601065" y="49331"/>
                </a:cubicBezTo>
                <a:cubicBezTo>
                  <a:pt x="2608350" y="48528"/>
                  <a:pt x="2618141" y="46076"/>
                  <a:pt x="2630437" y="41975"/>
                </a:cubicBezTo>
                <a:cubicBezTo>
                  <a:pt x="2642734" y="37874"/>
                  <a:pt x="2651037" y="39698"/>
                  <a:pt x="2655346" y="47449"/>
                </a:cubicBezTo>
                <a:cubicBezTo>
                  <a:pt x="2659656" y="55200"/>
                  <a:pt x="2652192" y="61076"/>
                  <a:pt x="2632954" y="65077"/>
                </a:cubicBezTo>
                <a:cubicBezTo>
                  <a:pt x="2613717" y="69078"/>
                  <a:pt x="2600678" y="68382"/>
                  <a:pt x="2593838" y="62990"/>
                </a:cubicBezTo>
                <a:cubicBezTo>
                  <a:pt x="2577017" y="86724"/>
                  <a:pt x="2558690" y="103003"/>
                  <a:pt x="2538857" y="111830"/>
                </a:cubicBezTo>
                <a:cubicBezTo>
                  <a:pt x="2519025" y="120656"/>
                  <a:pt x="2515278" y="118985"/>
                  <a:pt x="2527618" y="106818"/>
                </a:cubicBezTo>
                <a:cubicBezTo>
                  <a:pt x="2539958" y="94650"/>
                  <a:pt x="2551882" y="80446"/>
                  <a:pt x="2563390" y="64206"/>
                </a:cubicBezTo>
                <a:cubicBezTo>
                  <a:pt x="2574898" y="47966"/>
                  <a:pt x="2579526" y="35576"/>
                  <a:pt x="2577275" y="27036"/>
                </a:cubicBezTo>
                <a:cubicBezTo>
                  <a:pt x="2576149" y="22766"/>
                  <a:pt x="2577168" y="20345"/>
                  <a:pt x="2580332" y="19771"/>
                </a:cubicBezTo>
                <a:close/>
                <a:moveTo>
                  <a:pt x="3418086" y="15343"/>
                </a:moveTo>
                <a:cubicBezTo>
                  <a:pt x="3419974" y="15285"/>
                  <a:pt x="3422309" y="15670"/>
                  <a:pt x="3425089" y="16496"/>
                </a:cubicBezTo>
                <a:cubicBezTo>
                  <a:pt x="3436209" y="19801"/>
                  <a:pt x="3444559" y="23648"/>
                  <a:pt x="3450137" y="28036"/>
                </a:cubicBezTo>
                <a:cubicBezTo>
                  <a:pt x="3455716" y="32424"/>
                  <a:pt x="3456372" y="37243"/>
                  <a:pt x="3452106" y="42491"/>
                </a:cubicBezTo>
                <a:cubicBezTo>
                  <a:pt x="3447840" y="47740"/>
                  <a:pt x="3442799" y="56172"/>
                  <a:pt x="3436984" y="67787"/>
                </a:cubicBezTo>
                <a:cubicBezTo>
                  <a:pt x="3431169" y="79403"/>
                  <a:pt x="3422597" y="91248"/>
                  <a:pt x="3411268" y="103322"/>
                </a:cubicBezTo>
                <a:cubicBezTo>
                  <a:pt x="3439619" y="102534"/>
                  <a:pt x="3457147" y="99637"/>
                  <a:pt x="3463850" y="94632"/>
                </a:cubicBezTo>
                <a:cubicBezTo>
                  <a:pt x="3470554" y="89627"/>
                  <a:pt x="3478323" y="89054"/>
                  <a:pt x="3487157" y="92911"/>
                </a:cubicBezTo>
                <a:cubicBezTo>
                  <a:pt x="3495990" y="96769"/>
                  <a:pt x="3503100" y="101591"/>
                  <a:pt x="3508484" y="107377"/>
                </a:cubicBezTo>
                <a:cubicBezTo>
                  <a:pt x="3513869" y="113163"/>
                  <a:pt x="3514274" y="118548"/>
                  <a:pt x="3509699" y="123531"/>
                </a:cubicBezTo>
                <a:cubicBezTo>
                  <a:pt x="3505125" y="128514"/>
                  <a:pt x="3501953" y="140331"/>
                  <a:pt x="3500181" y="158980"/>
                </a:cubicBezTo>
                <a:cubicBezTo>
                  <a:pt x="3498410" y="177630"/>
                  <a:pt x="3496851" y="196387"/>
                  <a:pt x="3495503" y="215251"/>
                </a:cubicBezTo>
                <a:cubicBezTo>
                  <a:pt x="3494155" y="234116"/>
                  <a:pt x="3490176" y="250388"/>
                  <a:pt x="3483564" y="264069"/>
                </a:cubicBezTo>
                <a:cubicBezTo>
                  <a:pt x="3476954" y="277749"/>
                  <a:pt x="3466697" y="288150"/>
                  <a:pt x="3452794" y="295270"/>
                </a:cubicBezTo>
                <a:cubicBezTo>
                  <a:pt x="3438891" y="302390"/>
                  <a:pt x="3431413" y="300601"/>
                  <a:pt x="3430359" y="289903"/>
                </a:cubicBezTo>
                <a:cubicBezTo>
                  <a:pt x="3429305" y="279205"/>
                  <a:pt x="3423583" y="267030"/>
                  <a:pt x="3413193" y="253378"/>
                </a:cubicBezTo>
                <a:cubicBezTo>
                  <a:pt x="3402804" y="239726"/>
                  <a:pt x="3404210" y="236098"/>
                  <a:pt x="3417409" y="242494"/>
                </a:cubicBezTo>
                <a:cubicBezTo>
                  <a:pt x="3430610" y="248890"/>
                  <a:pt x="3439827" y="252489"/>
                  <a:pt x="3445061" y="253292"/>
                </a:cubicBezTo>
                <a:cubicBezTo>
                  <a:pt x="3450296" y="254095"/>
                  <a:pt x="3455168" y="249288"/>
                  <a:pt x="3459677" y="238870"/>
                </a:cubicBezTo>
                <a:cubicBezTo>
                  <a:pt x="3464187" y="228451"/>
                  <a:pt x="3467342" y="212674"/>
                  <a:pt x="3469142" y="191536"/>
                </a:cubicBezTo>
                <a:cubicBezTo>
                  <a:pt x="3470942" y="170399"/>
                  <a:pt x="3471841" y="152717"/>
                  <a:pt x="3471841" y="138492"/>
                </a:cubicBezTo>
                <a:cubicBezTo>
                  <a:pt x="3471841" y="125657"/>
                  <a:pt x="3470604" y="118412"/>
                  <a:pt x="3468131" y="116756"/>
                </a:cubicBezTo>
                <a:cubicBezTo>
                  <a:pt x="3465657" y="115099"/>
                  <a:pt x="3459509" y="115504"/>
                  <a:pt x="3449686" y="117971"/>
                </a:cubicBezTo>
                <a:lnTo>
                  <a:pt x="3421550" y="125026"/>
                </a:lnTo>
                <a:cubicBezTo>
                  <a:pt x="3414724" y="125958"/>
                  <a:pt x="3408659" y="123721"/>
                  <a:pt x="3403352" y="118315"/>
                </a:cubicBezTo>
                <a:cubicBezTo>
                  <a:pt x="3389629" y="133903"/>
                  <a:pt x="3375343" y="145898"/>
                  <a:pt x="3360493" y="154302"/>
                </a:cubicBezTo>
                <a:cubicBezTo>
                  <a:pt x="3356781" y="156403"/>
                  <a:pt x="3353986" y="157681"/>
                  <a:pt x="3352108" y="158137"/>
                </a:cubicBezTo>
                <a:lnTo>
                  <a:pt x="3350446" y="157504"/>
                </a:lnTo>
                <a:lnTo>
                  <a:pt x="3350128" y="163067"/>
                </a:lnTo>
                <a:cubicBezTo>
                  <a:pt x="3349922" y="170399"/>
                  <a:pt x="3350043" y="179462"/>
                  <a:pt x="3350491" y="190256"/>
                </a:cubicBezTo>
                <a:cubicBezTo>
                  <a:pt x="3351387" y="211845"/>
                  <a:pt x="3350677" y="228193"/>
                  <a:pt x="3348361" y="239300"/>
                </a:cubicBezTo>
                <a:cubicBezTo>
                  <a:pt x="3346046" y="250406"/>
                  <a:pt x="3342934" y="259340"/>
                  <a:pt x="3339026" y="266102"/>
                </a:cubicBezTo>
                <a:cubicBezTo>
                  <a:pt x="3335119" y="272863"/>
                  <a:pt x="3330935" y="272963"/>
                  <a:pt x="3326475" y="266403"/>
                </a:cubicBezTo>
                <a:cubicBezTo>
                  <a:pt x="3322015" y="259842"/>
                  <a:pt x="3318602" y="254393"/>
                  <a:pt x="3316236" y="250055"/>
                </a:cubicBezTo>
                <a:cubicBezTo>
                  <a:pt x="3313870" y="245717"/>
                  <a:pt x="3311557" y="243372"/>
                  <a:pt x="3309299" y="243021"/>
                </a:cubicBezTo>
                <a:cubicBezTo>
                  <a:pt x="3307040" y="242670"/>
                  <a:pt x="3295815" y="244143"/>
                  <a:pt x="3275624" y="247441"/>
                </a:cubicBezTo>
                <a:cubicBezTo>
                  <a:pt x="3270921" y="267546"/>
                  <a:pt x="3265554" y="273046"/>
                  <a:pt x="3259524" y="263940"/>
                </a:cubicBezTo>
                <a:cubicBezTo>
                  <a:pt x="3253494" y="254834"/>
                  <a:pt x="3250479" y="242709"/>
                  <a:pt x="3250479" y="227566"/>
                </a:cubicBezTo>
                <a:cubicBezTo>
                  <a:pt x="3250479" y="213297"/>
                  <a:pt x="3250038" y="195569"/>
                  <a:pt x="3249156" y="174382"/>
                </a:cubicBezTo>
                <a:cubicBezTo>
                  <a:pt x="3248274" y="153194"/>
                  <a:pt x="3245126" y="137857"/>
                  <a:pt x="3239713" y="128371"/>
                </a:cubicBezTo>
                <a:cubicBezTo>
                  <a:pt x="3234300" y="118885"/>
                  <a:pt x="3235221" y="114142"/>
                  <a:pt x="3242477" y="114142"/>
                </a:cubicBezTo>
                <a:cubicBezTo>
                  <a:pt x="3247267" y="114142"/>
                  <a:pt x="3252866" y="114579"/>
                  <a:pt x="3259276" y="115454"/>
                </a:cubicBezTo>
                <a:cubicBezTo>
                  <a:pt x="3266160" y="106807"/>
                  <a:pt x="3273839" y="93435"/>
                  <a:pt x="3282314" y="75337"/>
                </a:cubicBezTo>
                <a:cubicBezTo>
                  <a:pt x="3290789" y="57240"/>
                  <a:pt x="3293453" y="42982"/>
                  <a:pt x="3290305" y="32564"/>
                </a:cubicBezTo>
                <a:cubicBezTo>
                  <a:pt x="3287157" y="22146"/>
                  <a:pt x="3295084" y="21060"/>
                  <a:pt x="3314085" y="29305"/>
                </a:cubicBezTo>
                <a:cubicBezTo>
                  <a:pt x="3330289" y="37135"/>
                  <a:pt x="3335298" y="44029"/>
                  <a:pt x="3329110" y="49987"/>
                </a:cubicBezTo>
                <a:cubicBezTo>
                  <a:pt x="3322922" y="55946"/>
                  <a:pt x="3316257" y="64281"/>
                  <a:pt x="3309116" y="74993"/>
                </a:cubicBezTo>
                <a:cubicBezTo>
                  <a:pt x="3301974" y="85705"/>
                  <a:pt x="3291033" y="99192"/>
                  <a:pt x="3276291" y="115454"/>
                </a:cubicBezTo>
                <a:cubicBezTo>
                  <a:pt x="3293643" y="112959"/>
                  <a:pt x="3305703" y="108736"/>
                  <a:pt x="3312471" y="102785"/>
                </a:cubicBezTo>
                <a:cubicBezTo>
                  <a:pt x="3319240" y="96833"/>
                  <a:pt x="3326568" y="95779"/>
                  <a:pt x="3334455" y="99623"/>
                </a:cubicBezTo>
                <a:cubicBezTo>
                  <a:pt x="3342342" y="103466"/>
                  <a:pt x="3349243" y="107467"/>
                  <a:pt x="3355159" y="111625"/>
                </a:cubicBezTo>
                <a:cubicBezTo>
                  <a:pt x="3361074" y="115784"/>
                  <a:pt x="3362411" y="120663"/>
                  <a:pt x="3359170" y="126263"/>
                </a:cubicBezTo>
                <a:cubicBezTo>
                  <a:pt x="3355930" y="131863"/>
                  <a:pt x="3353449" y="138531"/>
                  <a:pt x="3351728" y="146268"/>
                </a:cubicBezTo>
                <a:cubicBezTo>
                  <a:pt x="3351297" y="148202"/>
                  <a:pt x="3350949" y="150569"/>
                  <a:pt x="3350682" y="153369"/>
                </a:cubicBezTo>
                <a:lnTo>
                  <a:pt x="3350661" y="153741"/>
                </a:lnTo>
                <a:lnTo>
                  <a:pt x="3351850" y="151007"/>
                </a:lnTo>
                <a:cubicBezTo>
                  <a:pt x="3353642" y="148174"/>
                  <a:pt x="3356351" y="144518"/>
                  <a:pt x="3359977" y="140040"/>
                </a:cubicBezTo>
                <a:cubicBezTo>
                  <a:pt x="3374482" y="122130"/>
                  <a:pt x="3387754" y="101655"/>
                  <a:pt x="3399792" y="78618"/>
                </a:cubicBezTo>
                <a:cubicBezTo>
                  <a:pt x="3411831" y="55580"/>
                  <a:pt x="3416277" y="38641"/>
                  <a:pt x="3413129" y="27800"/>
                </a:cubicBezTo>
                <a:cubicBezTo>
                  <a:pt x="3410768" y="19669"/>
                  <a:pt x="3412420" y="15517"/>
                  <a:pt x="3418086" y="15343"/>
                </a:cubicBezTo>
                <a:close/>
                <a:moveTo>
                  <a:pt x="2682041" y="15001"/>
                </a:moveTo>
                <a:cubicBezTo>
                  <a:pt x="2690236" y="16421"/>
                  <a:pt x="2697460" y="18887"/>
                  <a:pt x="2703712" y="22401"/>
                </a:cubicBezTo>
                <a:cubicBezTo>
                  <a:pt x="2709965" y="25914"/>
                  <a:pt x="2711359" y="29495"/>
                  <a:pt x="2707896" y="33145"/>
                </a:cubicBezTo>
                <a:cubicBezTo>
                  <a:pt x="2704433" y="36795"/>
                  <a:pt x="2701217" y="39487"/>
                  <a:pt x="2698249" y="41222"/>
                </a:cubicBezTo>
                <a:cubicBezTo>
                  <a:pt x="2707398" y="41294"/>
                  <a:pt x="2718002" y="39286"/>
                  <a:pt x="2730062" y="35199"/>
                </a:cubicBezTo>
                <a:cubicBezTo>
                  <a:pt x="2742123" y="31112"/>
                  <a:pt x="2751308" y="32923"/>
                  <a:pt x="2757617" y="40631"/>
                </a:cubicBezTo>
                <a:cubicBezTo>
                  <a:pt x="2763927" y="48338"/>
                  <a:pt x="2757786" y="53992"/>
                  <a:pt x="2739194" y="57591"/>
                </a:cubicBezTo>
                <a:cubicBezTo>
                  <a:pt x="2720602" y="61191"/>
                  <a:pt x="2705103" y="60739"/>
                  <a:pt x="2692699" y="56236"/>
                </a:cubicBezTo>
                <a:cubicBezTo>
                  <a:pt x="2682833" y="68196"/>
                  <a:pt x="2670690" y="78833"/>
                  <a:pt x="2656271" y="88147"/>
                </a:cubicBezTo>
                <a:cubicBezTo>
                  <a:pt x="2641852" y="97461"/>
                  <a:pt x="2637837" y="97224"/>
                  <a:pt x="2644226" y="87437"/>
                </a:cubicBezTo>
                <a:cubicBezTo>
                  <a:pt x="2650614" y="77650"/>
                  <a:pt x="2656261" y="68522"/>
                  <a:pt x="2661165" y="60054"/>
                </a:cubicBezTo>
                <a:cubicBezTo>
                  <a:pt x="2666069" y="51586"/>
                  <a:pt x="2669626" y="44380"/>
                  <a:pt x="2671834" y="38436"/>
                </a:cubicBezTo>
                <a:cubicBezTo>
                  <a:pt x="2674043" y="32492"/>
                  <a:pt x="2674247" y="26746"/>
                  <a:pt x="2672447" y="21196"/>
                </a:cubicBezTo>
                <a:cubicBezTo>
                  <a:pt x="2670647" y="15646"/>
                  <a:pt x="2673845" y="13581"/>
                  <a:pt x="2682041" y="15001"/>
                </a:cubicBezTo>
                <a:close/>
                <a:moveTo>
                  <a:pt x="5553595" y="14364"/>
                </a:moveTo>
                <a:cubicBezTo>
                  <a:pt x="5556909" y="14401"/>
                  <a:pt x="5560638" y="15381"/>
                  <a:pt x="5564783" y="17303"/>
                </a:cubicBezTo>
                <a:cubicBezTo>
                  <a:pt x="5573071" y="21146"/>
                  <a:pt x="5580385" y="25774"/>
                  <a:pt x="5586723" y="31187"/>
                </a:cubicBezTo>
                <a:cubicBezTo>
                  <a:pt x="5593062" y="36601"/>
                  <a:pt x="5592517" y="42108"/>
                  <a:pt x="5585089" y="47707"/>
                </a:cubicBezTo>
                <a:cubicBezTo>
                  <a:pt x="5577661" y="53307"/>
                  <a:pt x="5571028" y="64425"/>
                  <a:pt x="5565192" y="81059"/>
                </a:cubicBezTo>
                <a:cubicBezTo>
                  <a:pt x="5578685" y="92761"/>
                  <a:pt x="5576348" y="99415"/>
                  <a:pt x="5558179" y="101021"/>
                </a:cubicBezTo>
                <a:cubicBezTo>
                  <a:pt x="5540010" y="102627"/>
                  <a:pt x="5514907" y="105595"/>
                  <a:pt x="5482872" y="109926"/>
                </a:cubicBezTo>
                <a:cubicBezTo>
                  <a:pt x="5476246" y="120021"/>
                  <a:pt x="5470969" y="120939"/>
                  <a:pt x="5467040" y="112679"/>
                </a:cubicBezTo>
                <a:cubicBezTo>
                  <a:pt x="5463111" y="104419"/>
                  <a:pt x="5460035" y="92298"/>
                  <a:pt x="5457812" y="76316"/>
                </a:cubicBezTo>
                <a:cubicBezTo>
                  <a:pt x="5455590" y="60334"/>
                  <a:pt x="5451983" y="48016"/>
                  <a:pt x="5446992" y="39361"/>
                </a:cubicBezTo>
                <a:cubicBezTo>
                  <a:pt x="5442002" y="30707"/>
                  <a:pt x="5443411" y="27061"/>
                  <a:pt x="5451219" y="28423"/>
                </a:cubicBezTo>
                <a:cubicBezTo>
                  <a:pt x="5459027" y="29786"/>
                  <a:pt x="5465111" y="30686"/>
                  <a:pt x="5469471" y="31123"/>
                </a:cubicBezTo>
                <a:cubicBezTo>
                  <a:pt x="5473830" y="31560"/>
                  <a:pt x="5486249" y="30252"/>
                  <a:pt x="5506727" y="27197"/>
                </a:cubicBezTo>
                <a:cubicBezTo>
                  <a:pt x="5527204" y="24143"/>
                  <a:pt x="5539927" y="20769"/>
                  <a:pt x="5544896" y="17077"/>
                </a:cubicBezTo>
                <a:cubicBezTo>
                  <a:pt x="5547380" y="15230"/>
                  <a:pt x="5550280" y="14326"/>
                  <a:pt x="5553595" y="14364"/>
                </a:cubicBezTo>
                <a:close/>
                <a:moveTo>
                  <a:pt x="4124845" y="14364"/>
                </a:moveTo>
                <a:cubicBezTo>
                  <a:pt x="4128159" y="14401"/>
                  <a:pt x="4131889" y="15381"/>
                  <a:pt x="4136033" y="17303"/>
                </a:cubicBezTo>
                <a:cubicBezTo>
                  <a:pt x="4144322" y="21146"/>
                  <a:pt x="4151635" y="25774"/>
                  <a:pt x="4157974" y="31187"/>
                </a:cubicBezTo>
                <a:cubicBezTo>
                  <a:pt x="4164312" y="36601"/>
                  <a:pt x="4163767" y="42108"/>
                  <a:pt x="4156339" y="47707"/>
                </a:cubicBezTo>
                <a:cubicBezTo>
                  <a:pt x="4148911" y="53307"/>
                  <a:pt x="4142278" y="64425"/>
                  <a:pt x="4136442" y="81059"/>
                </a:cubicBezTo>
                <a:cubicBezTo>
                  <a:pt x="4149936" y="92761"/>
                  <a:pt x="4147598" y="99415"/>
                  <a:pt x="4129429" y="101021"/>
                </a:cubicBezTo>
                <a:cubicBezTo>
                  <a:pt x="4111261" y="102627"/>
                  <a:pt x="4086158" y="105595"/>
                  <a:pt x="4054122" y="109926"/>
                </a:cubicBezTo>
                <a:cubicBezTo>
                  <a:pt x="4047497" y="120021"/>
                  <a:pt x="4042219" y="120939"/>
                  <a:pt x="4038290" y="112679"/>
                </a:cubicBezTo>
                <a:cubicBezTo>
                  <a:pt x="4034361" y="104419"/>
                  <a:pt x="4031285" y="92298"/>
                  <a:pt x="4029062" y="76316"/>
                </a:cubicBezTo>
                <a:cubicBezTo>
                  <a:pt x="4026839" y="60334"/>
                  <a:pt x="4023233" y="48016"/>
                  <a:pt x="4018243" y="39361"/>
                </a:cubicBezTo>
                <a:cubicBezTo>
                  <a:pt x="4013252" y="30707"/>
                  <a:pt x="4014661" y="27061"/>
                  <a:pt x="4022469" y="28423"/>
                </a:cubicBezTo>
                <a:cubicBezTo>
                  <a:pt x="4030278" y="29786"/>
                  <a:pt x="4036361" y="30686"/>
                  <a:pt x="4040721" y="31123"/>
                </a:cubicBezTo>
                <a:cubicBezTo>
                  <a:pt x="4045080" y="31560"/>
                  <a:pt x="4057499" y="30252"/>
                  <a:pt x="4077977" y="27197"/>
                </a:cubicBezTo>
                <a:cubicBezTo>
                  <a:pt x="4098455" y="24143"/>
                  <a:pt x="4111178" y="20769"/>
                  <a:pt x="4116147" y="17077"/>
                </a:cubicBezTo>
                <a:cubicBezTo>
                  <a:pt x="4118631" y="15230"/>
                  <a:pt x="4121531" y="14326"/>
                  <a:pt x="4124845" y="14364"/>
                </a:cubicBezTo>
                <a:close/>
                <a:moveTo>
                  <a:pt x="1503426" y="12283"/>
                </a:moveTo>
                <a:cubicBezTo>
                  <a:pt x="1505174" y="12114"/>
                  <a:pt x="1507439" y="12386"/>
                  <a:pt x="1510221" y="13097"/>
                </a:cubicBezTo>
                <a:cubicBezTo>
                  <a:pt x="1521349" y="15944"/>
                  <a:pt x="1530376" y="19952"/>
                  <a:pt x="1537302" y="25122"/>
                </a:cubicBezTo>
                <a:cubicBezTo>
                  <a:pt x="1544228" y="30291"/>
                  <a:pt x="1546114" y="35597"/>
                  <a:pt x="1542959" y="41039"/>
                </a:cubicBezTo>
                <a:cubicBezTo>
                  <a:pt x="1539805" y="46481"/>
                  <a:pt x="1538227" y="68619"/>
                  <a:pt x="1538227" y="107452"/>
                </a:cubicBezTo>
                <a:cubicBezTo>
                  <a:pt x="1538227" y="145612"/>
                  <a:pt x="1537084" y="183441"/>
                  <a:pt x="1534796" y="220941"/>
                </a:cubicBezTo>
                <a:cubicBezTo>
                  <a:pt x="1532509" y="258440"/>
                  <a:pt x="1528659" y="282883"/>
                  <a:pt x="1523245" y="294269"/>
                </a:cubicBezTo>
                <a:cubicBezTo>
                  <a:pt x="1517832" y="305656"/>
                  <a:pt x="1511978" y="304193"/>
                  <a:pt x="1505682" y="289881"/>
                </a:cubicBezTo>
                <a:cubicBezTo>
                  <a:pt x="1499387" y="275570"/>
                  <a:pt x="1498487" y="261341"/>
                  <a:pt x="1502983" y="247194"/>
                </a:cubicBezTo>
                <a:cubicBezTo>
                  <a:pt x="1507478" y="233047"/>
                  <a:pt x="1510178" y="208536"/>
                  <a:pt x="1511081" y="173661"/>
                </a:cubicBezTo>
                <a:cubicBezTo>
                  <a:pt x="1481497" y="197279"/>
                  <a:pt x="1463841" y="212408"/>
                  <a:pt x="1458112" y="219048"/>
                </a:cubicBezTo>
                <a:cubicBezTo>
                  <a:pt x="1452383" y="225687"/>
                  <a:pt x="1443130" y="222687"/>
                  <a:pt x="1430353" y="210046"/>
                </a:cubicBezTo>
                <a:cubicBezTo>
                  <a:pt x="1417576" y="197405"/>
                  <a:pt x="1417518" y="191084"/>
                  <a:pt x="1430181" y="191084"/>
                </a:cubicBezTo>
                <a:cubicBezTo>
                  <a:pt x="1439473" y="191084"/>
                  <a:pt x="1449268" y="189152"/>
                  <a:pt x="1459564" y="185287"/>
                </a:cubicBezTo>
                <a:cubicBezTo>
                  <a:pt x="1469860" y="181423"/>
                  <a:pt x="1487040" y="173044"/>
                  <a:pt x="1511103" y="160153"/>
                </a:cubicBezTo>
                <a:cubicBezTo>
                  <a:pt x="1511992" y="119742"/>
                  <a:pt x="1511992" y="90040"/>
                  <a:pt x="1511103" y="71046"/>
                </a:cubicBezTo>
                <a:cubicBezTo>
                  <a:pt x="1510214" y="52052"/>
                  <a:pt x="1507062" y="36934"/>
                  <a:pt x="1501649" y="25692"/>
                </a:cubicBezTo>
                <a:cubicBezTo>
                  <a:pt x="1497589" y="17260"/>
                  <a:pt x="1498181" y="12790"/>
                  <a:pt x="1503426" y="12283"/>
                </a:cubicBezTo>
                <a:close/>
                <a:moveTo>
                  <a:pt x="3002103" y="11613"/>
                </a:moveTo>
                <a:cubicBezTo>
                  <a:pt x="3012127" y="12567"/>
                  <a:pt x="3020477" y="15130"/>
                  <a:pt x="3027152" y="19303"/>
                </a:cubicBezTo>
                <a:cubicBezTo>
                  <a:pt x="3033828" y="23476"/>
                  <a:pt x="3036011" y="30449"/>
                  <a:pt x="3033702" y="40222"/>
                </a:cubicBezTo>
                <a:cubicBezTo>
                  <a:pt x="3033125" y="42665"/>
                  <a:pt x="3032397" y="44667"/>
                  <a:pt x="3031519" y="46229"/>
                </a:cubicBezTo>
                <a:lnTo>
                  <a:pt x="3030528" y="47309"/>
                </a:lnTo>
                <a:lnTo>
                  <a:pt x="3048469" y="44169"/>
                </a:lnTo>
                <a:cubicBezTo>
                  <a:pt x="3058471" y="41559"/>
                  <a:pt x="3066086" y="38842"/>
                  <a:pt x="3071313" y="36017"/>
                </a:cubicBezTo>
                <a:cubicBezTo>
                  <a:pt x="3076540" y="33192"/>
                  <a:pt x="3082527" y="33959"/>
                  <a:pt x="3089274" y="38318"/>
                </a:cubicBezTo>
                <a:cubicBezTo>
                  <a:pt x="3096021" y="42678"/>
                  <a:pt x="3102747" y="48195"/>
                  <a:pt x="3109451" y="54870"/>
                </a:cubicBezTo>
                <a:cubicBezTo>
                  <a:pt x="3116155" y="61546"/>
                  <a:pt x="3113911" y="65450"/>
                  <a:pt x="3102718" y="66583"/>
                </a:cubicBezTo>
                <a:cubicBezTo>
                  <a:pt x="3091525" y="67716"/>
                  <a:pt x="3080250" y="72122"/>
                  <a:pt x="3068893" y="79801"/>
                </a:cubicBezTo>
                <a:cubicBezTo>
                  <a:pt x="3057535" y="87480"/>
                  <a:pt x="3054557" y="85920"/>
                  <a:pt x="3059956" y="75122"/>
                </a:cubicBezTo>
                <a:cubicBezTo>
                  <a:pt x="3065355" y="64324"/>
                  <a:pt x="3064376" y="59147"/>
                  <a:pt x="3057019" y="59592"/>
                </a:cubicBezTo>
                <a:cubicBezTo>
                  <a:pt x="3049663" y="60036"/>
                  <a:pt x="3029551" y="62424"/>
                  <a:pt x="2996683" y="66755"/>
                </a:cubicBezTo>
                <a:cubicBezTo>
                  <a:pt x="3010177" y="71874"/>
                  <a:pt x="3015332" y="77230"/>
                  <a:pt x="3012149" y="82823"/>
                </a:cubicBezTo>
                <a:cubicBezTo>
                  <a:pt x="3008965" y="88416"/>
                  <a:pt x="3004262" y="94797"/>
                  <a:pt x="2998038" y="101967"/>
                </a:cubicBezTo>
                <a:lnTo>
                  <a:pt x="3026647" y="99687"/>
                </a:lnTo>
                <a:cubicBezTo>
                  <a:pt x="3027263" y="96862"/>
                  <a:pt x="3027120" y="92485"/>
                  <a:pt x="3026216" y="86555"/>
                </a:cubicBezTo>
                <a:cubicBezTo>
                  <a:pt x="3025313" y="80625"/>
                  <a:pt x="3029540" y="79672"/>
                  <a:pt x="3038897" y="83694"/>
                </a:cubicBezTo>
                <a:cubicBezTo>
                  <a:pt x="3048254" y="87717"/>
                  <a:pt x="3053685" y="92008"/>
                  <a:pt x="3055191" y="96568"/>
                </a:cubicBezTo>
                <a:cubicBezTo>
                  <a:pt x="3080817" y="94001"/>
                  <a:pt x="3103152" y="91108"/>
                  <a:pt x="3122195" y="87889"/>
                </a:cubicBezTo>
                <a:cubicBezTo>
                  <a:pt x="3141239" y="84669"/>
                  <a:pt x="3155002" y="88036"/>
                  <a:pt x="3163485" y="97988"/>
                </a:cubicBezTo>
                <a:cubicBezTo>
                  <a:pt x="3171967" y="107940"/>
                  <a:pt x="3167228" y="112694"/>
                  <a:pt x="3149266" y="112249"/>
                </a:cubicBezTo>
                <a:cubicBezTo>
                  <a:pt x="3131305" y="111805"/>
                  <a:pt x="3098907" y="112880"/>
                  <a:pt x="3052072" y="115476"/>
                </a:cubicBezTo>
                <a:cubicBezTo>
                  <a:pt x="3048057" y="125973"/>
                  <a:pt x="3043540" y="133580"/>
                  <a:pt x="3038520" y="138298"/>
                </a:cubicBezTo>
                <a:cubicBezTo>
                  <a:pt x="3059572" y="142199"/>
                  <a:pt x="3076533" y="147963"/>
                  <a:pt x="3089403" y="155592"/>
                </a:cubicBezTo>
                <a:cubicBezTo>
                  <a:pt x="3102273" y="163221"/>
                  <a:pt x="3108709" y="171919"/>
                  <a:pt x="3108709" y="181684"/>
                </a:cubicBezTo>
                <a:cubicBezTo>
                  <a:pt x="3108709" y="192540"/>
                  <a:pt x="3100761" y="193192"/>
                  <a:pt x="3084865" y="183642"/>
                </a:cubicBezTo>
                <a:cubicBezTo>
                  <a:pt x="3068968" y="174091"/>
                  <a:pt x="3048386" y="165817"/>
                  <a:pt x="3023119" y="158819"/>
                </a:cubicBezTo>
                <a:cubicBezTo>
                  <a:pt x="3016279" y="164082"/>
                  <a:pt x="3008738" y="168889"/>
                  <a:pt x="3000496" y="173242"/>
                </a:cubicBezTo>
                <a:lnTo>
                  <a:pt x="2998432" y="174141"/>
                </a:lnTo>
                <a:lnTo>
                  <a:pt x="3000512" y="174457"/>
                </a:lnTo>
                <a:cubicBezTo>
                  <a:pt x="3009474" y="176895"/>
                  <a:pt x="3016476" y="178902"/>
                  <a:pt x="3021517" y="180480"/>
                </a:cubicBezTo>
                <a:cubicBezTo>
                  <a:pt x="3026557" y="182057"/>
                  <a:pt x="3028608" y="184606"/>
                  <a:pt x="3027669" y="188127"/>
                </a:cubicBezTo>
                <a:cubicBezTo>
                  <a:pt x="3026729" y="191647"/>
                  <a:pt x="3025851" y="195322"/>
                  <a:pt x="3025033" y="199151"/>
                </a:cubicBezTo>
                <a:cubicBezTo>
                  <a:pt x="3046788" y="197444"/>
                  <a:pt x="3064551" y="195218"/>
                  <a:pt x="3078325" y="192472"/>
                </a:cubicBezTo>
                <a:cubicBezTo>
                  <a:pt x="3092099" y="189726"/>
                  <a:pt x="3103080" y="192135"/>
                  <a:pt x="3111268" y="199699"/>
                </a:cubicBezTo>
                <a:cubicBezTo>
                  <a:pt x="3119456" y="207264"/>
                  <a:pt x="3117069" y="211340"/>
                  <a:pt x="3104105" y="211928"/>
                </a:cubicBezTo>
                <a:cubicBezTo>
                  <a:pt x="3091142" y="212516"/>
                  <a:pt x="3073822" y="212562"/>
                  <a:pt x="3052147" y="212068"/>
                </a:cubicBezTo>
                <a:cubicBezTo>
                  <a:pt x="3030472" y="211573"/>
                  <a:pt x="3021613" y="211326"/>
                  <a:pt x="3025571" y="211326"/>
                </a:cubicBezTo>
                <a:cubicBezTo>
                  <a:pt x="3037058" y="221851"/>
                  <a:pt x="3048813" y="230904"/>
                  <a:pt x="3060838" y="238482"/>
                </a:cubicBezTo>
                <a:cubicBezTo>
                  <a:pt x="3072862" y="246061"/>
                  <a:pt x="3084760" y="252464"/>
                  <a:pt x="3096534" y="257691"/>
                </a:cubicBezTo>
                <a:cubicBezTo>
                  <a:pt x="3108307" y="262918"/>
                  <a:pt x="3123852" y="268529"/>
                  <a:pt x="3143168" y="274523"/>
                </a:cubicBezTo>
                <a:cubicBezTo>
                  <a:pt x="3162484" y="280517"/>
                  <a:pt x="3165485" y="284550"/>
                  <a:pt x="3152170" y="286622"/>
                </a:cubicBezTo>
                <a:cubicBezTo>
                  <a:pt x="3138856" y="288695"/>
                  <a:pt x="3124375" y="290182"/>
                  <a:pt x="3108730" y="291086"/>
                </a:cubicBezTo>
                <a:cubicBezTo>
                  <a:pt x="3093085" y="291989"/>
                  <a:pt x="3080490" y="287443"/>
                  <a:pt x="3070947" y="277448"/>
                </a:cubicBezTo>
                <a:cubicBezTo>
                  <a:pt x="3061404" y="267453"/>
                  <a:pt x="3046099" y="250854"/>
                  <a:pt x="3025033" y="227652"/>
                </a:cubicBezTo>
                <a:lnTo>
                  <a:pt x="3025033" y="265360"/>
                </a:lnTo>
                <a:cubicBezTo>
                  <a:pt x="3025033" y="274595"/>
                  <a:pt x="3023596" y="286368"/>
                  <a:pt x="3020721" y="300679"/>
                </a:cubicBezTo>
                <a:cubicBezTo>
                  <a:pt x="3017845" y="314991"/>
                  <a:pt x="3012192" y="316608"/>
                  <a:pt x="3003760" y="305530"/>
                </a:cubicBezTo>
                <a:cubicBezTo>
                  <a:pt x="2995328" y="294452"/>
                  <a:pt x="2992689" y="285156"/>
                  <a:pt x="2995844" y="277642"/>
                </a:cubicBezTo>
                <a:cubicBezTo>
                  <a:pt x="2998999" y="270128"/>
                  <a:pt x="3001021" y="254368"/>
                  <a:pt x="3001910" y="230362"/>
                </a:cubicBezTo>
                <a:cubicBezTo>
                  <a:pt x="2989348" y="248617"/>
                  <a:pt x="2975717" y="262800"/>
                  <a:pt x="2961019" y="272910"/>
                </a:cubicBezTo>
                <a:cubicBezTo>
                  <a:pt x="2946320" y="283019"/>
                  <a:pt x="2930564" y="290154"/>
                  <a:pt x="2913750" y="294312"/>
                </a:cubicBezTo>
                <a:cubicBezTo>
                  <a:pt x="2896936" y="298471"/>
                  <a:pt x="2894864" y="295911"/>
                  <a:pt x="2907534" y="286633"/>
                </a:cubicBezTo>
                <a:cubicBezTo>
                  <a:pt x="2920203" y="277355"/>
                  <a:pt x="2934263" y="266532"/>
                  <a:pt x="2949715" y="254163"/>
                </a:cubicBezTo>
                <a:cubicBezTo>
                  <a:pt x="2965167" y="241795"/>
                  <a:pt x="2977166" y="231610"/>
                  <a:pt x="2985713" y="223608"/>
                </a:cubicBezTo>
                <a:cubicBezTo>
                  <a:pt x="2960961" y="227207"/>
                  <a:pt x="2945241" y="229681"/>
                  <a:pt x="2938551" y="231029"/>
                </a:cubicBezTo>
                <a:cubicBezTo>
                  <a:pt x="2931862" y="232377"/>
                  <a:pt x="2923204" y="229430"/>
                  <a:pt x="2912577" y="222188"/>
                </a:cubicBezTo>
                <a:cubicBezTo>
                  <a:pt x="2901951" y="214947"/>
                  <a:pt x="2904762" y="211326"/>
                  <a:pt x="2921009" y="211326"/>
                </a:cubicBezTo>
                <a:cubicBezTo>
                  <a:pt x="2934346" y="211326"/>
                  <a:pt x="2960868" y="208802"/>
                  <a:pt x="3000576" y="203754"/>
                </a:cubicBezTo>
                <a:cubicBezTo>
                  <a:pt x="2999745" y="198075"/>
                  <a:pt x="2997285" y="191163"/>
                  <a:pt x="2993198" y="183018"/>
                </a:cubicBezTo>
                <a:cubicBezTo>
                  <a:pt x="2992176" y="180982"/>
                  <a:pt x="2991562" y="179276"/>
                  <a:pt x="2991356" y="177901"/>
                </a:cubicBezTo>
                <a:lnTo>
                  <a:pt x="2991499" y="177162"/>
                </a:lnTo>
                <a:lnTo>
                  <a:pt x="2973667" y="184932"/>
                </a:lnTo>
                <a:cubicBezTo>
                  <a:pt x="2954379" y="191816"/>
                  <a:pt x="2937279" y="195257"/>
                  <a:pt x="2922365" y="195257"/>
                </a:cubicBezTo>
                <a:cubicBezTo>
                  <a:pt x="2905214" y="195257"/>
                  <a:pt x="2903593" y="192572"/>
                  <a:pt x="2917503" y="187202"/>
                </a:cubicBezTo>
                <a:cubicBezTo>
                  <a:pt x="2931413" y="181831"/>
                  <a:pt x="2945607" y="176293"/>
                  <a:pt x="2960083" y="170585"/>
                </a:cubicBezTo>
                <a:cubicBezTo>
                  <a:pt x="2974560" y="164878"/>
                  <a:pt x="2988502" y="158066"/>
                  <a:pt x="3001910" y="150150"/>
                </a:cubicBezTo>
                <a:cubicBezTo>
                  <a:pt x="2985963" y="146881"/>
                  <a:pt x="2975004" y="144945"/>
                  <a:pt x="2969032" y="144342"/>
                </a:cubicBezTo>
                <a:cubicBezTo>
                  <a:pt x="2963059" y="143740"/>
                  <a:pt x="2960972" y="141216"/>
                  <a:pt x="2962772" y="136771"/>
                </a:cubicBezTo>
                <a:cubicBezTo>
                  <a:pt x="2964571" y="132325"/>
                  <a:pt x="2967271" y="127973"/>
                  <a:pt x="2970870" y="123714"/>
                </a:cubicBezTo>
                <a:cubicBezTo>
                  <a:pt x="2936397" y="127285"/>
                  <a:pt x="2915220" y="130203"/>
                  <a:pt x="2907340" y="132469"/>
                </a:cubicBezTo>
                <a:cubicBezTo>
                  <a:pt x="2899460" y="134735"/>
                  <a:pt x="2893125" y="135366"/>
                  <a:pt x="2888335" y="134362"/>
                </a:cubicBezTo>
                <a:cubicBezTo>
                  <a:pt x="2883546" y="133358"/>
                  <a:pt x="2878333" y="129511"/>
                  <a:pt x="2872697" y="122821"/>
                </a:cubicBezTo>
                <a:cubicBezTo>
                  <a:pt x="2867062" y="116132"/>
                  <a:pt x="2870116" y="112787"/>
                  <a:pt x="2881861" y="112787"/>
                </a:cubicBezTo>
                <a:cubicBezTo>
                  <a:pt x="2891842" y="112787"/>
                  <a:pt x="2904407" y="112120"/>
                  <a:pt x="2919558" y="110786"/>
                </a:cubicBezTo>
                <a:cubicBezTo>
                  <a:pt x="2934708" y="109453"/>
                  <a:pt x="2953411" y="107954"/>
                  <a:pt x="2975667" y="106291"/>
                </a:cubicBezTo>
                <a:cubicBezTo>
                  <a:pt x="2981475" y="89986"/>
                  <a:pt x="2983368" y="77352"/>
                  <a:pt x="2981346" y="68390"/>
                </a:cubicBezTo>
                <a:cubicBezTo>
                  <a:pt x="2973903" y="71071"/>
                  <a:pt x="2963442" y="73208"/>
                  <a:pt x="2949962" y="74800"/>
                </a:cubicBezTo>
                <a:cubicBezTo>
                  <a:pt x="2948528" y="80593"/>
                  <a:pt x="2944319" y="88172"/>
                  <a:pt x="2937336" y="97536"/>
                </a:cubicBezTo>
                <a:cubicBezTo>
                  <a:pt x="2930352" y="106900"/>
                  <a:pt x="2924749" y="106843"/>
                  <a:pt x="2920526" y="97364"/>
                </a:cubicBezTo>
                <a:cubicBezTo>
                  <a:pt x="2916302" y="87885"/>
                  <a:pt x="2916679" y="79439"/>
                  <a:pt x="2921655" y="72025"/>
                </a:cubicBezTo>
                <a:cubicBezTo>
                  <a:pt x="2926631" y="64611"/>
                  <a:pt x="2930112" y="56724"/>
                  <a:pt x="2932098" y="48363"/>
                </a:cubicBezTo>
                <a:cubicBezTo>
                  <a:pt x="2934084" y="40003"/>
                  <a:pt x="2937458" y="38691"/>
                  <a:pt x="2942219" y="44427"/>
                </a:cubicBezTo>
                <a:cubicBezTo>
                  <a:pt x="2946980" y="50163"/>
                  <a:pt x="2949669" y="54946"/>
                  <a:pt x="2950285" y="58774"/>
                </a:cubicBezTo>
                <a:cubicBezTo>
                  <a:pt x="2978012" y="55211"/>
                  <a:pt x="3000057" y="52212"/>
                  <a:pt x="3016421" y="49778"/>
                </a:cubicBezTo>
                <a:lnTo>
                  <a:pt x="3021036" y="48970"/>
                </a:lnTo>
                <a:lnTo>
                  <a:pt x="3019548" y="48385"/>
                </a:lnTo>
                <a:cubicBezTo>
                  <a:pt x="3012421" y="44054"/>
                  <a:pt x="3006477" y="39974"/>
                  <a:pt x="3001716" y="36146"/>
                </a:cubicBezTo>
                <a:cubicBezTo>
                  <a:pt x="2997787" y="31241"/>
                  <a:pt x="2994363" y="25688"/>
                  <a:pt x="2991445" y="19486"/>
                </a:cubicBezTo>
                <a:cubicBezTo>
                  <a:pt x="2988527" y="13284"/>
                  <a:pt x="2992080" y="10659"/>
                  <a:pt x="3002103" y="11613"/>
                </a:cubicBezTo>
                <a:close/>
                <a:moveTo>
                  <a:pt x="4476606" y="8914"/>
                </a:moveTo>
                <a:cubicBezTo>
                  <a:pt x="4482930" y="9874"/>
                  <a:pt x="4490606" y="12477"/>
                  <a:pt x="4499633" y="16722"/>
                </a:cubicBezTo>
                <a:cubicBezTo>
                  <a:pt x="4508660" y="20966"/>
                  <a:pt x="4511506" y="25577"/>
                  <a:pt x="4508172" y="30553"/>
                </a:cubicBezTo>
                <a:cubicBezTo>
                  <a:pt x="4504838" y="35529"/>
                  <a:pt x="4500203" y="44033"/>
                  <a:pt x="4494266" y="56064"/>
                </a:cubicBezTo>
                <a:cubicBezTo>
                  <a:pt x="4503888" y="54458"/>
                  <a:pt x="4512754" y="52257"/>
                  <a:pt x="4520863" y="49460"/>
                </a:cubicBezTo>
                <a:cubicBezTo>
                  <a:pt x="4528973" y="46664"/>
                  <a:pt x="4536017" y="48249"/>
                  <a:pt x="4541997" y="54214"/>
                </a:cubicBezTo>
                <a:cubicBezTo>
                  <a:pt x="4547977" y="60180"/>
                  <a:pt x="4548228" y="64457"/>
                  <a:pt x="4542750" y="67045"/>
                </a:cubicBezTo>
                <a:cubicBezTo>
                  <a:pt x="4537272" y="69634"/>
                  <a:pt x="4529894" y="71860"/>
                  <a:pt x="4520616" y="73724"/>
                </a:cubicBezTo>
                <a:lnTo>
                  <a:pt x="4489168" y="79984"/>
                </a:lnTo>
                <a:cubicBezTo>
                  <a:pt x="4485941" y="88875"/>
                  <a:pt x="4483145" y="95299"/>
                  <a:pt x="4480779" y="99257"/>
                </a:cubicBezTo>
                <a:cubicBezTo>
                  <a:pt x="4492681" y="96848"/>
                  <a:pt x="4500665" y="93998"/>
                  <a:pt x="4504731" y="90707"/>
                </a:cubicBezTo>
                <a:cubicBezTo>
                  <a:pt x="4508796" y="87415"/>
                  <a:pt x="4515052" y="87473"/>
                  <a:pt x="4523498" y="90879"/>
                </a:cubicBezTo>
                <a:cubicBezTo>
                  <a:pt x="4531945" y="94284"/>
                  <a:pt x="4538857" y="98859"/>
                  <a:pt x="4544234" y="104602"/>
                </a:cubicBezTo>
                <a:cubicBezTo>
                  <a:pt x="4549612" y="110345"/>
                  <a:pt x="4550254" y="115691"/>
                  <a:pt x="4546160" y="120638"/>
                </a:cubicBezTo>
                <a:cubicBezTo>
                  <a:pt x="4542065" y="125585"/>
                  <a:pt x="4539581" y="135444"/>
                  <a:pt x="4538706" y="150215"/>
                </a:cubicBezTo>
                <a:cubicBezTo>
                  <a:pt x="4537832" y="164985"/>
                  <a:pt x="4536964" y="186245"/>
                  <a:pt x="4536103" y="213993"/>
                </a:cubicBezTo>
                <a:cubicBezTo>
                  <a:pt x="4549827" y="211369"/>
                  <a:pt x="4561181" y="209365"/>
                  <a:pt x="4570165" y="207981"/>
                </a:cubicBezTo>
                <a:cubicBezTo>
                  <a:pt x="4579149" y="206597"/>
                  <a:pt x="4587416" y="210257"/>
                  <a:pt x="4594966" y="218962"/>
                </a:cubicBezTo>
                <a:cubicBezTo>
                  <a:pt x="4602517" y="227666"/>
                  <a:pt x="4602283" y="232642"/>
                  <a:pt x="4594267" y="233890"/>
                </a:cubicBezTo>
                <a:cubicBezTo>
                  <a:pt x="4586251" y="235138"/>
                  <a:pt x="4575704" y="235535"/>
                  <a:pt x="4562626" y="235084"/>
                </a:cubicBezTo>
                <a:cubicBezTo>
                  <a:pt x="4549547" y="234632"/>
                  <a:pt x="4532353" y="235521"/>
                  <a:pt x="4511044" y="237751"/>
                </a:cubicBezTo>
                <a:cubicBezTo>
                  <a:pt x="4489735" y="239981"/>
                  <a:pt x="4469837" y="242444"/>
                  <a:pt x="4451353" y="245140"/>
                </a:cubicBezTo>
                <a:lnTo>
                  <a:pt x="4449936" y="245383"/>
                </a:lnTo>
                <a:lnTo>
                  <a:pt x="4450310" y="245506"/>
                </a:lnTo>
                <a:cubicBezTo>
                  <a:pt x="4458161" y="249420"/>
                  <a:pt x="4464460" y="253744"/>
                  <a:pt x="4469206" y="258476"/>
                </a:cubicBezTo>
                <a:cubicBezTo>
                  <a:pt x="4474211" y="263682"/>
                  <a:pt x="4473544" y="268468"/>
                  <a:pt x="4467206" y="272834"/>
                </a:cubicBezTo>
                <a:cubicBezTo>
                  <a:pt x="4460868" y="277201"/>
                  <a:pt x="4451998" y="284170"/>
                  <a:pt x="4440598" y="293742"/>
                </a:cubicBezTo>
                <a:cubicBezTo>
                  <a:pt x="4429197" y="303314"/>
                  <a:pt x="4415470" y="310890"/>
                  <a:pt x="4399416" y="316468"/>
                </a:cubicBezTo>
                <a:cubicBezTo>
                  <a:pt x="4383362" y="322046"/>
                  <a:pt x="4380645" y="320053"/>
                  <a:pt x="4391264" y="310488"/>
                </a:cubicBezTo>
                <a:cubicBezTo>
                  <a:pt x="4401883" y="300923"/>
                  <a:pt x="4411347" y="291111"/>
                  <a:pt x="4419657" y="281051"/>
                </a:cubicBezTo>
                <a:cubicBezTo>
                  <a:pt x="4427968" y="270992"/>
                  <a:pt x="4433191" y="261574"/>
                  <a:pt x="4435328" y="252797"/>
                </a:cubicBezTo>
                <a:lnTo>
                  <a:pt x="4437414" y="247537"/>
                </a:lnTo>
                <a:lnTo>
                  <a:pt x="4411946" y="251916"/>
                </a:lnTo>
                <a:cubicBezTo>
                  <a:pt x="4404159" y="253737"/>
                  <a:pt x="4395659" y="250801"/>
                  <a:pt x="4386445" y="243107"/>
                </a:cubicBezTo>
                <a:cubicBezTo>
                  <a:pt x="4377232" y="235414"/>
                  <a:pt x="4379853" y="231567"/>
                  <a:pt x="4394307" y="231567"/>
                </a:cubicBezTo>
                <a:cubicBezTo>
                  <a:pt x="4405894" y="231567"/>
                  <a:pt x="4417603" y="230828"/>
                  <a:pt x="4429434" y="229351"/>
                </a:cubicBezTo>
                <a:cubicBezTo>
                  <a:pt x="4430251" y="214667"/>
                  <a:pt x="4430660" y="193831"/>
                  <a:pt x="4430660" y="166842"/>
                </a:cubicBezTo>
                <a:cubicBezTo>
                  <a:pt x="4430660" y="140815"/>
                  <a:pt x="4428412" y="123721"/>
                  <a:pt x="4423916" y="115562"/>
                </a:cubicBezTo>
                <a:cubicBezTo>
                  <a:pt x="4419421" y="107402"/>
                  <a:pt x="4420984" y="104025"/>
                  <a:pt x="4428606" y="105430"/>
                </a:cubicBezTo>
                <a:cubicBezTo>
                  <a:pt x="4436228" y="106836"/>
                  <a:pt x="4440759" y="107510"/>
                  <a:pt x="4442200" y="107452"/>
                </a:cubicBezTo>
                <a:cubicBezTo>
                  <a:pt x="4443641" y="107395"/>
                  <a:pt x="4449446" y="106692"/>
                  <a:pt x="4459613" y="105344"/>
                </a:cubicBezTo>
                <a:cubicBezTo>
                  <a:pt x="4461047" y="101100"/>
                  <a:pt x="4463097" y="93729"/>
                  <a:pt x="4465765" y="83232"/>
                </a:cubicBezTo>
                <a:cubicBezTo>
                  <a:pt x="4457419" y="85024"/>
                  <a:pt x="4450948" y="86372"/>
                  <a:pt x="4446352" y="87276"/>
                </a:cubicBezTo>
                <a:cubicBezTo>
                  <a:pt x="4441756" y="88179"/>
                  <a:pt x="4435292" y="85723"/>
                  <a:pt x="4426960" y="79908"/>
                </a:cubicBezTo>
                <a:cubicBezTo>
                  <a:pt x="4418628" y="74093"/>
                  <a:pt x="4419410" y="70017"/>
                  <a:pt x="4429305" y="67680"/>
                </a:cubicBezTo>
                <a:cubicBezTo>
                  <a:pt x="4439200" y="65342"/>
                  <a:pt x="4452428" y="63041"/>
                  <a:pt x="4468991" y="60775"/>
                </a:cubicBezTo>
                <a:cubicBezTo>
                  <a:pt x="4470440" y="55684"/>
                  <a:pt x="4471612" y="48396"/>
                  <a:pt x="4472508" y="38910"/>
                </a:cubicBezTo>
                <a:cubicBezTo>
                  <a:pt x="4473404" y="29424"/>
                  <a:pt x="4472731" y="21813"/>
                  <a:pt x="4470486" y="16076"/>
                </a:cubicBezTo>
                <a:cubicBezTo>
                  <a:pt x="4468242" y="10340"/>
                  <a:pt x="4470282" y="7953"/>
                  <a:pt x="4476606" y="8914"/>
                </a:cubicBezTo>
                <a:close/>
                <a:moveTo>
                  <a:pt x="2336283" y="7173"/>
                </a:moveTo>
                <a:cubicBezTo>
                  <a:pt x="2337627" y="7027"/>
                  <a:pt x="2339289" y="7195"/>
                  <a:pt x="2341268" y="7677"/>
                </a:cubicBezTo>
                <a:cubicBezTo>
                  <a:pt x="2349183" y="9605"/>
                  <a:pt x="2356407" y="13054"/>
                  <a:pt x="2362939" y="18023"/>
                </a:cubicBezTo>
                <a:cubicBezTo>
                  <a:pt x="2369471" y="22992"/>
                  <a:pt x="2371217" y="27014"/>
                  <a:pt x="2368177" y="30090"/>
                </a:cubicBezTo>
                <a:cubicBezTo>
                  <a:pt x="2365137" y="33166"/>
                  <a:pt x="2361849" y="37798"/>
                  <a:pt x="2358314" y="43986"/>
                </a:cubicBezTo>
                <a:cubicBezTo>
                  <a:pt x="2354780" y="50174"/>
                  <a:pt x="2350589" y="55111"/>
                  <a:pt x="2345742" y="58796"/>
                </a:cubicBezTo>
                <a:cubicBezTo>
                  <a:pt x="2350689" y="58796"/>
                  <a:pt x="2357970" y="57545"/>
                  <a:pt x="2367585" y="55042"/>
                </a:cubicBezTo>
                <a:cubicBezTo>
                  <a:pt x="2377201" y="52540"/>
                  <a:pt x="2383528" y="49385"/>
                  <a:pt x="2386568" y="45578"/>
                </a:cubicBezTo>
                <a:cubicBezTo>
                  <a:pt x="2389609" y="41771"/>
                  <a:pt x="2394481" y="40838"/>
                  <a:pt x="2401185" y="42782"/>
                </a:cubicBezTo>
                <a:cubicBezTo>
                  <a:pt x="2407888" y="44725"/>
                  <a:pt x="2415173" y="48837"/>
                  <a:pt x="2423039" y="55118"/>
                </a:cubicBezTo>
                <a:cubicBezTo>
                  <a:pt x="2430905" y="61399"/>
                  <a:pt x="2430019" y="66446"/>
                  <a:pt x="2420382" y="70261"/>
                </a:cubicBezTo>
                <a:cubicBezTo>
                  <a:pt x="2410746" y="74075"/>
                  <a:pt x="2393968" y="86896"/>
                  <a:pt x="2370048" y="108721"/>
                </a:cubicBezTo>
                <a:cubicBezTo>
                  <a:pt x="2374996" y="108033"/>
                  <a:pt x="2380667" y="105835"/>
                  <a:pt x="2387063" y="102128"/>
                </a:cubicBezTo>
                <a:cubicBezTo>
                  <a:pt x="2393459" y="98422"/>
                  <a:pt x="2400288" y="98257"/>
                  <a:pt x="2407552" y="101634"/>
                </a:cubicBezTo>
                <a:cubicBezTo>
                  <a:pt x="2414815" y="105011"/>
                  <a:pt x="2421852" y="109259"/>
                  <a:pt x="2428664" y="114379"/>
                </a:cubicBezTo>
                <a:cubicBezTo>
                  <a:pt x="2435476" y="119498"/>
                  <a:pt x="2437308" y="124557"/>
                  <a:pt x="2434160" y="129554"/>
                </a:cubicBezTo>
                <a:cubicBezTo>
                  <a:pt x="2431012" y="134552"/>
                  <a:pt x="2430102" y="150527"/>
                  <a:pt x="2431428" y="177479"/>
                </a:cubicBezTo>
                <a:cubicBezTo>
                  <a:pt x="2432755" y="204432"/>
                  <a:pt x="2434328" y="227777"/>
                  <a:pt x="2436150" y="247517"/>
                </a:cubicBezTo>
                <a:cubicBezTo>
                  <a:pt x="2437971" y="267256"/>
                  <a:pt x="2433801" y="285077"/>
                  <a:pt x="2423641" y="300981"/>
                </a:cubicBezTo>
                <a:cubicBezTo>
                  <a:pt x="2413481" y="316884"/>
                  <a:pt x="2405698" y="318967"/>
                  <a:pt x="2400292" y="307229"/>
                </a:cubicBezTo>
                <a:cubicBezTo>
                  <a:pt x="2394886" y="295492"/>
                  <a:pt x="2388017" y="285568"/>
                  <a:pt x="2379685" y="277459"/>
                </a:cubicBezTo>
                <a:cubicBezTo>
                  <a:pt x="2371354" y="269350"/>
                  <a:pt x="2372597" y="266417"/>
                  <a:pt x="2383417" y="268661"/>
                </a:cubicBezTo>
                <a:cubicBezTo>
                  <a:pt x="2394237" y="270906"/>
                  <a:pt x="2400547" y="271436"/>
                  <a:pt x="2402346" y="270253"/>
                </a:cubicBezTo>
                <a:cubicBezTo>
                  <a:pt x="2404146" y="269070"/>
                  <a:pt x="2405483" y="264101"/>
                  <a:pt x="2406358" y="255346"/>
                </a:cubicBezTo>
                <a:cubicBezTo>
                  <a:pt x="2407232" y="246592"/>
                  <a:pt x="2407444" y="233295"/>
                  <a:pt x="2406992" y="215456"/>
                </a:cubicBezTo>
                <a:cubicBezTo>
                  <a:pt x="2406541" y="197616"/>
                  <a:pt x="2405878" y="181401"/>
                  <a:pt x="2405003" y="166810"/>
                </a:cubicBezTo>
                <a:cubicBezTo>
                  <a:pt x="2404128" y="152219"/>
                  <a:pt x="2402303" y="141349"/>
                  <a:pt x="2399528" y="134200"/>
                </a:cubicBezTo>
                <a:cubicBezTo>
                  <a:pt x="2396753" y="127052"/>
                  <a:pt x="2393659" y="123295"/>
                  <a:pt x="2390247" y="122929"/>
                </a:cubicBezTo>
                <a:cubicBezTo>
                  <a:pt x="2386833" y="122563"/>
                  <a:pt x="2378746" y="123700"/>
                  <a:pt x="2365983" y="126338"/>
                </a:cubicBezTo>
                <a:cubicBezTo>
                  <a:pt x="2369582" y="128905"/>
                  <a:pt x="2370934" y="131669"/>
                  <a:pt x="2370038" y="134631"/>
                </a:cubicBezTo>
                <a:cubicBezTo>
                  <a:pt x="2369141" y="137592"/>
                  <a:pt x="2368693" y="145153"/>
                  <a:pt x="2368693" y="157313"/>
                </a:cubicBezTo>
                <a:cubicBezTo>
                  <a:pt x="2370701" y="157385"/>
                  <a:pt x="2376150" y="156951"/>
                  <a:pt x="2385041" y="156012"/>
                </a:cubicBezTo>
                <a:cubicBezTo>
                  <a:pt x="2393932" y="155073"/>
                  <a:pt x="2398377" y="157328"/>
                  <a:pt x="2398377" y="162777"/>
                </a:cubicBezTo>
                <a:cubicBezTo>
                  <a:pt x="2398377" y="166405"/>
                  <a:pt x="2394724" y="169786"/>
                  <a:pt x="2387418" y="172919"/>
                </a:cubicBezTo>
                <a:cubicBezTo>
                  <a:pt x="2380112" y="176052"/>
                  <a:pt x="2373870" y="178264"/>
                  <a:pt x="2368693" y="179555"/>
                </a:cubicBezTo>
                <a:lnTo>
                  <a:pt x="2368693" y="195107"/>
                </a:lnTo>
                <a:cubicBezTo>
                  <a:pt x="2372364" y="194289"/>
                  <a:pt x="2377416" y="193408"/>
                  <a:pt x="2383847" y="192461"/>
                </a:cubicBezTo>
                <a:cubicBezTo>
                  <a:pt x="2390279" y="191515"/>
                  <a:pt x="2395208" y="193382"/>
                  <a:pt x="2398636" y="198065"/>
                </a:cubicBezTo>
                <a:cubicBezTo>
                  <a:pt x="2402063" y="202747"/>
                  <a:pt x="2399944" y="206787"/>
                  <a:pt x="2392279" y="210186"/>
                </a:cubicBezTo>
                <a:cubicBezTo>
                  <a:pt x="2384615" y="213584"/>
                  <a:pt x="2376753" y="216388"/>
                  <a:pt x="2368693" y="218596"/>
                </a:cubicBezTo>
                <a:cubicBezTo>
                  <a:pt x="2368693" y="239834"/>
                  <a:pt x="2368202" y="254845"/>
                  <a:pt x="2367220" y="263628"/>
                </a:cubicBezTo>
                <a:cubicBezTo>
                  <a:pt x="2366238" y="272411"/>
                  <a:pt x="2363266" y="278510"/>
                  <a:pt x="2358304" y="281922"/>
                </a:cubicBezTo>
                <a:cubicBezTo>
                  <a:pt x="2353342" y="285335"/>
                  <a:pt x="2349983" y="281951"/>
                  <a:pt x="2348226" y="271770"/>
                </a:cubicBezTo>
                <a:cubicBezTo>
                  <a:pt x="2346470" y="261588"/>
                  <a:pt x="2345591" y="245082"/>
                  <a:pt x="2345591" y="222253"/>
                </a:cubicBezTo>
                <a:cubicBezTo>
                  <a:pt x="2335080" y="223156"/>
                  <a:pt x="2326827" y="221507"/>
                  <a:pt x="2320833" y="217305"/>
                </a:cubicBezTo>
                <a:cubicBezTo>
                  <a:pt x="2314839" y="213104"/>
                  <a:pt x="2314814" y="209953"/>
                  <a:pt x="2320758" y="207852"/>
                </a:cubicBezTo>
                <a:cubicBezTo>
                  <a:pt x="2326702" y="205751"/>
                  <a:pt x="2334980" y="203180"/>
                  <a:pt x="2345591" y="200140"/>
                </a:cubicBezTo>
                <a:lnTo>
                  <a:pt x="2345591" y="185814"/>
                </a:lnTo>
                <a:cubicBezTo>
                  <a:pt x="2336886" y="185814"/>
                  <a:pt x="2329312" y="184079"/>
                  <a:pt x="2322866" y="180609"/>
                </a:cubicBezTo>
                <a:cubicBezTo>
                  <a:pt x="2316420" y="177139"/>
                  <a:pt x="2316090" y="174005"/>
                  <a:pt x="2321876" y="171209"/>
                </a:cubicBezTo>
                <a:cubicBezTo>
                  <a:pt x="2327662" y="168413"/>
                  <a:pt x="2335567" y="165860"/>
                  <a:pt x="2345591" y="163551"/>
                </a:cubicBezTo>
                <a:cubicBezTo>
                  <a:pt x="2345591" y="147820"/>
                  <a:pt x="2344042" y="137696"/>
                  <a:pt x="2340945" y="133179"/>
                </a:cubicBezTo>
                <a:cubicBezTo>
                  <a:pt x="2334836" y="134025"/>
                  <a:pt x="2325637" y="135975"/>
                  <a:pt x="2313347" y="139029"/>
                </a:cubicBezTo>
                <a:cubicBezTo>
                  <a:pt x="2314222" y="157715"/>
                  <a:pt x="2313745" y="178010"/>
                  <a:pt x="2311917" y="199914"/>
                </a:cubicBezTo>
                <a:cubicBezTo>
                  <a:pt x="2310089" y="221819"/>
                  <a:pt x="2305646" y="240300"/>
                  <a:pt x="2298591" y="255357"/>
                </a:cubicBezTo>
                <a:cubicBezTo>
                  <a:pt x="2291536" y="270414"/>
                  <a:pt x="2279157" y="281933"/>
                  <a:pt x="2261454" y="289914"/>
                </a:cubicBezTo>
                <a:cubicBezTo>
                  <a:pt x="2243751" y="297894"/>
                  <a:pt x="2240797" y="296062"/>
                  <a:pt x="2252591" y="284418"/>
                </a:cubicBezTo>
                <a:cubicBezTo>
                  <a:pt x="2264386" y="272773"/>
                  <a:pt x="2273385" y="257426"/>
                  <a:pt x="2279587" y="238375"/>
                </a:cubicBezTo>
                <a:cubicBezTo>
                  <a:pt x="2285789" y="219324"/>
                  <a:pt x="2289342" y="199237"/>
                  <a:pt x="2290245" y="178114"/>
                </a:cubicBezTo>
                <a:cubicBezTo>
                  <a:pt x="2291149" y="156991"/>
                  <a:pt x="2289349" y="141718"/>
                  <a:pt x="2284846" y="132297"/>
                </a:cubicBezTo>
                <a:cubicBezTo>
                  <a:pt x="2280343" y="122875"/>
                  <a:pt x="2281555" y="118842"/>
                  <a:pt x="2288481" y="120197"/>
                </a:cubicBezTo>
                <a:cubicBezTo>
                  <a:pt x="2295408" y="121552"/>
                  <a:pt x="2300792" y="122452"/>
                  <a:pt x="2304636" y="122897"/>
                </a:cubicBezTo>
                <a:cubicBezTo>
                  <a:pt x="2308479" y="123341"/>
                  <a:pt x="2323837" y="120194"/>
                  <a:pt x="2350711" y="113454"/>
                </a:cubicBezTo>
                <a:cubicBezTo>
                  <a:pt x="2360089" y="99787"/>
                  <a:pt x="2366980" y="89534"/>
                  <a:pt x="2371382" y="82694"/>
                </a:cubicBezTo>
                <a:cubicBezTo>
                  <a:pt x="2375785" y="75854"/>
                  <a:pt x="2377563" y="72434"/>
                  <a:pt x="2376717" y="72434"/>
                </a:cubicBezTo>
                <a:cubicBezTo>
                  <a:pt x="2373476" y="72434"/>
                  <a:pt x="2368550" y="73107"/>
                  <a:pt x="2361939" y="74455"/>
                </a:cubicBezTo>
                <a:cubicBezTo>
                  <a:pt x="2355328" y="75803"/>
                  <a:pt x="2348144" y="74678"/>
                  <a:pt x="2340386" y="71078"/>
                </a:cubicBezTo>
                <a:cubicBezTo>
                  <a:pt x="2328684" y="88430"/>
                  <a:pt x="2314928" y="101541"/>
                  <a:pt x="2299118" y="110410"/>
                </a:cubicBezTo>
                <a:cubicBezTo>
                  <a:pt x="2283308" y="119279"/>
                  <a:pt x="2280186" y="117888"/>
                  <a:pt x="2289750" y="106237"/>
                </a:cubicBezTo>
                <a:cubicBezTo>
                  <a:pt x="2299315" y="94586"/>
                  <a:pt x="2309436" y="78829"/>
                  <a:pt x="2320112" y="58968"/>
                </a:cubicBezTo>
                <a:cubicBezTo>
                  <a:pt x="2330788" y="39107"/>
                  <a:pt x="2335005" y="25111"/>
                  <a:pt x="2332760" y="16980"/>
                </a:cubicBezTo>
                <a:cubicBezTo>
                  <a:pt x="2331077" y="10882"/>
                  <a:pt x="2332252" y="7613"/>
                  <a:pt x="2336283" y="7173"/>
                </a:cubicBezTo>
                <a:close/>
                <a:moveTo>
                  <a:pt x="5070009" y="6395"/>
                </a:moveTo>
                <a:cubicBezTo>
                  <a:pt x="5071481" y="6192"/>
                  <a:pt x="5073423" y="6386"/>
                  <a:pt x="5075836" y="6978"/>
                </a:cubicBezTo>
                <a:cubicBezTo>
                  <a:pt x="5085487" y="9344"/>
                  <a:pt x="5093837" y="12613"/>
                  <a:pt x="5100884" y="16786"/>
                </a:cubicBezTo>
                <a:cubicBezTo>
                  <a:pt x="5107933" y="20959"/>
                  <a:pt x="5109643" y="27161"/>
                  <a:pt x="5106015" y="35393"/>
                </a:cubicBezTo>
                <a:cubicBezTo>
                  <a:pt x="5102387" y="43624"/>
                  <a:pt x="5100150" y="67163"/>
                  <a:pt x="5099304" y="106011"/>
                </a:cubicBezTo>
                <a:cubicBezTo>
                  <a:pt x="5122707" y="100619"/>
                  <a:pt x="5133114" y="102351"/>
                  <a:pt x="5130526" y="111206"/>
                </a:cubicBezTo>
                <a:cubicBezTo>
                  <a:pt x="5127937" y="120061"/>
                  <a:pt x="5117530" y="126654"/>
                  <a:pt x="5099304" y="130985"/>
                </a:cubicBezTo>
                <a:lnTo>
                  <a:pt x="5099304" y="160002"/>
                </a:lnTo>
                <a:cubicBezTo>
                  <a:pt x="5105829" y="154610"/>
                  <a:pt x="5109937" y="153682"/>
                  <a:pt x="5111629" y="157216"/>
                </a:cubicBezTo>
                <a:cubicBezTo>
                  <a:pt x="5113321" y="160751"/>
                  <a:pt x="5109213" y="167688"/>
                  <a:pt x="5099304" y="178028"/>
                </a:cubicBezTo>
                <a:cubicBezTo>
                  <a:pt x="5099304" y="195766"/>
                  <a:pt x="5099752" y="214645"/>
                  <a:pt x="5100648" y="234664"/>
                </a:cubicBezTo>
                <a:cubicBezTo>
                  <a:pt x="5101544" y="254683"/>
                  <a:pt x="5100795" y="268274"/>
                  <a:pt x="5098400" y="275437"/>
                </a:cubicBezTo>
                <a:cubicBezTo>
                  <a:pt x="5096006" y="282600"/>
                  <a:pt x="5091542" y="289924"/>
                  <a:pt x="5085010" y="297410"/>
                </a:cubicBezTo>
                <a:cubicBezTo>
                  <a:pt x="5078478" y="304895"/>
                  <a:pt x="5072775" y="303401"/>
                  <a:pt x="5067899" y="292925"/>
                </a:cubicBezTo>
                <a:cubicBezTo>
                  <a:pt x="5063023" y="282449"/>
                  <a:pt x="5055989" y="272074"/>
                  <a:pt x="5046797" y="261800"/>
                </a:cubicBezTo>
                <a:cubicBezTo>
                  <a:pt x="5037605" y="251525"/>
                  <a:pt x="5038903" y="247961"/>
                  <a:pt x="5050690" y="251109"/>
                </a:cubicBezTo>
                <a:cubicBezTo>
                  <a:pt x="5062478" y="254257"/>
                  <a:pt x="5069677" y="255744"/>
                  <a:pt x="5072287" y="255572"/>
                </a:cubicBezTo>
                <a:cubicBezTo>
                  <a:pt x="5074897" y="255400"/>
                  <a:pt x="5076202" y="250568"/>
                  <a:pt x="5076202" y="241074"/>
                </a:cubicBezTo>
                <a:lnTo>
                  <a:pt x="5076202" y="193902"/>
                </a:lnTo>
                <a:cubicBezTo>
                  <a:pt x="5051379" y="219973"/>
                  <a:pt x="5036630" y="236840"/>
                  <a:pt x="5031955" y="244505"/>
                </a:cubicBezTo>
                <a:cubicBezTo>
                  <a:pt x="5027280" y="252170"/>
                  <a:pt x="5018188" y="250801"/>
                  <a:pt x="5004680" y="240397"/>
                </a:cubicBezTo>
                <a:cubicBezTo>
                  <a:pt x="4991171" y="229993"/>
                  <a:pt x="4989264" y="223938"/>
                  <a:pt x="4998958" y="222231"/>
                </a:cubicBezTo>
                <a:cubicBezTo>
                  <a:pt x="5008652" y="220525"/>
                  <a:pt x="5020734" y="214412"/>
                  <a:pt x="5035203" y="203894"/>
                </a:cubicBezTo>
                <a:cubicBezTo>
                  <a:pt x="5049672" y="193375"/>
                  <a:pt x="5063338" y="182545"/>
                  <a:pt x="5076202" y="171402"/>
                </a:cubicBezTo>
                <a:lnTo>
                  <a:pt x="5076202" y="135867"/>
                </a:lnTo>
                <a:cubicBezTo>
                  <a:pt x="5067827" y="140342"/>
                  <a:pt x="5059578" y="143034"/>
                  <a:pt x="5051454" y="143945"/>
                </a:cubicBezTo>
                <a:cubicBezTo>
                  <a:pt x="5043330" y="144855"/>
                  <a:pt x="5034400" y="142758"/>
                  <a:pt x="5024663" y="137653"/>
                </a:cubicBezTo>
                <a:cubicBezTo>
                  <a:pt x="5014926" y="132548"/>
                  <a:pt x="5017884" y="128070"/>
                  <a:pt x="5033536" y="124220"/>
                </a:cubicBezTo>
                <a:cubicBezTo>
                  <a:pt x="5049188" y="120369"/>
                  <a:pt x="5063418" y="116444"/>
                  <a:pt x="5076223" y="112443"/>
                </a:cubicBezTo>
                <a:cubicBezTo>
                  <a:pt x="5077113" y="60474"/>
                  <a:pt x="5074857" y="29312"/>
                  <a:pt x="5069458" y="18959"/>
                </a:cubicBezTo>
                <a:cubicBezTo>
                  <a:pt x="5065409" y="11194"/>
                  <a:pt x="5065592" y="7006"/>
                  <a:pt x="5070009" y="6395"/>
                </a:cubicBezTo>
                <a:close/>
                <a:moveTo>
                  <a:pt x="172846" y="4805"/>
                </a:moveTo>
                <a:cubicBezTo>
                  <a:pt x="178855" y="4805"/>
                  <a:pt x="186670" y="6899"/>
                  <a:pt x="196293" y="11086"/>
                </a:cubicBezTo>
                <a:cubicBezTo>
                  <a:pt x="205915" y="15273"/>
                  <a:pt x="209149" y="20848"/>
                  <a:pt x="205994" y="27810"/>
                </a:cubicBezTo>
                <a:cubicBezTo>
                  <a:pt x="202839" y="34773"/>
                  <a:pt x="201262" y="52293"/>
                  <a:pt x="201262" y="80371"/>
                </a:cubicBezTo>
                <a:cubicBezTo>
                  <a:pt x="200774" y="80600"/>
                  <a:pt x="206947" y="79084"/>
                  <a:pt x="219782" y="75821"/>
                </a:cubicBezTo>
                <a:cubicBezTo>
                  <a:pt x="232616" y="72559"/>
                  <a:pt x="241737" y="73993"/>
                  <a:pt x="247143" y="80123"/>
                </a:cubicBezTo>
                <a:cubicBezTo>
                  <a:pt x="252549" y="86254"/>
                  <a:pt x="249585" y="91208"/>
                  <a:pt x="238249" y="94987"/>
                </a:cubicBezTo>
                <a:cubicBezTo>
                  <a:pt x="226913" y="98766"/>
                  <a:pt x="214476" y="102634"/>
                  <a:pt x="200939" y="106592"/>
                </a:cubicBezTo>
                <a:cubicBezTo>
                  <a:pt x="200265" y="114207"/>
                  <a:pt x="199928" y="120315"/>
                  <a:pt x="199928" y="124919"/>
                </a:cubicBezTo>
                <a:cubicBezTo>
                  <a:pt x="208260" y="123184"/>
                  <a:pt x="220270" y="120950"/>
                  <a:pt x="235958" y="118218"/>
                </a:cubicBezTo>
                <a:cubicBezTo>
                  <a:pt x="251646" y="115486"/>
                  <a:pt x="263061" y="118362"/>
                  <a:pt x="270202" y="126844"/>
                </a:cubicBezTo>
                <a:cubicBezTo>
                  <a:pt x="277344" y="135326"/>
                  <a:pt x="274501" y="139847"/>
                  <a:pt x="261674" y="140406"/>
                </a:cubicBezTo>
                <a:cubicBezTo>
                  <a:pt x="248846" y="140965"/>
                  <a:pt x="229612" y="142679"/>
                  <a:pt x="203972" y="145547"/>
                </a:cubicBezTo>
                <a:cubicBezTo>
                  <a:pt x="212074" y="149390"/>
                  <a:pt x="215598" y="153621"/>
                  <a:pt x="214544" y="158238"/>
                </a:cubicBezTo>
                <a:cubicBezTo>
                  <a:pt x="213490" y="162856"/>
                  <a:pt x="211691" y="170872"/>
                  <a:pt x="209145" y="182287"/>
                </a:cubicBezTo>
                <a:cubicBezTo>
                  <a:pt x="206600" y="193702"/>
                  <a:pt x="206144" y="204091"/>
                  <a:pt x="207779" y="213455"/>
                </a:cubicBezTo>
                <a:cubicBezTo>
                  <a:pt x="209414" y="222819"/>
                  <a:pt x="216968" y="227304"/>
                  <a:pt x="230440" y="226910"/>
                </a:cubicBezTo>
                <a:cubicBezTo>
                  <a:pt x="243913" y="226515"/>
                  <a:pt x="253001" y="224752"/>
                  <a:pt x="257705" y="221618"/>
                </a:cubicBezTo>
                <a:cubicBezTo>
                  <a:pt x="262408" y="218485"/>
                  <a:pt x="267176" y="210132"/>
                  <a:pt x="272009" y="196559"/>
                </a:cubicBezTo>
                <a:cubicBezTo>
                  <a:pt x="276842" y="182986"/>
                  <a:pt x="279746" y="181111"/>
                  <a:pt x="280721" y="190934"/>
                </a:cubicBezTo>
                <a:cubicBezTo>
                  <a:pt x="281696" y="200757"/>
                  <a:pt x="282854" y="208798"/>
                  <a:pt x="284195" y="215058"/>
                </a:cubicBezTo>
                <a:cubicBezTo>
                  <a:pt x="285535" y="221317"/>
                  <a:pt x="287124" y="228229"/>
                  <a:pt x="288959" y="235794"/>
                </a:cubicBezTo>
                <a:cubicBezTo>
                  <a:pt x="290795" y="243358"/>
                  <a:pt x="281491" y="248843"/>
                  <a:pt x="261050" y="252249"/>
                </a:cubicBezTo>
                <a:cubicBezTo>
                  <a:pt x="240608" y="255655"/>
                  <a:pt x="223256" y="254443"/>
                  <a:pt x="208995" y="248614"/>
                </a:cubicBezTo>
                <a:cubicBezTo>
                  <a:pt x="194733" y="242784"/>
                  <a:pt x="187603" y="232169"/>
                  <a:pt x="187603" y="216768"/>
                </a:cubicBezTo>
                <a:cubicBezTo>
                  <a:pt x="187603" y="202255"/>
                  <a:pt x="187828" y="191665"/>
                  <a:pt x="188280" y="184997"/>
                </a:cubicBezTo>
                <a:cubicBezTo>
                  <a:pt x="188732" y="178329"/>
                  <a:pt x="188739" y="170685"/>
                  <a:pt x="188302" y="162067"/>
                </a:cubicBezTo>
                <a:cubicBezTo>
                  <a:pt x="187864" y="153449"/>
                  <a:pt x="187724" y="149218"/>
                  <a:pt x="187882" y="149376"/>
                </a:cubicBezTo>
                <a:cubicBezTo>
                  <a:pt x="178317" y="150251"/>
                  <a:pt x="170631" y="151090"/>
                  <a:pt x="164823" y="151893"/>
                </a:cubicBezTo>
                <a:cubicBezTo>
                  <a:pt x="166859" y="151721"/>
                  <a:pt x="169620" y="152972"/>
                  <a:pt x="173105" y="155646"/>
                </a:cubicBezTo>
                <a:cubicBezTo>
                  <a:pt x="176589" y="158321"/>
                  <a:pt x="176668" y="162988"/>
                  <a:pt x="173341" y="169649"/>
                </a:cubicBezTo>
                <a:cubicBezTo>
                  <a:pt x="170014" y="176310"/>
                  <a:pt x="166522" y="183068"/>
                  <a:pt x="162866" y="189923"/>
                </a:cubicBezTo>
                <a:cubicBezTo>
                  <a:pt x="159209" y="196777"/>
                  <a:pt x="152957" y="205324"/>
                  <a:pt x="144109" y="215563"/>
                </a:cubicBezTo>
                <a:cubicBezTo>
                  <a:pt x="135261" y="225802"/>
                  <a:pt x="123878" y="234202"/>
                  <a:pt x="109961" y="240762"/>
                </a:cubicBezTo>
                <a:cubicBezTo>
                  <a:pt x="106482" y="242403"/>
                  <a:pt x="103621" y="243603"/>
                  <a:pt x="101378" y="244364"/>
                </a:cubicBezTo>
                <a:lnTo>
                  <a:pt x="100657" y="244507"/>
                </a:lnTo>
                <a:lnTo>
                  <a:pt x="114683" y="248087"/>
                </a:lnTo>
                <a:cubicBezTo>
                  <a:pt x="127804" y="250797"/>
                  <a:pt x="143553" y="253902"/>
                  <a:pt x="161930" y="257401"/>
                </a:cubicBezTo>
                <a:cubicBezTo>
                  <a:pt x="180307" y="260900"/>
                  <a:pt x="197107" y="263545"/>
                  <a:pt x="212329" y="265338"/>
                </a:cubicBezTo>
                <a:cubicBezTo>
                  <a:pt x="227551" y="267131"/>
                  <a:pt x="243530" y="267589"/>
                  <a:pt x="260264" y="266715"/>
                </a:cubicBezTo>
                <a:cubicBezTo>
                  <a:pt x="277000" y="265840"/>
                  <a:pt x="291372" y="264485"/>
                  <a:pt x="303382" y="262649"/>
                </a:cubicBezTo>
                <a:cubicBezTo>
                  <a:pt x="315392" y="260814"/>
                  <a:pt x="319532" y="262739"/>
                  <a:pt x="315804" y="268425"/>
                </a:cubicBezTo>
                <a:cubicBezTo>
                  <a:pt x="312076" y="274111"/>
                  <a:pt x="299557" y="281786"/>
                  <a:pt x="278247" y="291452"/>
                </a:cubicBezTo>
                <a:cubicBezTo>
                  <a:pt x="256938" y="301117"/>
                  <a:pt x="241816" y="305272"/>
                  <a:pt x="232882" y="303917"/>
                </a:cubicBezTo>
                <a:cubicBezTo>
                  <a:pt x="223948" y="302562"/>
                  <a:pt x="212877" y="300066"/>
                  <a:pt x="199670" y="296431"/>
                </a:cubicBezTo>
                <a:cubicBezTo>
                  <a:pt x="186463" y="292796"/>
                  <a:pt x="172176" y="288042"/>
                  <a:pt x="156811" y="282170"/>
                </a:cubicBezTo>
                <a:cubicBezTo>
                  <a:pt x="141445" y="276298"/>
                  <a:pt x="126703" y="271368"/>
                  <a:pt x="112585" y="267381"/>
                </a:cubicBezTo>
                <a:cubicBezTo>
                  <a:pt x="98467" y="263395"/>
                  <a:pt x="86780" y="260276"/>
                  <a:pt x="77524" y="258025"/>
                </a:cubicBezTo>
                <a:cubicBezTo>
                  <a:pt x="68267" y="255773"/>
                  <a:pt x="59365" y="256185"/>
                  <a:pt x="50818" y="259261"/>
                </a:cubicBezTo>
                <a:cubicBezTo>
                  <a:pt x="42272" y="262337"/>
                  <a:pt x="35908" y="265037"/>
                  <a:pt x="31728" y="267360"/>
                </a:cubicBezTo>
                <a:cubicBezTo>
                  <a:pt x="27548" y="269683"/>
                  <a:pt x="23744" y="270845"/>
                  <a:pt x="20317" y="270845"/>
                </a:cubicBezTo>
                <a:cubicBezTo>
                  <a:pt x="17592" y="270845"/>
                  <a:pt x="12397" y="267425"/>
                  <a:pt x="4733" y="260584"/>
                </a:cubicBezTo>
                <a:cubicBezTo>
                  <a:pt x="-2932" y="253744"/>
                  <a:pt x="-1287" y="249463"/>
                  <a:pt x="9669" y="247743"/>
                </a:cubicBezTo>
                <a:cubicBezTo>
                  <a:pt x="20625" y="246022"/>
                  <a:pt x="36435" y="242680"/>
                  <a:pt x="57099" y="237719"/>
                </a:cubicBezTo>
                <a:cubicBezTo>
                  <a:pt x="58620" y="232140"/>
                  <a:pt x="58096" y="226222"/>
                  <a:pt x="55529" y="219962"/>
                </a:cubicBezTo>
                <a:cubicBezTo>
                  <a:pt x="52963" y="213703"/>
                  <a:pt x="49815" y="207479"/>
                  <a:pt x="46086" y="201291"/>
                </a:cubicBezTo>
                <a:cubicBezTo>
                  <a:pt x="42358" y="195103"/>
                  <a:pt x="41393" y="187636"/>
                  <a:pt x="43193" y="178888"/>
                </a:cubicBezTo>
                <a:cubicBezTo>
                  <a:pt x="44993" y="170141"/>
                  <a:pt x="45631" y="164609"/>
                  <a:pt x="45107" y="162293"/>
                </a:cubicBezTo>
                <a:cubicBezTo>
                  <a:pt x="44584" y="159977"/>
                  <a:pt x="41107" y="159945"/>
                  <a:pt x="34675" y="162196"/>
                </a:cubicBezTo>
                <a:cubicBezTo>
                  <a:pt x="28244" y="164447"/>
                  <a:pt x="22206" y="163074"/>
                  <a:pt x="16563" y="158077"/>
                </a:cubicBezTo>
                <a:cubicBezTo>
                  <a:pt x="10920" y="153079"/>
                  <a:pt x="11455" y="149935"/>
                  <a:pt x="18166" y="148645"/>
                </a:cubicBezTo>
                <a:cubicBezTo>
                  <a:pt x="24877" y="147354"/>
                  <a:pt x="30681" y="145690"/>
                  <a:pt x="35579" y="143654"/>
                </a:cubicBezTo>
                <a:cubicBezTo>
                  <a:pt x="40476" y="141618"/>
                  <a:pt x="44641" y="138434"/>
                  <a:pt x="48076" y="134104"/>
                </a:cubicBezTo>
                <a:cubicBezTo>
                  <a:pt x="51510" y="129773"/>
                  <a:pt x="56777" y="128084"/>
                  <a:pt x="63875" y="129038"/>
                </a:cubicBezTo>
                <a:cubicBezTo>
                  <a:pt x="70974" y="129992"/>
                  <a:pt x="77201" y="132257"/>
                  <a:pt x="82557" y="135835"/>
                </a:cubicBezTo>
                <a:cubicBezTo>
                  <a:pt x="87913" y="139413"/>
                  <a:pt x="87174" y="144683"/>
                  <a:pt x="80341" y="151645"/>
                </a:cubicBezTo>
                <a:cubicBezTo>
                  <a:pt x="73508" y="158607"/>
                  <a:pt x="69457" y="167122"/>
                  <a:pt x="68188" y="177189"/>
                </a:cubicBezTo>
                <a:cubicBezTo>
                  <a:pt x="66919" y="187256"/>
                  <a:pt x="68536" y="197261"/>
                  <a:pt x="73039" y="207206"/>
                </a:cubicBezTo>
                <a:cubicBezTo>
                  <a:pt x="77541" y="217151"/>
                  <a:pt x="78445" y="227466"/>
                  <a:pt x="75749" y="238149"/>
                </a:cubicBezTo>
                <a:lnTo>
                  <a:pt x="95603" y="243217"/>
                </a:lnTo>
                <a:lnTo>
                  <a:pt x="97894" y="239343"/>
                </a:lnTo>
                <a:cubicBezTo>
                  <a:pt x="103766" y="231836"/>
                  <a:pt x="109886" y="224687"/>
                  <a:pt x="116253" y="217897"/>
                </a:cubicBezTo>
                <a:cubicBezTo>
                  <a:pt x="122620" y="211107"/>
                  <a:pt x="129356" y="201047"/>
                  <a:pt x="136462" y="187718"/>
                </a:cubicBezTo>
                <a:cubicBezTo>
                  <a:pt x="143568" y="174389"/>
                  <a:pt x="147120" y="163852"/>
                  <a:pt x="147120" y="156109"/>
                </a:cubicBezTo>
                <a:cubicBezTo>
                  <a:pt x="140710" y="157829"/>
                  <a:pt x="133153" y="159837"/>
                  <a:pt x="124448" y="162132"/>
                </a:cubicBezTo>
                <a:cubicBezTo>
                  <a:pt x="115744" y="164426"/>
                  <a:pt x="106996" y="162035"/>
                  <a:pt x="98206" y="154958"/>
                </a:cubicBezTo>
                <a:cubicBezTo>
                  <a:pt x="89415" y="147881"/>
                  <a:pt x="90756" y="144045"/>
                  <a:pt x="102228" y="143450"/>
                </a:cubicBezTo>
                <a:cubicBezTo>
                  <a:pt x="113700" y="142855"/>
                  <a:pt x="139011" y="138298"/>
                  <a:pt x="178160" y="129780"/>
                </a:cubicBezTo>
                <a:lnTo>
                  <a:pt x="178160" y="110227"/>
                </a:lnTo>
                <a:cubicBezTo>
                  <a:pt x="170287" y="111131"/>
                  <a:pt x="163568" y="111582"/>
                  <a:pt x="158004" y="111582"/>
                </a:cubicBezTo>
                <a:cubicBezTo>
                  <a:pt x="152082" y="111582"/>
                  <a:pt x="146267" y="110679"/>
                  <a:pt x="140559" y="108872"/>
                </a:cubicBezTo>
                <a:cubicBezTo>
                  <a:pt x="137333" y="113117"/>
                  <a:pt x="133770" y="117433"/>
                  <a:pt x="129869" y="121821"/>
                </a:cubicBezTo>
                <a:cubicBezTo>
                  <a:pt x="125968" y="126209"/>
                  <a:pt x="120670" y="129647"/>
                  <a:pt x="113973" y="132135"/>
                </a:cubicBezTo>
                <a:cubicBezTo>
                  <a:pt x="107276" y="134623"/>
                  <a:pt x="106204" y="131673"/>
                  <a:pt x="110757" y="123284"/>
                </a:cubicBezTo>
                <a:cubicBezTo>
                  <a:pt x="115310" y="114895"/>
                  <a:pt x="119583" y="104717"/>
                  <a:pt x="123577" y="92750"/>
                </a:cubicBezTo>
                <a:cubicBezTo>
                  <a:pt x="127571" y="80783"/>
                  <a:pt x="129568" y="73086"/>
                  <a:pt x="129568" y="69659"/>
                </a:cubicBezTo>
                <a:cubicBezTo>
                  <a:pt x="129568" y="65686"/>
                  <a:pt x="128894" y="60628"/>
                  <a:pt x="127546" y="54483"/>
                </a:cubicBezTo>
                <a:cubicBezTo>
                  <a:pt x="126198" y="48338"/>
                  <a:pt x="128019" y="45750"/>
                  <a:pt x="133009" y="46718"/>
                </a:cubicBezTo>
                <a:cubicBezTo>
                  <a:pt x="138000" y="47686"/>
                  <a:pt x="145001" y="50264"/>
                  <a:pt x="154014" y="54451"/>
                </a:cubicBezTo>
                <a:cubicBezTo>
                  <a:pt x="163027" y="58638"/>
                  <a:pt x="165795" y="63786"/>
                  <a:pt x="162317" y="69895"/>
                </a:cubicBezTo>
                <a:cubicBezTo>
                  <a:pt x="158840" y="76004"/>
                  <a:pt x="153380" y="83547"/>
                  <a:pt x="145937" y="92524"/>
                </a:cubicBezTo>
                <a:cubicBezTo>
                  <a:pt x="154957" y="91721"/>
                  <a:pt x="165698" y="89764"/>
                  <a:pt x="178160" y="86652"/>
                </a:cubicBezTo>
                <a:cubicBezTo>
                  <a:pt x="178160" y="72111"/>
                  <a:pt x="177278" y="58455"/>
                  <a:pt x="175514" y="45685"/>
                </a:cubicBezTo>
                <a:cubicBezTo>
                  <a:pt x="173750" y="32915"/>
                  <a:pt x="171050" y="22910"/>
                  <a:pt x="167415" y="15668"/>
                </a:cubicBezTo>
                <a:cubicBezTo>
                  <a:pt x="163780" y="8426"/>
                  <a:pt x="165590" y="4805"/>
                  <a:pt x="172846" y="4805"/>
                </a:cubicBezTo>
                <a:close/>
                <a:moveTo>
                  <a:pt x="6112819" y="4784"/>
                </a:moveTo>
                <a:cubicBezTo>
                  <a:pt x="6169994" y="51074"/>
                  <a:pt x="6198580" y="99945"/>
                  <a:pt x="6198580" y="151398"/>
                </a:cubicBezTo>
                <a:cubicBezTo>
                  <a:pt x="6200388" y="211670"/>
                  <a:pt x="6172223" y="262284"/>
                  <a:pt x="6114088" y="303239"/>
                </a:cubicBezTo>
                <a:lnTo>
                  <a:pt x="6095848" y="281578"/>
                </a:lnTo>
                <a:cubicBezTo>
                  <a:pt x="6143542" y="245814"/>
                  <a:pt x="6167834" y="204385"/>
                  <a:pt x="6168724" y="157292"/>
                </a:cubicBezTo>
                <a:cubicBezTo>
                  <a:pt x="6170531" y="109238"/>
                  <a:pt x="6145786" y="65988"/>
                  <a:pt x="6094492" y="27541"/>
                </a:cubicBezTo>
                <a:close/>
                <a:moveTo>
                  <a:pt x="1352335" y="4784"/>
                </a:moveTo>
                <a:lnTo>
                  <a:pt x="1370726" y="27541"/>
                </a:lnTo>
                <a:cubicBezTo>
                  <a:pt x="1319431" y="65988"/>
                  <a:pt x="1294666" y="109252"/>
                  <a:pt x="1296430" y="157335"/>
                </a:cubicBezTo>
                <a:cubicBezTo>
                  <a:pt x="1297319" y="204414"/>
                  <a:pt x="1321633" y="245821"/>
                  <a:pt x="1369371" y="281557"/>
                </a:cubicBezTo>
                <a:lnTo>
                  <a:pt x="1351066" y="303239"/>
                </a:lnTo>
                <a:cubicBezTo>
                  <a:pt x="1292974" y="262298"/>
                  <a:pt x="1264831" y="210981"/>
                  <a:pt x="1266638" y="149290"/>
                </a:cubicBezTo>
                <a:cubicBezTo>
                  <a:pt x="1266638" y="99199"/>
                  <a:pt x="1295204" y="51031"/>
                  <a:pt x="1352335" y="4784"/>
                </a:cubicBezTo>
                <a:close/>
                <a:moveTo>
                  <a:pt x="3729944" y="4415"/>
                </a:moveTo>
                <a:cubicBezTo>
                  <a:pt x="3733366" y="4858"/>
                  <a:pt x="3737614" y="5863"/>
                  <a:pt x="3742688" y="7429"/>
                </a:cubicBezTo>
                <a:cubicBezTo>
                  <a:pt x="3762987" y="13696"/>
                  <a:pt x="3771258" y="23171"/>
                  <a:pt x="3767501" y="35855"/>
                </a:cubicBezTo>
                <a:cubicBezTo>
                  <a:pt x="3766561" y="39026"/>
                  <a:pt x="3765358" y="41587"/>
                  <a:pt x="3763890" y="43536"/>
                </a:cubicBezTo>
                <a:lnTo>
                  <a:pt x="3759488" y="46939"/>
                </a:lnTo>
                <a:lnTo>
                  <a:pt x="3780536" y="42652"/>
                </a:lnTo>
                <a:cubicBezTo>
                  <a:pt x="3789671" y="40824"/>
                  <a:pt x="3797077" y="39910"/>
                  <a:pt x="3802756" y="39910"/>
                </a:cubicBezTo>
                <a:cubicBezTo>
                  <a:pt x="3809926" y="39910"/>
                  <a:pt x="3817132" y="42513"/>
                  <a:pt x="3824374" y="47718"/>
                </a:cubicBezTo>
                <a:cubicBezTo>
                  <a:pt x="3831616" y="52924"/>
                  <a:pt x="3827683" y="57444"/>
                  <a:pt x="3812575" y="61280"/>
                </a:cubicBezTo>
                <a:cubicBezTo>
                  <a:pt x="3797468" y="65116"/>
                  <a:pt x="3780737" y="68601"/>
                  <a:pt x="3762381" y="71734"/>
                </a:cubicBezTo>
                <a:cubicBezTo>
                  <a:pt x="3744026" y="74868"/>
                  <a:pt x="3725850" y="76893"/>
                  <a:pt x="3707852" y="77811"/>
                </a:cubicBezTo>
                <a:cubicBezTo>
                  <a:pt x="3689856" y="78729"/>
                  <a:pt x="3679129" y="78736"/>
                  <a:pt x="3675673" y="77833"/>
                </a:cubicBezTo>
                <a:cubicBezTo>
                  <a:pt x="3674899" y="93621"/>
                  <a:pt x="3673128" y="111618"/>
                  <a:pt x="3670360" y="131823"/>
                </a:cubicBezTo>
                <a:cubicBezTo>
                  <a:pt x="3667750" y="147497"/>
                  <a:pt x="3664667" y="161393"/>
                  <a:pt x="3661111" y="173510"/>
                </a:cubicBezTo>
                <a:cubicBezTo>
                  <a:pt x="3659103" y="173625"/>
                  <a:pt x="3663348" y="173227"/>
                  <a:pt x="3673845" y="172317"/>
                </a:cubicBezTo>
                <a:cubicBezTo>
                  <a:pt x="3684342" y="171406"/>
                  <a:pt x="3707043" y="168936"/>
                  <a:pt x="3741946" y="164906"/>
                </a:cubicBezTo>
                <a:cubicBezTo>
                  <a:pt x="3726732" y="147497"/>
                  <a:pt x="3718876" y="135803"/>
                  <a:pt x="3718382" y="129823"/>
                </a:cubicBezTo>
                <a:cubicBezTo>
                  <a:pt x="3717887" y="123843"/>
                  <a:pt x="3728574" y="124904"/>
                  <a:pt x="3750443" y="133007"/>
                </a:cubicBezTo>
                <a:cubicBezTo>
                  <a:pt x="3755979" y="128518"/>
                  <a:pt x="3761345" y="122700"/>
                  <a:pt x="3766543" y="115551"/>
                </a:cubicBezTo>
                <a:cubicBezTo>
                  <a:pt x="3771742" y="108402"/>
                  <a:pt x="3770613" y="105681"/>
                  <a:pt x="3763155" y="107388"/>
                </a:cubicBezTo>
                <a:cubicBezTo>
                  <a:pt x="3755699" y="109094"/>
                  <a:pt x="3747994" y="110880"/>
                  <a:pt x="3740043" y="112744"/>
                </a:cubicBezTo>
                <a:cubicBezTo>
                  <a:pt x="3732091" y="114608"/>
                  <a:pt x="3724258" y="116902"/>
                  <a:pt x="3716543" y="119627"/>
                </a:cubicBezTo>
                <a:cubicBezTo>
                  <a:pt x="3708828" y="122352"/>
                  <a:pt x="3700335" y="119867"/>
                  <a:pt x="3691064" y="112174"/>
                </a:cubicBezTo>
                <a:cubicBezTo>
                  <a:pt x="3681793" y="104480"/>
                  <a:pt x="3682134" y="100634"/>
                  <a:pt x="3692085" y="100634"/>
                </a:cubicBezTo>
                <a:cubicBezTo>
                  <a:pt x="3699041" y="100634"/>
                  <a:pt x="3712420" y="99096"/>
                  <a:pt x="3732224" y="96020"/>
                </a:cubicBezTo>
                <a:cubicBezTo>
                  <a:pt x="3752028" y="92944"/>
                  <a:pt x="3765393" y="89566"/>
                  <a:pt x="3772319" y="85888"/>
                </a:cubicBezTo>
                <a:cubicBezTo>
                  <a:pt x="3779245" y="82210"/>
                  <a:pt x="3787032" y="83020"/>
                  <a:pt x="3795679" y="88319"/>
                </a:cubicBezTo>
                <a:cubicBezTo>
                  <a:pt x="3804326" y="93618"/>
                  <a:pt x="3810381" y="98737"/>
                  <a:pt x="3813845" y="103677"/>
                </a:cubicBezTo>
                <a:cubicBezTo>
                  <a:pt x="3817308" y="108617"/>
                  <a:pt x="3815064" y="112461"/>
                  <a:pt x="3807112" y="115207"/>
                </a:cubicBezTo>
                <a:cubicBezTo>
                  <a:pt x="3799161" y="117953"/>
                  <a:pt x="3783791" y="127909"/>
                  <a:pt x="3761004" y="145074"/>
                </a:cubicBezTo>
                <a:cubicBezTo>
                  <a:pt x="3762797" y="146823"/>
                  <a:pt x="3763202" y="150010"/>
                  <a:pt x="3762220" y="154635"/>
                </a:cubicBezTo>
                <a:cubicBezTo>
                  <a:pt x="3761238" y="159260"/>
                  <a:pt x="3759929" y="161501"/>
                  <a:pt x="3758294" y="161357"/>
                </a:cubicBezTo>
                <a:cubicBezTo>
                  <a:pt x="3784852" y="157801"/>
                  <a:pt x="3801394" y="155589"/>
                  <a:pt x="3807918" y="154721"/>
                </a:cubicBezTo>
                <a:cubicBezTo>
                  <a:pt x="3814444" y="153854"/>
                  <a:pt x="3820753" y="152269"/>
                  <a:pt x="3826848" y="149967"/>
                </a:cubicBezTo>
                <a:cubicBezTo>
                  <a:pt x="3832942" y="147666"/>
                  <a:pt x="3840464" y="149878"/>
                  <a:pt x="3849412" y="156603"/>
                </a:cubicBezTo>
                <a:cubicBezTo>
                  <a:pt x="3858360" y="163329"/>
                  <a:pt x="3865208" y="169940"/>
                  <a:pt x="3869954" y="176436"/>
                </a:cubicBezTo>
                <a:cubicBezTo>
                  <a:pt x="3874701" y="182932"/>
                  <a:pt x="3871937" y="186994"/>
                  <a:pt x="3861662" y="188621"/>
                </a:cubicBezTo>
                <a:cubicBezTo>
                  <a:pt x="3851388" y="190249"/>
                  <a:pt x="3838764" y="196261"/>
                  <a:pt x="3823793" y="206658"/>
                </a:cubicBezTo>
                <a:cubicBezTo>
                  <a:pt x="3808822" y="217055"/>
                  <a:pt x="3803864" y="217119"/>
                  <a:pt x="3808919" y="206851"/>
                </a:cubicBezTo>
                <a:cubicBezTo>
                  <a:pt x="3813974" y="196584"/>
                  <a:pt x="3818247" y="188037"/>
                  <a:pt x="3821739" y="181211"/>
                </a:cubicBezTo>
                <a:cubicBezTo>
                  <a:pt x="3825231" y="174385"/>
                  <a:pt x="3820090" y="171872"/>
                  <a:pt x="3806316" y="173672"/>
                </a:cubicBezTo>
                <a:cubicBezTo>
                  <a:pt x="3792542" y="175471"/>
                  <a:pt x="3775639" y="177282"/>
                  <a:pt x="3755605" y="179103"/>
                </a:cubicBezTo>
                <a:cubicBezTo>
                  <a:pt x="3763693" y="180939"/>
                  <a:pt x="3767737" y="185399"/>
                  <a:pt x="3767737" y="192483"/>
                </a:cubicBezTo>
                <a:lnTo>
                  <a:pt x="3767737" y="231631"/>
                </a:lnTo>
                <a:cubicBezTo>
                  <a:pt x="3767737" y="252697"/>
                  <a:pt x="3768189" y="268819"/>
                  <a:pt x="3769092" y="279997"/>
                </a:cubicBezTo>
                <a:cubicBezTo>
                  <a:pt x="3769996" y="291175"/>
                  <a:pt x="3764801" y="301669"/>
                  <a:pt x="3753508" y="311478"/>
                </a:cubicBezTo>
                <a:cubicBezTo>
                  <a:pt x="3742215" y="321286"/>
                  <a:pt x="3735095" y="323437"/>
                  <a:pt x="3732148" y="317931"/>
                </a:cubicBezTo>
                <a:cubicBezTo>
                  <a:pt x="3729201" y="312424"/>
                  <a:pt x="3726043" y="307986"/>
                  <a:pt x="3722673" y="304616"/>
                </a:cubicBezTo>
                <a:cubicBezTo>
                  <a:pt x="3719304" y="301246"/>
                  <a:pt x="3713122" y="295424"/>
                  <a:pt x="3704131" y="287149"/>
                </a:cubicBezTo>
                <a:cubicBezTo>
                  <a:pt x="3695140" y="278875"/>
                  <a:pt x="3696570" y="276312"/>
                  <a:pt x="3708422" y="279460"/>
                </a:cubicBezTo>
                <a:cubicBezTo>
                  <a:pt x="3720275" y="282607"/>
                  <a:pt x="3728395" y="284056"/>
                  <a:pt x="3732783" y="283805"/>
                </a:cubicBezTo>
                <a:cubicBezTo>
                  <a:pt x="3737171" y="283554"/>
                  <a:pt x="3739795" y="276409"/>
                  <a:pt x="3740656" y="262370"/>
                </a:cubicBezTo>
                <a:cubicBezTo>
                  <a:pt x="3741516" y="248331"/>
                  <a:pt x="3741279" y="232933"/>
                  <a:pt x="3739946" y="216176"/>
                </a:cubicBezTo>
                <a:cubicBezTo>
                  <a:pt x="3738612" y="199420"/>
                  <a:pt x="3736770" y="188847"/>
                  <a:pt x="3734418" y="184459"/>
                </a:cubicBezTo>
                <a:cubicBezTo>
                  <a:pt x="3711388" y="188059"/>
                  <a:pt x="3695068" y="190758"/>
                  <a:pt x="3685460" y="192558"/>
                </a:cubicBezTo>
                <a:cubicBezTo>
                  <a:pt x="3675853" y="194358"/>
                  <a:pt x="3667456" y="193278"/>
                  <a:pt x="3660272" y="189321"/>
                </a:cubicBezTo>
                <a:lnTo>
                  <a:pt x="3657325" y="185814"/>
                </a:lnTo>
                <a:cubicBezTo>
                  <a:pt x="3658056" y="185499"/>
                  <a:pt x="3658422" y="186116"/>
                  <a:pt x="3658422" y="187664"/>
                </a:cubicBezTo>
                <a:cubicBezTo>
                  <a:pt x="3652786" y="206450"/>
                  <a:pt x="3643071" y="225960"/>
                  <a:pt x="3629275" y="246194"/>
                </a:cubicBezTo>
                <a:cubicBezTo>
                  <a:pt x="3615480" y="266428"/>
                  <a:pt x="3600889" y="280994"/>
                  <a:pt x="3585502" y="289892"/>
                </a:cubicBezTo>
                <a:cubicBezTo>
                  <a:pt x="3570115" y="298790"/>
                  <a:pt x="3565827" y="298360"/>
                  <a:pt x="3572639" y="288601"/>
                </a:cubicBezTo>
                <a:cubicBezTo>
                  <a:pt x="3579450" y="278843"/>
                  <a:pt x="3587355" y="267658"/>
                  <a:pt x="3596354" y="255045"/>
                </a:cubicBezTo>
                <a:cubicBezTo>
                  <a:pt x="3605353" y="242433"/>
                  <a:pt x="3613652" y="226749"/>
                  <a:pt x="3621252" y="207992"/>
                </a:cubicBezTo>
                <a:cubicBezTo>
                  <a:pt x="3628853" y="189235"/>
                  <a:pt x="3634897" y="169976"/>
                  <a:pt x="3639385" y="150215"/>
                </a:cubicBezTo>
                <a:cubicBezTo>
                  <a:pt x="3643874" y="130454"/>
                  <a:pt x="3646792" y="113386"/>
                  <a:pt x="3648140" y="99009"/>
                </a:cubicBezTo>
                <a:cubicBezTo>
                  <a:pt x="3649488" y="84633"/>
                  <a:pt x="3647911" y="72760"/>
                  <a:pt x="3643408" y="63388"/>
                </a:cubicBezTo>
                <a:cubicBezTo>
                  <a:pt x="3638905" y="54017"/>
                  <a:pt x="3640952" y="50271"/>
                  <a:pt x="3649549" y="52149"/>
                </a:cubicBezTo>
                <a:cubicBezTo>
                  <a:pt x="3658146" y="54028"/>
                  <a:pt x="3665219" y="55828"/>
                  <a:pt x="3670769" y="57548"/>
                </a:cubicBezTo>
                <a:cubicBezTo>
                  <a:pt x="3676318" y="59269"/>
                  <a:pt x="3686138" y="59233"/>
                  <a:pt x="3700227" y="57441"/>
                </a:cubicBezTo>
                <a:cubicBezTo>
                  <a:pt x="3714316" y="55648"/>
                  <a:pt x="3728940" y="53193"/>
                  <a:pt x="3744097" y="50074"/>
                </a:cubicBezTo>
                <a:lnTo>
                  <a:pt x="3755701" y="47710"/>
                </a:lnTo>
                <a:lnTo>
                  <a:pt x="3751908" y="47908"/>
                </a:lnTo>
                <a:cubicBezTo>
                  <a:pt x="3749382" y="47416"/>
                  <a:pt x="3746593" y="46313"/>
                  <a:pt x="3743538" y="44599"/>
                </a:cubicBezTo>
                <a:cubicBezTo>
                  <a:pt x="3734963" y="36985"/>
                  <a:pt x="3727603" y="27319"/>
                  <a:pt x="3721458" y="15603"/>
                </a:cubicBezTo>
                <a:cubicBezTo>
                  <a:pt x="3716850" y="6816"/>
                  <a:pt x="3719678" y="3087"/>
                  <a:pt x="3729944" y="4415"/>
                </a:cubicBezTo>
                <a:close/>
                <a:moveTo>
                  <a:pt x="5848061" y="3170"/>
                </a:moveTo>
                <a:cubicBezTo>
                  <a:pt x="5849661" y="2959"/>
                  <a:pt x="5851716" y="3088"/>
                  <a:pt x="5854226" y="3557"/>
                </a:cubicBezTo>
                <a:cubicBezTo>
                  <a:pt x="5864264" y="5436"/>
                  <a:pt x="5872839" y="8494"/>
                  <a:pt x="5879952" y="12732"/>
                </a:cubicBezTo>
                <a:cubicBezTo>
                  <a:pt x="5887064" y="16969"/>
                  <a:pt x="5889030" y="22322"/>
                  <a:pt x="5885846" y="28789"/>
                </a:cubicBezTo>
                <a:cubicBezTo>
                  <a:pt x="5882662" y="35257"/>
                  <a:pt x="5880654" y="51999"/>
                  <a:pt x="5879823" y="79016"/>
                </a:cubicBezTo>
                <a:cubicBezTo>
                  <a:pt x="5903814" y="76463"/>
                  <a:pt x="5919610" y="72900"/>
                  <a:pt x="5927210" y="68325"/>
                </a:cubicBezTo>
                <a:cubicBezTo>
                  <a:pt x="5934810" y="63750"/>
                  <a:pt x="5943604" y="63363"/>
                  <a:pt x="5953592" y="67163"/>
                </a:cubicBezTo>
                <a:cubicBezTo>
                  <a:pt x="5963580" y="70964"/>
                  <a:pt x="5972006" y="75420"/>
                  <a:pt x="5978867" y="80532"/>
                </a:cubicBezTo>
                <a:cubicBezTo>
                  <a:pt x="5985729" y="85644"/>
                  <a:pt x="5987346" y="91398"/>
                  <a:pt x="5983718" y="97794"/>
                </a:cubicBezTo>
                <a:cubicBezTo>
                  <a:pt x="5980089" y="104190"/>
                  <a:pt x="5978054" y="122861"/>
                  <a:pt x="5977609" y="153807"/>
                </a:cubicBezTo>
                <a:cubicBezTo>
                  <a:pt x="5977164" y="184753"/>
                  <a:pt x="5978304" y="210906"/>
                  <a:pt x="5981028" y="232266"/>
                </a:cubicBezTo>
                <a:cubicBezTo>
                  <a:pt x="5983754" y="253626"/>
                  <a:pt x="5983456" y="270479"/>
                  <a:pt x="5980136" y="282826"/>
                </a:cubicBezTo>
                <a:cubicBezTo>
                  <a:pt x="5976816" y="295173"/>
                  <a:pt x="5970220" y="305713"/>
                  <a:pt x="5960347" y="314446"/>
                </a:cubicBezTo>
                <a:cubicBezTo>
                  <a:pt x="5950474" y="323179"/>
                  <a:pt x="5943446" y="322365"/>
                  <a:pt x="5939266" y="312005"/>
                </a:cubicBezTo>
                <a:cubicBezTo>
                  <a:pt x="5935086" y="301644"/>
                  <a:pt x="5926131" y="291269"/>
                  <a:pt x="5912400" y="280879"/>
                </a:cubicBezTo>
                <a:cubicBezTo>
                  <a:pt x="5898669" y="270490"/>
                  <a:pt x="5899504" y="266643"/>
                  <a:pt x="5914906" y="269339"/>
                </a:cubicBezTo>
                <a:cubicBezTo>
                  <a:pt x="5930308" y="272035"/>
                  <a:pt x="5939808" y="273447"/>
                  <a:pt x="5943408" y="273576"/>
                </a:cubicBezTo>
                <a:cubicBezTo>
                  <a:pt x="5947006" y="273706"/>
                  <a:pt x="5949430" y="269608"/>
                  <a:pt x="5950678" y="261283"/>
                </a:cubicBezTo>
                <a:cubicBezTo>
                  <a:pt x="5951926" y="252959"/>
                  <a:pt x="5952104" y="229204"/>
                  <a:pt x="5951216" y="190020"/>
                </a:cubicBezTo>
                <a:cubicBezTo>
                  <a:pt x="5950326" y="150835"/>
                  <a:pt x="5948831" y="124940"/>
                  <a:pt x="5946731" y="112335"/>
                </a:cubicBezTo>
                <a:cubicBezTo>
                  <a:pt x="5944630" y="99730"/>
                  <a:pt x="5940593" y="92854"/>
                  <a:pt x="5934620" y="91707"/>
                </a:cubicBezTo>
                <a:cubicBezTo>
                  <a:pt x="5928648" y="90560"/>
                  <a:pt x="5909844" y="92503"/>
                  <a:pt x="5878210" y="97536"/>
                </a:cubicBezTo>
                <a:cubicBezTo>
                  <a:pt x="5877420" y="111102"/>
                  <a:pt x="5874811" y="123384"/>
                  <a:pt x="5870380" y="134383"/>
                </a:cubicBezTo>
                <a:cubicBezTo>
                  <a:pt x="5905929" y="145784"/>
                  <a:pt x="5926063" y="157804"/>
                  <a:pt x="5930780" y="170445"/>
                </a:cubicBezTo>
                <a:cubicBezTo>
                  <a:pt x="5935498" y="183086"/>
                  <a:pt x="5935144" y="192407"/>
                  <a:pt x="5929716" y="198409"/>
                </a:cubicBezTo>
                <a:cubicBezTo>
                  <a:pt x="5924288" y="204410"/>
                  <a:pt x="5915888" y="200893"/>
                  <a:pt x="5904517" y="187858"/>
                </a:cubicBezTo>
                <a:cubicBezTo>
                  <a:pt x="5893144" y="174823"/>
                  <a:pt x="5880002" y="161544"/>
                  <a:pt x="5865088" y="148021"/>
                </a:cubicBezTo>
                <a:cubicBezTo>
                  <a:pt x="5851780" y="178723"/>
                  <a:pt x="5834236" y="199671"/>
                  <a:pt x="5812453" y="210863"/>
                </a:cubicBezTo>
                <a:cubicBezTo>
                  <a:pt x="5790670" y="222056"/>
                  <a:pt x="5786802" y="220044"/>
                  <a:pt x="5800848" y="204829"/>
                </a:cubicBezTo>
                <a:cubicBezTo>
                  <a:pt x="5814894" y="189615"/>
                  <a:pt x="5826144" y="172449"/>
                  <a:pt x="5834598" y="153334"/>
                </a:cubicBezTo>
                <a:cubicBezTo>
                  <a:pt x="5843051" y="134218"/>
                  <a:pt x="5848626" y="116702"/>
                  <a:pt x="5851322" y="100784"/>
                </a:cubicBezTo>
                <a:cubicBezTo>
                  <a:pt x="5832407" y="104326"/>
                  <a:pt x="5813564" y="107316"/>
                  <a:pt x="5794793" y="109754"/>
                </a:cubicBezTo>
                <a:cubicBezTo>
                  <a:pt x="5794793" y="145906"/>
                  <a:pt x="5794326" y="176300"/>
                  <a:pt x="5793395" y="200936"/>
                </a:cubicBezTo>
                <a:cubicBezTo>
                  <a:pt x="5792463" y="225573"/>
                  <a:pt x="5790860" y="244491"/>
                  <a:pt x="5788587" y="257691"/>
                </a:cubicBezTo>
                <a:cubicBezTo>
                  <a:pt x="5786314" y="270891"/>
                  <a:pt x="5782317" y="281335"/>
                  <a:pt x="5776595" y="289021"/>
                </a:cubicBezTo>
                <a:cubicBezTo>
                  <a:pt x="5770873" y="296707"/>
                  <a:pt x="5765475" y="294054"/>
                  <a:pt x="5760398" y="281062"/>
                </a:cubicBezTo>
                <a:cubicBezTo>
                  <a:pt x="5755322" y="268070"/>
                  <a:pt x="5755038" y="254038"/>
                  <a:pt x="5759548" y="238966"/>
                </a:cubicBezTo>
                <a:cubicBezTo>
                  <a:pt x="5764058" y="223895"/>
                  <a:pt x="5766983" y="199036"/>
                  <a:pt x="5768324" y="164390"/>
                </a:cubicBezTo>
                <a:cubicBezTo>
                  <a:pt x="5769665" y="129744"/>
                  <a:pt x="5768310" y="107305"/>
                  <a:pt x="5764259" y="97074"/>
                </a:cubicBezTo>
                <a:cubicBezTo>
                  <a:pt x="5760208" y="86842"/>
                  <a:pt x="5762341" y="82913"/>
                  <a:pt x="5770658" y="85286"/>
                </a:cubicBezTo>
                <a:cubicBezTo>
                  <a:pt x="5778976" y="87659"/>
                  <a:pt x="5784364" y="89463"/>
                  <a:pt x="5786823" y="90696"/>
                </a:cubicBezTo>
                <a:cubicBezTo>
                  <a:pt x="5789283" y="91929"/>
                  <a:pt x="5792363" y="92546"/>
                  <a:pt x="5796062" y="92546"/>
                </a:cubicBezTo>
                <a:cubicBezTo>
                  <a:pt x="5801210" y="92546"/>
                  <a:pt x="5820111" y="90029"/>
                  <a:pt x="5852764" y="84996"/>
                </a:cubicBezTo>
                <a:cubicBezTo>
                  <a:pt x="5853594" y="64876"/>
                  <a:pt x="5853796" y="50314"/>
                  <a:pt x="5853366" y="41308"/>
                </a:cubicBezTo>
                <a:cubicBezTo>
                  <a:pt x="5852936" y="32302"/>
                  <a:pt x="5850461" y="23290"/>
                  <a:pt x="5845944" y="14270"/>
                </a:cubicBezTo>
                <a:cubicBezTo>
                  <a:pt x="5842557" y="7505"/>
                  <a:pt x="5843262" y="3805"/>
                  <a:pt x="5848061" y="3170"/>
                </a:cubicBezTo>
                <a:close/>
                <a:moveTo>
                  <a:pt x="426772" y="2170"/>
                </a:moveTo>
                <a:cubicBezTo>
                  <a:pt x="433096" y="3124"/>
                  <a:pt x="441897" y="6142"/>
                  <a:pt x="453176" y="11226"/>
                </a:cubicBezTo>
                <a:cubicBezTo>
                  <a:pt x="464454" y="16310"/>
                  <a:pt x="468294" y="22114"/>
                  <a:pt x="464695" y="28638"/>
                </a:cubicBezTo>
                <a:cubicBezTo>
                  <a:pt x="461095" y="35163"/>
                  <a:pt x="459295" y="55103"/>
                  <a:pt x="459295" y="88459"/>
                </a:cubicBezTo>
                <a:cubicBezTo>
                  <a:pt x="469592" y="82163"/>
                  <a:pt x="478239" y="82475"/>
                  <a:pt x="485237" y="89394"/>
                </a:cubicBezTo>
                <a:cubicBezTo>
                  <a:pt x="492235" y="96314"/>
                  <a:pt x="483588" y="104656"/>
                  <a:pt x="459295" y="114422"/>
                </a:cubicBezTo>
                <a:lnTo>
                  <a:pt x="459295" y="137050"/>
                </a:lnTo>
                <a:cubicBezTo>
                  <a:pt x="464071" y="132892"/>
                  <a:pt x="469764" y="129604"/>
                  <a:pt x="476374" y="127188"/>
                </a:cubicBezTo>
                <a:cubicBezTo>
                  <a:pt x="482985" y="124772"/>
                  <a:pt x="484251" y="127027"/>
                  <a:pt x="480171" y="133953"/>
                </a:cubicBezTo>
                <a:cubicBezTo>
                  <a:pt x="476091" y="140879"/>
                  <a:pt x="469118" y="148874"/>
                  <a:pt x="459252" y="157937"/>
                </a:cubicBezTo>
                <a:cubicBezTo>
                  <a:pt x="460127" y="210924"/>
                  <a:pt x="460102" y="242508"/>
                  <a:pt x="459177" y="252690"/>
                </a:cubicBezTo>
                <a:cubicBezTo>
                  <a:pt x="458252" y="262872"/>
                  <a:pt x="454366" y="273616"/>
                  <a:pt x="447518" y="284923"/>
                </a:cubicBezTo>
                <a:cubicBezTo>
                  <a:pt x="440671" y="296230"/>
                  <a:pt x="434480" y="296431"/>
                  <a:pt x="428944" y="285525"/>
                </a:cubicBezTo>
                <a:cubicBezTo>
                  <a:pt x="423409" y="274620"/>
                  <a:pt x="416257" y="263571"/>
                  <a:pt x="407488" y="252378"/>
                </a:cubicBezTo>
                <a:cubicBezTo>
                  <a:pt x="398719" y="241186"/>
                  <a:pt x="400350" y="237615"/>
                  <a:pt x="412381" y="241666"/>
                </a:cubicBezTo>
                <a:cubicBezTo>
                  <a:pt x="424413" y="245717"/>
                  <a:pt x="431386" y="246531"/>
                  <a:pt x="433300" y="244107"/>
                </a:cubicBezTo>
                <a:cubicBezTo>
                  <a:pt x="435215" y="241684"/>
                  <a:pt x="436172" y="218202"/>
                  <a:pt x="436172" y="173661"/>
                </a:cubicBezTo>
                <a:cubicBezTo>
                  <a:pt x="409614" y="200535"/>
                  <a:pt x="394370" y="216703"/>
                  <a:pt x="390441" y="222167"/>
                </a:cubicBezTo>
                <a:cubicBezTo>
                  <a:pt x="386512" y="227630"/>
                  <a:pt x="379205" y="225580"/>
                  <a:pt x="368522" y="216015"/>
                </a:cubicBezTo>
                <a:cubicBezTo>
                  <a:pt x="357838" y="206450"/>
                  <a:pt x="356050" y="201058"/>
                  <a:pt x="363155" y="199839"/>
                </a:cubicBezTo>
                <a:cubicBezTo>
                  <a:pt x="370261" y="198620"/>
                  <a:pt x="377212" y="196100"/>
                  <a:pt x="384009" y="192278"/>
                </a:cubicBezTo>
                <a:cubicBezTo>
                  <a:pt x="390806" y="188457"/>
                  <a:pt x="408194" y="175174"/>
                  <a:pt x="436172" y="152430"/>
                </a:cubicBezTo>
                <a:lnTo>
                  <a:pt x="436172" y="121025"/>
                </a:lnTo>
                <a:cubicBezTo>
                  <a:pt x="426291" y="124496"/>
                  <a:pt x="417734" y="127389"/>
                  <a:pt x="410499" y="129705"/>
                </a:cubicBezTo>
                <a:cubicBezTo>
                  <a:pt x="403264" y="132021"/>
                  <a:pt x="394714" y="130977"/>
                  <a:pt x="384848" y="126575"/>
                </a:cubicBezTo>
                <a:cubicBezTo>
                  <a:pt x="374982" y="122173"/>
                  <a:pt x="375685" y="117903"/>
                  <a:pt x="386956" y="113766"/>
                </a:cubicBezTo>
                <a:cubicBezTo>
                  <a:pt x="398227" y="109628"/>
                  <a:pt x="414633" y="103831"/>
                  <a:pt x="436172" y="96374"/>
                </a:cubicBezTo>
                <a:cubicBezTo>
                  <a:pt x="436172" y="73674"/>
                  <a:pt x="435067" y="56132"/>
                  <a:pt x="432859" y="43749"/>
                </a:cubicBezTo>
                <a:cubicBezTo>
                  <a:pt x="430651" y="31367"/>
                  <a:pt x="427503" y="21103"/>
                  <a:pt x="423416" y="12957"/>
                </a:cubicBezTo>
                <a:cubicBezTo>
                  <a:pt x="419329" y="4812"/>
                  <a:pt x="420448" y="1216"/>
                  <a:pt x="426772" y="2170"/>
                </a:cubicBezTo>
                <a:close/>
                <a:moveTo>
                  <a:pt x="1613970" y="15"/>
                </a:moveTo>
                <a:cubicBezTo>
                  <a:pt x="1615539" y="-72"/>
                  <a:pt x="1617369" y="241"/>
                  <a:pt x="1619461" y="955"/>
                </a:cubicBezTo>
                <a:cubicBezTo>
                  <a:pt x="1627828" y="3808"/>
                  <a:pt x="1635730" y="7748"/>
                  <a:pt x="1643165" y="12775"/>
                </a:cubicBezTo>
                <a:cubicBezTo>
                  <a:pt x="1650601" y="17801"/>
                  <a:pt x="1651182" y="22530"/>
                  <a:pt x="1644908" y="26961"/>
                </a:cubicBezTo>
                <a:cubicBezTo>
                  <a:pt x="1638634" y="31392"/>
                  <a:pt x="1631869" y="37508"/>
                  <a:pt x="1624613" y="45309"/>
                </a:cubicBezTo>
                <a:cubicBezTo>
                  <a:pt x="1645148" y="45309"/>
                  <a:pt x="1658760" y="43054"/>
                  <a:pt x="1665450" y="38544"/>
                </a:cubicBezTo>
                <a:cubicBezTo>
                  <a:pt x="1672140" y="34034"/>
                  <a:pt x="1678704" y="33485"/>
                  <a:pt x="1685143" y="36898"/>
                </a:cubicBezTo>
                <a:cubicBezTo>
                  <a:pt x="1691581" y="40311"/>
                  <a:pt x="1697278" y="44556"/>
                  <a:pt x="1702233" y="49633"/>
                </a:cubicBezTo>
                <a:cubicBezTo>
                  <a:pt x="1707187" y="54709"/>
                  <a:pt x="1707151" y="58957"/>
                  <a:pt x="1702125" y="62377"/>
                </a:cubicBezTo>
                <a:cubicBezTo>
                  <a:pt x="1697099" y="65798"/>
                  <a:pt x="1682805" y="79059"/>
                  <a:pt x="1659244" y="102161"/>
                </a:cubicBezTo>
                <a:cubicBezTo>
                  <a:pt x="1653354" y="107936"/>
                  <a:pt x="1647447" y="113191"/>
                  <a:pt x="1641522" y="117924"/>
                </a:cubicBezTo>
                <a:lnTo>
                  <a:pt x="1641380" y="118025"/>
                </a:lnTo>
                <a:lnTo>
                  <a:pt x="1644209" y="118304"/>
                </a:lnTo>
                <a:cubicBezTo>
                  <a:pt x="1652870" y="120204"/>
                  <a:pt x="1660768" y="122782"/>
                  <a:pt x="1667902" y="126037"/>
                </a:cubicBezTo>
                <a:cubicBezTo>
                  <a:pt x="1675036" y="129292"/>
                  <a:pt x="1677675" y="132659"/>
                  <a:pt x="1675818" y="136136"/>
                </a:cubicBezTo>
                <a:cubicBezTo>
                  <a:pt x="1673961" y="139614"/>
                  <a:pt x="1672645" y="144421"/>
                  <a:pt x="1671871" y="150559"/>
                </a:cubicBezTo>
                <a:cubicBezTo>
                  <a:pt x="1693123" y="147877"/>
                  <a:pt x="1708607" y="145407"/>
                  <a:pt x="1718322" y="143149"/>
                </a:cubicBezTo>
                <a:cubicBezTo>
                  <a:pt x="1728038" y="140890"/>
                  <a:pt x="1736671" y="144737"/>
                  <a:pt x="1744221" y="154689"/>
                </a:cubicBezTo>
                <a:cubicBezTo>
                  <a:pt x="1751771" y="164641"/>
                  <a:pt x="1750373" y="169391"/>
                  <a:pt x="1740026" y="168940"/>
                </a:cubicBezTo>
                <a:cubicBezTo>
                  <a:pt x="1729680" y="168488"/>
                  <a:pt x="1706961" y="169517"/>
                  <a:pt x="1671871" y="172026"/>
                </a:cubicBezTo>
                <a:cubicBezTo>
                  <a:pt x="1672717" y="214316"/>
                  <a:pt x="1673602" y="240981"/>
                  <a:pt x="1674527" y="252023"/>
                </a:cubicBezTo>
                <a:cubicBezTo>
                  <a:pt x="1675452" y="263065"/>
                  <a:pt x="1674721" y="273354"/>
                  <a:pt x="1672333" y="282890"/>
                </a:cubicBezTo>
                <a:cubicBezTo>
                  <a:pt x="1669946" y="292427"/>
                  <a:pt x="1664166" y="300902"/>
                  <a:pt x="1654996" y="308316"/>
                </a:cubicBezTo>
                <a:cubicBezTo>
                  <a:pt x="1645825" y="315730"/>
                  <a:pt x="1639889" y="315163"/>
                  <a:pt x="1637185" y="306616"/>
                </a:cubicBezTo>
                <a:cubicBezTo>
                  <a:pt x="1634482" y="298070"/>
                  <a:pt x="1626735" y="289046"/>
                  <a:pt x="1613943" y="279546"/>
                </a:cubicBezTo>
                <a:cubicBezTo>
                  <a:pt x="1601152" y="270045"/>
                  <a:pt x="1601277" y="266195"/>
                  <a:pt x="1614320" y="267995"/>
                </a:cubicBezTo>
                <a:cubicBezTo>
                  <a:pt x="1627362" y="269794"/>
                  <a:pt x="1635913" y="270576"/>
                  <a:pt x="1639971" y="270339"/>
                </a:cubicBezTo>
                <a:cubicBezTo>
                  <a:pt x="1644029" y="270103"/>
                  <a:pt x="1646058" y="265747"/>
                  <a:pt x="1646058" y="257272"/>
                </a:cubicBezTo>
                <a:lnTo>
                  <a:pt x="1646058" y="173661"/>
                </a:lnTo>
                <a:cubicBezTo>
                  <a:pt x="1606967" y="179956"/>
                  <a:pt x="1582406" y="184230"/>
                  <a:pt x="1572375" y="186481"/>
                </a:cubicBezTo>
                <a:cubicBezTo>
                  <a:pt x="1562344" y="188733"/>
                  <a:pt x="1552768" y="185108"/>
                  <a:pt x="1543648" y="175608"/>
                </a:cubicBezTo>
                <a:cubicBezTo>
                  <a:pt x="1534527" y="166107"/>
                  <a:pt x="1535345" y="162035"/>
                  <a:pt x="1546100" y="163390"/>
                </a:cubicBezTo>
                <a:cubicBezTo>
                  <a:pt x="1556855" y="164745"/>
                  <a:pt x="1589723" y="161565"/>
                  <a:pt x="1644703" y="153850"/>
                </a:cubicBezTo>
                <a:cubicBezTo>
                  <a:pt x="1643857" y="143697"/>
                  <a:pt x="1641398" y="134760"/>
                  <a:pt x="1637325" y="127037"/>
                </a:cubicBezTo>
                <a:lnTo>
                  <a:pt x="1635486" y="122204"/>
                </a:lnTo>
                <a:lnTo>
                  <a:pt x="1623696" y="130562"/>
                </a:lnTo>
                <a:cubicBezTo>
                  <a:pt x="1611777" y="137946"/>
                  <a:pt x="1599790" y="143245"/>
                  <a:pt x="1587733" y="146461"/>
                </a:cubicBezTo>
                <a:cubicBezTo>
                  <a:pt x="1563620" y="152893"/>
                  <a:pt x="1557425" y="151939"/>
                  <a:pt x="1569148" y="143600"/>
                </a:cubicBezTo>
                <a:cubicBezTo>
                  <a:pt x="1580871" y="135262"/>
                  <a:pt x="1594032" y="125779"/>
                  <a:pt x="1608630" y="115153"/>
                </a:cubicBezTo>
                <a:lnTo>
                  <a:pt x="1616044" y="109124"/>
                </a:lnTo>
                <a:lnTo>
                  <a:pt x="1611172" y="108237"/>
                </a:lnTo>
                <a:cubicBezTo>
                  <a:pt x="1609424" y="107506"/>
                  <a:pt x="1607602" y="106348"/>
                  <a:pt x="1605705" y="104764"/>
                </a:cubicBezTo>
                <a:cubicBezTo>
                  <a:pt x="1598119" y="98425"/>
                  <a:pt x="1592204" y="91248"/>
                  <a:pt x="1587959" y="83232"/>
                </a:cubicBezTo>
                <a:cubicBezTo>
                  <a:pt x="1557400" y="99422"/>
                  <a:pt x="1549373" y="99680"/>
                  <a:pt x="1563878" y="84006"/>
                </a:cubicBezTo>
                <a:cubicBezTo>
                  <a:pt x="1578383" y="68332"/>
                  <a:pt x="1589182" y="54067"/>
                  <a:pt x="1596273" y="41211"/>
                </a:cubicBezTo>
                <a:cubicBezTo>
                  <a:pt x="1603364" y="28355"/>
                  <a:pt x="1606910" y="18486"/>
                  <a:pt x="1606910" y="11602"/>
                </a:cubicBezTo>
                <a:cubicBezTo>
                  <a:pt x="1606910" y="4138"/>
                  <a:pt x="1609263" y="276"/>
                  <a:pt x="1613970" y="15"/>
                </a:cubicBez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rgbClr val="000000"/>
              </a:solidFill>
              <a:effectLst/>
              <a:uLnTx/>
              <a:uFillTx/>
              <a:latin typeface="+mn-lt"/>
              <a:ea typeface="+mn-ea"/>
              <a:cs typeface="+mn-ea"/>
              <a:sym typeface="+mn-lt"/>
            </a:endParaRPr>
          </a:p>
        </p:txBody>
      </p:sp>
      <p:sp>
        <p:nvSpPr>
          <p:cNvPr id="17" name="矩形 16"/>
          <p:cNvSpPr/>
          <p:nvPr/>
        </p:nvSpPr>
        <p:spPr>
          <a:xfrm>
            <a:off x="871812" y="2136262"/>
            <a:ext cx="10087256" cy="2428229"/>
          </a:xfrm>
          <a:prstGeom prst="rect">
            <a:avLst/>
          </a:prstGeom>
        </p:spPr>
        <p:txBody>
          <a:bodyPr wrap="square">
            <a:spAutoFit/>
          </a:bodyPr>
          <a:lstStyle/>
          <a:p>
            <a:pPr marL="0" marR="0" lvl="0" indent="0" algn="l" defTabSz="914400" rtl="0" eaLnBrk="1" fontAlgn="auto" latinLnBrk="1" hangingPunct="1">
              <a:lnSpc>
                <a:spcPct val="15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1.</a:t>
            </a:r>
            <a:r>
              <a:rPr kumimoji="0" lang="zh-CN" altLang="en-US" sz="2600" b="1" i="0" u="none" strike="noStrike" kern="1200" cap="none" spc="0" normalizeH="0" baseline="0" noProof="0" dirty="0">
                <a:ln>
                  <a:noFill/>
                </a:ln>
                <a:solidFill>
                  <a:prstClr val="black"/>
                </a:solidFill>
                <a:effectLst/>
                <a:uLnTx/>
                <a:uFillTx/>
                <a:cs typeface="+mn-ea"/>
                <a:sym typeface="+mn-lt"/>
              </a:rPr>
              <a:t>中央电视台一套新闻联播晚上</a:t>
            </a:r>
            <a:r>
              <a:rPr kumimoji="0" lang="en-US" altLang="zh-CN" sz="2600" b="1" i="0" u="none" strike="noStrike" kern="1200" cap="none" spc="0" normalizeH="0" baseline="0" noProof="0" dirty="0">
                <a:ln>
                  <a:noFill/>
                </a:ln>
                <a:solidFill>
                  <a:prstClr val="black"/>
                </a:solidFill>
                <a:effectLst/>
                <a:uLnTx/>
                <a:uFillTx/>
                <a:cs typeface="+mn-ea"/>
                <a:sym typeface="+mn-lt"/>
              </a:rPr>
              <a:t>7</a:t>
            </a:r>
            <a:r>
              <a:rPr kumimoji="0" lang="zh-CN" altLang="en-US" sz="2600" b="1" i="0" u="none" strike="noStrike" kern="1200" cap="none" spc="0" normalizeH="0" baseline="0" noProof="0" dirty="0">
                <a:ln>
                  <a:noFill/>
                </a:ln>
                <a:solidFill>
                  <a:prstClr val="black"/>
                </a:solidFill>
                <a:effectLst/>
                <a:uLnTx/>
                <a:uFillTx/>
                <a:cs typeface="+mn-ea"/>
                <a:sym typeface="+mn-lt"/>
              </a:rPr>
              <a:t>时开始，也就是（     ）开始。</a:t>
            </a:r>
            <a:endParaRPr kumimoji="0" lang="en-US" altLang="zh-CN" sz="2600" b="1"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auto" latinLnBrk="1" hangingPunct="1">
              <a:lnSpc>
                <a:spcPct val="150000"/>
              </a:lnSpc>
              <a:spcBef>
                <a:spcPts val="0"/>
              </a:spcBef>
              <a:spcAft>
                <a:spcPts val="0"/>
              </a:spcAft>
              <a:buClrTx/>
              <a:buSzTx/>
              <a:buFontTx/>
              <a:buAutoNum type="alphaUcPeriod"/>
              <a:defRPr/>
            </a:pPr>
            <a:r>
              <a:rPr kumimoji="0" lang="en-US" altLang="zh-CN" sz="2600" b="1" i="0" u="none" strike="noStrike" kern="1200" cap="none" spc="0" normalizeH="0" baseline="0" noProof="0" dirty="0">
                <a:ln>
                  <a:noFill/>
                </a:ln>
                <a:solidFill>
                  <a:prstClr val="black"/>
                </a:solidFill>
                <a:effectLst/>
                <a:uLnTx/>
                <a:uFillTx/>
                <a:cs typeface="+mn-ea"/>
                <a:sym typeface="+mn-lt"/>
              </a:rPr>
              <a:t>7:00</a:t>
            </a:r>
            <a:r>
              <a:rPr kumimoji="0" lang="zh-CN" altLang="en-US" sz="2600" b="1" i="0" u="none" strike="noStrike" kern="1200" cap="none" spc="0" normalizeH="0" baseline="0" noProof="0" dirty="0">
                <a:ln>
                  <a:noFill/>
                </a:ln>
                <a:solidFill>
                  <a:prstClr val="black"/>
                </a:solidFill>
                <a:effectLst/>
                <a:uLnTx/>
                <a:uFillTx/>
                <a:cs typeface="+mn-ea"/>
                <a:sym typeface="+mn-lt"/>
              </a:rPr>
              <a:t>    </a:t>
            </a:r>
            <a:r>
              <a:rPr kumimoji="0" lang="en-US" altLang="zh-CN" sz="2600" b="1" i="0" u="none" strike="noStrike" kern="1200" cap="none" spc="0" normalizeH="0" baseline="0" noProof="0" dirty="0">
                <a:ln>
                  <a:noFill/>
                </a:ln>
                <a:solidFill>
                  <a:prstClr val="black"/>
                </a:solidFill>
                <a:effectLst/>
                <a:uLnTx/>
                <a:uFillTx/>
                <a:cs typeface="+mn-ea"/>
                <a:sym typeface="+mn-lt"/>
              </a:rPr>
              <a:t>B.  17:00</a:t>
            </a:r>
            <a:r>
              <a:rPr kumimoji="0" lang="zh-CN" altLang="en-US" sz="2600" b="1" i="0" u="none" strike="noStrike" kern="1200" cap="none" spc="0" normalizeH="0" baseline="0" noProof="0" dirty="0">
                <a:ln>
                  <a:noFill/>
                </a:ln>
                <a:solidFill>
                  <a:prstClr val="black"/>
                </a:solidFill>
                <a:effectLst/>
                <a:uLnTx/>
                <a:uFillTx/>
                <a:cs typeface="+mn-ea"/>
                <a:sym typeface="+mn-lt"/>
              </a:rPr>
              <a:t>    </a:t>
            </a:r>
            <a:r>
              <a:rPr kumimoji="0" lang="en-US" altLang="zh-CN" sz="2600" b="1" i="0" u="none" strike="noStrike" kern="1200" cap="none" spc="0" normalizeH="0" baseline="0" noProof="0" dirty="0">
                <a:ln>
                  <a:noFill/>
                </a:ln>
                <a:solidFill>
                  <a:prstClr val="black"/>
                </a:solidFill>
                <a:effectLst/>
                <a:uLnTx/>
                <a:uFillTx/>
                <a:cs typeface="+mn-ea"/>
                <a:sym typeface="+mn-lt"/>
              </a:rPr>
              <a:t>C  19:00</a:t>
            </a:r>
          </a:p>
          <a:p>
            <a:pPr marL="0" marR="0" lvl="0" indent="0" algn="l" defTabSz="914400" rtl="0" eaLnBrk="1" fontAlgn="auto" latinLnBrk="1" hangingPunct="1">
              <a:lnSpc>
                <a:spcPct val="15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2.20</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30</a:t>
            </a:r>
            <a:r>
              <a:rPr kumimoji="0" lang="zh-CN" altLang="en-US" sz="2600" b="1" i="0" u="none" strike="noStrike" kern="1200" cap="none" spc="0" normalizeH="0" baseline="0" noProof="0" dirty="0">
                <a:ln>
                  <a:noFill/>
                </a:ln>
                <a:solidFill>
                  <a:prstClr val="black"/>
                </a:solidFill>
                <a:effectLst/>
                <a:uLnTx/>
                <a:uFillTx/>
                <a:cs typeface="+mn-ea"/>
                <a:sym typeface="+mn-lt"/>
              </a:rPr>
              <a:t>分电影结束，也就是（     ）结束。</a:t>
            </a:r>
            <a:endParaRPr kumimoji="0" lang="en-US" altLang="zh-CN" sz="2600" b="1"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auto" latinLnBrk="1" hangingPunct="1">
              <a:lnSpc>
                <a:spcPct val="150000"/>
              </a:lnSpc>
              <a:spcBef>
                <a:spcPts val="0"/>
              </a:spcBef>
              <a:spcAft>
                <a:spcPts val="0"/>
              </a:spcAft>
              <a:buClrTx/>
              <a:buSzTx/>
              <a:buFontTx/>
              <a:buAutoNum type="alphaUcPeriod"/>
              <a:defRPr/>
            </a:pPr>
            <a:r>
              <a:rPr kumimoji="0" lang="en-US" altLang="zh-CN" sz="2600" b="1" i="0" u="none" strike="noStrike" kern="1200" cap="none" spc="0" normalizeH="0" baseline="0" noProof="0" dirty="0">
                <a:ln>
                  <a:noFill/>
                </a:ln>
                <a:solidFill>
                  <a:prstClr val="black"/>
                </a:solidFill>
                <a:effectLst/>
                <a:uLnTx/>
                <a:uFillTx/>
                <a:cs typeface="+mn-ea"/>
                <a:sym typeface="+mn-lt"/>
              </a:rPr>
              <a:t>8:30</a:t>
            </a:r>
            <a:r>
              <a:rPr kumimoji="0" lang="zh-CN" altLang="en-US" sz="2600" b="1" i="0" u="none" strike="noStrike" kern="1200" cap="none" spc="0" normalizeH="0" baseline="0" noProof="0" dirty="0">
                <a:ln>
                  <a:noFill/>
                </a:ln>
                <a:solidFill>
                  <a:prstClr val="black"/>
                </a:solidFill>
                <a:effectLst/>
                <a:uLnTx/>
                <a:uFillTx/>
                <a:cs typeface="+mn-ea"/>
                <a:sym typeface="+mn-lt"/>
              </a:rPr>
              <a:t>      </a:t>
            </a:r>
            <a:r>
              <a:rPr kumimoji="0" lang="en-US" altLang="zh-CN" sz="2600" b="1" i="0" u="none" strike="noStrike" kern="1200" cap="none" spc="0" normalizeH="0" baseline="0" noProof="0" dirty="0">
                <a:ln>
                  <a:noFill/>
                </a:ln>
                <a:solidFill>
                  <a:prstClr val="black"/>
                </a:solidFill>
                <a:effectLst/>
                <a:uLnTx/>
                <a:uFillTx/>
                <a:cs typeface="+mn-ea"/>
                <a:sym typeface="+mn-lt"/>
              </a:rPr>
              <a:t>B.  </a:t>
            </a:r>
            <a:r>
              <a:rPr kumimoji="0" lang="zh-CN" altLang="en-US" sz="2600" b="1" i="0" u="none" strike="noStrike" kern="1200" cap="none" spc="0" normalizeH="0" baseline="0" noProof="0" dirty="0">
                <a:ln>
                  <a:noFill/>
                </a:ln>
                <a:solidFill>
                  <a:prstClr val="black"/>
                </a:solidFill>
                <a:effectLst/>
                <a:uLnTx/>
                <a:uFillTx/>
                <a:cs typeface="+mn-ea"/>
                <a:sym typeface="+mn-lt"/>
              </a:rPr>
              <a:t>晚上</a:t>
            </a:r>
            <a:r>
              <a:rPr kumimoji="0" lang="en-US" altLang="zh-CN" sz="2600" b="1" i="0" u="none" strike="noStrike" kern="1200" cap="none" spc="0" normalizeH="0" baseline="0" noProof="0" dirty="0">
                <a:ln>
                  <a:noFill/>
                </a:ln>
                <a:solidFill>
                  <a:prstClr val="black"/>
                </a:solidFill>
                <a:effectLst/>
                <a:uLnTx/>
                <a:uFillTx/>
                <a:cs typeface="+mn-ea"/>
                <a:sym typeface="+mn-lt"/>
              </a:rPr>
              <a:t>8:30</a:t>
            </a:r>
            <a:r>
              <a:rPr kumimoji="0" lang="zh-CN" altLang="en-US" sz="2600" b="1" i="0" u="none" strike="noStrike" kern="1200" cap="none" spc="0" normalizeH="0" baseline="0" noProof="0" dirty="0">
                <a:ln>
                  <a:noFill/>
                </a:ln>
                <a:solidFill>
                  <a:prstClr val="black"/>
                </a:solidFill>
                <a:effectLst/>
                <a:uLnTx/>
                <a:uFillTx/>
                <a:cs typeface="+mn-ea"/>
                <a:sym typeface="+mn-lt"/>
              </a:rPr>
              <a:t>      </a:t>
            </a:r>
            <a:r>
              <a:rPr kumimoji="0" lang="en-US" altLang="zh-CN" sz="2600" b="1" i="0" u="none" strike="noStrike" kern="1200" cap="none" spc="0" normalizeH="0" baseline="0" noProof="0" dirty="0">
                <a:ln>
                  <a:noFill/>
                </a:ln>
                <a:solidFill>
                  <a:prstClr val="black"/>
                </a:solidFill>
                <a:effectLst/>
                <a:uLnTx/>
                <a:uFillTx/>
                <a:cs typeface="+mn-ea"/>
                <a:sym typeface="+mn-lt"/>
              </a:rPr>
              <a:t>C    </a:t>
            </a:r>
            <a:r>
              <a:rPr kumimoji="0" lang="zh-CN" altLang="en-US" sz="2600" b="1" i="0" u="none" strike="noStrike" kern="1200" cap="none" spc="0" normalizeH="0" baseline="0" noProof="0" dirty="0">
                <a:ln>
                  <a:noFill/>
                </a:ln>
                <a:solidFill>
                  <a:prstClr val="black"/>
                </a:solidFill>
                <a:effectLst/>
                <a:uLnTx/>
                <a:uFillTx/>
                <a:cs typeface="+mn-ea"/>
                <a:sym typeface="+mn-lt"/>
              </a:rPr>
              <a:t>早上</a:t>
            </a:r>
            <a:r>
              <a:rPr kumimoji="0" lang="en-US" altLang="zh-CN" sz="2600" b="1" i="0" u="none" strike="noStrike" kern="1200" cap="none" spc="0" normalizeH="0" baseline="0" noProof="0" dirty="0">
                <a:ln>
                  <a:noFill/>
                </a:ln>
                <a:solidFill>
                  <a:prstClr val="black"/>
                </a:solidFill>
                <a:effectLst/>
                <a:uLnTx/>
                <a:uFillTx/>
                <a:cs typeface="+mn-ea"/>
                <a:sym typeface="+mn-lt"/>
              </a:rPr>
              <a:t>8:30</a:t>
            </a:r>
          </a:p>
        </p:txBody>
      </p:sp>
      <p:sp>
        <p:nvSpPr>
          <p:cNvPr id="5" name="矩形 4"/>
          <p:cNvSpPr/>
          <p:nvPr/>
        </p:nvSpPr>
        <p:spPr>
          <a:xfrm>
            <a:off x="5787835" y="3437601"/>
            <a:ext cx="4074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B</a:t>
            </a:r>
            <a:endParaRPr kumimoji="0" lang="zh-CN" altLang="en-US" sz="2400" b="1" i="0" u="none" strike="noStrike" kern="1200" cap="none" spc="0" normalizeH="0" baseline="0" noProof="0" dirty="0">
              <a:ln>
                <a:noFill/>
              </a:ln>
              <a:solidFill>
                <a:srgbClr val="FF0000"/>
              </a:solidFill>
              <a:effectLst/>
              <a:uLnTx/>
              <a:uFillTx/>
              <a:cs typeface="+mn-ea"/>
              <a:sym typeface="+mn-lt"/>
            </a:endParaRPr>
          </a:p>
        </p:txBody>
      </p:sp>
      <p:sp>
        <p:nvSpPr>
          <p:cNvPr id="20" name="矩形 19"/>
          <p:cNvSpPr/>
          <p:nvPr/>
        </p:nvSpPr>
        <p:spPr>
          <a:xfrm>
            <a:off x="8563110" y="2229105"/>
            <a:ext cx="4074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C</a:t>
            </a:r>
            <a:endParaRPr kumimoji="0" lang="zh-CN" altLang="en-US" sz="2400" b="1" i="0" u="none" strike="noStrike" kern="1200" cap="none" spc="0" normalizeH="0" baseline="0" noProof="0" dirty="0">
              <a:ln>
                <a:noFill/>
              </a:ln>
              <a:solidFill>
                <a:srgbClr val="FF0000"/>
              </a:solidFill>
              <a:effectLst/>
              <a:uLnTx/>
              <a:uFillTx/>
              <a:cs typeface="+mn-ea"/>
              <a:sym typeface="+mn-lt"/>
            </a:endParaRPr>
          </a:p>
        </p:txBody>
      </p:sp>
      <p:sp>
        <p:nvSpPr>
          <p:cNvPr id="9" name="文本框 8"/>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0" name="图片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0929" y="4253672"/>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7" grpId="0"/>
      <p:bldP spid="5" grpId="0"/>
      <p:bldP spid="20"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第四部分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课堂小结</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171060" y="1682655"/>
            <a:ext cx="138564" cy="500137"/>
          </a:xfrm>
          <a:prstGeom prst="rect">
            <a:avLst/>
          </a:prstGeom>
          <a:noFill/>
          <a:effectLst>
            <a:softEdge rad="0"/>
          </a:effectLst>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p:txBody>
      </p:sp>
      <p:pic>
        <p:nvPicPr>
          <p:cNvPr id="49" name="Picture 11"/>
          <p:cNvPicPr>
            <a:picLocks noChangeAspect="1"/>
          </p:cNvPicPr>
          <p:nvPr/>
        </p:nvPicPr>
        <p:blipFill>
          <a:blip r:embed="rId3">
            <a:clrChange>
              <a:clrFrom>
                <a:srgbClr val="FFFFFF"/>
              </a:clrFrom>
              <a:clrTo>
                <a:srgbClr val="FFFFFF">
                  <a:alpha val="0"/>
                </a:srgbClr>
              </a:clrTo>
            </a:clrChange>
          </a:blip>
          <a:srcRect t="35024" r="-1201"/>
          <a:stretch>
            <a:fillRect/>
          </a:stretch>
        </p:blipFill>
        <p:spPr>
          <a:xfrm>
            <a:off x="1363705" y="2521273"/>
            <a:ext cx="9043670" cy="1268730"/>
          </a:xfrm>
          <a:prstGeom prst="rect">
            <a:avLst/>
          </a:prstGeom>
          <a:noFill/>
          <a:ln w="12700">
            <a:noFill/>
          </a:ln>
        </p:spPr>
      </p:pic>
      <p:pic>
        <p:nvPicPr>
          <p:cNvPr id="50" name="Picture 16"/>
          <p:cNvPicPr>
            <a:picLocks noChangeAspect="1"/>
          </p:cNvPicPr>
          <p:nvPr/>
        </p:nvPicPr>
        <p:blipFill>
          <a:blip r:embed="rId4"/>
          <a:stretch>
            <a:fillRect/>
          </a:stretch>
        </p:blipFill>
        <p:spPr>
          <a:xfrm>
            <a:off x="1757407" y="3933831"/>
            <a:ext cx="1884363" cy="1809750"/>
          </a:xfrm>
          <a:prstGeom prst="rect">
            <a:avLst/>
          </a:prstGeom>
          <a:noFill/>
          <a:ln w="12700">
            <a:noFill/>
          </a:ln>
        </p:spPr>
      </p:pic>
      <p:cxnSp>
        <p:nvCxnSpPr>
          <p:cNvPr id="51" name="直接连接符 50"/>
          <p:cNvCxnSpPr/>
          <p:nvPr/>
        </p:nvCxnSpPr>
        <p:spPr>
          <a:xfrm flipV="1">
            <a:off x="2059032" y="3315023"/>
            <a:ext cx="3844925" cy="12700"/>
          </a:xfrm>
          <a:prstGeom prst="line">
            <a:avLst/>
          </a:prstGeom>
          <a:ln w="19050">
            <a:solidFill>
              <a:srgbClr val="FF5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2817857" y="3359475"/>
            <a:ext cx="854075" cy="841375"/>
          </a:xfrm>
          <a:prstGeom prst="straightConnector1">
            <a:avLst/>
          </a:prstGeom>
          <a:ln w="25400">
            <a:solidFill>
              <a:srgbClr val="FF505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1992355" y="4148143"/>
            <a:ext cx="1416050" cy="1373188"/>
          </a:xfrm>
          <a:prstGeom prst="ellipse">
            <a:avLst/>
          </a:prstGeom>
          <a:noFill/>
          <a:ln w="57150">
            <a:solidFill>
              <a:srgbClr val="FF5050"/>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1">
              <a:ln>
                <a:noFill/>
              </a:ln>
              <a:solidFill>
                <a:prstClr val="black"/>
              </a:solidFill>
              <a:effectLst/>
              <a:uLnTx/>
              <a:uFillTx/>
              <a:cs typeface="+mn-ea"/>
              <a:sym typeface="+mn-lt"/>
            </a:endParaRPr>
          </a:p>
        </p:txBody>
      </p:sp>
      <p:sp>
        <p:nvSpPr>
          <p:cNvPr id="54" name="椭圆 53"/>
          <p:cNvSpPr/>
          <p:nvPr/>
        </p:nvSpPr>
        <p:spPr>
          <a:xfrm>
            <a:off x="1747880" y="3933833"/>
            <a:ext cx="1905000" cy="1801813"/>
          </a:xfrm>
          <a:prstGeom prst="ellipse">
            <a:avLst/>
          </a:prstGeom>
          <a:noFill/>
          <a:ln w="57150">
            <a:solidFill>
              <a:srgbClr val="0099FF"/>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1">
              <a:ln>
                <a:noFill/>
              </a:ln>
              <a:solidFill>
                <a:prstClr val="black"/>
              </a:solidFill>
              <a:effectLst/>
              <a:uLnTx/>
              <a:uFillTx/>
              <a:cs typeface="+mn-ea"/>
              <a:sym typeface="+mn-lt"/>
            </a:endParaRPr>
          </a:p>
        </p:txBody>
      </p:sp>
      <p:cxnSp>
        <p:nvCxnSpPr>
          <p:cNvPr id="55" name="直接连接符 54"/>
          <p:cNvCxnSpPr/>
          <p:nvPr/>
        </p:nvCxnSpPr>
        <p:spPr>
          <a:xfrm flipV="1">
            <a:off x="5910307" y="3303913"/>
            <a:ext cx="3844925" cy="11113"/>
          </a:xfrm>
          <a:prstGeom prst="line">
            <a:avLst/>
          </a:prstGeom>
          <a:ln w="19050">
            <a:solidFill>
              <a:srgbClr val="0099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3497305" y="3327723"/>
            <a:ext cx="3632200" cy="1028700"/>
          </a:xfrm>
          <a:prstGeom prst="straightConnector1">
            <a:avLst/>
          </a:prstGeom>
          <a:ln w="25400">
            <a:solidFill>
              <a:srgbClr val="0099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3"/>
          <p:cNvSpPr/>
          <p:nvPr/>
        </p:nvSpPr>
        <p:spPr>
          <a:xfrm>
            <a:off x="3685902" y="4456120"/>
            <a:ext cx="3306445" cy="829945"/>
          </a:xfrm>
          <a:prstGeom prst="rect">
            <a:avLst/>
          </a:prstGeom>
          <a:solidFill>
            <a:srgbClr val="FFFFFF">
              <a:alpha val="59999"/>
            </a:srgbClr>
          </a:solid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经过一天，钟面上</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的时针转了（  ）圈。</a:t>
            </a:r>
          </a:p>
        </p:txBody>
      </p:sp>
      <p:sp>
        <p:nvSpPr>
          <p:cNvPr id="60" name="Text Box 14"/>
          <p:cNvSpPr txBox="1"/>
          <p:nvPr/>
        </p:nvSpPr>
        <p:spPr>
          <a:xfrm>
            <a:off x="5491525" y="4825690"/>
            <a:ext cx="522287" cy="460375"/>
          </a:xfrm>
          <a:prstGeom prst="rect">
            <a:avLst/>
          </a:prstGeom>
          <a:noFill/>
          <a:ln w="12700">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2</a:t>
            </a:r>
          </a:p>
        </p:txBody>
      </p:sp>
      <p:sp>
        <p:nvSpPr>
          <p:cNvPr id="39" name="圆角矩形 38"/>
          <p:cNvSpPr/>
          <p:nvPr/>
        </p:nvSpPr>
        <p:spPr>
          <a:xfrm>
            <a:off x="6777715" y="4474533"/>
            <a:ext cx="3486150" cy="8724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从</a:t>
            </a:r>
            <a:r>
              <a:rPr kumimoji="0" lang="en-US" altLang="zh-CN" sz="2400" b="1" i="0" u="none" strike="noStrike" kern="1200" cap="none" spc="0" normalizeH="0" baseline="0" noProof="0" dirty="0">
                <a:ln>
                  <a:noFill/>
                </a:ln>
                <a:solidFill>
                  <a:prstClr val="black"/>
                </a:solidFill>
                <a:effectLst/>
                <a:uLnTx/>
                <a:uFillTx/>
                <a:cs typeface="+mn-ea"/>
                <a:sym typeface="+mn-lt"/>
              </a:rPr>
              <a:t>0</a:t>
            </a:r>
            <a:r>
              <a:rPr kumimoji="0" lang="zh-CN" altLang="en-US" sz="2400" b="1" i="0" u="none" strike="noStrike" kern="1200" cap="none" spc="0" normalizeH="0" baseline="0" noProof="0" dirty="0">
                <a:ln>
                  <a:noFill/>
                </a:ln>
                <a:solidFill>
                  <a:prstClr val="black"/>
                </a:solidFill>
                <a:effectLst/>
                <a:uLnTx/>
                <a:uFillTx/>
                <a:cs typeface="+mn-ea"/>
                <a:sym typeface="+mn-lt"/>
              </a:rPr>
              <a:t>时到</a:t>
            </a:r>
            <a:r>
              <a:rPr kumimoji="0" lang="en-US" altLang="zh-CN" sz="2400" b="1" i="0" u="none" strike="noStrike" kern="1200" cap="none" spc="0" normalizeH="0" baseline="0" noProof="0" dirty="0">
                <a:ln>
                  <a:noFill/>
                </a:ln>
                <a:solidFill>
                  <a:prstClr val="black"/>
                </a:solidFill>
                <a:effectLst/>
                <a:uLnTx/>
                <a:uFillTx/>
                <a:cs typeface="+mn-ea"/>
                <a:sym typeface="+mn-lt"/>
              </a:rPr>
              <a:t>24</a:t>
            </a:r>
            <a:r>
              <a:rPr kumimoji="0" lang="zh-CN" altLang="en-US" sz="2400" b="1" i="0" u="none" strike="noStrike" kern="1200" cap="none" spc="0" normalizeH="0" baseline="0" noProof="0" dirty="0">
                <a:ln>
                  <a:noFill/>
                </a:ln>
                <a:solidFill>
                  <a:prstClr val="black"/>
                </a:solidFill>
                <a:effectLst/>
                <a:uLnTx/>
                <a:uFillTx/>
                <a:cs typeface="+mn-ea"/>
                <a:sym typeface="+mn-lt"/>
              </a:rPr>
              <a:t>时的计时法，</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通常叫做</a:t>
            </a:r>
            <a:r>
              <a:rPr kumimoji="0" lang="en-US" altLang="zh-CN" sz="2400" b="1" i="0" u="none" strike="noStrike" kern="1200" cap="none" spc="0" normalizeH="0" baseline="0" noProof="0" dirty="0">
                <a:ln>
                  <a:noFill/>
                </a:ln>
                <a:solidFill>
                  <a:srgbClr val="0000FF"/>
                </a:solidFill>
                <a:effectLst/>
                <a:uLnTx/>
                <a:uFillTx/>
                <a:cs typeface="+mn-ea"/>
                <a:sym typeface="+mn-lt"/>
              </a:rPr>
              <a:t>24</a:t>
            </a:r>
            <a:r>
              <a:rPr kumimoji="0" lang="zh-CN" altLang="en-US" sz="2400" b="1" i="0" u="none" strike="noStrike" kern="1200" cap="none" spc="0" normalizeH="0" baseline="0" noProof="0" dirty="0">
                <a:ln>
                  <a:noFill/>
                </a:ln>
                <a:solidFill>
                  <a:srgbClr val="0000FF"/>
                </a:solidFill>
                <a:effectLst/>
                <a:uLnTx/>
                <a:uFillTx/>
                <a:cs typeface="+mn-ea"/>
                <a:sym typeface="+mn-lt"/>
              </a:rPr>
              <a:t>时计时法</a:t>
            </a:r>
            <a:r>
              <a:rPr kumimoji="0" lang="zh-CN" altLang="en-US" sz="2400" b="1" i="0" u="none" strike="noStrike" kern="1200" cap="none" spc="0" normalizeH="0" baseline="0" noProof="0" dirty="0">
                <a:ln>
                  <a:noFill/>
                </a:ln>
                <a:solidFill>
                  <a:prstClr val="black"/>
                </a:solidFill>
                <a:effectLst/>
                <a:uLnTx/>
                <a:uFillTx/>
                <a:cs typeface="+mn-ea"/>
                <a:sym typeface="+mn-lt"/>
              </a:rPr>
              <a:t>。</a:t>
            </a:r>
          </a:p>
        </p:txBody>
      </p:sp>
      <p:sp>
        <p:nvSpPr>
          <p:cNvPr id="16" name="任意多边形: 形状 15"/>
          <p:cNvSpPr/>
          <p:nvPr/>
        </p:nvSpPr>
        <p:spPr>
          <a:xfrm>
            <a:off x="4937626" y="1955199"/>
            <a:ext cx="1763703" cy="310454"/>
          </a:xfrm>
          <a:custGeom>
            <a:avLst/>
            <a:gdLst/>
            <a:ahLst/>
            <a:cxnLst/>
            <a:rect l="l" t="t" r="r" b="b"/>
            <a:pathLst>
              <a:path w="1763703" h="310454">
                <a:moveTo>
                  <a:pt x="1228093" y="153831"/>
                </a:moveTo>
                <a:cubicBezTo>
                  <a:pt x="1230575" y="153377"/>
                  <a:pt x="1233793" y="153446"/>
                  <a:pt x="1237750" y="154040"/>
                </a:cubicBezTo>
                <a:cubicBezTo>
                  <a:pt x="1253574" y="156413"/>
                  <a:pt x="1263723" y="161364"/>
                  <a:pt x="1268197" y="168893"/>
                </a:cubicBezTo>
                <a:cubicBezTo>
                  <a:pt x="1272672" y="176421"/>
                  <a:pt x="1273718" y="184262"/>
                  <a:pt x="1271338" y="192414"/>
                </a:cubicBezTo>
                <a:cubicBezTo>
                  <a:pt x="1268957" y="200567"/>
                  <a:pt x="1262848" y="201542"/>
                  <a:pt x="1253011" y="195340"/>
                </a:cubicBezTo>
                <a:cubicBezTo>
                  <a:pt x="1243174" y="189137"/>
                  <a:pt x="1234061" y="181376"/>
                  <a:pt x="1225672" y="172055"/>
                </a:cubicBezTo>
                <a:cubicBezTo>
                  <a:pt x="1219842" y="161267"/>
                  <a:pt x="1220649" y="155193"/>
                  <a:pt x="1228093" y="153831"/>
                </a:cubicBezTo>
                <a:close/>
                <a:moveTo>
                  <a:pt x="513718" y="153831"/>
                </a:moveTo>
                <a:cubicBezTo>
                  <a:pt x="516200" y="153377"/>
                  <a:pt x="519418" y="153446"/>
                  <a:pt x="523375" y="154040"/>
                </a:cubicBezTo>
                <a:cubicBezTo>
                  <a:pt x="539199" y="156413"/>
                  <a:pt x="549348" y="161364"/>
                  <a:pt x="553822" y="168893"/>
                </a:cubicBezTo>
                <a:cubicBezTo>
                  <a:pt x="558297" y="176421"/>
                  <a:pt x="559343" y="184262"/>
                  <a:pt x="556963" y="192414"/>
                </a:cubicBezTo>
                <a:cubicBezTo>
                  <a:pt x="554582" y="200567"/>
                  <a:pt x="548474" y="201542"/>
                  <a:pt x="538636" y="195340"/>
                </a:cubicBezTo>
                <a:cubicBezTo>
                  <a:pt x="528799" y="189137"/>
                  <a:pt x="519686" y="181376"/>
                  <a:pt x="511296" y="172055"/>
                </a:cubicBezTo>
                <a:cubicBezTo>
                  <a:pt x="505467" y="161267"/>
                  <a:pt x="506275" y="155193"/>
                  <a:pt x="513718" y="153831"/>
                </a:cubicBezTo>
                <a:close/>
                <a:moveTo>
                  <a:pt x="1540909" y="147552"/>
                </a:moveTo>
                <a:cubicBezTo>
                  <a:pt x="1543474" y="148264"/>
                  <a:pt x="1539335" y="161077"/>
                  <a:pt x="1528490" y="185993"/>
                </a:cubicBezTo>
                <a:cubicBezTo>
                  <a:pt x="1516057" y="214401"/>
                  <a:pt x="1508499" y="236310"/>
                  <a:pt x="1505818" y="251718"/>
                </a:cubicBezTo>
                <a:cubicBezTo>
                  <a:pt x="1503136" y="267127"/>
                  <a:pt x="1497583" y="270909"/>
                  <a:pt x="1489158" y="263065"/>
                </a:cubicBezTo>
                <a:cubicBezTo>
                  <a:pt x="1480733" y="255221"/>
                  <a:pt x="1474872" y="246430"/>
                  <a:pt x="1471573" y="236693"/>
                </a:cubicBezTo>
                <a:cubicBezTo>
                  <a:pt x="1468275" y="226956"/>
                  <a:pt x="1469523" y="221077"/>
                  <a:pt x="1475316" y="219055"/>
                </a:cubicBezTo>
                <a:cubicBezTo>
                  <a:pt x="1481110" y="217033"/>
                  <a:pt x="1487269" y="212100"/>
                  <a:pt x="1493794" y="204256"/>
                </a:cubicBezTo>
                <a:cubicBezTo>
                  <a:pt x="1500318" y="196412"/>
                  <a:pt x="1512070" y="181440"/>
                  <a:pt x="1529049" y="159342"/>
                </a:cubicBezTo>
                <a:cubicBezTo>
                  <a:pt x="1535416" y="151055"/>
                  <a:pt x="1539369" y="147125"/>
                  <a:pt x="1540909" y="147552"/>
                </a:cubicBezTo>
                <a:close/>
                <a:moveTo>
                  <a:pt x="1479729" y="100084"/>
                </a:moveTo>
                <a:cubicBezTo>
                  <a:pt x="1482136" y="100215"/>
                  <a:pt x="1485046" y="100701"/>
                  <a:pt x="1488459" y="101544"/>
                </a:cubicBezTo>
                <a:cubicBezTo>
                  <a:pt x="1502111" y="104914"/>
                  <a:pt x="1510909" y="110148"/>
                  <a:pt x="1514852" y="117246"/>
                </a:cubicBezTo>
                <a:cubicBezTo>
                  <a:pt x="1518796" y="124345"/>
                  <a:pt x="1518706" y="131687"/>
                  <a:pt x="1514583" y="139273"/>
                </a:cubicBezTo>
                <a:cubicBezTo>
                  <a:pt x="1510460" y="146859"/>
                  <a:pt x="1500584" y="144271"/>
                  <a:pt x="1484953" y="131508"/>
                </a:cubicBezTo>
                <a:cubicBezTo>
                  <a:pt x="1478528" y="124194"/>
                  <a:pt x="1474094" y="116529"/>
                  <a:pt x="1471649" y="108513"/>
                </a:cubicBezTo>
                <a:cubicBezTo>
                  <a:pt x="1469815" y="102501"/>
                  <a:pt x="1472508" y="99691"/>
                  <a:pt x="1479729" y="100084"/>
                </a:cubicBezTo>
                <a:close/>
                <a:moveTo>
                  <a:pt x="812402" y="95825"/>
                </a:moveTo>
                <a:cubicBezTo>
                  <a:pt x="815802" y="95465"/>
                  <a:pt x="820138" y="96231"/>
                  <a:pt x="825408" y="98124"/>
                </a:cubicBezTo>
                <a:cubicBezTo>
                  <a:pt x="839733" y="102784"/>
                  <a:pt x="844337" y="107907"/>
                  <a:pt x="839217" y="113493"/>
                </a:cubicBezTo>
                <a:cubicBezTo>
                  <a:pt x="834098" y="119078"/>
                  <a:pt x="830477" y="125474"/>
                  <a:pt x="828355" y="132680"/>
                </a:cubicBezTo>
                <a:cubicBezTo>
                  <a:pt x="826232" y="139886"/>
                  <a:pt x="822963" y="163816"/>
                  <a:pt x="818546" y="204471"/>
                </a:cubicBezTo>
                <a:cubicBezTo>
                  <a:pt x="830147" y="197817"/>
                  <a:pt x="841820" y="191880"/>
                  <a:pt x="853565" y="186660"/>
                </a:cubicBezTo>
                <a:cubicBezTo>
                  <a:pt x="865309" y="181440"/>
                  <a:pt x="868708" y="181329"/>
                  <a:pt x="863760" y="186327"/>
                </a:cubicBezTo>
                <a:cubicBezTo>
                  <a:pt x="858813" y="191324"/>
                  <a:pt x="849435" y="200785"/>
                  <a:pt x="835625" y="214710"/>
                </a:cubicBezTo>
                <a:cubicBezTo>
                  <a:pt x="821815" y="228634"/>
                  <a:pt x="811397" y="240561"/>
                  <a:pt x="804371" y="250492"/>
                </a:cubicBezTo>
                <a:cubicBezTo>
                  <a:pt x="797344" y="260423"/>
                  <a:pt x="790500" y="259483"/>
                  <a:pt x="783839" y="247674"/>
                </a:cubicBezTo>
                <a:cubicBezTo>
                  <a:pt x="777178" y="235865"/>
                  <a:pt x="776368" y="227566"/>
                  <a:pt x="781408" y="222776"/>
                </a:cubicBezTo>
                <a:cubicBezTo>
                  <a:pt x="786449" y="217986"/>
                  <a:pt x="790496" y="210791"/>
                  <a:pt x="793551" y="201190"/>
                </a:cubicBezTo>
                <a:cubicBezTo>
                  <a:pt x="796605" y="191590"/>
                  <a:pt x="798810" y="179375"/>
                  <a:pt x="800165" y="164548"/>
                </a:cubicBezTo>
                <a:cubicBezTo>
                  <a:pt x="801520" y="149720"/>
                  <a:pt x="802420" y="139646"/>
                  <a:pt x="802865" y="134326"/>
                </a:cubicBezTo>
                <a:cubicBezTo>
                  <a:pt x="803309" y="129005"/>
                  <a:pt x="799968" y="127661"/>
                  <a:pt x="792841" y="130292"/>
                </a:cubicBezTo>
                <a:cubicBezTo>
                  <a:pt x="785714" y="132924"/>
                  <a:pt x="778748" y="135849"/>
                  <a:pt x="771944" y="139069"/>
                </a:cubicBezTo>
                <a:cubicBezTo>
                  <a:pt x="765139" y="142288"/>
                  <a:pt x="756783" y="140754"/>
                  <a:pt x="746873" y="134465"/>
                </a:cubicBezTo>
                <a:cubicBezTo>
                  <a:pt x="736964" y="128177"/>
                  <a:pt x="737448" y="124126"/>
                  <a:pt x="748325" y="122312"/>
                </a:cubicBezTo>
                <a:cubicBezTo>
                  <a:pt x="759202" y="120498"/>
                  <a:pt x="770603" y="117680"/>
                  <a:pt x="782527" y="113859"/>
                </a:cubicBezTo>
                <a:cubicBezTo>
                  <a:pt x="794451" y="110037"/>
                  <a:pt x="801943" y="105513"/>
                  <a:pt x="805005" y="100286"/>
                </a:cubicBezTo>
                <a:cubicBezTo>
                  <a:pt x="806536" y="97672"/>
                  <a:pt x="809002" y="96185"/>
                  <a:pt x="812402" y="95825"/>
                </a:cubicBezTo>
                <a:close/>
                <a:moveTo>
                  <a:pt x="278159" y="91262"/>
                </a:moveTo>
                <a:lnTo>
                  <a:pt x="210832" y="191005"/>
                </a:lnTo>
                <a:lnTo>
                  <a:pt x="278159" y="191005"/>
                </a:lnTo>
                <a:close/>
                <a:moveTo>
                  <a:pt x="1160673" y="70889"/>
                </a:moveTo>
                <a:cubicBezTo>
                  <a:pt x="1155127" y="71529"/>
                  <a:pt x="1147309" y="73480"/>
                  <a:pt x="1137221" y="76742"/>
                </a:cubicBezTo>
                <a:lnTo>
                  <a:pt x="1137221" y="136993"/>
                </a:lnTo>
                <a:cubicBezTo>
                  <a:pt x="1139515" y="135444"/>
                  <a:pt x="1144664" y="133483"/>
                  <a:pt x="1152666" y="131110"/>
                </a:cubicBezTo>
                <a:cubicBezTo>
                  <a:pt x="1160667" y="128737"/>
                  <a:pt x="1166618" y="130676"/>
                  <a:pt x="1170519" y="136928"/>
                </a:cubicBezTo>
                <a:cubicBezTo>
                  <a:pt x="1174420" y="143181"/>
                  <a:pt x="1171738" y="147705"/>
                  <a:pt x="1162474" y="150501"/>
                </a:cubicBezTo>
                <a:cubicBezTo>
                  <a:pt x="1153210" y="153298"/>
                  <a:pt x="1144348" y="154696"/>
                  <a:pt x="1135887" y="154696"/>
                </a:cubicBezTo>
                <a:lnTo>
                  <a:pt x="1135887" y="219334"/>
                </a:lnTo>
                <a:cubicBezTo>
                  <a:pt x="1148091" y="217542"/>
                  <a:pt x="1159183" y="216646"/>
                  <a:pt x="1169164" y="216646"/>
                </a:cubicBezTo>
                <a:cubicBezTo>
                  <a:pt x="1172061" y="210135"/>
                  <a:pt x="1173509" y="199358"/>
                  <a:pt x="1173509" y="184316"/>
                </a:cubicBezTo>
                <a:lnTo>
                  <a:pt x="1173509" y="119527"/>
                </a:lnTo>
                <a:cubicBezTo>
                  <a:pt x="1173509" y="92409"/>
                  <a:pt x="1172505" y="76868"/>
                  <a:pt x="1170498" y="72903"/>
                </a:cubicBezTo>
                <a:cubicBezTo>
                  <a:pt x="1169494" y="70920"/>
                  <a:pt x="1166219" y="70249"/>
                  <a:pt x="1160673" y="70889"/>
                </a:cubicBezTo>
                <a:close/>
                <a:moveTo>
                  <a:pt x="446298" y="70889"/>
                </a:moveTo>
                <a:cubicBezTo>
                  <a:pt x="440752" y="71529"/>
                  <a:pt x="432934" y="73480"/>
                  <a:pt x="422846" y="76742"/>
                </a:cubicBezTo>
                <a:lnTo>
                  <a:pt x="422846" y="136993"/>
                </a:lnTo>
                <a:cubicBezTo>
                  <a:pt x="425141" y="135444"/>
                  <a:pt x="430289" y="133483"/>
                  <a:pt x="438291" y="131110"/>
                </a:cubicBezTo>
                <a:cubicBezTo>
                  <a:pt x="446292" y="128737"/>
                  <a:pt x="452244" y="130676"/>
                  <a:pt x="456144" y="136928"/>
                </a:cubicBezTo>
                <a:cubicBezTo>
                  <a:pt x="460045" y="143181"/>
                  <a:pt x="457363" y="147705"/>
                  <a:pt x="448099" y="150501"/>
                </a:cubicBezTo>
                <a:cubicBezTo>
                  <a:pt x="438835" y="153298"/>
                  <a:pt x="429973" y="154696"/>
                  <a:pt x="421512" y="154696"/>
                </a:cubicBezTo>
                <a:lnTo>
                  <a:pt x="421512" y="219334"/>
                </a:lnTo>
                <a:cubicBezTo>
                  <a:pt x="433716" y="217542"/>
                  <a:pt x="444808" y="216646"/>
                  <a:pt x="454789" y="216646"/>
                </a:cubicBezTo>
                <a:cubicBezTo>
                  <a:pt x="457686" y="210135"/>
                  <a:pt x="459134" y="199358"/>
                  <a:pt x="459134" y="184316"/>
                </a:cubicBezTo>
                <a:lnTo>
                  <a:pt x="459134" y="119527"/>
                </a:lnTo>
                <a:cubicBezTo>
                  <a:pt x="459134" y="92409"/>
                  <a:pt x="458130" y="76868"/>
                  <a:pt x="456123" y="72903"/>
                </a:cubicBezTo>
                <a:cubicBezTo>
                  <a:pt x="455119" y="70920"/>
                  <a:pt x="451844" y="70249"/>
                  <a:pt x="446298" y="70889"/>
                </a:cubicBezTo>
                <a:close/>
                <a:moveTo>
                  <a:pt x="1177523" y="48709"/>
                </a:moveTo>
                <a:cubicBezTo>
                  <a:pt x="1181752" y="49426"/>
                  <a:pt x="1187082" y="51310"/>
                  <a:pt x="1193514" y="54361"/>
                </a:cubicBezTo>
                <a:cubicBezTo>
                  <a:pt x="1206377" y="60463"/>
                  <a:pt x="1211166" y="65977"/>
                  <a:pt x="1207883" y="70902"/>
                </a:cubicBezTo>
                <a:cubicBezTo>
                  <a:pt x="1204599" y="75828"/>
                  <a:pt x="1201670" y="82579"/>
                  <a:pt x="1199096" y="91154"/>
                </a:cubicBezTo>
                <a:cubicBezTo>
                  <a:pt x="1196521" y="99730"/>
                  <a:pt x="1195908" y="123803"/>
                  <a:pt x="1197256" y="163375"/>
                </a:cubicBezTo>
                <a:cubicBezTo>
                  <a:pt x="1198604" y="202947"/>
                  <a:pt x="1197163" y="229616"/>
                  <a:pt x="1192933" y="243383"/>
                </a:cubicBezTo>
                <a:cubicBezTo>
                  <a:pt x="1188702" y="257150"/>
                  <a:pt x="1184225" y="262588"/>
                  <a:pt x="1179500" y="259698"/>
                </a:cubicBezTo>
                <a:cubicBezTo>
                  <a:pt x="1174775" y="256809"/>
                  <a:pt x="1171186" y="248352"/>
                  <a:pt x="1168734" y="234327"/>
                </a:cubicBezTo>
                <a:cubicBezTo>
                  <a:pt x="1158825" y="235216"/>
                  <a:pt x="1147761" y="236808"/>
                  <a:pt x="1135543" y="239102"/>
                </a:cubicBezTo>
                <a:cubicBezTo>
                  <a:pt x="1133091" y="259322"/>
                  <a:pt x="1127559" y="263007"/>
                  <a:pt x="1118948" y="250159"/>
                </a:cubicBezTo>
                <a:cubicBezTo>
                  <a:pt x="1110337" y="237310"/>
                  <a:pt x="1107379" y="225780"/>
                  <a:pt x="1110075" y="215570"/>
                </a:cubicBezTo>
                <a:cubicBezTo>
                  <a:pt x="1112771" y="205360"/>
                  <a:pt x="1114345" y="181128"/>
                  <a:pt x="1114797" y="142876"/>
                </a:cubicBezTo>
                <a:cubicBezTo>
                  <a:pt x="1115248" y="104623"/>
                  <a:pt x="1113000" y="79682"/>
                  <a:pt x="1108053" y="68052"/>
                </a:cubicBezTo>
                <a:cubicBezTo>
                  <a:pt x="1103106" y="56422"/>
                  <a:pt x="1104798" y="51955"/>
                  <a:pt x="1113129" y="54651"/>
                </a:cubicBezTo>
                <a:cubicBezTo>
                  <a:pt x="1121461" y="57347"/>
                  <a:pt x="1131700" y="58064"/>
                  <a:pt x="1143846" y="56802"/>
                </a:cubicBezTo>
                <a:cubicBezTo>
                  <a:pt x="1155992" y="55540"/>
                  <a:pt x="1164091" y="53293"/>
                  <a:pt x="1168142" y="50059"/>
                </a:cubicBezTo>
                <a:cubicBezTo>
                  <a:pt x="1170168" y="48442"/>
                  <a:pt x="1173295" y="47992"/>
                  <a:pt x="1177523" y="48709"/>
                </a:cubicBezTo>
                <a:close/>
                <a:moveTo>
                  <a:pt x="463148" y="48709"/>
                </a:moveTo>
                <a:cubicBezTo>
                  <a:pt x="467377" y="49426"/>
                  <a:pt x="472707" y="51310"/>
                  <a:pt x="479139" y="54361"/>
                </a:cubicBezTo>
                <a:cubicBezTo>
                  <a:pt x="492002" y="60463"/>
                  <a:pt x="496791" y="65977"/>
                  <a:pt x="493508" y="70902"/>
                </a:cubicBezTo>
                <a:cubicBezTo>
                  <a:pt x="490224" y="75828"/>
                  <a:pt x="487295" y="82579"/>
                  <a:pt x="484721" y="91154"/>
                </a:cubicBezTo>
                <a:cubicBezTo>
                  <a:pt x="482146" y="99730"/>
                  <a:pt x="481533" y="123803"/>
                  <a:pt x="482881" y="163375"/>
                </a:cubicBezTo>
                <a:cubicBezTo>
                  <a:pt x="484229" y="202947"/>
                  <a:pt x="482788" y="229616"/>
                  <a:pt x="478558" y="243383"/>
                </a:cubicBezTo>
                <a:cubicBezTo>
                  <a:pt x="474327" y="257150"/>
                  <a:pt x="469850" y="262588"/>
                  <a:pt x="465125" y="259698"/>
                </a:cubicBezTo>
                <a:cubicBezTo>
                  <a:pt x="460400" y="256809"/>
                  <a:pt x="456811" y="248352"/>
                  <a:pt x="454359" y="234327"/>
                </a:cubicBezTo>
                <a:cubicBezTo>
                  <a:pt x="444450" y="235216"/>
                  <a:pt x="433386" y="236808"/>
                  <a:pt x="421168" y="239102"/>
                </a:cubicBezTo>
                <a:cubicBezTo>
                  <a:pt x="418716" y="259322"/>
                  <a:pt x="413184" y="263007"/>
                  <a:pt x="404573" y="250159"/>
                </a:cubicBezTo>
                <a:cubicBezTo>
                  <a:pt x="395962" y="237310"/>
                  <a:pt x="393004" y="225780"/>
                  <a:pt x="395700" y="215570"/>
                </a:cubicBezTo>
                <a:cubicBezTo>
                  <a:pt x="398396" y="205360"/>
                  <a:pt x="399970" y="181128"/>
                  <a:pt x="400422" y="142876"/>
                </a:cubicBezTo>
                <a:cubicBezTo>
                  <a:pt x="400873" y="104623"/>
                  <a:pt x="398626" y="79682"/>
                  <a:pt x="393678" y="68052"/>
                </a:cubicBezTo>
                <a:cubicBezTo>
                  <a:pt x="388731" y="56422"/>
                  <a:pt x="390423" y="51955"/>
                  <a:pt x="398755" y="54651"/>
                </a:cubicBezTo>
                <a:cubicBezTo>
                  <a:pt x="407086" y="57347"/>
                  <a:pt x="417325" y="58064"/>
                  <a:pt x="429471" y="56802"/>
                </a:cubicBezTo>
                <a:cubicBezTo>
                  <a:pt x="441617" y="55540"/>
                  <a:pt x="449716" y="53293"/>
                  <a:pt x="453767" y="50059"/>
                </a:cubicBezTo>
                <a:cubicBezTo>
                  <a:pt x="455793" y="48442"/>
                  <a:pt x="458920" y="47992"/>
                  <a:pt x="463148" y="48709"/>
                </a:cubicBezTo>
                <a:close/>
                <a:moveTo>
                  <a:pt x="1520359" y="37196"/>
                </a:moveTo>
                <a:cubicBezTo>
                  <a:pt x="1530081" y="38149"/>
                  <a:pt x="1538879" y="42089"/>
                  <a:pt x="1546752" y="49016"/>
                </a:cubicBezTo>
                <a:cubicBezTo>
                  <a:pt x="1554625" y="55942"/>
                  <a:pt x="1557690" y="65163"/>
                  <a:pt x="1555948" y="76678"/>
                </a:cubicBezTo>
                <a:cubicBezTo>
                  <a:pt x="1554205" y="88193"/>
                  <a:pt x="1545425" y="87634"/>
                  <a:pt x="1529608" y="75000"/>
                </a:cubicBezTo>
                <a:cubicBezTo>
                  <a:pt x="1520473" y="67687"/>
                  <a:pt x="1514218" y="59319"/>
                  <a:pt x="1510840" y="49898"/>
                </a:cubicBezTo>
                <a:cubicBezTo>
                  <a:pt x="1507463" y="40476"/>
                  <a:pt x="1510636" y="36242"/>
                  <a:pt x="1520359" y="37196"/>
                </a:cubicBezTo>
                <a:close/>
                <a:moveTo>
                  <a:pt x="285107" y="33077"/>
                </a:moveTo>
                <a:lnTo>
                  <a:pt x="312059" y="33077"/>
                </a:lnTo>
                <a:lnTo>
                  <a:pt x="312059" y="191005"/>
                </a:lnTo>
                <a:lnTo>
                  <a:pt x="344454" y="191005"/>
                </a:lnTo>
                <a:lnTo>
                  <a:pt x="344454" y="220840"/>
                </a:lnTo>
                <a:lnTo>
                  <a:pt x="312059" y="220840"/>
                </a:lnTo>
                <a:lnTo>
                  <a:pt x="312059" y="272121"/>
                </a:lnTo>
                <a:lnTo>
                  <a:pt x="278159" y="272121"/>
                </a:lnTo>
                <a:lnTo>
                  <a:pt x="278159" y="220840"/>
                </a:lnTo>
                <a:lnTo>
                  <a:pt x="174221" y="220840"/>
                </a:lnTo>
                <a:lnTo>
                  <a:pt x="174221" y="193242"/>
                </a:lnTo>
                <a:close/>
                <a:moveTo>
                  <a:pt x="84574" y="30433"/>
                </a:moveTo>
                <a:cubicBezTo>
                  <a:pt x="88958" y="30442"/>
                  <a:pt x="93097" y="30926"/>
                  <a:pt x="96990" y="31883"/>
                </a:cubicBezTo>
                <a:cubicBezTo>
                  <a:pt x="104777" y="33797"/>
                  <a:pt x="112768" y="37407"/>
                  <a:pt x="120964" y="42713"/>
                </a:cubicBezTo>
                <a:cubicBezTo>
                  <a:pt x="129159" y="48019"/>
                  <a:pt x="135820" y="55802"/>
                  <a:pt x="140947" y="66063"/>
                </a:cubicBezTo>
                <a:cubicBezTo>
                  <a:pt x="146073" y="76323"/>
                  <a:pt x="147938" y="88706"/>
                  <a:pt x="146539" y="103211"/>
                </a:cubicBezTo>
                <a:cubicBezTo>
                  <a:pt x="145141" y="117716"/>
                  <a:pt x="138011" y="134842"/>
                  <a:pt x="125147" y="154588"/>
                </a:cubicBezTo>
                <a:cubicBezTo>
                  <a:pt x="112284" y="174335"/>
                  <a:pt x="88171" y="203123"/>
                  <a:pt x="52808" y="240952"/>
                </a:cubicBezTo>
                <a:lnTo>
                  <a:pt x="149992" y="240952"/>
                </a:lnTo>
                <a:lnTo>
                  <a:pt x="149992" y="272121"/>
                </a:lnTo>
                <a:lnTo>
                  <a:pt x="5400" y="272121"/>
                </a:lnTo>
                <a:lnTo>
                  <a:pt x="5400" y="262420"/>
                </a:lnTo>
                <a:cubicBezTo>
                  <a:pt x="6332" y="248452"/>
                  <a:pt x="12745" y="235976"/>
                  <a:pt x="24640" y="224992"/>
                </a:cubicBezTo>
                <a:cubicBezTo>
                  <a:pt x="36536" y="214007"/>
                  <a:pt x="51421" y="197125"/>
                  <a:pt x="69296" y="174346"/>
                </a:cubicBezTo>
                <a:cubicBezTo>
                  <a:pt x="87171" y="151566"/>
                  <a:pt x="98761" y="134024"/>
                  <a:pt x="104067" y="121721"/>
                </a:cubicBezTo>
                <a:cubicBezTo>
                  <a:pt x="109373" y="109417"/>
                  <a:pt x="111392" y="99145"/>
                  <a:pt x="110122" y="90907"/>
                </a:cubicBezTo>
                <a:cubicBezTo>
                  <a:pt x="108853" y="82669"/>
                  <a:pt x="105046" y="75943"/>
                  <a:pt x="98701" y="70730"/>
                </a:cubicBezTo>
                <a:cubicBezTo>
                  <a:pt x="92355" y="65518"/>
                  <a:pt x="84927" y="63345"/>
                  <a:pt x="76416" y="64213"/>
                </a:cubicBezTo>
                <a:cubicBezTo>
                  <a:pt x="67905" y="65080"/>
                  <a:pt x="59706" y="68418"/>
                  <a:pt x="51819" y="74226"/>
                </a:cubicBezTo>
                <a:cubicBezTo>
                  <a:pt x="43932" y="80034"/>
                  <a:pt x="37486" y="89763"/>
                  <a:pt x="32481" y="103415"/>
                </a:cubicBezTo>
                <a:lnTo>
                  <a:pt x="0" y="98597"/>
                </a:lnTo>
                <a:cubicBezTo>
                  <a:pt x="7371" y="74893"/>
                  <a:pt x="16972" y="58072"/>
                  <a:pt x="28803" y="48134"/>
                </a:cubicBezTo>
                <a:cubicBezTo>
                  <a:pt x="40633" y="38196"/>
                  <a:pt x="54594" y="32761"/>
                  <a:pt x="70683" y="31829"/>
                </a:cubicBezTo>
                <a:cubicBezTo>
                  <a:pt x="75559" y="30890"/>
                  <a:pt x="80189" y="30425"/>
                  <a:pt x="84574" y="30433"/>
                </a:cubicBezTo>
                <a:close/>
                <a:moveTo>
                  <a:pt x="806813" y="12072"/>
                </a:moveTo>
                <a:cubicBezTo>
                  <a:pt x="810684" y="11925"/>
                  <a:pt x="815577" y="12194"/>
                  <a:pt x="821493" y="12878"/>
                </a:cubicBezTo>
                <a:cubicBezTo>
                  <a:pt x="833539" y="13897"/>
                  <a:pt x="842358" y="16976"/>
                  <a:pt x="847950" y="22117"/>
                </a:cubicBezTo>
                <a:cubicBezTo>
                  <a:pt x="853543" y="27258"/>
                  <a:pt x="855217" y="34668"/>
                  <a:pt x="852973" y="44348"/>
                </a:cubicBezTo>
                <a:cubicBezTo>
                  <a:pt x="850729" y="54028"/>
                  <a:pt x="843530" y="55802"/>
                  <a:pt x="831377" y="49672"/>
                </a:cubicBezTo>
                <a:cubicBezTo>
                  <a:pt x="819223" y="43541"/>
                  <a:pt x="808622" y="35192"/>
                  <a:pt x="799574" y="24623"/>
                </a:cubicBezTo>
                <a:cubicBezTo>
                  <a:pt x="792787" y="16696"/>
                  <a:pt x="795200" y="12513"/>
                  <a:pt x="806813" y="12072"/>
                </a:cubicBezTo>
                <a:close/>
                <a:moveTo>
                  <a:pt x="1284378" y="4708"/>
                </a:moveTo>
                <a:cubicBezTo>
                  <a:pt x="1285694" y="4333"/>
                  <a:pt x="1287492" y="4382"/>
                  <a:pt x="1289772" y="4855"/>
                </a:cubicBezTo>
                <a:cubicBezTo>
                  <a:pt x="1298893" y="6748"/>
                  <a:pt x="1307694" y="9487"/>
                  <a:pt x="1316176" y="13072"/>
                </a:cubicBezTo>
                <a:cubicBezTo>
                  <a:pt x="1324658" y="16657"/>
                  <a:pt x="1327319" y="23071"/>
                  <a:pt x="1324157" y="32313"/>
                </a:cubicBezTo>
                <a:cubicBezTo>
                  <a:pt x="1320995" y="41555"/>
                  <a:pt x="1319829" y="62947"/>
                  <a:pt x="1320661" y="96489"/>
                </a:cubicBezTo>
                <a:cubicBezTo>
                  <a:pt x="1335388" y="95672"/>
                  <a:pt x="1348542" y="93893"/>
                  <a:pt x="1360122" y="91154"/>
                </a:cubicBezTo>
                <a:cubicBezTo>
                  <a:pt x="1371701" y="88415"/>
                  <a:pt x="1382216" y="92248"/>
                  <a:pt x="1391667" y="102652"/>
                </a:cubicBezTo>
                <a:cubicBezTo>
                  <a:pt x="1401117" y="113055"/>
                  <a:pt x="1397765" y="118032"/>
                  <a:pt x="1381611" y="117580"/>
                </a:cubicBezTo>
                <a:cubicBezTo>
                  <a:pt x="1365456" y="117128"/>
                  <a:pt x="1345183" y="118128"/>
                  <a:pt x="1320790" y="120581"/>
                </a:cubicBezTo>
                <a:cubicBezTo>
                  <a:pt x="1320790" y="153879"/>
                  <a:pt x="1321690" y="187166"/>
                  <a:pt x="1323490" y="220442"/>
                </a:cubicBezTo>
                <a:cubicBezTo>
                  <a:pt x="1325289" y="253719"/>
                  <a:pt x="1321324" y="278075"/>
                  <a:pt x="1311594" y="293513"/>
                </a:cubicBezTo>
                <a:cubicBezTo>
                  <a:pt x="1301865" y="308950"/>
                  <a:pt x="1294515" y="310983"/>
                  <a:pt x="1289546" y="299611"/>
                </a:cubicBezTo>
                <a:cubicBezTo>
                  <a:pt x="1284578" y="288239"/>
                  <a:pt x="1277045" y="276516"/>
                  <a:pt x="1266950" y="264442"/>
                </a:cubicBezTo>
                <a:cubicBezTo>
                  <a:pt x="1256854" y="252367"/>
                  <a:pt x="1255431" y="247495"/>
                  <a:pt x="1262680" y="249825"/>
                </a:cubicBezTo>
                <a:cubicBezTo>
                  <a:pt x="1269929" y="252156"/>
                  <a:pt x="1276454" y="254403"/>
                  <a:pt x="1282254" y="256569"/>
                </a:cubicBezTo>
                <a:cubicBezTo>
                  <a:pt x="1288055" y="258734"/>
                  <a:pt x="1291633" y="257963"/>
                  <a:pt x="1292988" y="254256"/>
                </a:cubicBezTo>
                <a:cubicBezTo>
                  <a:pt x="1294343" y="250549"/>
                  <a:pt x="1295239" y="242691"/>
                  <a:pt x="1295677" y="230681"/>
                </a:cubicBezTo>
                <a:cubicBezTo>
                  <a:pt x="1296114" y="218671"/>
                  <a:pt x="1296333" y="182545"/>
                  <a:pt x="1296333" y="122301"/>
                </a:cubicBezTo>
                <a:cubicBezTo>
                  <a:pt x="1264741" y="127708"/>
                  <a:pt x="1244292" y="131311"/>
                  <a:pt x="1234986" y="133110"/>
                </a:cubicBezTo>
                <a:cubicBezTo>
                  <a:pt x="1225679" y="134910"/>
                  <a:pt x="1216479" y="131056"/>
                  <a:pt x="1207388" y="121548"/>
                </a:cubicBezTo>
                <a:cubicBezTo>
                  <a:pt x="1198296" y="112041"/>
                  <a:pt x="1198475" y="107746"/>
                  <a:pt x="1207926" y="108664"/>
                </a:cubicBezTo>
                <a:cubicBezTo>
                  <a:pt x="1217376" y="109582"/>
                  <a:pt x="1229579" y="109381"/>
                  <a:pt x="1244536" y="108062"/>
                </a:cubicBezTo>
                <a:cubicBezTo>
                  <a:pt x="1259493" y="106742"/>
                  <a:pt x="1276314" y="104864"/>
                  <a:pt x="1294999" y="102426"/>
                </a:cubicBezTo>
                <a:cubicBezTo>
                  <a:pt x="1294999" y="58860"/>
                  <a:pt x="1291848" y="31234"/>
                  <a:pt x="1285546" y="19547"/>
                </a:cubicBezTo>
                <a:cubicBezTo>
                  <a:pt x="1280819" y="10781"/>
                  <a:pt x="1280429" y="5835"/>
                  <a:pt x="1284378" y="4708"/>
                </a:cubicBezTo>
                <a:close/>
                <a:moveTo>
                  <a:pt x="570003" y="4708"/>
                </a:moveTo>
                <a:cubicBezTo>
                  <a:pt x="571319" y="4333"/>
                  <a:pt x="573117" y="4382"/>
                  <a:pt x="575397" y="4855"/>
                </a:cubicBezTo>
                <a:cubicBezTo>
                  <a:pt x="584518" y="6748"/>
                  <a:pt x="593319" y="9487"/>
                  <a:pt x="601801" y="13072"/>
                </a:cubicBezTo>
                <a:cubicBezTo>
                  <a:pt x="610283" y="16657"/>
                  <a:pt x="612943" y="23071"/>
                  <a:pt x="609782" y="32313"/>
                </a:cubicBezTo>
                <a:cubicBezTo>
                  <a:pt x="606619" y="41555"/>
                  <a:pt x="605454" y="62947"/>
                  <a:pt x="606286" y="96489"/>
                </a:cubicBezTo>
                <a:cubicBezTo>
                  <a:pt x="621013" y="95672"/>
                  <a:pt x="634167" y="93893"/>
                  <a:pt x="645747" y="91154"/>
                </a:cubicBezTo>
                <a:cubicBezTo>
                  <a:pt x="657326" y="88415"/>
                  <a:pt x="667841" y="92248"/>
                  <a:pt x="677292" y="102652"/>
                </a:cubicBezTo>
                <a:cubicBezTo>
                  <a:pt x="686742" y="113055"/>
                  <a:pt x="683390" y="118032"/>
                  <a:pt x="667236" y="117580"/>
                </a:cubicBezTo>
                <a:cubicBezTo>
                  <a:pt x="651081" y="117128"/>
                  <a:pt x="630808" y="118128"/>
                  <a:pt x="606415" y="120581"/>
                </a:cubicBezTo>
                <a:cubicBezTo>
                  <a:pt x="606415" y="153879"/>
                  <a:pt x="607315" y="187166"/>
                  <a:pt x="609115" y="220442"/>
                </a:cubicBezTo>
                <a:cubicBezTo>
                  <a:pt x="610914" y="253719"/>
                  <a:pt x="606949" y="278075"/>
                  <a:pt x="597219" y="293513"/>
                </a:cubicBezTo>
                <a:cubicBezTo>
                  <a:pt x="587490" y="308950"/>
                  <a:pt x="580140" y="310983"/>
                  <a:pt x="575171" y="299611"/>
                </a:cubicBezTo>
                <a:cubicBezTo>
                  <a:pt x="570202" y="288239"/>
                  <a:pt x="562670" y="276516"/>
                  <a:pt x="552575" y="264442"/>
                </a:cubicBezTo>
                <a:cubicBezTo>
                  <a:pt x="542479" y="252367"/>
                  <a:pt x="541056" y="247495"/>
                  <a:pt x="548305" y="249825"/>
                </a:cubicBezTo>
                <a:cubicBezTo>
                  <a:pt x="555554" y="252156"/>
                  <a:pt x="562079" y="254403"/>
                  <a:pt x="567879" y="256569"/>
                </a:cubicBezTo>
                <a:cubicBezTo>
                  <a:pt x="573680" y="258734"/>
                  <a:pt x="577258" y="257963"/>
                  <a:pt x="578613" y="254256"/>
                </a:cubicBezTo>
                <a:cubicBezTo>
                  <a:pt x="579968" y="250549"/>
                  <a:pt x="580864" y="242691"/>
                  <a:pt x="581302" y="230681"/>
                </a:cubicBezTo>
                <a:cubicBezTo>
                  <a:pt x="581739" y="218671"/>
                  <a:pt x="581958" y="182545"/>
                  <a:pt x="581958" y="122301"/>
                </a:cubicBezTo>
                <a:cubicBezTo>
                  <a:pt x="550366" y="127708"/>
                  <a:pt x="529917" y="131311"/>
                  <a:pt x="520610" y="133110"/>
                </a:cubicBezTo>
                <a:cubicBezTo>
                  <a:pt x="511304" y="134910"/>
                  <a:pt x="502104" y="131056"/>
                  <a:pt x="493013" y="121548"/>
                </a:cubicBezTo>
                <a:cubicBezTo>
                  <a:pt x="483921" y="112041"/>
                  <a:pt x="484100" y="107746"/>
                  <a:pt x="493551" y="108664"/>
                </a:cubicBezTo>
                <a:cubicBezTo>
                  <a:pt x="503001" y="109582"/>
                  <a:pt x="515204" y="109381"/>
                  <a:pt x="530161" y="108062"/>
                </a:cubicBezTo>
                <a:cubicBezTo>
                  <a:pt x="545118" y="106742"/>
                  <a:pt x="561939" y="104864"/>
                  <a:pt x="580624" y="102426"/>
                </a:cubicBezTo>
                <a:cubicBezTo>
                  <a:pt x="580624" y="58860"/>
                  <a:pt x="577473" y="31234"/>
                  <a:pt x="571170" y="19547"/>
                </a:cubicBezTo>
                <a:cubicBezTo>
                  <a:pt x="566444" y="10781"/>
                  <a:pt x="566054" y="5835"/>
                  <a:pt x="570003" y="4708"/>
                </a:cubicBezTo>
                <a:close/>
                <a:moveTo>
                  <a:pt x="1615926" y="1791"/>
                </a:moveTo>
                <a:cubicBezTo>
                  <a:pt x="1617570" y="1559"/>
                  <a:pt x="1619658" y="1680"/>
                  <a:pt x="1622189" y="2155"/>
                </a:cubicBezTo>
                <a:cubicBezTo>
                  <a:pt x="1632313" y="4056"/>
                  <a:pt x="1641336" y="7838"/>
                  <a:pt x="1649259" y="13502"/>
                </a:cubicBezTo>
                <a:cubicBezTo>
                  <a:pt x="1657182" y="19167"/>
                  <a:pt x="1659104" y="25422"/>
                  <a:pt x="1655024" y="32270"/>
                </a:cubicBezTo>
                <a:cubicBezTo>
                  <a:pt x="1650944" y="39117"/>
                  <a:pt x="1648489" y="56480"/>
                  <a:pt x="1647657" y="84357"/>
                </a:cubicBezTo>
                <a:cubicBezTo>
                  <a:pt x="1656490" y="82708"/>
                  <a:pt x="1665381" y="80496"/>
                  <a:pt x="1674330" y="77721"/>
                </a:cubicBezTo>
                <a:cubicBezTo>
                  <a:pt x="1683278" y="74946"/>
                  <a:pt x="1691194" y="76789"/>
                  <a:pt x="1698077" y="83249"/>
                </a:cubicBezTo>
                <a:cubicBezTo>
                  <a:pt x="1704960" y="89710"/>
                  <a:pt x="1701999" y="95353"/>
                  <a:pt x="1689193" y="100178"/>
                </a:cubicBezTo>
                <a:cubicBezTo>
                  <a:pt x="1676387" y="105003"/>
                  <a:pt x="1662485" y="108599"/>
                  <a:pt x="1647485" y="110965"/>
                </a:cubicBezTo>
                <a:lnTo>
                  <a:pt x="1646302" y="150480"/>
                </a:lnTo>
                <a:cubicBezTo>
                  <a:pt x="1679972" y="146034"/>
                  <a:pt x="1702601" y="142675"/>
                  <a:pt x="1714188" y="140402"/>
                </a:cubicBezTo>
                <a:cubicBezTo>
                  <a:pt x="1725775" y="138129"/>
                  <a:pt x="1735867" y="138470"/>
                  <a:pt x="1744464" y="141424"/>
                </a:cubicBezTo>
                <a:cubicBezTo>
                  <a:pt x="1753061" y="144378"/>
                  <a:pt x="1759098" y="149580"/>
                  <a:pt x="1762576" y="157030"/>
                </a:cubicBezTo>
                <a:cubicBezTo>
                  <a:pt x="1766053" y="164479"/>
                  <a:pt x="1761489" y="167978"/>
                  <a:pt x="1748884" y="167527"/>
                </a:cubicBezTo>
                <a:cubicBezTo>
                  <a:pt x="1736279" y="167075"/>
                  <a:pt x="1720806" y="167523"/>
                  <a:pt x="1702465" y="168871"/>
                </a:cubicBezTo>
                <a:cubicBezTo>
                  <a:pt x="1684124" y="170219"/>
                  <a:pt x="1659552" y="172413"/>
                  <a:pt x="1628749" y="175453"/>
                </a:cubicBezTo>
                <a:cubicBezTo>
                  <a:pt x="1638658" y="183742"/>
                  <a:pt x="1641566" y="189629"/>
                  <a:pt x="1637472" y="193113"/>
                </a:cubicBezTo>
                <a:cubicBezTo>
                  <a:pt x="1633378" y="196598"/>
                  <a:pt x="1628082" y="202022"/>
                  <a:pt x="1621586" y="209386"/>
                </a:cubicBezTo>
                <a:cubicBezTo>
                  <a:pt x="1615090" y="216750"/>
                  <a:pt x="1609938" y="222048"/>
                  <a:pt x="1606131" y="225282"/>
                </a:cubicBezTo>
                <a:cubicBezTo>
                  <a:pt x="1602324" y="228516"/>
                  <a:pt x="1602507" y="229925"/>
                  <a:pt x="1606680" y="229509"/>
                </a:cubicBezTo>
                <a:cubicBezTo>
                  <a:pt x="1610853" y="229093"/>
                  <a:pt x="1633453" y="226813"/>
                  <a:pt x="1674480" y="222668"/>
                </a:cubicBezTo>
                <a:cubicBezTo>
                  <a:pt x="1669088" y="214767"/>
                  <a:pt x="1664367" y="206385"/>
                  <a:pt x="1660316" y="197523"/>
                </a:cubicBezTo>
                <a:cubicBezTo>
                  <a:pt x="1656265" y="188661"/>
                  <a:pt x="1658509" y="185689"/>
                  <a:pt x="1667048" y="188607"/>
                </a:cubicBezTo>
                <a:cubicBezTo>
                  <a:pt x="1675588" y="191525"/>
                  <a:pt x="1684059" y="196720"/>
                  <a:pt x="1692463" y="204191"/>
                </a:cubicBezTo>
                <a:cubicBezTo>
                  <a:pt x="1700866" y="211662"/>
                  <a:pt x="1708323" y="220539"/>
                  <a:pt x="1714834" y="230821"/>
                </a:cubicBezTo>
                <a:cubicBezTo>
                  <a:pt x="1721344" y="241103"/>
                  <a:pt x="1722900" y="252134"/>
                  <a:pt x="1719501" y="263915"/>
                </a:cubicBezTo>
                <a:cubicBezTo>
                  <a:pt x="1716103" y="275695"/>
                  <a:pt x="1710807" y="278402"/>
                  <a:pt x="1703616" y="272035"/>
                </a:cubicBezTo>
                <a:cubicBezTo>
                  <a:pt x="1696424" y="265668"/>
                  <a:pt x="1688699" y="254454"/>
                  <a:pt x="1680439" y="238393"/>
                </a:cubicBezTo>
                <a:cubicBezTo>
                  <a:pt x="1636543" y="246466"/>
                  <a:pt x="1607583" y="252916"/>
                  <a:pt x="1593558" y="257741"/>
                </a:cubicBezTo>
                <a:cubicBezTo>
                  <a:pt x="1579534" y="262567"/>
                  <a:pt x="1567918" y="267521"/>
                  <a:pt x="1558712" y="272605"/>
                </a:cubicBezTo>
                <a:cubicBezTo>
                  <a:pt x="1549505" y="277688"/>
                  <a:pt x="1544902" y="273454"/>
                  <a:pt x="1544902" y="259903"/>
                </a:cubicBezTo>
                <a:cubicBezTo>
                  <a:pt x="1544902" y="247097"/>
                  <a:pt x="1548570" y="239472"/>
                  <a:pt x="1555905" y="237027"/>
                </a:cubicBezTo>
                <a:cubicBezTo>
                  <a:pt x="1563240" y="234582"/>
                  <a:pt x="1569212" y="231681"/>
                  <a:pt x="1573823" y="228326"/>
                </a:cubicBezTo>
                <a:cubicBezTo>
                  <a:pt x="1578433" y="224970"/>
                  <a:pt x="1584897" y="218255"/>
                  <a:pt x="1593214" y="208181"/>
                </a:cubicBezTo>
                <a:cubicBezTo>
                  <a:pt x="1601532" y="198107"/>
                  <a:pt x="1606579" y="187929"/>
                  <a:pt x="1608357" y="177647"/>
                </a:cubicBezTo>
                <a:cubicBezTo>
                  <a:pt x="1592038" y="181161"/>
                  <a:pt x="1579512" y="184065"/>
                  <a:pt x="1570779" y="186359"/>
                </a:cubicBezTo>
                <a:cubicBezTo>
                  <a:pt x="1562046" y="188654"/>
                  <a:pt x="1553076" y="185728"/>
                  <a:pt x="1543870" y="177583"/>
                </a:cubicBezTo>
                <a:cubicBezTo>
                  <a:pt x="1534663" y="169438"/>
                  <a:pt x="1536836" y="165365"/>
                  <a:pt x="1550387" y="165365"/>
                </a:cubicBezTo>
                <a:cubicBezTo>
                  <a:pt x="1561759" y="165365"/>
                  <a:pt x="1585126" y="161572"/>
                  <a:pt x="1620489" y="153986"/>
                </a:cubicBezTo>
                <a:lnTo>
                  <a:pt x="1620489" y="115547"/>
                </a:lnTo>
                <a:cubicBezTo>
                  <a:pt x="1608472" y="117354"/>
                  <a:pt x="1597595" y="115690"/>
                  <a:pt x="1587858" y="110557"/>
                </a:cubicBezTo>
                <a:cubicBezTo>
                  <a:pt x="1578121" y="105423"/>
                  <a:pt x="1578257" y="101598"/>
                  <a:pt x="1588267" y="99081"/>
                </a:cubicBezTo>
                <a:cubicBezTo>
                  <a:pt x="1598276" y="96564"/>
                  <a:pt x="1609017" y="93779"/>
                  <a:pt x="1620489" y="90724"/>
                </a:cubicBezTo>
                <a:cubicBezTo>
                  <a:pt x="1620489" y="75853"/>
                  <a:pt x="1620274" y="61606"/>
                  <a:pt x="1619844" y="47983"/>
                </a:cubicBezTo>
                <a:cubicBezTo>
                  <a:pt x="1619414" y="34360"/>
                  <a:pt x="1617166" y="22841"/>
                  <a:pt x="1613101" y="13427"/>
                </a:cubicBezTo>
                <a:cubicBezTo>
                  <a:pt x="1610051" y="6366"/>
                  <a:pt x="1610993" y="2488"/>
                  <a:pt x="1615926" y="1791"/>
                </a:cubicBezTo>
                <a:close/>
                <a:moveTo>
                  <a:pt x="921889" y="34"/>
                </a:moveTo>
                <a:cubicBezTo>
                  <a:pt x="923517" y="-104"/>
                  <a:pt x="925604" y="184"/>
                  <a:pt x="928152" y="897"/>
                </a:cubicBezTo>
                <a:cubicBezTo>
                  <a:pt x="938340" y="3751"/>
                  <a:pt x="947590" y="7727"/>
                  <a:pt x="955900" y="12825"/>
                </a:cubicBezTo>
                <a:cubicBezTo>
                  <a:pt x="964210" y="17923"/>
                  <a:pt x="965884" y="24587"/>
                  <a:pt x="960923" y="32818"/>
                </a:cubicBezTo>
                <a:cubicBezTo>
                  <a:pt x="955961" y="41050"/>
                  <a:pt x="953903" y="67228"/>
                  <a:pt x="954749" y="111353"/>
                </a:cubicBezTo>
                <a:cubicBezTo>
                  <a:pt x="974868" y="108728"/>
                  <a:pt x="989223" y="106273"/>
                  <a:pt x="997813" y="103985"/>
                </a:cubicBezTo>
                <a:cubicBezTo>
                  <a:pt x="1006403" y="101698"/>
                  <a:pt x="1015792" y="103516"/>
                  <a:pt x="1025980" y="109438"/>
                </a:cubicBezTo>
                <a:cubicBezTo>
                  <a:pt x="1036169" y="115361"/>
                  <a:pt x="1036417" y="119878"/>
                  <a:pt x="1026723" y="122990"/>
                </a:cubicBezTo>
                <a:cubicBezTo>
                  <a:pt x="1017029" y="126101"/>
                  <a:pt x="993080" y="129357"/>
                  <a:pt x="954878" y="132755"/>
                </a:cubicBezTo>
                <a:cubicBezTo>
                  <a:pt x="954878" y="184638"/>
                  <a:pt x="954398" y="227085"/>
                  <a:pt x="953437" y="260096"/>
                </a:cubicBezTo>
                <a:cubicBezTo>
                  <a:pt x="952476" y="293108"/>
                  <a:pt x="947948" y="309889"/>
                  <a:pt x="939853" y="310441"/>
                </a:cubicBezTo>
                <a:cubicBezTo>
                  <a:pt x="931758" y="310993"/>
                  <a:pt x="927711" y="294599"/>
                  <a:pt x="927711" y="261258"/>
                </a:cubicBezTo>
                <a:lnTo>
                  <a:pt x="927711" y="135810"/>
                </a:lnTo>
                <a:cubicBezTo>
                  <a:pt x="907993" y="140184"/>
                  <a:pt x="893040" y="143525"/>
                  <a:pt x="882851" y="145834"/>
                </a:cubicBezTo>
                <a:cubicBezTo>
                  <a:pt x="872662" y="148142"/>
                  <a:pt x="862746" y="145317"/>
                  <a:pt x="853102" y="137359"/>
                </a:cubicBezTo>
                <a:cubicBezTo>
                  <a:pt x="843458" y="129400"/>
                  <a:pt x="843759" y="125112"/>
                  <a:pt x="854006" y="124495"/>
                </a:cubicBezTo>
                <a:cubicBezTo>
                  <a:pt x="864252" y="123879"/>
                  <a:pt x="874222" y="123126"/>
                  <a:pt x="883916" y="122237"/>
                </a:cubicBezTo>
                <a:cubicBezTo>
                  <a:pt x="893610" y="121348"/>
                  <a:pt x="908208" y="119276"/>
                  <a:pt x="927711" y="116020"/>
                </a:cubicBezTo>
                <a:cubicBezTo>
                  <a:pt x="927711" y="84285"/>
                  <a:pt x="927496" y="61836"/>
                  <a:pt x="927065" y="48672"/>
                </a:cubicBezTo>
                <a:cubicBezTo>
                  <a:pt x="926635" y="35507"/>
                  <a:pt x="924161" y="23540"/>
                  <a:pt x="919644" y="12771"/>
                </a:cubicBezTo>
                <a:cubicBezTo>
                  <a:pt x="916256" y="4694"/>
                  <a:pt x="917005" y="448"/>
                  <a:pt x="921889" y="34"/>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p:txBody>
      </p:sp>
      <p:grpSp>
        <p:nvGrpSpPr>
          <p:cNvPr id="17" name="组合 16"/>
          <p:cNvGrpSpPr/>
          <p:nvPr/>
        </p:nvGrpSpPr>
        <p:grpSpPr>
          <a:xfrm>
            <a:off x="1175257" y="981499"/>
            <a:ext cx="11047494" cy="5876501"/>
            <a:chOff x="1516344" y="1196751"/>
            <a:chExt cx="11047494" cy="5876501"/>
          </a:xfrm>
        </p:grpSpPr>
        <p:grpSp>
          <p:nvGrpSpPr>
            <p:cNvPr id="18" name="组合 17"/>
            <p:cNvGrpSpPr/>
            <p:nvPr/>
          </p:nvGrpSpPr>
          <p:grpSpPr>
            <a:xfrm>
              <a:off x="1516344" y="1196751"/>
              <a:ext cx="11047494" cy="5876501"/>
              <a:chOff x="1516344" y="1280656"/>
              <a:chExt cx="11047494" cy="5876501"/>
            </a:xfrm>
          </p:grpSpPr>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t="39596" b="37904"/>
              <a:stretch>
                <a:fillRect/>
              </a:stretch>
            </p:blipFill>
            <p:spPr>
              <a:xfrm>
                <a:off x="5042837" y="1280656"/>
                <a:ext cx="2166271" cy="921041"/>
              </a:xfrm>
              <a:prstGeom prst="rect">
                <a:avLst/>
              </a:prstGeom>
            </p:spPr>
          </p:pic>
          <p:sp>
            <p:nvSpPr>
              <p:cNvPr id="21" name="矩形: 圆角 20"/>
              <p:cNvSpPr/>
              <p:nvPr/>
            </p:nvSpPr>
            <p:spPr>
              <a:xfrm>
                <a:off x="1516344" y="2056006"/>
                <a:ext cx="9145016" cy="4265209"/>
              </a:xfrm>
              <a:prstGeom prst="roundRect">
                <a:avLst/>
              </a:prstGeom>
              <a:noFill/>
              <a:ln w="57150">
                <a:solidFill>
                  <a:srgbClr val="F1604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8853" y="4802382"/>
                <a:ext cx="2294985" cy="2354775"/>
              </a:xfrm>
              <a:prstGeom prst="rect">
                <a:avLst/>
              </a:prstGeom>
            </p:spPr>
          </p:pic>
        </p:grpSp>
        <p:sp>
          <p:nvSpPr>
            <p:cNvPr id="19" name="Rectangle 5"/>
            <p:cNvSpPr>
              <a:spLocks noChangeArrowheads="1"/>
            </p:cNvSpPr>
            <p:nvPr/>
          </p:nvSpPr>
          <p:spPr bwMode="auto">
            <a:xfrm>
              <a:off x="5403726" y="1384162"/>
              <a:ext cx="1613262" cy="500137"/>
            </a:xfrm>
            <a:prstGeom prst="rect">
              <a:avLst/>
            </a:prstGeom>
            <a:noFill/>
            <a:effectLst>
              <a:softEdge rad="0"/>
            </a:effectLst>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gradFill flip="none" rotWithShape="1">
                    <a:gsLst>
                      <a:gs pos="9000">
                        <a:srgbClr val="0194A3"/>
                      </a:gs>
                      <a:gs pos="42000">
                        <a:srgbClr val="FF9A05"/>
                      </a:gs>
                      <a:gs pos="67000">
                        <a:srgbClr val="71B96F"/>
                      </a:gs>
                      <a:gs pos="92000">
                        <a:srgbClr val="D3443C"/>
                      </a:gs>
                    </a:gsLst>
                    <a:path path="circle">
                      <a:fillToRect l="100000" t="100000"/>
                    </a:path>
                    <a:tileRect r="-100000" b="-100000"/>
                  </a:gradFill>
                  <a:effectLst/>
                  <a:uLnTx/>
                  <a:uFillTx/>
                  <a:cs typeface="+mn-ea"/>
                  <a:sym typeface="+mn-lt"/>
                </a:rPr>
                <a:t>课堂小结</a:t>
              </a:r>
            </a:p>
          </p:txBody>
        </p:sp>
      </p:grpSp>
      <p:sp>
        <p:nvSpPr>
          <p:cNvPr id="23" name="文本框 22"/>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课堂小结</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par>
                          <p:cTn id="33" fill="hold">
                            <p:stCondLst>
                              <p:cond delay="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blinds(horizontal)">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bldLvl="0" animBg="1"/>
      <p:bldP spid="54" grpId="0" bldLvl="0" animBg="1"/>
      <p:bldP spid="59" grpId="0" bldLvl="0" animBg="1"/>
      <p:bldP spid="60" grpId="0"/>
      <p:bldP spid="39" grpId="0" bldLvl="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028482" y="1688649"/>
            <a:ext cx="138564" cy="500137"/>
          </a:xfrm>
          <a:prstGeom prst="rect">
            <a:avLst/>
          </a:prstGeom>
          <a:noFill/>
          <a:effectLst>
            <a:softEdge rad="0"/>
          </a:effectLst>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p:txBody>
      </p:sp>
      <p:sp>
        <p:nvSpPr>
          <p:cNvPr id="17" name="圆角矩形 16"/>
          <p:cNvSpPr/>
          <p:nvPr/>
        </p:nvSpPr>
        <p:spPr>
          <a:xfrm>
            <a:off x="1557020" y="3018333"/>
            <a:ext cx="8239760" cy="2229485"/>
          </a:xfrm>
          <a:prstGeom prst="roundRect">
            <a:avLst/>
          </a:prstGeom>
          <a:noFill/>
          <a:ln>
            <a:noFill/>
          </a:ln>
          <a:extLst>
            <a:ext uri="{909E8E84-426E-40DD-AFC4-6F175D3DCCD1}">
              <a14:hiddenFill xmlns:a14="http://schemas.microsoft.com/office/drawing/2010/main">
                <a:solidFill>
                  <a:srgbClr val="00B0F0">
                    <a:alpha val="18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15900" rtlCol="0" anchor="ctr"/>
          <a:lstStyle/>
          <a:p>
            <a:pPr marL="0" marR="0" lvl="0" indent="0" algn="l" defTabSz="914400" rtl="0" eaLnBrk="1" fontAlgn="base"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时→</a:t>
            </a:r>
            <a:r>
              <a:rPr kumimoji="0" lang="en-US" altLang="zh-CN" sz="2400" b="1" i="0" u="none" strike="noStrike" kern="1200" cap="none" spc="0" normalizeH="0" baseline="0" noProof="0" dirty="0">
                <a:ln>
                  <a:noFill/>
                </a:ln>
                <a:solidFill>
                  <a:prstClr val="black"/>
                </a:solidFill>
                <a:effectLst/>
                <a:uLnTx/>
                <a:uFillTx/>
                <a:cs typeface="+mn-ea"/>
                <a:sym typeface="+mn-lt"/>
              </a:rPr>
              <a:t>24时</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中</a:t>
            </a:r>
            <a:r>
              <a:rPr kumimoji="0" lang="zh-CN" altLang="en-US" sz="2400" b="1" i="0" u="none" strike="noStrike" kern="1200" cap="none" spc="0" normalizeH="0" baseline="0" noProof="0" dirty="0">
                <a:ln>
                  <a:noFill/>
                </a:ln>
                <a:solidFill>
                  <a:prstClr val="black"/>
                </a:solidFill>
                <a:effectLst/>
                <a:uLnTx/>
                <a:uFillTx/>
                <a:cs typeface="+mn-ea"/>
                <a:sym typeface="+mn-lt"/>
              </a:rPr>
              <a:t>午</a:t>
            </a:r>
            <a:r>
              <a:rPr kumimoji="0" lang="en-US" altLang="zh-CN" sz="2400" b="1" i="0" u="none" strike="noStrike" kern="1200" cap="none" spc="0" normalizeH="0" baseline="0" noProof="0" dirty="0">
                <a:ln>
                  <a:noFill/>
                </a:ln>
                <a:solidFill>
                  <a:prstClr val="black"/>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时</a:t>
            </a:r>
            <a:r>
              <a:rPr kumimoji="0" lang="zh-CN" altLang="en-US" sz="2400" b="1" i="0" u="none" strike="noStrike" kern="1200" cap="none" spc="0" normalizeH="0" baseline="0" noProof="0" dirty="0">
                <a:ln>
                  <a:noFill/>
                </a:ln>
                <a:solidFill>
                  <a:srgbClr val="FF0000"/>
                </a:solidFill>
                <a:effectLst/>
                <a:uLnTx/>
                <a:uFillTx/>
                <a:cs typeface="+mn-ea"/>
                <a:sym typeface="+mn-lt"/>
              </a:rPr>
              <a:t>以前</a:t>
            </a:r>
            <a:r>
              <a:rPr kumimoji="0" lang="zh-CN" altLang="en-US" sz="2400" b="1" i="0" u="none" strike="noStrike" kern="1200" cap="none" spc="0" normalizeH="0" baseline="0" noProof="0" dirty="0">
                <a:ln>
                  <a:noFill/>
                </a:ln>
                <a:solidFill>
                  <a:prstClr val="black"/>
                </a:solidFill>
                <a:effectLst/>
                <a:uLnTx/>
                <a:uFillTx/>
                <a:cs typeface="+mn-ea"/>
                <a:sym typeface="+mn-lt"/>
              </a:rPr>
              <a:t>，时刻不变，去掉限制词。</a:t>
            </a:r>
            <a:endParaRPr kumimoji="0" lang="zh-CN" altLang="en-US" sz="2400" b="1" i="0" u="none" strike="noStrike" kern="1200" cap="none" spc="0" normalizeH="0" baseline="0" noProof="1">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            中午12时</a:t>
            </a:r>
            <a:r>
              <a:rPr kumimoji="0" lang="zh-CN" altLang="en-US" sz="2400" b="1" i="0" u="none" strike="noStrike" kern="1200" cap="none" spc="0" normalizeH="0" baseline="0" noProof="0" dirty="0">
                <a:ln>
                  <a:noFill/>
                </a:ln>
                <a:solidFill>
                  <a:srgbClr val="FF0000"/>
                </a:solidFill>
                <a:effectLst/>
                <a:uLnTx/>
                <a:uFillTx/>
                <a:cs typeface="+mn-ea"/>
                <a:sym typeface="+mn-lt"/>
              </a:rPr>
              <a:t>以后</a:t>
            </a:r>
            <a:r>
              <a:rPr kumimoji="0" lang="zh-CN" altLang="en-US" sz="2400" b="1" i="0" u="none" strike="noStrike" kern="1200" cap="none" spc="0" normalizeH="0" baseline="0" noProof="0" dirty="0">
                <a:ln>
                  <a:noFill/>
                </a:ln>
                <a:solidFill>
                  <a:prstClr val="black"/>
                </a:solidFill>
                <a:effectLst/>
                <a:uLnTx/>
                <a:uFillTx/>
                <a:cs typeface="+mn-ea"/>
                <a:sym typeface="+mn-lt"/>
              </a:rPr>
              <a:t>，时刻</a:t>
            </a:r>
            <a:r>
              <a:rPr kumimoji="0" lang="zh-CN" altLang="en-US" sz="2400" b="1" i="0" u="none" strike="noStrike" kern="1200" cap="none" spc="0" normalizeH="0" baseline="0" noProof="0" dirty="0">
                <a:ln>
                  <a:noFill/>
                </a:ln>
                <a:solidFill>
                  <a:srgbClr val="FF0000"/>
                </a:solidFill>
                <a:effectLst/>
                <a:uLnTx/>
                <a:uFillTx/>
                <a:cs typeface="+mn-ea"/>
                <a:sym typeface="+mn-lt"/>
              </a:rPr>
              <a:t>加</a:t>
            </a:r>
            <a:r>
              <a:rPr kumimoji="0" lang="en-US" altLang="zh-CN" sz="2400" b="1" i="0" u="none" strike="noStrike" kern="1200" cap="none" spc="0" normalizeH="0" baseline="0" noProof="0" dirty="0">
                <a:ln>
                  <a:noFill/>
                </a:ln>
                <a:solidFill>
                  <a:srgbClr val="FF0000"/>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，去掉限制词。</a:t>
            </a:r>
            <a:endParaRPr kumimoji="0" lang="zh-CN" altLang="en-US" sz="2400" b="1" i="0" u="none" strike="noStrike" kern="1200" cap="none" spc="0" normalizeH="0" baseline="0" noProof="1">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cs typeface="+mn-ea"/>
                <a:sym typeface="+mn-lt"/>
              </a:rPr>
              <a:t>24</a:t>
            </a:r>
            <a:r>
              <a:rPr kumimoji="0" lang="zh-CN" altLang="en-US" sz="2400" b="1" i="0" u="none" strike="noStrike" kern="1200" cap="none" spc="0" normalizeH="0" baseline="0" noProof="0" dirty="0">
                <a:ln>
                  <a:noFill/>
                </a:ln>
                <a:solidFill>
                  <a:prstClr val="black"/>
                </a:solidFill>
                <a:effectLst/>
                <a:uLnTx/>
                <a:uFillTx/>
                <a:cs typeface="+mn-ea"/>
                <a:sym typeface="+mn-lt"/>
              </a:rPr>
              <a:t>时→</a:t>
            </a:r>
            <a:r>
              <a:rPr kumimoji="0" lang="en-US" altLang="zh-CN" sz="2400" b="1" i="0" u="none" strike="noStrike" kern="1200" cap="none" spc="0" normalizeH="0" baseline="0" noProof="0" dirty="0">
                <a:ln>
                  <a:noFill/>
                </a:ln>
                <a:solidFill>
                  <a:prstClr val="black"/>
                </a:solidFill>
                <a:effectLst/>
                <a:uLnTx/>
                <a:uFillTx/>
                <a:cs typeface="+mn-ea"/>
                <a:sym typeface="+mn-lt"/>
              </a:rPr>
              <a:t>12时</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1">
                <a:ln>
                  <a:noFill/>
                </a:ln>
                <a:solidFill>
                  <a:prstClr val="black"/>
                </a:solidFill>
                <a:effectLst/>
                <a:uLnTx/>
                <a:uFillTx/>
                <a:cs typeface="+mn-ea"/>
                <a:sym typeface="+mn-lt"/>
              </a:rPr>
              <a:t>12</a:t>
            </a:r>
            <a:r>
              <a:rPr kumimoji="0" lang="zh-CN" altLang="en-US" sz="2400" b="1" i="0" u="none" strike="noStrike" kern="1200" cap="none" spc="0" normalizeH="0" baseline="0" noProof="1">
                <a:ln>
                  <a:noFill/>
                </a:ln>
                <a:solidFill>
                  <a:prstClr val="black"/>
                </a:solidFill>
                <a:effectLst/>
                <a:uLnTx/>
                <a:uFillTx/>
                <a:cs typeface="+mn-ea"/>
                <a:sym typeface="+mn-lt"/>
              </a:rPr>
              <a:t>时</a:t>
            </a:r>
            <a:r>
              <a:rPr kumimoji="0" lang="zh-CN" altLang="en-US" sz="2400" b="1" i="0" u="none" strike="noStrike" kern="1200" cap="none" spc="0" normalizeH="0" baseline="0" noProof="1">
                <a:ln>
                  <a:noFill/>
                </a:ln>
                <a:solidFill>
                  <a:srgbClr val="FF0000"/>
                </a:solidFill>
                <a:effectLst/>
                <a:uLnTx/>
                <a:uFillTx/>
                <a:cs typeface="+mn-ea"/>
                <a:sym typeface="+mn-lt"/>
              </a:rPr>
              <a:t>以前</a:t>
            </a:r>
            <a:r>
              <a:rPr kumimoji="0" lang="zh-CN" altLang="en-US" sz="2400" b="1" i="0" u="none" strike="noStrike" kern="1200" cap="none" spc="0" normalizeH="0" baseline="0" noProof="1">
                <a:ln>
                  <a:noFill/>
                </a:ln>
                <a:solidFill>
                  <a:prstClr val="black"/>
                </a:solidFill>
                <a:effectLst/>
                <a:uLnTx/>
                <a:uFillTx/>
                <a:cs typeface="+mn-ea"/>
                <a:sym typeface="+mn-lt"/>
              </a:rPr>
              <a:t>，时刻不变，加上合适的限制词。</a:t>
            </a:r>
          </a:p>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1">
                <a:ln>
                  <a:noFill/>
                </a:ln>
                <a:solidFill>
                  <a:prstClr val="black"/>
                </a:solidFill>
                <a:effectLst/>
                <a:uLnTx/>
                <a:uFillTx/>
                <a:cs typeface="+mn-ea"/>
                <a:sym typeface="+mn-lt"/>
              </a:rPr>
              <a:t>            12时</a:t>
            </a:r>
            <a:r>
              <a:rPr kumimoji="0" lang="zh-CN" altLang="en-US" sz="2400" b="1" i="0" u="none" strike="noStrike" kern="1200" cap="none" spc="0" normalizeH="0" baseline="0" noProof="1">
                <a:ln>
                  <a:noFill/>
                </a:ln>
                <a:solidFill>
                  <a:srgbClr val="FF0000"/>
                </a:solidFill>
                <a:effectLst/>
                <a:uLnTx/>
                <a:uFillTx/>
                <a:cs typeface="+mn-ea"/>
                <a:sym typeface="+mn-lt"/>
              </a:rPr>
              <a:t>以后</a:t>
            </a:r>
            <a:r>
              <a:rPr kumimoji="0" lang="zh-CN" altLang="en-US" sz="2400" b="1" i="0" u="none" strike="noStrike" kern="1200" cap="none" spc="0" normalizeH="0" baseline="0" noProof="1">
                <a:ln>
                  <a:noFill/>
                </a:ln>
                <a:solidFill>
                  <a:prstClr val="black"/>
                </a:solidFill>
                <a:effectLst/>
                <a:uLnTx/>
                <a:uFillTx/>
                <a:cs typeface="+mn-ea"/>
                <a:sym typeface="+mn-lt"/>
              </a:rPr>
              <a:t>，时刻</a:t>
            </a:r>
            <a:r>
              <a:rPr kumimoji="0" lang="zh-CN" altLang="en-US" sz="2400" b="1" i="0" u="none" strike="noStrike" kern="1200" cap="none" spc="0" normalizeH="0" baseline="0" noProof="1">
                <a:ln>
                  <a:noFill/>
                </a:ln>
                <a:solidFill>
                  <a:srgbClr val="FF0000"/>
                </a:solidFill>
                <a:effectLst/>
                <a:uLnTx/>
                <a:uFillTx/>
                <a:cs typeface="+mn-ea"/>
                <a:sym typeface="+mn-lt"/>
              </a:rPr>
              <a:t>减</a:t>
            </a:r>
            <a:r>
              <a:rPr kumimoji="0" lang="en-US" altLang="zh-CN" sz="2400" b="1" i="0" u="none" strike="noStrike" kern="1200" cap="none" spc="0" normalizeH="0" baseline="0" noProof="1">
                <a:ln>
                  <a:noFill/>
                </a:ln>
                <a:solidFill>
                  <a:srgbClr val="FF0000"/>
                </a:solidFill>
                <a:effectLst/>
                <a:uLnTx/>
                <a:uFillTx/>
                <a:cs typeface="+mn-ea"/>
                <a:sym typeface="+mn-lt"/>
              </a:rPr>
              <a:t>12</a:t>
            </a:r>
            <a:r>
              <a:rPr kumimoji="0" lang="zh-CN" altLang="en-US" sz="2400" b="1" i="0" u="none" strike="noStrike" kern="1200" cap="none" spc="0" normalizeH="0" baseline="0" noProof="1">
                <a:ln>
                  <a:noFill/>
                </a:ln>
                <a:solidFill>
                  <a:prstClr val="black"/>
                </a:solidFill>
                <a:effectLst/>
                <a:uLnTx/>
                <a:uFillTx/>
                <a:cs typeface="+mn-ea"/>
                <a:sym typeface="+mn-lt"/>
              </a:rPr>
              <a:t>，加上合适的限制词。</a:t>
            </a:r>
          </a:p>
        </p:txBody>
      </p:sp>
      <p:sp>
        <p:nvSpPr>
          <p:cNvPr id="6" name="任意多边形: 形状 5"/>
          <p:cNvSpPr/>
          <p:nvPr/>
        </p:nvSpPr>
        <p:spPr>
          <a:xfrm>
            <a:off x="3546891" y="2429015"/>
            <a:ext cx="4967911" cy="317701"/>
          </a:xfrm>
          <a:custGeom>
            <a:avLst/>
            <a:gdLst/>
            <a:ahLst/>
            <a:cxnLst/>
            <a:rect l="l" t="t" r="r" b="b"/>
            <a:pathLst>
              <a:path w="4967911" h="317701">
                <a:moveTo>
                  <a:pt x="2349499" y="205061"/>
                </a:moveTo>
                <a:cubicBezTo>
                  <a:pt x="2345826" y="204507"/>
                  <a:pt x="2340930" y="204569"/>
                  <a:pt x="2334810" y="205246"/>
                </a:cubicBezTo>
                <a:cubicBezTo>
                  <a:pt x="2322571" y="206601"/>
                  <a:pt x="2304198" y="208505"/>
                  <a:pt x="2279690" y="210957"/>
                </a:cubicBezTo>
                <a:lnTo>
                  <a:pt x="2279690" y="231414"/>
                </a:lnTo>
                <a:cubicBezTo>
                  <a:pt x="2292740" y="231471"/>
                  <a:pt x="2307245" y="229908"/>
                  <a:pt x="2323206" y="226724"/>
                </a:cubicBezTo>
                <a:cubicBezTo>
                  <a:pt x="2339166" y="223541"/>
                  <a:pt x="2348276" y="225129"/>
                  <a:pt x="2350535" y="231489"/>
                </a:cubicBezTo>
                <a:cubicBezTo>
                  <a:pt x="2352793" y="237849"/>
                  <a:pt x="2348398" y="242599"/>
                  <a:pt x="2337349" y="245739"/>
                </a:cubicBezTo>
                <a:cubicBezTo>
                  <a:pt x="2326300" y="248880"/>
                  <a:pt x="2315555" y="250902"/>
                  <a:pt x="2305115" y="251805"/>
                </a:cubicBezTo>
                <a:cubicBezTo>
                  <a:pt x="2294676" y="252709"/>
                  <a:pt x="2286201" y="250465"/>
                  <a:pt x="2279690" y="245073"/>
                </a:cubicBezTo>
                <a:lnTo>
                  <a:pt x="2279690" y="275940"/>
                </a:lnTo>
                <a:cubicBezTo>
                  <a:pt x="2291076" y="274291"/>
                  <a:pt x="2305478" y="272079"/>
                  <a:pt x="2322894" y="269304"/>
                </a:cubicBezTo>
                <a:cubicBezTo>
                  <a:pt x="2340310" y="266529"/>
                  <a:pt x="2350255" y="267393"/>
                  <a:pt x="2352729" y="271896"/>
                </a:cubicBezTo>
                <a:cubicBezTo>
                  <a:pt x="2355202" y="276399"/>
                  <a:pt x="2356898" y="275201"/>
                  <a:pt x="2357816" y="268304"/>
                </a:cubicBezTo>
                <a:cubicBezTo>
                  <a:pt x="2358733" y="261406"/>
                  <a:pt x="2359414" y="250619"/>
                  <a:pt x="2359859" y="235941"/>
                </a:cubicBezTo>
                <a:cubicBezTo>
                  <a:pt x="2360304" y="221264"/>
                  <a:pt x="2359300" y="212140"/>
                  <a:pt x="2356848" y="208570"/>
                </a:cubicBezTo>
                <a:cubicBezTo>
                  <a:pt x="2355622" y="206784"/>
                  <a:pt x="2353172" y="205615"/>
                  <a:pt x="2349499" y="205061"/>
                </a:cubicBezTo>
                <a:close/>
                <a:moveTo>
                  <a:pt x="1989768" y="193900"/>
                </a:moveTo>
                <a:cubicBezTo>
                  <a:pt x="1996619" y="194520"/>
                  <a:pt x="2002448" y="196588"/>
                  <a:pt x="2007255" y="200105"/>
                </a:cubicBezTo>
                <a:cubicBezTo>
                  <a:pt x="2016871" y="207139"/>
                  <a:pt x="2019165" y="212327"/>
                  <a:pt x="2014139" y="215668"/>
                </a:cubicBezTo>
                <a:cubicBezTo>
                  <a:pt x="2009112" y="219009"/>
                  <a:pt x="2001330" y="221160"/>
                  <a:pt x="1990789" y="222121"/>
                </a:cubicBezTo>
                <a:cubicBezTo>
                  <a:pt x="1980952" y="222121"/>
                  <a:pt x="1966013" y="223014"/>
                  <a:pt x="1945973" y="224799"/>
                </a:cubicBezTo>
                <a:cubicBezTo>
                  <a:pt x="1925932" y="226584"/>
                  <a:pt x="1907577" y="228825"/>
                  <a:pt x="1890906" y="231521"/>
                </a:cubicBezTo>
                <a:cubicBezTo>
                  <a:pt x="1874236" y="234217"/>
                  <a:pt x="1861512" y="236024"/>
                  <a:pt x="1852736" y="236942"/>
                </a:cubicBezTo>
                <a:cubicBezTo>
                  <a:pt x="1843960" y="237859"/>
                  <a:pt x="1834800" y="234020"/>
                  <a:pt x="1825257" y="225423"/>
                </a:cubicBezTo>
                <a:cubicBezTo>
                  <a:pt x="1815713" y="216826"/>
                  <a:pt x="1818621" y="212527"/>
                  <a:pt x="1833979" y="212527"/>
                </a:cubicBezTo>
                <a:cubicBezTo>
                  <a:pt x="1847430" y="212527"/>
                  <a:pt x="1868374" y="210975"/>
                  <a:pt x="1896811" y="207870"/>
                </a:cubicBezTo>
                <a:cubicBezTo>
                  <a:pt x="1925247" y="204766"/>
                  <a:pt x="1948360" y="200937"/>
                  <a:pt x="1966149" y="196384"/>
                </a:cubicBezTo>
                <a:cubicBezTo>
                  <a:pt x="1975044" y="194107"/>
                  <a:pt x="1982917" y="193279"/>
                  <a:pt x="1989768" y="193900"/>
                </a:cubicBezTo>
                <a:close/>
                <a:moveTo>
                  <a:pt x="2365559" y="183943"/>
                </a:moveTo>
                <a:cubicBezTo>
                  <a:pt x="2369499" y="184221"/>
                  <a:pt x="2373726" y="185324"/>
                  <a:pt x="2378240" y="187253"/>
                </a:cubicBezTo>
                <a:cubicBezTo>
                  <a:pt x="2387267" y="191110"/>
                  <a:pt x="2393121" y="194520"/>
                  <a:pt x="2395803" y="197481"/>
                </a:cubicBezTo>
                <a:cubicBezTo>
                  <a:pt x="2398484" y="200442"/>
                  <a:pt x="2398019" y="204597"/>
                  <a:pt x="2394405" y="209946"/>
                </a:cubicBezTo>
                <a:cubicBezTo>
                  <a:pt x="2390791" y="215295"/>
                  <a:pt x="2389210" y="230083"/>
                  <a:pt x="2389662" y="254311"/>
                </a:cubicBezTo>
                <a:cubicBezTo>
                  <a:pt x="2390113" y="278539"/>
                  <a:pt x="2387001" y="296102"/>
                  <a:pt x="2380326" y="307001"/>
                </a:cubicBezTo>
                <a:cubicBezTo>
                  <a:pt x="2373651" y="317899"/>
                  <a:pt x="2368055" y="320473"/>
                  <a:pt x="2363537" y="314723"/>
                </a:cubicBezTo>
                <a:cubicBezTo>
                  <a:pt x="2359020" y="308973"/>
                  <a:pt x="2354819" y="300598"/>
                  <a:pt x="2350932" y="289599"/>
                </a:cubicBezTo>
                <a:cubicBezTo>
                  <a:pt x="2328146" y="290488"/>
                  <a:pt x="2311164" y="291610"/>
                  <a:pt x="2299985" y="292965"/>
                </a:cubicBezTo>
                <a:cubicBezTo>
                  <a:pt x="2288807" y="294320"/>
                  <a:pt x="2281877" y="294102"/>
                  <a:pt x="2279196" y="292309"/>
                </a:cubicBezTo>
                <a:cubicBezTo>
                  <a:pt x="2277045" y="313906"/>
                  <a:pt x="2271839" y="319914"/>
                  <a:pt x="2263579" y="310335"/>
                </a:cubicBezTo>
                <a:cubicBezTo>
                  <a:pt x="2255319" y="300756"/>
                  <a:pt x="2251863" y="291223"/>
                  <a:pt x="2253211" y="281737"/>
                </a:cubicBezTo>
                <a:cubicBezTo>
                  <a:pt x="2254559" y="272251"/>
                  <a:pt x="2255233" y="262252"/>
                  <a:pt x="2255233" y="251741"/>
                </a:cubicBezTo>
                <a:cubicBezTo>
                  <a:pt x="2255233" y="240340"/>
                  <a:pt x="2254807" y="230363"/>
                  <a:pt x="2253953" y="221809"/>
                </a:cubicBezTo>
                <a:cubicBezTo>
                  <a:pt x="2253100" y="213255"/>
                  <a:pt x="2250626" y="205741"/>
                  <a:pt x="2246532" y="199266"/>
                </a:cubicBezTo>
                <a:cubicBezTo>
                  <a:pt x="2242438" y="192792"/>
                  <a:pt x="2245855" y="190461"/>
                  <a:pt x="2256782" y="192276"/>
                </a:cubicBezTo>
                <a:cubicBezTo>
                  <a:pt x="2267709" y="194090"/>
                  <a:pt x="2275768" y="194997"/>
                  <a:pt x="2280959" y="194997"/>
                </a:cubicBezTo>
                <a:cubicBezTo>
                  <a:pt x="2287255" y="194997"/>
                  <a:pt x="2299419" y="194115"/>
                  <a:pt x="2317452" y="192351"/>
                </a:cubicBezTo>
                <a:cubicBezTo>
                  <a:pt x="2335485" y="190587"/>
                  <a:pt x="2347867" y="188332"/>
                  <a:pt x="2354600" y="185586"/>
                </a:cubicBezTo>
                <a:cubicBezTo>
                  <a:pt x="2357966" y="184213"/>
                  <a:pt x="2361620" y="183665"/>
                  <a:pt x="2365559" y="183943"/>
                </a:cubicBezTo>
                <a:close/>
                <a:moveTo>
                  <a:pt x="3371219" y="160511"/>
                </a:moveTo>
                <a:cubicBezTo>
                  <a:pt x="3373700" y="160057"/>
                  <a:pt x="3376919" y="160127"/>
                  <a:pt x="3380875" y="160720"/>
                </a:cubicBezTo>
                <a:cubicBezTo>
                  <a:pt x="3396699" y="163093"/>
                  <a:pt x="3406848" y="168044"/>
                  <a:pt x="3411322" y="175573"/>
                </a:cubicBezTo>
                <a:cubicBezTo>
                  <a:pt x="3415797" y="183101"/>
                  <a:pt x="3416843" y="190942"/>
                  <a:pt x="3414463" y="199094"/>
                </a:cubicBezTo>
                <a:cubicBezTo>
                  <a:pt x="3412082" y="207247"/>
                  <a:pt x="3405974" y="208222"/>
                  <a:pt x="3396136" y="202020"/>
                </a:cubicBezTo>
                <a:cubicBezTo>
                  <a:pt x="3386299" y="195818"/>
                  <a:pt x="3377186" y="188056"/>
                  <a:pt x="3368796" y="178735"/>
                </a:cubicBezTo>
                <a:cubicBezTo>
                  <a:pt x="3362967" y="167947"/>
                  <a:pt x="3363774" y="161873"/>
                  <a:pt x="3371219" y="160511"/>
                </a:cubicBezTo>
                <a:close/>
                <a:moveTo>
                  <a:pt x="1228093" y="160511"/>
                </a:moveTo>
                <a:cubicBezTo>
                  <a:pt x="1230575" y="160057"/>
                  <a:pt x="1233793" y="160127"/>
                  <a:pt x="1237750" y="160720"/>
                </a:cubicBezTo>
                <a:cubicBezTo>
                  <a:pt x="1253574" y="163093"/>
                  <a:pt x="1263723" y="168044"/>
                  <a:pt x="1268197" y="175573"/>
                </a:cubicBezTo>
                <a:cubicBezTo>
                  <a:pt x="1272672" y="183101"/>
                  <a:pt x="1273718" y="190942"/>
                  <a:pt x="1271338" y="199094"/>
                </a:cubicBezTo>
                <a:cubicBezTo>
                  <a:pt x="1268958" y="207247"/>
                  <a:pt x="1262849" y="208222"/>
                  <a:pt x="1253011" y="202020"/>
                </a:cubicBezTo>
                <a:cubicBezTo>
                  <a:pt x="1243174" y="195818"/>
                  <a:pt x="1234061" y="188056"/>
                  <a:pt x="1225672" y="178735"/>
                </a:cubicBezTo>
                <a:cubicBezTo>
                  <a:pt x="1219842" y="167947"/>
                  <a:pt x="1220650" y="161873"/>
                  <a:pt x="1228093" y="160511"/>
                </a:cubicBezTo>
                <a:close/>
                <a:moveTo>
                  <a:pt x="513718" y="160511"/>
                </a:moveTo>
                <a:cubicBezTo>
                  <a:pt x="516200" y="160057"/>
                  <a:pt x="519419" y="160127"/>
                  <a:pt x="523375" y="160720"/>
                </a:cubicBezTo>
                <a:cubicBezTo>
                  <a:pt x="539199" y="163093"/>
                  <a:pt x="549348" y="168044"/>
                  <a:pt x="553822" y="175573"/>
                </a:cubicBezTo>
                <a:cubicBezTo>
                  <a:pt x="558297" y="183101"/>
                  <a:pt x="559343" y="190942"/>
                  <a:pt x="556963" y="199094"/>
                </a:cubicBezTo>
                <a:cubicBezTo>
                  <a:pt x="554582" y="207247"/>
                  <a:pt x="548474" y="208222"/>
                  <a:pt x="538636" y="202020"/>
                </a:cubicBezTo>
                <a:cubicBezTo>
                  <a:pt x="528799" y="195818"/>
                  <a:pt x="519686" y="188056"/>
                  <a:pt x="511297" y="178735"/>
                </a:cubicBezTo>
                <a:cubicBezTo>
                  <a:pt x="505467" y="167947"/>
                  <a:pt x="506275" y="161873"/>
                  <a:pt x="513718" y="160511"/>
                </a:cubicBezTo>
                <a:close/>
                <a:moveTo>
                  <a:pt x="4111174" y="154276"/>
                </a:moveTo>
                <a:cubicBezTo>
                  <a:pt x="4113492" y="154587"/>
                  <a:pt x="4116297" y="155222"/>
                  <a:pt x="4119588" y="156181"/>
                </a:cubicBezTo>
                <a:cubicBezTo>
                  <a:pt x="4132753" y="160017"/>
                  <a:pt x="4142228" y="165829"/>
                  <a:pt x="4148014" y="173615"/>
                </a:cubicBezTo>
                <a:cubicBezTo>
                  <a:pt x="4153800" y="181402"/>
                  <a:pt x="4155228" y="190981"/>
                  <a:pt x="4152295" y="202353"/>
                </a:cubicBezTo>
                <a:cubicBezTo>
                  <a:pt x="4149362" y="213725"/>
                  <a:pt x="4140117" y="211043"/>
                  <a:pt x="4124557" y="194308"/>
                </a:cubicBezTo>
                <a:cubicBezTo>
                  <a:pt x="4112870" y="178118"/>
                  <a:pt x="4105829" y="166757"/>
                  <a:pt x="4103434" y="160225"/>
                </a:cubicBezTo>
                <a:cubicBezTo>
                  <a:pt x="4101638" y="155326"/>
                  <a:pt x="4104218" y="153343"/>
                  <a:pt x="4111174" y="154276"/>
                </a:cubicBezTo>
                <a:close/>
                <a:moveTo>
                  <a:pt x="3684033" y="154232"/>
                </a:moveTo>
                <a:cubicBezTo>
                  <a:pt x="3686599" y="154944"/>
                  <a:pt x="3682459" y="167757"/>
                  <a:pt x="3671614" y="192673"/>
                </a:cubicBezTo>
                <a:cubicBezTo>
                  <a:pt x="3659181" y="221081"/>
                  <a:pt x="3651624" y="242990"/>
                  <a:pt x="3648942" y="258398"/>
                </a:cubicBezTo>
                <a:cubicBezTo>
                  <a:pt x="3646261" y="273807"/>
                  <a:pt x="3640708" y="277589"/>
                  <a:pt x="3632283" y="269745"/>
                </a:cubicBezTo>
                <a:cubicBezTo>
                  <a:pt x="3623858" y="261901"/>
                  <a:pt x="3617997" y="253110"/>
                  <a:pt x="3614698" y="243373"/>
                </a:cubicBezTo>
                <a:cubicBezTo>
                  <a:pt x="3611400" y="233636"/>
                  <a:pt x="3612648" y="227757"/>
                  <a:pt x="3618441" y="225735"/>
                </a:cubicBezTo>
                <a:cubicBezTo>
                  <a:pt x="3624235" y="223713"/>
                  <a:pt x="3630394" y="218780"/>
                  <a:pt x="3636918" y="210936"/>
                </a:cubicBezTo>
                <a:cubicBezTo>
                  <a:pt x="3643443" y="203092"/>
                  <a:pt x="3655195" y="188120"/>
                  <a:pt x="3672174" y="166022"/>
                </a:cubicBezTo>
                <a:cubicBezTo>
                  <a:pt x="3678541" y="157735"/>
                  <a:pt x="3682494" y="153805"/>
                  <a:pt x="3684033" y="154232"/>
                </a:cubicBezTo>
                <a:close/>
                <a:moveTo>
                  <a:pt x="1540909" y="154232"/>
                </a:moveTo>
                <a:cubicBezTo>
                  <a:pt x="1543474" y="154944"/>
                  <a:pt x="1539335" y="167757"/>
                  <a:pt x="1528490" y="192673"/>
                </a:cubicBezTo>
                <a:cubicBezTo>
                  <a:pt x="1516057" y="221081"/>
                  <a:pt x="1508499" y="242990"/>
                  <a:pt x="1505818" y="258398"/>
                </a:cubicBezTo>
                <a:cubicBezTo>
                  <a:pt x="1503136" y="273807"/>
                  <a:pt x="1497583" y="277589"/>
                  <a:pt x="1489158" y="269745"/>
                </a:cubicBezTo>
                <a:cubicBezTo>
                  <a:pt x="1480733" y="261901"/>
                  <a:pt x="1474872" y="253110"/>
                  <a:pt x="1471573" y="243373"/>
                </a:cubicBezTo>
                <a:cubicBezTo>
                  <a:pt x="1468275" y="233636"/>
                  <a:pt x="1469523" y="227757"/>
                  <a:pt x="1475316" y="225735"/>
                </a:cubicBezTo>
                <a:cubicBezTo>
                  <a:pt x="1481110" y="223713"/>
                  <a:pt x="1487269" y="218780"/>
                  <a:pt x="1493794" y="210936"/>
                </a:cubicBezTo>
                <a:cubicBezTo>
                  <a:pt x="1500318" y="203092"/>
                  <a:pt x="1512070" y="188120"/>
                  <a:pt x="1529049" y="166022"/>
                </a:cubicBezTo>
                <a:cubicBezTo>
                  <a:pt x="1535416" y="157735"/>
                  <a:pt x="1539369" y="153805"/>
                  <a:pt x="1540909" y="154232"/>
                </a:cubicBezTo>
                <a:close/>
                <a:moveTo>
                  <a:pt x="2577170" y="128938"/>
                </a:moveTo>
                <a:cubicBezTo>
                  <a:pt x="2581130" y="129566"/>
                  <a:pt x="2586004" y="131584"/>
                  <a:pt x="2591794" y="134994"/>
                </a:cubicBezTo>
                <a:cubicBezTo>
                  <a:pt x="2603374" y="141812"/>
                  <a:pt x="2606970" y="147251"/>
                  <a:pt x="2602582" y="151309"/>
                </a:cubicBezTo>
                <a:cubicBezTo>
                  <a:pt x="2598194" y="155367"/>
                  <a:pt x="2594372" y="160207"/>
                  <a:pt x="2591117" y="165829"/>
                </a:cubicBezTo>
                <a:cubicBezTo>
                  <a:pt x="2587861" y="171450"/>
                  <a:pt x="2586660" y="176283"/>
                  <a:pt x="2587514" y="180327"/>
                </a:cubicBezTo>
                <a:cubicBezTo>
                  <a:pt x="2588367" y="184370"/>
                  <a:pt x="2590389" y="189658"/>
                  <a:pt x="2593580" y="196190"/>
                </a:cubicBezTo>
                <a:cubicBezTo>
                  <a:pt x="2596770" y="202722"/>
                  <a:pt x="2595218" y="213531"/>
                  <a:pt x="2588923" y="228617"/>
                </a:cubicBezTo>
                <a:cubicBezTo>
                  <a:pt x="2642497" y="243373"/>
                  <a:pt x="2675864" y="252723"/>
                  <a:pt x="2689021" y="256667"/>
                </a:cubicBezTo>
                <a:cubicBezTo>
                  <a:pt x="2702178" y="260610"/>
                  <a:pt x="2717791" y="263464"/>
                  <a:pt x="2735860" y="265228"/>
                </a:cubicBezTo>
                <a:cubicBezTo>
                  <a:pt x="2753928" y="266992"/>
                  <a:pt x="2772864" y="267874"/>
                  <a:pt x="2792668" y="267874"/>
                </a:cubicBezTo>
                <a:cubicBezTo>
                  <a:pt x="2812659" y="267874"/>
                  <a:pt x="2826217" y="268702"/>
                  <a:pt x="2833344" y="270358"/>
                </a:cubicBezTo>
                <a:cubicBezTo>
                  <a:pt x="2840471" y="272014"/>
                  <a:pt x="2834488" y="276524"/>
                  <a:pt x="2815394" y="283888"/>
                </a:cubicBezTo>
                <a:cubicBezTo>
                  <a:pt x="2796300" y="291252"/>
                  <a:pt x="2780637" y="296296"/>
                  <a:pt x="2768405" y="299020"/>
                </a:cubicBezTo>
                <a:cubicBezTo>
                  <a:pt x="2756172" y="301745"/>
                  <a:pt x="2745812" y="303107"/>
                  <a:pt x="2737322" y="303107"/>
                </a:cubicBezTo>
                <a:cubicBezTo>
                  <a:pt x="2729464" y="303107"/>
                  <a:pt x="2716421" y="298780"/>
                  <a:pt x="2698195" y="290126"/>
                </a:cubicBezTo>
                <a:cubicBezTo>
                  <a:pt x="2679968" y="281472"/>
                  <a:pt x="2659925" y="272462"/>
                  <a:pt x="2638063" y="263098"/>
                </a:cubicBezTo>
                <a:cubicBezTo>
                  <a:pt x="2616201" y="253734"/>
                  <a:pt x="2601044" y="248389"/>
                  <a:pt x="2592590" y="247062"/>
                </a:cubicBezTo>
                <a:cubicBezTo>
                  <a:pt x="2584137" y="245736"/>
                  <a:pt x="2576268" y="246600"/>
                  <a:pt x="2568983" y="249654"/>
                </a:cubicBezTo>
                <a:cubicBezTo>
                  <a:pt x="2561697" y="252709"/>
                  <a:pt x="2555248" y="255856"/>
                  <a:pt x="2549634" y="259097"/>
                </a:cubicBezTo>
                <a:cubicBezTo>
                  <a:pt x="2544020" y="262338"/>
                  <a:pt x="2536316" y="259212"/>
                  <a:pt x="2526521" y="249719"/>
                </a:cubicBezTo>
                <a:cubicBezTo>
                  <a:pt x="2516727" y="240226"/>
                  <a:pt x="2517702" y="235479"/>
                  <a:pt x="2529447" y="235479"/>
                </a:cubicBezTo>
                <a:cubicBezTo>
                  <a:pt x="2538122" y="235479"/>
                  <a:pt x="2552168" y="233457"/>
                  <a:pt x="2571585" y="229413"/>
                </a:cubicBezTo>
                <a:cubicBezTo>
                  <a:pt x="2573134" y="221985"/>
                  <a:pt x="2573023" y="214575"/>
                  <a:pt x="2571252" y="207182"/>
                </a:cubicBezTo>
                <a:cubicBezTo>
                  <a:pt x="2569481" y="199790"/>
                  <a:pt x="2567459" y="193061"/>
                  <a:pt x="2565186" y="186995"/>
                </a:cubicBezTo>
                <a:cubicBezTo>
                  <a:pt x="2562913" y="180929"/>
                  <a:pt x="2562676" y="174626"/>
                  <a:pt x="2564476" y="168087"/>
                </a:cubicBezTo>
                <a:cubicBezTo>
                  <a:pt x="2566276" y="161548"/>
                  <a:pt x="2566785" y="157669"/>
                  <a:pt x="2566003" y="156450"/>
                </a:cubicBezTo>
                <a:cubicBezTo>
                  <a:pt x="2565222" y="155231"/>
                  <a:pt x="2561619" y="156421"/>
                  <a:pt x="2555194" y="160021"/>
                </a:cubicBezTo>
                <a:cubicBezTo>
                  <a:pt x="2548770" y="163620"/>
                  <a:pt x="2541510" y="162398"/>
                  <a:pt x="2533415" y="156353"/>
                </a:cubicBezTo>
                <a:cubicBezTo>
                  <a:pt x="2525320" y="150309"/>
                  <a:pt x="2524686" y="146932"/>
                  <a:pt x="2531512" y="146222"/>
                </a:cubicBezTo>
                <a:cubicBezTo>
                  <a:pt x="2538337" y="145512"/>
                  <a:pt x="2545067" y="143913"/>
                  <a:pt x="2551699" y="141425"/>
                </a:cubicBezTo>
                <a:cubicBezTo>
                  <a:pt x="2558331" y="138937"/>
                  <a:pt x="2563777" y="135538"/>
                  <a:pt x="2568036" y="131229"/>
                </a:cubicBezTo>
                <a:cubicBezTo>
                  <a:pt x="2570166" y="129075"/>
                  <a:pt x="2573210" y="128311"/>
                  <a:pt x="2577170" y="128938"/>
                </a:cubicBezTo>
                <a:close/>
                <a:moveTo>
                  <a:pt x="4035042" y="126949"/>
                </a:moveTo>
                <a:cubicBezTo>
                  <a:pt x="4030116" y="127386"/>
                  <a:pt x="4017579" y="129612"/>
                  <a:pt x="3997431" y="133628"/>
                </a:cubicBezTo>
                <a:lnTo>
                  <a:pt x="3998614" y="172024"/>
                </a:lnTo>
                <a:cubicBezTo>
                  <a:pt x="4006544" y="171278"/>
                  <a:pt x="4013144" y="169514"/>
                  <a:pt x="4018414" y="166732"/>
                </a:cubicBezTo>
                <a:cubicBezTo>
                  <a:pt x="4023684" y="163950"/>
                  <a:pt x="4029378" y="165567"/>
                  <a:pt x="4035494" y="171583"/>
                </a:cubicBezTo>
                <a:cubicBezTo>
                  <a:pt x="4041610" y="177598"/>
                  <a:pt x="4039853" y="182574"/>
                  <a:pt x="4030224" y="186511"/>
                </a:cubicBezTo>
                <a:cubicBezTo>
                  <a:pt x="4020594" y="190447"/>
                  <a:pt x="4010115" y="192415"/>
                  <a:pt x="3998786" y="192415"/>
                </a:cubicBezTo>
                <a:lnTo>
                  <a:pt x="3999948" y="227348"/>
                </a:lnTo>
                <a:cubicBezTo>
                  <a:pt x="4004479" y="227477"/>
                  <a:pt x="4011234" y="225710"/>
                  <a:pt x="4020210" y="222046"/>
                </a:cubicBezTo>
                <a:cubicBezTo>
                  <a:pt x="4029188" y="218382"/>
                  <a:pt x="4035207" y="218575"/>
                  <a:pt x="4038268" y="222627"/>
                </a:cubicBezTo>
                <a:cubicBezTo>
                  <a:pt x="4041330" y="226678"/>
                  <a:pt x="4043585" y="226420"/>
                  <a:pt x="4045033" y="221852"/>
                </a:cubicBezTo>
                <a:cubicBezTo>
                  <a:pt x="4046482" y="217285"/>
                  <a:pt x="4047432" y="201769"/>
                  <a:pt x="4047884" y="175304"/>
                </a:cubicBezTo>
                <a:cubicBezTo>
                  <a:pt x="4048335" y="148839"/>
                  <a:pt x="4047539" y="134054"/>
                  <a:pt x="4045496" y="130950"/>
                </a:cubicBezTo>
                <a:cubicBezTo>
                  <a:pt x="4043452" y="127845"/>
                  <a:pt x="4039968" y="126511"/>
                  <a:pt x="4035042" y="126949"/>
                </a:cubicBezTo>
                <a:close/>
                <a:moveTo>
                  <a:pt x="4383653" y="107195"/>
                </a:moveTo>
                <a:lnTo>
                  <a:pt x="4379885" y="114947"/>
                </a:lnTo>
                <a:cubicBezTo>
                  <a:pt x="4372829" y="129265"/>
                  <a:pt x="4368077" y="138231"/>
                  <a:pt x="4365630" y="141845"/>
                </a:cubicBezTo>
                <a:cubicBezTo>
                  <a:pt x="4362368" y="146663"/>
                  <a:pt x="4362551" y="149094"/>
                  <a:pt x="4366179" y="149137"/>
                </a:cubicBezTo>
                <a:cubicBezTo>
                  <a:pt x="4369807" y="149180"/>
                  <a:pt x="4377386" y="147280"/>
                  <a:pt x="4388915" y="143436"/>
                </a:cubicBezTo>
                <a:cubicBezTo>
                  <a:pt x="4388915" y="130000"/>
                  <a:pt x="4387341" y="119029"/>
                  <a:pt x="4384194" y="110526"/>
                </a:cubicBezTo>
                <a:close/>
                <a:moveTo>
                  <a:pt x="3622854" y="106764"/>
                </a:moveTo>
                <a:cubicBezTo>
                  <a:pt x="3625261" y="106895"/>
                  <a:pt x="3628171" y="107381"/>
                  <a:pt x="3631584" y="108224"/>
                </a:cubicBezTo>
                <a:cubicBezTo>
                  <a:pt x="3645236" y="111594"/>
                  <a:pt x="3654033" y="116828"/>
                  <a:pt x="3657977" y="123926"/>
                </a:cubicBezTo>
                <a:cubicBezTo>
                  <a:pt x="3661921" y="131025"/>
                  <a:pt x="3661831" y="138367"/>
                  <a:pt x="3657708" y="145953"/>
                </a:cubicBezTo>
                <a:cubicBezTo>
                  <a:pt x="3653585" y="153539"/>
                  <a:pt x="3643708" y="150951"/>
                  <a:pt x="3628077" y="138188"/>
                </a:cubicBezTo>
                <a:cubicBezTo>
                  <a:pt x="3621653" y="130874"/>
                  <a:pt x="3617219" y="123209"/>
                  <a:pt x="3614773" y="115193"/>
                </a:cubicBezTo>
                <a:cubicBezTo>
                  <a:pt x="3612940" y="109181"/>
                  <a:pt x="3615633" y="106371"/>
                  <a:pt x="3622854" y="106764"/>
                </a:cubicBezTo>
                <a:close/>
                <a:moveTo>
                  <a:pt x="1479729" y="106764"/>
                </a:moveTo>
                <a:cubicBezTo>
                  <a:pt x="1482136" y="106895"/>
                  <a:pt x="1485046" y="107381"/>
                  <a:pt x="1488459" y="108224"/>
                </a:cubicBezTo>
                <a:cubicBezTo>
                  <a:pt x="1502111" y="111594"/>
                  <a:pt x="1510909" y="116828"/>
                  <a:pt x="1514852" y="123926"/>
                </a:cubicBezTo>
                <a:cubicBezTo>
                  <a:pt x="1518796" y="131025"/>
                  <a:pt x="1518706" y="138367"/>
                  <a:pt x="1514583" y="145953"/>
                </a:cubicBezTo>
                <a:cubicBezTo>
                  <a:pt x="1510460" y="153539"/>
                  <a:pt x="1500584" y="150951"/>
                  <a:pt x="1484953" y="138188"/>
                </a:cubicBezTo>
                <a:cubicBezTo>
                  <a:pt x="1478528" y="130874"/>
                  <a:pt x="1474094" y="123209"/>
                  <a:pt x="1471649" y="115193"/>
                </a:cubicBezTo>
                <a:cubicBezTo>
                  <a:pt x="1469815" y="109181"/>
                  <a:pt x="1472508" y="106371"/>
                  <a:pt x="1479729" y="106764"/>
                </a:cubicBezTo>
                <a:close/>
                <a:moveTo>
                  <a:pt x="2225892" y="105048"/>
                </a:moveTo>
                <a:cubicBezTo>
                  <a:pt x="2228488" y="105036"/>
                  <a:pt x="2231909" y="105686"/>
                  <a:pt x="2236154" y="106998"/>
                </a:cubicBezTo>
                <a:cubicBezTo>
                  <a:pt x="2253132" y="112246"/>
                  <a:pt x="2262607" y="118696"/>
                  <a:pt x="2264579" y="126346"/>
                </a:cubicBezTo>
                <a:cubicBezTo>
                  <a:pt x="2266551" y="133997"/>
                  <a:pt x="2265917" y="140174"/>
                  <a:pt x="2262676" y="144878"/>
                </a:cubicBezTo>
                <a:cubicBezTo>
                  <a:pt x="2259435" y="149581"/>
                  <a:pt x="2254663" y="149950"/>
                  <a:pt x="2248361" y="145985"/>
                </a:cubicBezTo>
                <a:cubicBezTo>
                  <a:pt x="2242058" y="142020"/>
                  <a:pt x="2234196" y="134373"/>
                  <a:pt x="2224774" y="123045"/>
                </a:cubicBezTo>
                <a:cubicBezTo>
                  <a:pt x="2217730" y="111085"/>
                  <a:pt x="2218102" y="105086"/>
                  <a:pt x="2225892" y="105048"/>
                </a:cubicBezTo>
                <a:close/>
                <a:moveTo>
                  <a:pt x="2955527" y="102505"/>
                </a:moveTo>
                <a:cubicBezTo>
                  <a:pt x="2958927" y="102145"/>
                  <a:pt x="2963263" y="102911"/>
                  <a:pt x="2968533" y="104804"/>
                </a:cubicBezTo>
                <a:cubicBezTo>
                  <a:pt x="2982858" y="109464"/>
                  <a:pt x="2987462" y="114587"/>
                  <a:pt x="2982342" y="120173"/>
                </a:cubicBezTo>
                <a:cubicBezTo>
                  <a:pt x="2977223" y="125758"/>
                  <a:pt x="2973602" y="132154"/>
                  <a:pt x="2971479" y="139360"/>
                </a:cubicBezTo>
                <a:cubicBezTo>
                  <a:pt x="2969357" y="146566"/>
                  <a:pt x="2966088" y="170496"/>
                  <a:pt x="2961671" y="211151"/>
                </a:cubicBezTo>
                <a:cubicBezTo>
                  <a:pt x="2973272" y="204497"/>
                  <a:pt x="2984945" y="198560"/>
                  <a:pt x="2996690" y="193340"/>
                </a:cubicBezTo>
                <a:cubicBezTo>
                  <a:pt x="3008434" y="188120"/>
                  <a:pt x="3011833" y="188009"/>
                  <a:pt x="3006885" y="193007"/>
                </a:cubicBezTo>
                <a:cubicBezTo>
                  <a:pt x="3001938" y="198004"/>
                  <a:pt x="2992560" y="207465"/>
                  <a:pt x="2978750" y="221390"/>
                </a:cubicBezTo>
                <a:cubicBezTo>
                  <a:pt x="2964940" y="235314"/>
                  <a:pt x="2954522" y="247242"/>
                  <a:pt x="2947495" y="257172"/>
                </a:cubicBezTo>
                <a:cubicBezTo>
                  <a:pt x="2940469" y="267103"/>
                  <a:pt x="2933625" y="266163"/>
                  <a:pt x="2926964" y="254354"/>
                </a:cubicBezTo>
                <a:cubicBezTo>
                  <a:pt x="2920303" y="242545"/>
                  <a:pt x="2919493" y="234246"/>
                  <a:pt x="2924533" y="229456"/>
                </a:cubicBezTo>
                <a:cubicBezTo>
                  <a:pt x="2929574" y="224666"/>
                  <a:pt x="2933621" y="217471"/>
                  <a:pt x="2936676" y="207870"/>
                </a:cubicBezTo>
                <a:cubicBezTo>
                  <a:pt x="2939730" y="198270"/>
                  <a:pt x="2941935" y="186055"/>
                  <a:pt x="2943290" y="171228"/>
                </a:cubicBezTo>
                <a:cubicBezTo>
                  <a:pt x="2944645" y="156400"/>
                  <a:pt x="2945545" y="146326"/>
                  <a:pt x="2945990" y="141006"/>
                </a:cubicBezTo>
                <a:cubicBezTo>
                  <a:pt x="2946434" y="135685"/>
                  <a:pt x="2943093" y="134341"/>
                  <a:pt x="2935966" y="136973"/>
                </a:cubicBezTo>
                <a:cubicBezTo>
                  <a:pt x="2928839" y="139604"/>
                  <a:pt x="2921873" y="142529"/>
                  <a:pt x="2915069" y="145749"/>
                </a:cubicBezTo>
                <a:cubicBezTo>
                  <a:pt x="2908264" y="148968"/>
                  <a:pt x="2899907" y="147434"/>
                  <a:pt x="2889998" y="141145"/>
                </a:cubicBezTo>
                <a:cubicBezTo>
                  <a:pt x="2880089" y="134857"/>
                  <a:pt x="2880573" y="130806"/>
                  <a:pt x="2891450" y="128992"/>
                </a:cubicBezTo>
                <a:cubicBezTo>
                  <a:pt x="2902327" y="127178"/>
                  <a:pt x="2913728" y="124360"/>
                  <a:pt x="2925652" y="120539"/>
                </a:cubicBezTo>
                <a:cubicBezTo>
                  <a:pt x="2937576" y="116717"/>
                  <a:pt x="2945068" y="112193"/>
                  <a:pt x="2948130" y="106966"/>
                </a:cubicBezTo>
                <a:cubicBezTo>
                  <a:pt x="2949661" y="104352"/>
                  <a:pt x="2952127" y="102865"/>
                  <a:pt x="2955527" y="102505"/>
                </a:cubicBezTo>
                <a:close/>
                <a:moveTo>
                  <a:pt x="812402" y="102505"/>
                </a:moveTo>
                <a:cubicBezTo>
                  <a:pt x="815802" y="102145"/>
                  <a:pt x="820138" y="102911"/>
                  <a:pt x="825408" y="104804"/>
                </a:cubicBezTo>
                <a:cubicBezTo>
                  <a:pt x="839734" y="109464"/>
                  <a:pt x="844337" y="114587"/>
                  <a:pt x="839217" y="120173"/>
                </a:cubicBezTo>
                <a:cubicBezTo>
                  <a:pt x="834098" y="125758"/>
                  <a:pt x="830477" y="132154"/>
                  <a:pt x="828355" y="139360"/>
                </a:cubicBezTo>
                <a:cubicBezTo>
                  <a:pt x="826232" y="146566"/>
                  <a:pt x="822963" y="170496"/>
                  <a:pt x="818546" y="211151"/>
                </a:cubicBezTo>
                <a:cubicBezTo>
                  <a:pt x="830147" y="204497"/>
                  <a:pt x="841820" y="198560"/>
                  <a:pt x="853565" y="193340"/>
                </a:cubicBezTo>
                <a:cubicBezTo>
                  <a:pt x="865309" y="188120"/>
                  <a:pt x="868708" y="188009"/>
                  <a:pt x="863761" y="193007"/>
                </a:cubicBezTo>
                <a:cubicBezTo>
                  <a:pt x="858813" y="198004"/>
                  <a:pt x="849435" y="207465"/>
                  <a:pt x="835625" y="221390"/>
                </a:cubicBezTo>
                <a:cubicBezTo>
                  <a:pt x="821815" y="235314"/>
                  <a:pt x="811397" y="247242"/>
                  <a:pt x="804371" y="257172"/>
                </a:cubicBezTo>
                <a:cubicBezTo>
                  <a:pt x="797344" y="267103"/>
                  <a:pt x="790500" y="266163"/>
                  <a:pt x="783839" y="254354"/>
                </a:cubicBezTo>
                <a:cubicBezTo>
                  <a:pt x="777178" y="242545"/>
                  <a:pt x="776368" y="234246"/>
                  <a:pt x="781408" y="229456"/>
                </a:cubicBezTo>
                <a:cubicBezTo>
                  <a:pt x="786449" y="224666"/>
                  <a:pt x="790496" y="217471"/>
                  <a:pt x="793551" y="207870"/>
                </a:cubicBezTo>
                <a:cubicBezTo>
                  <a:pt x="796605" y="198270"/>
                  <a:pt x="798810" y="186055"/>
                  <a:pt x="800165" y="171228"/>
                </a:cubicBezTo>
                <a:cubicBezTo>
                  <a:pt x="801520" y="156400"/>
                  <a:pt x="802420" y="146326"/>
                  <a:pt x="802865" y="141006"/>
                </a:cubicBezTo>
                <a:cubicBezTo>
                  <a:pt x="803309" y="135685"/>
                  <a:pt x="799968" y="134341"/>
                  <a:pt x="792841" y="136973"/>
                </a:cubicBezTo>
                <a:cubicBezTo>
                  <a:pt x="785714" y="139604"/>
                  <a:pt x="778748" y="142529"/>
                  <a:pt x="771944" y="145749"/>
                </a:cubicBezTo>
                <a:cubicBezTo>
                  <a:pt x="765139" y="148968"/>
                  <a:pt x="756783" y="147434"/>
                  <a:pt x="746873" y="141145"/>
                </a:cubicBezTo>
                <a:cubicBezTo>
                  <a:pt x="736964" y="134857"/>
                  <a:pt x="737448" y="130806"/>
                  <a:pt x="748325" y="128992"/>
                </a:cubicBezTo>
                <a:cubicBezTo>
                  <a:pt x="759203" y="127178"/>
                  <a:pt x="770603" y="124360"/>
                  <a:pt x="782527" y="120539"/>
                </a:cubicBezTo>
                <a:cubicBezTo>
                  <a:pt x="794451" y="116717"/>
                  <a:pt x="801943" y="112193"/>
                  <a:pt x="805005" y="106966"/>
                </a:cubicBezTo>
                <a:cubicBezTo>
                  <a:pt x="806536" y="104352"/>
                  <a:pt x="809002" y="102865"/>
                  <a:pt x="812402" y="102505"/>
                </a:cubicBezTo>
                <a:close/>
                <a:moveTo>
                  <a:pt x="278159" y="97942"/>
                </a:moveTo>
                <a:lnTo>
                  <a:pt x="210832" y="197685"/>
                </a:lnTo>
                <a:lnTo>
                  <a:pt x="278159" y="197685"/>
                </a:lnTo>
                <a:close/>
                <a:moveTo>
                  <a:pt x="2327486" y="88499"/>
                </a:moveTo>
                <a:cubicBezTo>
                  <a:pt x="2314766" y="91181"/>
                  <a:pt x="2303337" y="92658"/>
                  <a:pt x="2293199" y="92930"/>
                </a:cubicBezTo>
                <a:cubicBezTo>
                  <a:pt x="2304886" y="95483"/>
                  <a:pt x="2309816" y="99781"/>
                  <a:pt x="2307987" y="105826"/>
                </a:cubicBezTo>
                <a:cubicBezTo>
                  <a:pt x="2306159" y="111870"/>
                  <a:pt x="2304829" y="128085"/>
                  <a:pt x="2303997" y="154471"/>
                </a:cubicBezTo>
                <a:cubicBezTo>
                  <a:pt x="2312687" y="154514"/>
                  <a:pt x="2321177" y="154191"/>
                  <a:pt x="2329465" y="153503"/>
                </a:cubicBezTo>
                <a:lnTo>
                  <a:pt x="2329465" y="114053"/>
                </a:lnTo>
                <a:cubicBezTo>
                  <a:pt x="2329465" y="99527"/>
                  <a:pt x="2328805" y="91009"/>
                  <a:pt x="2327486" y="88499"/>
                </a:cubicBezTo>
                <a:close/>
                <a:moveTo>
                  <a:pt x="3303798" y="77569"/>
                </a:moveTo>
                <a:cubicBezTo>
                  <a:pt x="3298252" y="78209"/>
                  <a:pt x="3290434" y="80160"/>
                  <a:pt x="3280346" y="83423"/>
                </a:cubicBezTo>
                <a:lnTo>
                  <a:pt x="3280346" y="143673"/>
                </a:lnTo>
                <a:cubicBezTo>
                  <a:pt x="3282640" y="142124"/>
                  <a:pt x="3287789" y="140163"/>
                  <a:pt x="3295790" y="137790"/>
                </a:cubicBezTo>
                <a:cubicBezTo>
                  <a:pt x="3303792" y="135417"/>
                  <a:pt x="3309743" y="137356"/>
                  <a:pt x="3313644" y="143608"/>
                </a:cubicBezTo>
                <a:cubicBezTo>
                  <a:pt x="3317545" y="149861"/>
                  <a:pt x="3314863" y="154385"/>
                  <a:pt x="3305599" y="157181"/>
                </a:cubicBezTo>
                <a:cubicBezTo>
                  <a:pt x="3296335" y="159978"/>
                  <a:pt x="3287473" y="161376"/>
                  <a:pt x="3279012" y="161376"/>
                </a:cubicBezTo>
                <a:lnTo>
                  <a:pt x="3279012" y="226014"/>
                </a:lnTo>
                <a:cubicBezTo>
                  <a:pt x="3291216" y="224222"/>
                  <a:pt x="3302308" y="223326"/>
                  <a:pt x="3312289" y="223326"/>
                </a:cubicBezTo>
                <a:cubicBezTo>
                  <a:pt x="3315186" y="216815"/>
                  <a:pt x="3316634" y="206039"/>
                  <a:pt x="3316634" y="190996"/>
                </a:cubicBezTo>
                <a:lnTo>
                  <a:pt x="3316634" y="126207"/>
                </a:lnTo>
                <a:cubicBezTo>
                  <a:pt x="3316634" y="99089"/>
                  <a:pt x="3315630" y="83548"/>
                  <a:pt x="3313623" y="79583"/>
                </a:cubicBezTo>
                <a:cubicBezTo>
                  <a:pt x="3312619" y="77600"/>
                  <a:pt x="3309344" y="76929"/>
                  <a:pt x="3303798" y="77569"/>
                </a:cubicBezTo>
                <a:close/>
                <a:moveTo>
                  <a:pt x="1160673" y="77569"/>
                </a:moveTo>
                <a:cubicBezTo>
                  <a:pt x="1155127" y="78209"/>
                  <a:pt x="1147309" y="80160"/>
                  <a:pt x="1137221" y="83423"/>
                </a:cubicBezTo>
                <a:lnTo>
                  <a:pt x="1137221" y="143673"/>
                </a:lnTo>
                <a:cubicBezTo>
                  <a:pt x="1139516" y="142124"/>
                  <a:pt x="1144664" y="140163"/>
                  <a:pt x="1152666" y="137790"/>
                </a:cubicBezTo>
                <a:cubicBezTo>
                  <a:pt x="1160667" y="135417"/>
                  <a:pt x="1166619" y="137356"/>
                  <a:pt x="1170519" y="143608"/>
                </a:cubicBezTo>
                <a:cubicBezTo>
                  <a:pt x="1174420" y="149861"/>
                  <a:pt x="1171738" y="154385"/>
                  <a:pt x="1162474" y="157181"/>
                </a:cubicBezTo>
                <a:cubicBezTo>
                  <a:pt x="1153211" y="159978"/>
                  <a:pt x="1144348" y="161376"/>
                  <a:pt x="1135887" y="161376"/>
                </a:cubicBezTo>
                <a:lnTo>
                  <a:pt x="1135887" y="226014"/>
                </a:lnTo>
                <a:cubicBezTo>
                  <a:pt x="1148091" y="224222"/>
                  <a:pt x="1159183" y="223326"/>
                  <a:pt x="1169164" y="223326"/>
                </a:cubicBezTo>
                <a:cubicBezTo>
                  <a:pt x="1172061" y="216815"/>
                  <a:pt x="1173509" y="206039"/>
                  <a:pt x="1173509" y="190996"/>
                </a:cubicBezTo>
                <a:lnTo>
                  <a:pt x="1173509" y="126207"/>
                </a:lnTo>
                <a:cubicBezTo>
                  <a:pt x="1173509" y="99089"/>
                  <a:pt x="1172505" y="83548"/>
                  <a:pt x="1170498" y="79583"/>
                </a:cubicBezTo>
                <a:cubicBezTo>
                  <a:pt x="1169494" y="77600"/>
                  <a:pt x="1166219" y="76929"/>
                  <a:pt x="1160673" y="77569"/>
                </a:cubicBezTo>
                <a:close/>
                <a:moveTo>
                  <a:pt x="446298" y="77569"/>
                </a:moveTo>
                <a:cubicBezTo>
                  <a:pt x="440752" y="78209"/>
                  <a:pt x="432934" y="80160"/>
                  <a:pt x="422846" y="83423"/>
                </a:cubicBezTo>
                <a:lnTo>
                  <a:pt x="422846" y="143673"/>
                </a:lnTo>
                <a:cubicBezTo>
                  <a:pt x="425141" y="142124"/>
                  <a:pt x="430289" y="140163"/>
                  <a:pt x="438291" y="137790"/>
                </a:cubicBezTo>
                <a:cubicBezTo>
                  <a:pt x="446292" y="135417"/>
                  <a:pt x="452244" y="137356"/>
                  <a:pt x="456144" y="143608"/>
                </a:cubicBezTo>
                <a:cubicBezTo>
                  <a:pt x="460045" y="149861"/>
                  <a:pt x="457363" y="154385"/>
                  <a:pt x="448099" y="157181"/>
                </a:cubicBezTo>
                <a:cubicBezTo>
                  <a:pt x="438836" y="159978"/>
                  <a:pt x="429973" y="161376"/>
                  <a:pt x="421513" y="161376"/>
                </a:cubicBezTo>
                <a:lnTo>
                  <a:pt x="421513" y="226014"/>
                </a:lnTo>
                <a:cubicBezTo>
                  <a:pt x="433716" y="224222"/>
                  <a:pt x="444808" y="223326"/>
                  <a:pt x="454789" y="223326"/>
                </a:cubicBezTo>
                <a:cubicBezTo>
                  <a:pt x="457686" y="216815"/>
                  <a:pt x="459134" y="206039"/>
                  <a:pt x="459134" y="190996"/>
                </a:cubicBezTo>
                <a:lnTo>
                  <a:pt x="459134" y="126207"/>
                </a:lnTo>
                <a:cubicBezTo>
                  <a:pt x="459134" y="99089"/>
                  <a:pt x="458130" y="83548"/>
                  <a:pt x="456123" y="79583"/>
                </a:cubicBezTo>
                <a:cubicBezTo>
                  <a:pt x="455119" y="77600"/>
                  <a:pt x="451844" y="76929"/>
                  <a:pt x="446298" y="77569"/>
                </a:cubicBezTo>
                <a:close/>
                <a:moveTo>
                  <a:pt x="3320649" y="55389"/>
                </a:moveTo>
                <a:cubicBezTo>
                  <a:pt x="3324877" y="56106"/>
                  <a:pt x="3330207" y="57990"/>
                  <a:pt x="3336639" y="61041"/>
                </a:cubicBezTo>
                <a:cubicBezTo>
                  <a:pt x="3349502" y="67143"/>
                  <a:pt x="3354291" y="72657"/>
                  <a:pt x="3351007" y="77583"/>
                </a:cubicBezTo>
                <a:cubicBezTo>
                  <a:pt x="3347724" y="82508"/>
                  <a:pt x="3344794" y="89259"/>
                  <a:pt x="3342221" y="97834"/>
                </a:cubicBezTo>
                <a:cubicBezTo>
                  <a:pt x="3339647" y="106410"/>
                  <a:pt x="3339033" y="130484"/>
                  <a:pt x="3340381" y="170055"/>
                </a:cubicBezTo>
                <a:cubicBezTo>
                  <a:pt x="3341729" y="209627"/>
                  <a:pt x="3340288" y="236296"/>
                  <a:pt x="3336058" y="250063"/>
                </a:cubicBezTo>
                <a:cubicBezTo>
                  <a:pt x="3331828" y="263830"/>
                  <a:pt x="3327350" y="269268"/>
                  <a:pt x="3322625" y="266379"/>
                </a:cubicBezTo>
                <a:cubicBezTo>
                  <a:pt x="3317900" y="263489"/>
                  <a:pt x="3314311" y="255032"/>
                  <a:pt x="3311859" y="241007"/>
                </a:cubicBezTo>
                <a:cubicBezTo>
                  <a:pt x="3301950" y="241896"/>
                  <a:pt x="3290886" y="243488"/>
                  <a:pt x="3278668" y="245782"/>
                </a:cubicBezTo>
                <a:cubicBezTo>
                  <a:pt x="3276216" y="266002"/>
                  <a:pt x="3270684" y="269688"/>
                  <a:pt x="3262073" y="256839"/>
                </a:cubicBezTo>
                <a:cubicBezTo>
                  <a:pt x="3253462" y="243990"/>
                  <a:pt x="3250504" y="232460"/>
                  <a:pt x="3253200" y="222250"/>
                </a:cubicBezTo>
                <a:cubicBezTo>
                  <a:pt x="3255896" y="212040"/>
                  <a:pt x="3257470" y="187809"/>
                  <a:pt x="3257922" y="149556"/>
                </a:cubicBezTo>
                <a:cubicBezTo>
                  <a:pt x="3258374" y="111303"/>
                  <a:pt x="3256125" y="86362"/>
                  <a:pt x="3251178" y="74732"/>
                </a:cubicBezTo>
                <a:cubicBezTo>
                  <a:pt x="3246231" y="63102"/>
                  <a:pt x="3247923" y="58636"/>
                  <a:pt x="3256255" y="61331"/>
                </a:cubicBezTo>
                <a:cubicBezTo>
                  <a:pt x="3264586" y="64027"/>
                  <a:pt x="3274825" y="64744"/>
                  <a:pt x="3286971" y="63482"/>
                </a:cubicBezTo>
                <a:cubicBezTo>
                  <a:pt x="3299117" y="62221"/>
                  <a:pt x="3307216" y="59973"/>
                  <a:pt x="3311267" y="56739"/>
                </a:cubicBezTo>
                <a:cubicBezTo>
                  <a:pt x="3313293" y="55122"/>
                  <a:pt x="3316420" y="54672"/>
                  <a:pt x="3320649" y="55389"/>
                </a:cubicBezTo>
                <a:close/>
                <a:moveTo>
                  <a:pt x="1177523" y="55389"/>
                </a:moveTo>
                <a:cubicBezTo>
                  <a:pt x="1181752" y="56106"/>
                  <a:pt x="1187082" y="57990"/>
                  <a:pt x="1193514" y="61041"/>
                </a:cubicBezTo>
                <a:cubicBezTo>
                  <a:pt x="1206377" y="67143"/>
                  <a:pt x="1211166" y="72657"/>
                  <a:pt x="1207883" y="77583"/>
                </a:cubicBezTo>
                <a:cubicBezTo>
                  <a:pt x="1204599" y="82508"/>
                  <a:pt x="1201670" y="89259"/>
                  <a:pt x="1199096" y="97834"/>
                </a:cubicBezTo>
                <a:cubicBezTo>
                  <a:pt x="1196522" y="106410"/>
                  <a:pt x="1195909" y="130484"/>
                  <a:pt x="1197256" y="170055"/>
                </a:cubicBezTo>
                <a:cubicBezTo>
                  <a:pt x="1198604" y="209627"/>
                  <a:pt x="1197163" y="236296"/>
                  <a:pt x="1192933" y="250063"/>
                </a:cubicBezTo>
                <a:cubicBezTo>
                  <a:pt x="1188703" y="263830"/>
                  <a:pt x="1184225" y="269268"/>
                  <a:pt x="1179500" y="266379"/>
                </a:cubicBezTo>
                <a:cubicBezTo>
                  <a:pt x="1174775" y="263489"/>
                  <a:pt x="1171186" y="255032"/>
                  <a:pt x="1168734" y="241007"/>
                </a:cubicBezTo>
                <a:cubicBezTo>
                  <a:pt x="1158825" y="241896"/>
                  <a:pt x="1147761" y="243488"/>
                  <a:pt x="1135543" y="245782"/>
                </a:cubicBezTo>
                <a:cubicBezTo>
                  <a:pt x="1133091" y="266002"/>
                  <a:pt x="1127560" y="269688"/>
                  <a:pt x="1118948" y="256839"/>
                </a:cubicBezTo>
                <a:cubicBezTo>
                  <a:pt x="1110337" y="243990"/>
                  <a:pt x="1107379" y="232460"/>
                  <a:pt x="1110075" y="222250"/>
                </a:cubicBezTo>
                <a:cubicBezTo>
                  <a:pt x="1112771" y="212040"/>
                  <a:pt x="1114345" y="187809"/>
                  <a:pt x="1114797" y="149556"/>
                </a:cubicBezTo>
                <a:cubicBezTo>
                  <a:pt x="1115248" y="111303"/>
                  <a:pt x="1113001" y="86362"/>
                  <a:pt x="1108053" y="74732"/>
                </a:cubicBezTo>
                <a:cubicBezTo>
                  <a:pt x="1103106" y="63102"/>
                  <a:pt x="1104798" y="58636"/>
                  <a:pt x="1113130" y="61331"/>
                </a:cubicBezTo>
                <a:cubicBezTo>
                  <a:pt x="1121461" y="64027"/>
                  <a:pt x="1131700" y="64744"/>
                  <a:pt x="1143846" y="63482"/>
                </a:cubicBezTo>
                <a:cubicBezTo>
                  <a:pt x="1155993" y="62221"/>
                  <a:pt x="1164091" y="59973"/>
                  <a:pt x="1168142" y="56739"/>
                </a:cubicBezTo>
                <a:cubicBezTo>
                  <a:pt x="1170168" y="55122"/>
                  <a:pt x="1173295" y="54672"/>
                  <a:pt x="1177523" y="55389"/>
                </a:cubicBezTo>
                <a:close/>
                <a:moveTo>
                  <a:pt x="463148" y="55389"/>
                </a:moveTo>
                <a:cubicBezTo>
                  <a:pt x="467377" y="56106"/>
                  <a:pt x="472707" y="57990"/>
                  <a:pt x="479139" y="61041"/>
                </a:cubicBezTo>
                <a:cubicBezTo>
                  <a:pt x="492002" y="67143"/>
                  <a:pt x="496791" y="72657"/>
                  <a:pt x="493508" y="77583"/>
                </a:cubicBezTo>
                <a:cubicBezTo>
                  <a:pt x="490224" y="82508"/>
                  <a:pt x="487295" y="89259"/>
                  <a:pt x="484721" y="97834"/>
                </a:cubicBezTo>
                <a:cubicBezTo>
                  <a:pt x="482147" y="106410"/>
                  <a:pt x="481533" y="130484"/>
                  <a:pt x="482881" y="170055"/>
                </a:cubicBezTo>
                <a:cubicBezTo>
                  <a:pt x="484229" y="209627"/>
                  <a:pt x="482788" y="236296"/>
                  <a:pt x="478558" y="250063"/>
                </a:cubicBezTo>
                <a:cubicBezTo>
                  <a:pt x="474328" y="263830"/>
                  <a:pt x="469850" y="269268"/>
                  <a:pt x="465125" y="266379"/>
                </a:cubicBezTo>
                <a:cubicBezTo>
                  <a:pt x="460400" y="263489"/>
                  <a:pt x="456811" y="255032"/>
                  <a:pt x="454359" y="241007"/>
                </a:cubicBezTo>
                <a:cubicBezTo>
                  <a:pt x="444450" y="241896"/>
                  <a:pt x="433386" y="243488"/>
                  <a:pt x="421168" y="245782"/>
                </a:cubicBezTo>
                <a:cubicBezTo>
                  <a:pt x="418716" y="266002"/>
                  <a:pt x="413184" y="269688"/>
                  <a:pt x="404573" y="256839"/>
                </a:cubicBezTo>
                <a:cubicBezTo>
                  <a:pt x="395962" y="243990"/>
                  <a:pt x="393004" y="232460"/>
                  <a:pt x="395700" y="222250"/>
                </a:cubicBezTo>
                <a:cubicBezTo>
                  <a:pt x="398396" y="212040"/>
                  <a:pt x="399970" y="187809"/>
                  <a:pt x="400422" y="149556"/>
                </a:cubicBezTo>
                <a:cubicBezTo>
                  <a:pt x="400873" y="111303"/>
                  <a:pt x="398626" y="86362"/>
                  <a:pt x="393678" y="74732"/>
                </a:cubicBezTo>
                <a:cubicBezTo>
                  <a:pt x="388731" y="63102"/>
                  <a:pt x="390423" y="58636"/>
                  <a:pt x="398755" y="61331"/>
                </a:cubicBezTo>
                <a:cubicBezTo>
                  <a:pt x="407086" y="64027"/>
                  <a:pt x="417325" y="64744"/>
                  <a:pt x="429471" y="63482"/>
                </a:cubicBezTo>
                <a:cubicBezTo>
                  <a:pt x="441618" y="62221"/>
                  <a:pt x="449716" y="59973"/>
                  <a:pt x="453767" y="56739"/>
                </a:cubicBezTo>
                <a:cubicBezTo>
                  <a:pt x="455793" y="55122"/>
                  <a:pt x="458920" y="54672"/>
                  <a:pt x="463148" y="55389"/>
                </a:cubicBezTo>
                <a:close/>
                <a:moveTo>
                  <a:pt x="2556945" y="50264"/>
                </a:moveTo>
                <a:cubicBezTo>
                  <a:pt x="2561313" y="49680"/>
                  <a:pt x="2568122" y="50354"/>
                  <a:pt x="2577372" y="52286"/>
                </a:cubicBezTo>
                <a:cubicBezTo>
                  <a:pt x="2595870" y="56151"/>
                  <a:pt x="2604837" y="65626"/>
                  <a:pt x="2604270" y="80712"/>
                </a:cubicBezTo>
                <a:cubicBezTo>
                  <a:pt x="2603704" y="95798"/>
                  <a:pt x="2593805" y="96967"/>
                  <a:pt x="2574575" y="84218"/>
                </a:cubicBezTo>
                <a:cubicBezTo>
                  <a:pt x="2559991" y="71470"/>
                  <a:pt x="2552186" y="61995"/>
                  <a:pt x="2551161" y="55793"/>
                </a:cubicBezTo>
                <a:cubicBezTo>
                  <a:pt x="2550648" y="52691"/>
                  <a:pt x="2552577" y="50849"/>
                  <a:pt x="2556945" y="50264"/>
                </a:cubicBezTo>
                <a:close/>
                <a:moveTo>
                  <a:pt x="3663483" y="43876"/>
                </a:moveTo>
                <a:cubicBezTo>
                  <a:pt x="3673206" y="44829"/>
                  <a:pt x="3682004" y="48769"/>
                  <a:pt x="3689877" y="55696"/>
                </a:cubicBezTo>
                <a:cubicBezTo>
                  <a:pt x="3697749" y="62622"/>
                  <a:pt x="3700815" y="71843"/>
                  <a:pt x="3699072" y="83358"/>
                </a:cubicBezTo>
                <a:cubicBezTo>
                  <a:pt x="3697330" y="94873"/>
                  <a:pt x="3688551" y="94314"/>
                  <a:pt x="3672733" y="81680"/>
                </a:cubicBezTo>
                <a:cubicBezTo>
                  <a:pt x="3663599" y="74367"/>
                  <a:pt x="3657342" y="65999"/>
                  <a:pt x="3653965" y="56578"/>
                </a:cubicBezTo>
                <a:cubicBezTo>
                  <a:pt x="3650588" y="47156"/>
                  <a:pt x="3653761" y="42922"/>
                  <a:pt x="3663483" y="43876"/>
                </a:cubicBezTo>
                <a:close/>
                <a:moveTo>
                  <a:pt x="1520359" y="43876"/>
                </a:moveTo>
                <a:cubicBezTo>
                  <a:pt x="1530081" y="44829"/>
                  <a:pt x="1538879" y="48769"/>
                  <a:pt x="1546752" y="55696"/>
                </a:cubicBezTo>
                <a:cubicBezTo>
                  <a:pt x="1554625" y="62622"/>
                  <a:pt x="1557690" y="71843"/>
                  <a:pt x="1555948" y="83358"/>
                </a:cubicBezTo>
                <a:cubicBezTo>
                  <a:pt x="1554205" y="94873"/>
                  <a:pt x="1545426" y="94314"/>
                  <a:pt x="1529608" y="81680"/>
                </a:cubicBezTo>
                <a:cubicBezTo>
                  <a:pt x="1520474" y="74367"/>
                  <a:pt x="1514218" y="65999"/>
                  <a:pt x="1510840" y="56578"/>
                </a:cubicBezTo>
                <a:cubicBezTo>
                  <a:pt x="1507463" y="47156"/>
                  <a:pt x="1510636" y="42922"/>
                  <a:pt x="1520359" y="43876"/>
                </a:cubicBezTo>
                <a:close/>
                <a:moveTo>
                  <a:pt x="285107" y="39757"/>
                </a:moveTo>
                <a:lnTo>
                  <a:pt x="312059" y="39757"/>
                </a:lnTo>
                <a:lnTo>
                  <a:pt x="312059" y="197685"/>
                </a:lnTo>
                <a:lnTo>
                  <a:pt x="344454" y="197685"/>
                </a:lnTo>
                <a:lnTo>
                  <a:pt x="344454" y="227520"/>
                </a:lnTo>
                <a:lnTo>
                  <a:pt x="312059" y="227520"/>
                </a:lnTo>
                <a:lnTo>
                  <a:pt x="312059" y="278801"/>
                </a:lnTo>
                <a:lnTo>
                  <a:pt x="278159" y="278801"/>
                </a:lnTo>
                <a:lnTo>
                  <a:pt x="278159" y="227520"/>
                </a:lnTo>
                <a:lnTo>
                  <a:pt x="174221" y="227520"/>
                </a:lnTo>
                <a:lnTo>
                  <a:pt x="174221" y="199922"/>
                </a:lnTo>
                <a:close/>
                <a:moveTo>
                  <a:pt x="84573" y="37114"/>
                </a:moveTo>
                <a:cubicBezTo>
                  <a:pt x="88958" y="37123"/>
                  <a:pt x="93097" y="37606"/>
                  <a:pt x="96990" y="38563"/>
                </a:cubicBezTo>
                <a:cubicBezTo>
                  <a:pt x="104777" y="40477"/>
                  <a:pt x="112768" y="44087"/>
                  <a:pt x="120964" y="49393"/>
                </a:cubicBezTo>
                <a:cubicBezTo>
                  <a:pt x="129159" y="54699"/>
                  <a:pt x="135820" y="62482"/>
                  <a:pt x="140947" y="72743"/>
                </a:cubicBezTo>
                <a:cubicBezTo>
                  <a:pt x="146073" y="83003"/>
                  <a:pt x="147938" y="95386"/>
                  <a:pt x="146539" y="109891"/>
                </a:cubicBezTo>
                <a:cubicBezTo>
                  <a:pt x="145141" y="124396"/>
                  <a:pt x="138010" y="141522"/>
                  <a:pt x="125147" y="161268"/>
                </a:cubicBezTo>
                <a:cubicBezTo>
                  <a:pt x="112284" y="181015"/>
                  <a:pt x="88171" y="209803"/>
                  <a:pt x="52808" y="247632"/>
                </a:cubicBezTo>
                <a:lnTo>
                  <a:pt x="149992" y="247632"/>
                </a:lnTo>
                <a:lnTo>
                  <a:pt x="149992" y="278801"/>
                </a:lnTo>
                <a:lnTo>
                  <a:pt x="5399" y="278801"/>
                </a:lnTo>
                <a:lnTo>
                  <a:pt x="5399" y="269100"/>
                </a:lnTo>
                <a:cubicBezTo>
                  <a:pt x="6332" y="255132"/>
                  <a:pt x="12745" y="242656"/>
                  <a:pt x="24640" y="231672"/>
                </a:cubicBezTo>
                <a:cubicBezTo>
                  <a:pt x="36536" y="220687"/>
                  <a:pt x="51421" y="203805"/>
                  <a:pt x="69296" y="181026"/>
                </a:cubicBezTo>
                <a:cubicBezTo>
                  <a:pt x="87171" y="158246"/>
                  <a:pt x="98761" y="140705"/>
                  <a:pt x="104067" y="128401"/>
                </a:cubicBezTo>
                <a:cubicBezTo>
                  <a:pt x="109373" y="116097"/>
                  <a:pt x="111391" y="105826"/>
                  <a:pt x="110122" y="97587"/>
                </a:cubicBezTo>
                <a:cubicBezTo>
                  <a:pt x="108853" y="89349"/>
                  <a:pt x="105046" y="82623"/>
                  <a:pt x="98700" y="77410"/>
                </a:cubicBezTo>
                <a:cubicBezTo>
                  <a:pt x="92355" y="72198"/>
                  <a:pt x="84927" y="70025"/>
                  <a:pt x="76416" y="70893"/>
                </a:cubicBezTo>
                <a:cubicBezTo>
                  <a:pt x="67905" y="71760"/>
                  <a:pt x="59706" y="75098"/>
                  <a:pt x="51819" y="80906"/>
                </a:cubicBezTo>
                <a:cubicBezTo>
                  <a:pt x="43932" y="86714"/>
                  <a:pt x="37486" y="96443"/>
                  <a:pt x="32481" y="110095"/>
                </a:cubicBezTo>
                <a:lnTo>
                  <a:pt x="0" y="105277"/>
                </a:lnTo>
                <a:cubicBezTo>
                  <a:pt x="7371" y="81573"/>
                  <a:pt x="16972" y="64752"/>
                  <a:pt x="28803" y="54814"/>
                </a:cubicBezTo>
                <a:cubicBezTo>
                  <a:pt x="40633" y="44876"/>
                  <a:pt x="54593" y="39441"/>
                  <a:pt x="70683" y="38509"/>
                </a:cubicBezTo>
                <a:cubicBezTo>
                  <a:pt x="75559" y="37570"/>
                  <a:pt x="80189" y="37105"/>
                  <a:pt x="84573" y="37114"/>
                </a:cubicBezTo>
                <a:close/>
                <a:moveTo>
                  <a:pt x="4802930" y="19708"/>
                </a:moveTo>
                <a:cubicBezTo>
                  <a:pt x="4804542" y="19533"/>
                  <a:pt x="4806613" y="19741"/>
                  <a:pt x="4809140" y="20333"/>
                </a:cubicBezTo>
                <a:cubicBezTo>
                  <a:pt x="4819250" y="22699"/>
                  <a:pt x="4828051" y="26212"/>
                  <a:pt x="4835544" y="30873"/>
                </a:cubicBezTo>
                <a:cubicBezTo>
                  <a:pt x="4843037" y="35533"/>
                  <a:pt x="4845410" y="40864"/>
                  <a:pt x="4842664" y="46866"/>
                </a:cubicBezTo>
                <a:cubicBezTo>
                  <a:pt x="4839918" y="52867"/>
                  <a:pt x="4837882" y="66060"/>
                  <a:pt x="4836556" y="86445"/>
                </a:cubicBezTo>
                <a:cubicBezTo>
                  <a:pt x="4835228" y="106829"/>
                  <a:pt x="4834135" y="125002"/>
                  <a:pt x="4833274" y="140963"/>
                </a:cubicBezTo>
                <a:cubicBezTo>
                  <a:pt x="4838982" y="131986"/>
                  <a:pt x="4847808" y="119782"/>
                  <a:pt x="4859754" y="104352"/>
                </a:cubicBezTo>
                <a:cubicBezTo>
                  <a:pt x="4871700" y="88922"/>
                  <a:pt x="4877220" y="76769"/>
                  <a:pt x="4876317" y="67892"/>
                </a:cubicBezTo>
                <a:cubicBezTo>
                  <a:pt x="4875414" y="59016"/>
                  <a:pt x="4879070" y="56298"/>
                  <a:pt x="4887287" y="59740"/>
                </a:cubicBezTo>
                <a:cubicBezTo>
                  <a:pt x="4895504" y="63181"/>
                  <a:pt x="4902732" y="68828"/>
                  <a:pt x="4908970" y="76679"/>
                </a:cubicBezTo>
                <a:cubicBezTo>
                  <a:pt x="4915208" y="84530"/>
                  <a:pt x="4915387" y="90338"/>
                  <a:pt x="4909508" y="94102"/>
                </a:cubicBezTo>
                <a:cubicBezTo>
                  <a:pt x="4903628" y="97867"/>
                  <a:pt x="4894680" y="106647"/>
                  <a:pt x="4882662" y="120442"/>
                </a:cubicBezTo>
                <a:cubicBezTo>
                  <a:pt x="4870646" y="134237"/>
                  <a:pt x="4854132" y="151202"/>
                  <a:pt x="4833124" y="171335"/>
                </a:cubicBezTo>
                <a:cubicBezTo>
                  <a:pt x="4832322" y="187884"/>
                  <a:pt x="4833016" y="202536"/>
                  <a:pt x="4835210" y="215292"/>
                </a:cubicBezTo>
                <a:cubicBezTo>
                  <a:pt x="4837404" y="228047"/>
                  <a:pt x="4842826" y="237297"/>
                  <a:pt x="4851472" y="243040"/>
                </a:cubicBezTo>
                <a:cubicBezTo>
                  <a:pt x="4860120" y="248783"/>
                  <a:pt x="4873950" y="251239"/>
                  <a:pt x="4892966" y="250407"/>
                </a:cubicBezTo>
                <a:cubicBezTo>
                  <a:pt x="4911981" y="249575"/>
                  <a:pt x="4925009" y="246051"/>
                  <a:pt x="4932050" y="239835"/>
                </a:cubicBezTo>
                <a:cubicBezTo>
                  <a:pt x="4939092" y="233618"/>
                  <a:pt x="4945763" y="221210"/>
                  <a:pt x="4952066" y="202611"/>
                </a:cubicBezTo>
                <a:cubicBezTo>
                  <a:pt x="4958368" y="184012"/>
                  <a:pt x="4961519" y="185088"/>
                  <a:pt x="4961519" y="205838"/>
                </a:cubicBezTo>
                <a:cubicBezTo>
                  <a:pt x="4961519" y="222802"/>
                  <a:pt x="4963319" y="236676"/>
                  <a:pt x="4966918" y="247460"/>
                </a:cubicBezTo>
                <a:cubicBezTo>
                  <a:pt x="4970518" y="258244"/>
                  <a:pt x="4964330" y="266841"/>
                  <a:pt x="4948355" y="273251"/>
                </a:cubicBezTo>
                <a:cubicBezTo>
                  <a:pt x="4932380" y="279661"/>
                  <a:pt x="4911150" y="282407"/>
                  <a:pt x="4884663" y="281490"/>
                </a:cubicBezTo>
                <a:cubicBezTo>
                  <a:pt x="4858176" y="280572"/>
                  <a:pt x="4839624" y="275280"/>
                  <a:pt x="4829005" y="265615"/>
                </a:cubicBezTo>
                <a:cubicBezTo>
                  <a:pt x="4818386" y="255950"/>
                  <a:pt x="4812144" y="243391"/>
                  <a:pt x="4810280" y="227940"/>
                </a:cubicBezTo>
                <a:cubicBezTo>
                  <a:pt x="4808416" y="212488"/>
                  <a:pt x="4807928" y="199299"/>
                  <a:pt x="4808818" y="188371"/>
                </a:cubicBezTo>
                <a:cubicBezTo>
                  <a:pt x="4805978" y="194194"/>
                  <a:pt x="4799920" y="199657"/>
                  <a:pt x="4790642" y="204762"/>
                </a:cubicBezTo>
                <a:cubicBezTo>
                  <a:pt x="4781364" y="209867"/>
                  <a:pt x="4771726" y="213585"/>
                  <a:pt x="4761732" y="215915"/>
                </a:cubicBezTo>
                <a:cubicBezTo>
                  <a:pt x="4751736" y="218246"/>
                  <a:pt x="4750266" y="215976"/>
                  <a:pt x="4757322" y="209107"/>
                </a:cubicBezTo>
                <a:cubicBezTo>
                  <a:pt x="4764378" y="202238"/>
                  <a:pt x="4772802" y="194577"/>
                  <a:pt x="4782596" y="186124"/>
                </a:cubicBezTo>
                <a:cubicBezTo>
                  <a:pt x="4792391" y="177670"/>
                  <a:pt x="4801138" y="168732"/>
                  <a:pt x="4808839" y="159311"/>
                </a:cubicBezTo>
                <a:cubicBezTo>
                  <a:pt x="4809728" y="136338"/>
                  <a:pt x="4810172" y="117201"/>
                  <a:pt x="4810172" y="101900"/>
                </a:cubicBezTo>
                <a:cubicBezTo>
                  <a:pt x="4810172" y="85968"/>
                  <a:pt x="4809736" y="72746"/>
                  <a:pt x="4808860" y="62235"/>
                </a:cubicBezTo>
                <a:cubicBezTo>
                  <a:pt x="4807986" y="51724"/>
                  <a:pt x="4805286" y="41520"/>
                  <a:pt x="4800762" y="31626"/>
                </a:cubicBezTo>
                <a:cubicBezTo>
                  <a:pt x="4797368" y="24205"/>
                  <a:pt x="4798092" y="20232"/>
                  <a:pt x="4802930" y="19708"/>
                </a:cubicBezTo>
                <a:close/>
                <a:moveTo>
                  <a:pt x="2268762" y="19001"/>
                </a:moveTo>
                <a:cubicBezTo>
                  <a:pt x="2271552" y="19183"/>
                  <a:pt x="2275066" y="19849"/>
                  <a:pt x="2279303" y="21000"/>
                </a:cubicBezTo>
                <a:cubicBezTo>
                  <a:pt x="2294188" y="24972"/>
                  <a:pt x="2303599" y="30536"/>
                  <a:pt x="2307535" y="37692"/>
                </a:cubicBezTo>
                <a:cubicBezTo>
                  <a:pt x="2311472" y="44847"/>
                  <a:pt x="2311353" y="51505"/>
                  <a:pt x="2307181" y="57664"/>
                </a:cubicBezTo>
                <a:cubicBezTo>
                  <a:pt x="2303007" y="63823"/>
                  <a:pt x="2296189" y="63554"/>
                  <a:pt x="2286724" y="56857"/>
                </a:cubicBezTo>
                <a:cubicBezTo>
                  <a:pt x="2277260" y="50160"/>
                  <a:pt x="2269419" y="41359"/>
                  <a:pt x="2263203" y="30453"/>
                </a:cubicBezTo>
                <a:cubicBezTo>
                  <a:pt x="2258540" y="22274"/>
                  <a:pt x="2260394" y="18457"/>
                  <a:pt x="2268762" y="19001"/>
                </a:cubicBezTo>
                <a:close/>
                <a:moveTo>
                  <a:pt x="2949938" y="18752"/>
                </a:moveTo>
                <a:cubicBezTo>
                  <a:pt x="2953809" y="18605"/>
                  <a:pt x="2958702" y="18874"/>
                  <a:pt x="2964618" y="19558"/>
                </a:cubicBezTo>
                <a:cubicBezTo>
                  <a:pt x="2976663" y="20577"/>
                  <a:pt x="2985483" y="23656"/>
                  <a:pt x="2991075" y="28797"/>
                </a:cubicBezTo>
                <a:cubicBezTo>
                  <a:pt x="2996668" y="33938"/>
                  <a:pt x="2998342" y="41348"/>
                  <a:pt x="2996098" y="51028"/>
                </a:cubicBezTo>
                <a:cubicBezTo>
                  <a:pt x="2993854" y="60708"/>
                  <a:pt x="2986655" y="62482"/>
                  <a:pt x="2974502" y="56352"/>
                </a:cubicBezTo>
                <a:cubicBezTo>
                  <a:pt x="2962348" y="50221"/>
                  <a:pt x="2951747" y="41872"/>
                  <a:pt x="2942699" y="31303"/>
                </a:cubicBezTo>
                <a:cubicBezTo>
                  <a:pt x="2935912" y="23377"/>
                  <a:pt x="2938325" y="19193"/>
                  <a:pt x="2949938" y="18752"/>
                </a:cubicBezTo>
                <a:close/>
                <a:moveTo>
                  <a:pt x="806813" y="18752"/>
                </a:moveTo>
                <a:cubicBezTo>
                  <a:pt x="810684" y="18605"/>
                  <a:pt x="815577" y="18874"/>
                  <a:pt x="821493" y="19558"/>
                </a:cubicBezTo>
                <a:cubicBezTo>
                  <a:pt x="833539" y="20577"/>
                  <a:pt x="842358" y="23656"/>
                  <a:pt x="847950" y="28797"/>
                </a:cubicBezTo>
                <a:cubicBezTo>
                  <a:pt x="853543" y="33938"/>
                  <a:pt x="855217" y="41348"/>
                  <a:pt x="852973" y="51028"/>
                </a:cubicBezTo>
                <a:cubicBezTo>
                  <a:pt x="850729" y="60708"/>
                  <a:pt x="843530" y="62482"/>
                  <a:pt x="831377" y="56352"/>
                </a:cubicBezTo>
                <a:cubicBezTo>
                  <a:pt x="819223" y="50221"/>
                  <a:pt x="808622" y="41872"/>
                  <a:pt x="799574" y="31303"/>
                </a:cubicBezTo>
                <a:cubicBezTo>
                  <a:pt x="792787" y="23377"/>
                  <a:pt x="795200" y="19193"/>
                  <a:pt x="806813" y="18752"/>
                </a:cubicBezTo>
                <a:close/>
                <a:moveTo>
                  <a:pt x="4736572" y="18721"/>
                </a:moveTo>
                <a:cubicBezTo>
                  <a:pt x="4738064" y="18729"/>
                  <a:pt x="4739879" y="19098"/>
                  <a:pt x="4742018" y="19827"/>
                </a:cubicBezTo>
                <a:cubicBezTo>
                  <a:pt x="4750572" y="22746"/>
                  <a:pt x="4758247" y="27575"/>
                  <a:pt x="4765044" y="34315"/>
                </a:cubicBezTo>
                <a:cubicBezTo>
                  <a:pt x="4771842" y="41054"/>
                  <a:pt x="4772860" y="46780"/>
                  <a:pt x="4768098" y="51490"/>
                </a:cubicBezTo>
                <a:cubicBezTo>
                  <a:pt x="4763338" y="56201"/>
                  <a:pt x="4757817" y="65063"/>
                  <a:pt x="4751536" y="78077"/>
                </a:cubicBezTo>
                <a:cubicBezTo>
                  <a:pt x="4745255" y="91091"/>
                  <a:pt x="4738758" y="103341"/>
                  <a:pt x="4732048" y="114828"/>
                </a:cubicBezTo>
                <a:cubicBezTo>
                  <a:pt x="4745542" y="122657"/>
                  <a:pt x="4751382" y="133140"/>
                  <a:pt x="4749568" y="146276"/>
                </a:cubicBezTo>
                <a:cubicBezTo>
                  <a:pt x="4747754" y="159411"/>
                  <a:pt x="4747072" y="179896"/>
                  <a:pt x="4747524" y="207731"/>
                </a:cubicBezTo>
                <a:cubicBezTo>
                  <a:pt x="4747976" y="235565"/>
                  <a:pt x="4745964" y="259094"/>
                  <a:pt x="4741490" y="278317"/>
                </a:cubicBezTo>
                <a:cubicBezTo>
                  <a:pt x="4737016" y="297540"/>
                  <a:pt x="4730922" y="300006"/>
                  <a:pt x="4723206" y="285716"/>
                </a:cubicBezTo>
                <a:cubicBezTo>
                  <a:pt x="4715492" y="271426"/>
                  <a:pt x="4713434" y="259890"/>
                  <a:pt x="4717033" y="251106"/>
                </a:cubicBezTo>
                <a:cubicBezTo>
                  <a:pt x="4720632" y="242323"/>
                  <a:pt x="4723110" y="229194"/>
                  <a:pt x="4724465" y="211721"/>
                </a:cubicBezTo>
                <a:cubicBezTo>
                  <a:pt x="4725820" y="194247"/>
                  <a:pt x="4726282" y="176132"/>
                  <a:pt x="4725852" y="157375"/>
                </a:cubicBezTo>
                <a:cubicBezTo>
                  <a:pt x="4725422" y="138618"/>
                  <a:pt x="4724418" y="128702"/>
                  <a:pt x="4722841" y="127626"/>
                </a:cubicBezTo>
                <a:cubicBezTo>
                  <a:pt x="4709332" y="148420"/>
                  <a:pt x="4693068" y="165316"/>
                  <a:pt x="4674045" y="178315"/>
                </a:cubicBezTo>
                <a:cubicBezTo>
                  <a:pt x="4655022" y="191315"/>
                  <a:pt x="4652302" y="189096"/>
                  <a:pt x="4665882" y="171658"/>
                </a:cubicBezTo>
                <a:cubicBezTo>
                  <a:pt x="4679462" y="154220"/>
                  <a:pt x="4692293" y="134535"/>
                  <a:pt x="4704374" y="112601"/>
                </a:cubicBezTo>
                <a:cubicBezTo>
                  <a:pt x="4716456" y="90668"/>
                  <a:pt x="4724512" y="73306"/>
                  <a:pt x="4728542" y="60514"/>
                </a:cubicBezTo>
                <a:cubicBezTo>
                  <a:pt x="4732571" y="47723"/>
                  <a:pt x="4733686" y="37014"/>
                  <a:pt x="4731886" y="28388"/>
                </a:cubicBezTo>
                <a:cubicBezTo>
                  <a:pt x="4730536" y="21919"/>
                  <a:pt x="4732098" y="18697"/>
                  <a:pt x="4736572" y="18721"/>
                </a:cubicBezTo>
                <a:close/>
                <a:moveTo>
                  <a:pt x="2743160" y="15931"/>
                </a:moveTo>
                <a:cubicBezTo>
                  <a:pt x="2747055" y="15976"/>
                  <a:pt x="2751182" y="17085"/>
                  <a:pt x="2755541" y="19257"/>
                </a:cubicBezTo>
                <a:cubicBezTo>
                  <a:pt x="2764260" y="23602"/>
                  <a:pt x="2771965" y="29640"/>
                  <a:pt x="2778654" y="37369"/>
                </a:cubicBezTo>
                <a:cubicBezTo>
                  <a:pt x="2785344" y="45098"/>
                  <a:pt x="2783118" y="50551"/>
                  <a:pt x="2771975" y="53728"/>
                </a:cubicBezTo>
                <a:cubicBezTo>
                  <a:pt x="2760833" y="56904"/>
                  <a:pt x="2743008" y="67304"/>
                  <a:pt x="2718501" y="84928"/>
                </a:cubicBezTo>
                <a:lnTo>
                  <a:pt x="2716307" y="93325"/>
                </a:lnTo>
                <a:lnTo>
                  <a:pt x="2725868" y="91000"/>
                </a:lnTo>
                <a:cubicBezTo>
                  <a:pt x="2732837" y="88974"/>
                  <a:pt x="2737200" y="87251"/>
                  <a:pt x="2738957" y="85832"/>
                </a:cubicBezTo>
                <a:cubicBezTo>
                  <a:pt x="2742470" y="82992"/>
                  <a:pt x="2747661" y="82530"/>
                  <a:pt x="2754530" y="84444"/>
                </a:cubicBezTo>
                <a:cubicBezTo>
                  <a:pt x="2761399" y="86359"/>
                  <a:pt x="2767684" y="88947"/>
                  <a:pt x="2773384" y="92210"/>
                </a:cubicBezTo>
                <a:cubicBezTo>
                  <a:pt x="2779085" y="95472"/>
                  <a:pt x="2780795" y="99677"/>
                  <a:pt x="2778514" y="104825"/>
                </a:cubicBezTo>
                <a:cubicBezTo>
                  <a:pt x="2776234" y="109973"/>
                  <a:pt x="2774879" y="117714"/>
                  <a:pt x="2774449" y="128046"/>
                </a:cubicBezTo>
                <a:cubicBezTo>
                  <a:pt x="2774019" y="138378"/>
                  <a:pt x="2774693" y="150219"/>
                  <a:pt x="2776471" y="163570"/>
                </a:cubicBezTo>
                <a:cubicBezTo>
                  <a:pt x="2778249" y="176921"/>
                  <a:pt x="2779830" y="191992"/>
                  <a:pt x="2781214" y="208785"/>
                </a:cubicBezTo>
                <a:cubicBezTo>
                  <a:pt x="2782598" y="225577"/>
                  <a:pt x="2778608" y="240545"/>
                  <a:pt x="2769244" y="253687"/>
                </a:cubicBezTo>
                <a:cubicBezTo>
                  <a:pt x="2759879" y="266830"/>
                  <a:pt x="2753208" y="268881"/>
                  <a:pt x="2749228" y="259839"/>
                </a:cubicBezTo>
                <a:cubicBezTo>
                  <a:pt x="2745249" y="250798"/>
                  <a:pt x="2738208" y="241774"/>
                  <a:pt x="2728105" y="232769"/>
                </a:cubicBezTo>
                <a:cubicBezTo>
                  <a:pt x="2718002" y="223763"/>
                  <a:pt x="2718142" y="219934"/>
                  <a:pt x="2728525" y="221282"/>
                </a:cubicBezTo>
                <a:cubicBezTo>
                  <a:pt x="2738907" y="222630"/>
                  <a:pt x="2745048" y="223390"/>
                  <a:pt x="2746948" y="223562"/>
                </a:cubicBezTo>
                <a:cubicBezTo>
                  <a:pt x="2748848" y="223734"/>
                  <a:pt x="2750178" y="221924"/>
                  <a:pt x="2750938" y="218131"/>
                </a:cubicBezTo>
                <a:cubicBezTo>
                  <a:pt x="2751698" y="214338"/>
                  <a:pt x="2751856" y="204228"/>
                  <a:pt x="2751411" y="187801"/>
                </a:cubicBezTo>
                <a:cubicBezTo>
                  <a:pt x="2750967" y="171375"/>
                  <a:pt x="2749669" y="154123"/>
                  <a:pt x="2747518" y="136048"/>
                </a:cubicBezTo>
                <a:cubicBezTo>
                  <a:pt x="2745367" y="117972"/>
                  <a:pt x="2742625" y="108228"/>
                  <a:pt x="2739290" y="106815"/>
                </a:cubicBezTo>
                <a:cubicBezTo>
                  <a:pt x="2735956" y="105402"/>
                  <a:pt x="2727227" y="106460"/>
                  <a:pt x="2713102" y="109988"/>
                </a:cubicBezTo>
                <a:cubicBezTo>
                  <a:pt x="2717604" y="115451"/>
                  <a:pt x="2719160" y="119929"/>
                  <a:pt x="2717769" y="123421"/>
                </a:cubicBezTo>
                <a:cubicBezTo>
                  <a:pt x="2716378" y="126913"/>
                  <a:pt x="2715274" y="130064"/>
                  <a:pt x="2714457" y="132875"/>
                </a:cubicBezTo>
                <a:cubicBezTo>
                  <a:pt x="2713611" y="132961"/>
                  <a:pt x="2715912" y="132531"/>
                  <a:pt x="2721362" y="131584"/>
                </a:cubicBezTo>
                <a:cubicBezTo>
                  <a:pt x="2726811" y="130638"/>
                  <a:pt x="2731521" y="132409"/>
                  <a:pt x="2735494" y="136897"/>
                </a:cubicBezTo>
                <a:cubicBezTo>
                  <a:pt x="2739466" y="141386"/>
                  <a:pt x="2738541" y="145426"/>
                  <a:pt x="2732719" y="149018"/>
                </a:cubicBezTo>
                <a:cubicBezTo>
                  <a:pt x="2726897" y="152611"/>
                  <a:pt x="2720666" y="155152"/>
                  <a:pt x="2714027" y="156644"/>
                </a:cubicBezTo>
                <a:cubicBezTo>
                  <a:pt x="2713410" y="161548"/>
                  <a:pt x="2713102" y="166675"/>
                  <a:pt x="2713102" y="172024"/>
                </a:cubicBezTo>
                <a:cubicBezTo>
                  <a:pt x="2713718" y="172210"/>
                  <a:pt x="2717468" y="171357"/>
                  <a:pt x="2724352" y="169464"/>
                </a:cubicBezTo>
                <a:cubicBezTo>
                  <a:pt x="2731235" y="167571"/>
                  <a:pt x="2736931" y="169181"/>
                  <a:pt x="2741441" y="174293"/>
                </a:cubicBezTo>
                <a:cubicBezTo>
                  <a:pt x="2745951" y="179405"/>
                  <a:pt x="2744091" y="183686"/>
                  <a:pt x="2735860" y="187135"/>
                </a:cubicBezTo>
                <a:cubicBezTo>
                  <a:pt x="2727628" y="190583"/>
                  <a:pt x="2719963" y="193018"/>
                  <a:pt x="2712865" y="194437"/>
                </a:cubicBezTo>
                <a:cubicBezTo>
                  <a:pt x="2712062" y="209839"/>
                  <a:pt x="2710976" y="221655"/>
                  <a:pt x="2709606" y="229886"/>
                </a:cubicBezTo>
                <a:cubicBezTo>
                  <a:pt x="2708237" y="238118"/>
                  <a:pt x="2705935" y="244506"/>
                  <a:pt x="2702701" y="249052"/>
                </a:cubicBezTo>
                <a:cubicBezTo>
                  <a:pt x="2699468" y="253598"/>
                  <a:pt x="2696542" y="253756"/>
                  <a:pt x="2693925" y="249525"/>
                </a:cubicBezTo>
                <a:cubicBezTo>
                  <a:pt x="2691308" y="245295"/>
                  <a:pt x="2690000" y="238835"/>
                  <a:pt x="2690000" y="230144"/>
                </a:cubicBezTo>
                <a:lnTo>
                  <a:pt x="2690000" y="197814"/>
                </a:lnTo>
                <a:cubicBezTo>
                  <a:pt x="2682170" y="197814"/>
                  <a:pt x="2675261" y="196015"/>
                  <a:pt x="2669274" y="192415"/>
                </a:cubicBezTo>
                <a:cubicBezTo>
                  <a:pt x="2663287" y="188816"/>
                  <a:pt x="2663631" y="185690"/>
                  <a:pt x="2670307" y="183037"/>
                </a:cubicBezTo>
                <a:cubicBezTo>
                  <a:pt x="2676982" y="180384"/>
                  <a:pt x="2683546" y="178333"/>
                  <a:pt x="2690000" y="176885"/>
                </a:cubicBezTo>
                <a:lnTo>
                  <a:pt x="2690000" y="160021"/>
                </a:lnTo>
                <a:cubicBezTo>
                  <a:pt x="2681324" y="160021"/>
                  <a:pt x="2674430" y="158447"/>
                  <a:pt x="2669317" y="155299"/>
                </a:cubicBezTo>
                <a:cubicBezTo>
                  <a:pt x="2664205" y="152152"/>
                  <a:pt x="2665030" y="149233"/>
                  <a:pt x="2671791" y="146545"/>
                </a:cubicBezTo>
                <a:cubicBezTo>
                  <a:pt x="2678552" y="143856"/>
                  <a:pt x="2684622" y="141845"/>
                  <a:pt x="2690000" y="140511"/>
                </a:cubicBezTo>
                <a:cubicBezTo>
                  <a:pt x="2690000" y="130415"/>
                  <a:pt x="2689383" y="122077"/>
                  <a:pt x="2688150" y="115494"/>
                </a:cubicBezTo>
                <a:lnTo>
                  <a:pt x="2665865" y="120205"/>
                </a:lnTo>
                <a:cubicBezTo>
                  <a:pt x="2665865" y="145458"/>
                  <a:pt x="2665625" y="165692"/>
                  <a:pt x="2665144" y="180907"/>
                </a:cubicBezTo>
                <a:cubicBezTo>
                  <a:pt x="2664664" y="196122"/>
                  <a:pt x="2663219" y="209760"/>
                  <a:pt x="2660810" y="221820"/>
                </a:cubicBezTo>
                <a:cubicBezTo>
                  <a:pt x="2658401" y="233880"/>
                  <a:pt x="2655060" y="240545"/>
                  <a:pt x="2650786" y="241814"/>
                </a:cubicBezTo>
                <a:cubicBezTo>
                  <a:pt x="2646513" y="243083"/>
                  <a:pt x="2642530" y="238569"/>
                  <a:pt x="2638837" y="228273"/>
                </a:cubicBezTo>
                <a:cubicBezTo>
                  <a:pt x="2635144" y="217977"/>
                  <a:pt x="2634650" y="208448"/>
                  <a:pt x="2637353" y="199686"/>
                </a:cubicBezTo>
                <a:cubicBezTo>
                  <a:pt x="2640056" y="190924"/>
                  <a:pt x="2641634" y="177093"/>
                  <a:pt x="2642085" y="158192"/>
                </a:cubicBezTo>
                <a:cubicBezTo>
                  <a:pt x="2642537" y="139292"/>
                  <a:pt x="2640737" y="124722"/>
                  <a:pt x="2636686" y="114483"/>
                </a:cubicBezTo>
                <a:cubicBezTo>
                  <a:pt x="2632635" y="104245"/>
                  <a:pt x="2633790" y="99846"/>
                  <a:pt x="2640149" y="101287"/>
                </a:cubicBezTo>
                <a:cubicBezTo>
                  <a:pt x="2646509" y="102728"/>
                  <a:pt x="2651507" y="103854"/>
                  <a:pt x="2655142" y="104664"/>
                </a:cubicBezTo>
                <a:cubicBezTo>
                  <a:pt x="2658777" y="105474"/>
                  <a:pt x="2672777" y="103248"/>
                  <a:pt x="2697141" y="97985"/>
                </a:cubicBezTo>
                <a:lnTo>
                  <a:pt x="2699402" y="97435"/>
                </a:lnTo>
                <a:lnTo>
                  <a:pt x="2696442" y="96092"/>
                </a:lnTo>
                <a:cubicBezTo>
                  <a:pt x="2687615" y="90356"/>
                  <a:pt x="2680510" y="84032"/>
                  <a:pt x="2675125" y="77120"/>
                </a:cubicBezTo>
                <a:cubicBezTo>
                  <a:pt x="2669741" y="70208"/>
                  <a:pt x="2672024" y="66752"/>
                  <a:pt x="2681976" y="66752"/>
                </a:cubicBezTo>
                <a:cubicBezTo>
                  <a:pt x="2690652" y="66752"/>
                  <a:pt x="2700023" y="68545"/>
                  <a:pt x="2710090" y="72130"/>
                </a:cubicBezTo>
                <a:cubicBezTo>
                  <a:pt x="2718694" y="61331"/>
                  <a:pt x="2725369" y="53656"/>
                  <a:pt x="2730116" y="49103"/>
                </a:cubicBezTo>
                <a:cubicBezTo>
                  <a:pt x="2734863" y="44550"/>
                  <a:pt x="2736336" y="42101"/>
                  <a:pt x="2734537" y="41757"/>
                </a:cubicBezTo>
                <a:cubicBezTo>
                  <a:pt x="2732737" y="41413"/>
                  <a:pt x="2722896" y="43668"/>
                  <a:pt x="2705014" y="48522"/>
                </a:cubicBezTo>
                <a:cubicBezTo>
                  <a:pt x="2687131" y="53376"/>
                  <a:pt x="2675168" y="57201"/>
                  <a:pt x="2669124" y="59998"/>
                </a:cubicBezTo>
                <a:cubicBezTo>
                  <a:pt x="2663079" y="62794"/>
                  <a:pt x="2654024" y="59216"/>
                  <a:pt x="2641956" y="49264"/>
                </a:cubicBezTo>
                <a:cubicBezTo>
                  <a:pt x="2629889" y="39312"/>
                  <a:pt x="2631190" y="34788"/>
                  <a:pt x="2645860" y="35691"/>
                </a:cubicBezTo>
                <a:cubicBezTo>
                  <a:pt x="2660530" y="36595"/>
                  <a:pt x="2676867" y="35078"/>
                  <a:pt x="2694872" y="31142"/>
                </a:cubicBezTo>
                <a:cubicBezTo>
                  <a:pt x="2712876" y="27205"/>
                  <a:pt x="2725309" y="23154"/>
                  <a:pt x="2732171" y="18988"/>
                </a:cubicBezTo>
                <a:cubicBezTo>
                  <a:pt x="2735601" y="16905"/>
                  <a:pt x="2739264" y="15886"/>
                  <a:pt x="2743160" y="15931"/>
                </a:cubicBezTo>
                <a:close/>
                <a:moveTo>
                  <a:pt x="4143270" y="13856"/>
                </a:moveTo>
                <a:cubicBezTo>
                  <a:pt x="4145158" y="13798"/>
                  <a:pt x="4147492" y="14183"/>
                  <a:pt x="4150273" y="15009"/>
                </a:cubicBezTo>
                <a:cubicBezTo>
                  <a:pt x="4161394" y="18314"/>
                  <a:pt x="4169743" y="22161"/>
                  <a:pt x="4175322" y="26549"/>
                </a:cubicBezTo>
                <a:cubicBezTo>
                  <a:pt x="4180900" y="30937"/>
                  <a:pt x="4181556" y="35756"/>
                  <a:pt x="4177290" y="41004"/>
                </a:cubicBezTo>
                <a:cubicBezTo>
                  <a:pt x="4173024" y="46253"/>
                  <a:pt x="4167983" y="54685"/>
                  <a:pt x="4162168" y="66300"/>
                </a:cubicBezTo>
                <a:cubicBezTo>
                  <a:pt x="4156353" y="77916"/>
                  <a:pt x="4147781" y="89761"/>
                  <a:pt x="4136452" y="101835"/>
                </a:cubicBezTo>
                <a:cubicBezTo>
                  <a:pt x="4164803" y="101047"/>
                  <a:pt x="4182331" y="98150"/>
                  <a:pt x="4189034" y="93145"/>
                </a:cubicBezTo>
                <a:cubicBezTo>
                  <a:pt x="4195739" y="88140"/>
                  <a:pt x="4203508" y="87567"/>
                  <a:pt x="4212341" y="91424"/>
                </a:cubicBezTo>
                <a:cubicBezTo>
                  <a:pt x="4221175" y="95282"/>
                  <a:pt x="4228284" y="100104"/>
                  <a:pt x="4233668" y="105890"/>
                </a:cubicBezTo>
                <a:cubicBezTo>
                  <a:pt x="4239053" y="111676"/>
                  <a:pt x="4239458" y="117061"/>
                  <a:pt x="4234884" y="122044"/>
                </a:cubicBezTo>
                <a:cubicBezTo>
                  <a:pt x="4230309" y="127028"/>
                  <a:pt x="4227137" y="138844"/>
                  <a:pt x="4225365" y="157493"/>
                </a:cubicBezTo>
                <a:cubicBezTo>
                  <a:pt x="4223594" y="176143"/>
                  <a:pt x="4222035" y="194900"/>
                  <a:pt x="4220687" y="213764"/>
                </a:cubicBezTo>
                <a:cubicBezTo>
                  <a:pt x="4219339" y="232629"/>
                  <a:pt x="4215360" y="248901"/>
                  <a:pt x="4208749" y="262582"/>
                </a:cubicBezTo>
                <a:cubicBezTo>
                  <a:pt x="4202138" y="276263"/>
                  <a:pt x="4191881" y="286663"/>
                  <a:pt x="4177978" y="293783"/>
                </a:cubicBezTo>
                <a:cubicBezTo>
                  <a:pt x="4164075" y="300903"/>
                  <a:pt x="4156597" y="299114"/>
                  <a:pt x="4155543" y="288416"/>
                </a:cubicBezTo>
                <a:cubicBezTo>
                  <a:pt x="4154489" y="277718"/>
                  <a:pt x="4148767" y="265543"/>
                  <a:pt x="4138378" y="251891"/>
                </a:cubicBezTo>
                <a:cubicBezTo>
                  <a:pt x="4127988" y="238239"/>
                  <a:pt x="4129394" y="234611"/>
                  <a:pt x="4142594" y="241007"/>
                </a:cubicBezTo>
                <a:cubicBezTo>
                  <a:pt x="4155794" y="247403"/>
                  <a:pt x="4165011" y="251002"/>
                  <a:pt x="4170245" y="251805"/>
                </a:cubicBezTo>
                <a:cubicBezTo>
                  <a:pt x="4175480" y="252608"/>
                  <a:pt x="4180352" y="247801"/>
                  <a:pt x="4184861" y="237383"/>
                </a:cubicBezTo>
                <a:cubicBezTo>
                  <a:pt x="4189372" y="226964"/>
                  <a:pt x="4192527" y="211187"/>
                  <a:pt x="4194326" y="190049"/>
                </a:cubicBezTo>
                <a:cubicBezTo>
                  <a:pt x="4196126" y="168912"/>
                  <a:pt x="4197025" y="151230"/>
                  <a:pt x="4197025" y="137005"/>
                </a:cubicBezTo>
                <a:cubicBezTo>
                  <a:pt x="4197025" y="124170"/>
                  <a:pt x="4195789" y="116925"/>
                  <a:pt x="4193315" y="115269"/>
                </a:cubicBezTo>
                <a:cubicBezTo>
                  <a:pt x="4190841" y="113612"/>
                  <a:pt x="4184693" y="114017"/>
                  <a:pt x="4174870" y="116484"/>
                </a:cubicBezTo>
                <a:lnTo>
                  <a:pt x="4146734" y="123539"/>
                </a:lnTo>
                <a:cubicBezTo>
                  <a:pt x="4139909" y="124471"/>
                  <a:pt x="4133843" y="122234"/>
                  <a:pt x="4128537" y="116828"/>
                </a:cubicBezTo>
                <a:cubicBezTo>
                  <a:pt x="4114813" y="132416"/>
                  <a:pt x="4100527" y="144411"/>
                  <a:pt x="4085677" y="152815"/>
                </a:cubicBezTo>
                <a:cubicBezTo>
                  <a:pt x="4081965" y="154916"/>
                  <a:pt x="4079170" y="156194"/>
                  <a:pt x="4077292" y="156650"/>
                </a:cubicBezTo>
                <a:lnTo>
                  <a:pt x="4075630" y="156017"/>
                </a:lnTo>
                <a:lnTo>
                  <a:pt x="4075312" y="161580"/>
                </a:lnTo>
                <a:cubicBezTo>
                  <a:pt x="4075106" y="168912"/>
                  <a:pt x="4075227" y="177975"/>
                  <a:pt x="4075675" y="188769"/>
                </a:cubicBezTo>
                <a:cubicBezTo>
                  <a:pt x="4076571" y="210359"/>
                  <a:pt x="4075861" y="226706"/>
                  <a:pt x="4073545" y="237813"/>
                </a:cubicBezTo>
                <a:cubicBezTo>
                  <a:pt x="4071230" y="248919"/>
                  <a:pt x="4068118" y="257853"/>
                  <a:pt x="4064210" y="264615"/>
                </a:cubicBezTo>
                <a:cubicBezTo>
                  <a:pt x="4060303" y="271376"/>
                  <a:pt x="4056119" y="271476"/>
                  <a:pt x="4051659" y="264916"/>
                </a:cubicBezTo>
                <a:cubicBezTo>
                  <a:pt x="4047199" y="258355"/>
                  <a:pt x="4043786" y="252906"/>
                  <a:pt x="4041420" y="248568"/>
                </a:cubicBezTo>
                <a:cubicBezTo>
                  <a:pt x="4039054" y="244230"/>
                  <a:pt x="4036741" y="241885"/>
                  <a:pt x="4034483" y="241534"/>
                </a:cubicBezTo>
                <a:cubicBezTo>
                  <a:pt x="4032224" y="241183"/>
                  <a:pt x="4020999" y="242656"/>
                  <a:pt x="4000808" y="245954"/>
                </a:cubicBezTo>
                <a:cubicBezTo>
                  <a:pt x="3996105" y="266059"/>
                  <a:pt x="3990738" y="271559"/>
                  <a:pt x="3984708" y="262453"/>
                </a:cubicBezTo>
                <a:cubicBezTo>
                  <a:pt x="3978678" y="253347"/>
                  <a:pt x="3975663" y="241222"/>
                  <a:pt x="3975663" y="226079"/>
                </a:cubicBezTo>
                <a:cubicBezTo>
                  <a:pt x="3975663" y="211810"/>
                  <a:pt x="3975222" y="194082"/>
                  <a:pt x="3974340" y="172895"/>
                </a:cubicBezTo>
                <a:cubicBezTo>
                  <a:pt x="3973458" y="151707"/>
                  <a:pt x="3970310" y="136370"/>
                  <a:pt x="3964897" y="126884"/>
                </a:cubicBezTo>
                <a:cubicBezTo>
                  <a:pt x="3959484" y="117398"/>
                  <a:pt x="3960405" y="112655"/>
                  <a:pt x="3967661" y="112655"/>
                </a:cubicBezTo>
                <a:cubicBezTo>
                  <a:pt x="3972451" y="112655"/>
                  <a:pt x="3978050" y="113092"/>
                  <a:pt x="3984460" y="113967"/>
                </a:cubicBezTo>
                <a:cubicBezTo>
                  <a:pt x="3991344" y="105320"/>
                  <a:pt x="3999023" y="91948"/>
                  <a:pt x="4007498" y="73850"/>
                </a:cubicBezTo>
                <a:cubicBezTo>
                  <a:pt x="4015973" y="55753"/>
                  <a:pt x="4018637" y="41495"/>
                  <a:pt x="4015489" y="31077"/>
                </a:cubicBezTo>
                <a:cubicBezTo>
                  <a:pt x="4012341" y="20659"/>
                  <a:pt x="4020268" y="19573"/>
                  <a:pt x="4039269" y="27818"/>
                </a:cubicBezTo>
                <a:cubicBezTo>
                  <a:pt x="4055473" y="35648"/>
                  <a:pt x="4060482" y="42542"/>
                  <a:pt x="4054294" y="48501"/>
                </a:cubicBezTo>
                <a:cubicBezTo>
                  <a:pt x="4048106" y="54459"/>
                  <a:pt x="4041441" y="62794"/>
                  <a:pt x="4034300" y="73506"/>
                </a:cubicBezTo>
                <a:cubicBezTo>
                  <a:pt x="4027158" y="84218"/>
                  <a:pt x="4016217" y="97705"/>
                  <a:pt x="4001475" y="113967"/>
                </a:cubicBezTo>
                <a:cubicBezTo>
                  <a:pt x="4018827" y="111472"/>
                  <a:pt x="4030887" y="107249"/>
                  <a:pt x="4037655" y="101298"/>
                </a:cubicBezTo>
                <a:cubicBezTo>
                  <a:pt x="4044424" y="95346"/>
                  <a:pt x="4051752" y="94292"/>
                  <a:pt x="4059639" y="98136"/>
                </a:cubicBezTo>
                <a:cubicBezTo>
                  <a:pt x="4067526" y="101979"/>
                  <a:pt x="4074427" y="105980"/>
                  <a:pt x="4080343" y="110138"/>
                </a:cubicBezTo>
                <a:cubicBezTo>
                  <a:pt x="4086258" y="114297"/>
                  <a:pt x="4087595" y="119176"/>
                  <a:pt x="4084354" y="124776"/>
                </a:cubicBezTo>
                <a:cubicBezTo>
                  <a:pt x="4081114" y="130376"/>
                  <a:pt x="4078633" y="137044"/>
                  <a:pt x="4076912" y="144781"/>
                </a:cubicBezTo>
                <a:cubicBezTo>
                  <a:pt x="4076481" y="146715"/>
                  <a:pt x="4076133" y="149082"/>
                  <a:pt x="4075866" y="151882"/>
                </a:cubicBezTo>
                <a:lnTo>
                  <a:pt x="4075845" y="152254"/>
                </a:lnTo>
                <a:lnTo>
                  <a:pt x="4077034" y="149520"/>
                </a:lnTo>
                <a:cubicBezTo>
                  <a:pt x="4078826" y="146687"/>
                  <a:pt x="4081535" y="143031"/>
                  <a:pt x="4085161" y="138553"/>
                </a:cubicBezTo>
                <a:cubicBezTo>
                  <a:pt x="4099667" y="120643"/>
                  <a:pt x="4112938" y="100168"/>
                  <a:pt x="4124977" y="77131"/>
                </a:cubicBezTo>
                <a:cubicBezTo>
                  <a:pt x="4137015" y="54093"/>
                  <a:pt x="4141461" y="37154"/>
                  <a:pt x="4138313" y="26313"/>
                </a:cubicBezTo>
                <a:cubicBezTo>
                  <a:pt x="4135952" y="18182"/>
                  <a:pt x="4137605" y="14030"/>
                  <a:pt x="4143270" y="13856"/>
                </a:cubicBezTo>
                <a:close/>
                <a:moveTo>
                  <a:pt x="3427503" y="11389"/>
                </a:moveTo>
                <a:cubicBezTo>
                  <a:pt x="3428819" y="11013"/>
                  <a:pt x="3430617" y="11062"/>
                  <a:pt x="3432897" y="11535"/>
                </a:cubicBezTo>
                <a:cubicBezTo>
                  <a:pt x="3442018" y="13428"/>
                  <a:pt x="3450819" y="16167"/>
                  <a:pt x="3459301" y="19752"/>
                </a:cubicBezTo>
                <a:cubicBezTo>
                  <a:pt x="3467783" y="23337"/>
                  <a:pt x="3470444" y="29751"/>
                  <a:pt x="3467282" y="38993"/>
                </a:cubicBezTo>
                <a:cubicBezTo>
                  <a:pt x="3464120" y="48235"/>
                  <a:pt x="3462954" y="69627"/>
                  <a:pt x="3463786" y="103169"/>
                </a:cubicBezTo>
                <a:cubicBezTo>
                  <a:pt x="3478513" y="102352"/>
                  <a:pt x="3491667" y="100573"/>
                  <a:pt x="3503247" y="97834"/>
                </a:cubicBezTo>
                <a:cubicBezTo>
                  <a:pt x="3514827" y="95095"/>
                  <a:pt x="3525341" y="98928"/>
                  <a:pt x="3534792" y="109332"/>
                </a:cubicBezTo>
                <a:cubicBezTo>
                  <a:pt x="3544242" y="119736"/>
                  <a:pt x="3540890" y="124712"/>
                  <a:pt x="3524736" y="124260"/>
                </a:cubicBezTo>
                <a:cubicBezTo>
                  <a:pt x="3508582" y="123808"/>
                  <a:pt x="3488308" y="124808"/>
                  <a:pt x="3463915" y="127261"/>
                </a:cubicBezTo>
                <a:cubicBezTo>
                  <a:pt x="3463915" y="160559"/>
                  <a:pt x="3464815" y="193846"/>
                  <a:pt x="3466615" y="227122"/>
                </a:cubicBezTo>
                <a:cubicBezTo>
                  <a:pt x="3468414" y="260399"/>
                  <a:pt x="3464449" y="284756"/>
                  <a:pt x="3454720" y="300193"/>
                </a:cubicBezTo>
                <a:cubicBezTo>
                  <a:pt x="3444990" y="315630"/>
                  <a:pt x="3437641" y="317663"/>
                  <a:pt x="3432672" y="306291"/>
                </a:cubicBezTo>
                <a:cubicBezTo>
                  <a:pt x="3427703" y="294919"/>
                  <a:pt x="3420170" y="283196"/>
                  <a:pt x="3410075" y="271122"/>
                </a:cubicBezTo>
                <a:cubicBezTo>
                  <a:pt x="3399979" y="259047"/>
                  <a:pt x="3398556" y="254175"/>
                  <a:pt x="3405805" y="256505"/>
                </a:cubicBezTo>
                <a:cubicBezTo>
                  <a:pt x="3413054" y="258836"/>
                  <a:pt x="3419579" y="261083"/>
                  <a:pt x="3425380" y="263249"/>
                </a:cubicBezTo>
                <a:cubicBezTo>
                  <a:pt x="3431180" y="265414"/>
                  <a:pt x="3434758" y="264643"/>
                  <a:pt x="3436113" y="260936"/>
                </a:cubicBezTo>
                <a:cubicBezTo>
                  <a:pt x="3437468" y="257230"/>
                  <a:pt x="3438364" y="249371"/>
                  <a:pt x="3438802" y="237361"/>
                </a:cubicBezTo>
                <a:cubicBezTo>
                  <a:pt x="3439239" y="225351"/>
                  <a:pt x="3439458" y="189225"/>
                  <a:pt x="3439458" y="128981"/>
                </a:cubicBezTo>
                <a:cubicBezTo>
                  <a:pt x="3407866" y="134388"/>
                  <a:pt x="3387417" y="137991"/>
                  <a:pt x="3378110" y="139790"/>
                </a:cubicBezTo>
                <a:cubicBezTo>
                  <a:pt x="3368804" y="141590"/>
                  <a:pt x="3359604" y="137736"/>
                  <a:pt x="3350513" y="128229"/>
                </a:cubicBezTo>
                <a:cubicBezTo>
                  <a:pt x="3341421" y="118721"/>
                  <a:pt x="3341600" y="114426"/>
                  <a:pt x="3351050" y="115344"/>
                </a:cubicBezTo>
                <a:cubicBezTo>
                  <a:pt x="3360501" y="116262"/>
                  <a:pt x="3372704" y="116061"/>
                  <a:pt x="3387661" y="114742"/>
                </a:cubicBezTo>
                <a:cubicBezTo>
                  <a:pt x="3402618" y="113422"/>
                  <a:pt x="3419439" y="111544"/>
                  <a:pt x="3438124" y="109106"/>
                </a:cubicBezTo>
                <a:cubicBezTo>
                  <a:pt x="3438124" y="65540"/>
                  <a:pt x="3434973" y="37914"/>
                  <a:pt x="3428671" y="26227"/>
                </a:cubicBezTo>
                <a:cubicBezTo>
                  <a:pt x="3423944" y="17461"/>
                  <a:pt x="3423554" y="12515"/>
                  <a:pt x="3427503" y="11389"/>
                </a:cubicBezTo>
                <a:close/>
                <a:moveTo>
                  <a:pt x="1284378" y="11389"/>
                </a:moveTo>
                <a:cubicBezTo>
                  <a:pt x="1285694" y="11013"/>
                  <a:pt x="1287492" y="11062"/>
                  <a:pt x="1289772" y="11535"/>
                </a:cubicBezTo>
                <a:cubicBezTo>
                  <a:pt x="1298893" y="13428"/>
                  <a:pt x="1307694" y="16167"/>
                  <a:pt x="1316176" y="19752"/>
                </a:cubicBezTo>
                <a:cubicBezTo>
                  <a:pt x="1324659" y="23337"/>
                  <a:pt x="1327319" y="29751"/>
                  <a:pt x="1324157" y="38993"/>
                </a:cubicBezTo>
                <a:cubicBezTo>
                  <a:pt x="1320995" y="48235"/>
                  <a:pt x="1319829" y="69627"/>
                  <a:pt x="1320661" y="103169"/>
                </a:cubicBezTo>
                <a:cubicBezTo>
                  <a:pt x="1335389" y="102352"/>
                  <a:pt x="1348542" y="100573"/>
                  <a:pt x="1360122" y="97834"/>
                </a:cubicBezTo>
                <a:cubicBezTo>
                  <a:pt x="1371702" y="95095"/>
                  <a:pt x="1382216" y="98928"/>
                  <a:pt x="1391667" y="109332"/>
                </a:cubicBezTo>
                <a:cubicBezTo>
                  <a:pt x="1401117" y="119736"/>
                  <a:pt x="1397765" y="124712"/>
                  <a:pt x="1381611" y="124260"/>
                </a:cubicBezTo>
                <a:cubicBezTo>
                  <a:pt x="1365456" y="123808"/>
                  <a:pt x="1345183" y="124808"/>
                  <a:pt x="1320790" y="127261"/>
                </a:cubicBezTo>
                <a:cubicBezTo>
                  <a:pt x="1320790" y="160559"/>
                  <a:pt x="1321690" y="193846"/>
                  <a:pt x="1323490" y="227122"/>
                </a:cubicBezTo>
                <a:cubicBezTo>
                  <a:pt x="1325289" y="260399"/>
                  <a:pt x="1321324" y="284756"/>
                  <a:pt x="1311594" y="300193"/>
                </a:cubicBezTo>
                <a:cubicBezTo>
                  <a:pt x="1301865" y="315630"/>
                  <a:pt x="1294515" y="317663"/>
                  <a:pt x="1289546" y="306291"/>
                </a:cubicBezTo>
                <a:cubicBezTo>
                  <a:pt x="1284578" y="294919"/>
                  <a:pt x="1277045" y="283196"/>
                  <a:pt x="1266950" y="271122"/>
                </a:cubicBezTo>
                <a:cubicBezTo>
                  <a:pt x="1256854" y="259047"/>
                  <a:pt x="1255431" y="254175"/>
                  <a:pt x="1262680" y="256505"/>
                </a:cubicBezTo>
                <a:cubicBezTo>
                  <a:pt x="1269929" y="258836"/>
                  <a:pt x="1276454" y="261083"/>
                  <a:pt x="1282254" y="263249"/>
                </a:cubicBezTo>
                <a:cubicBezTo>
                  <a:pt x="1288055" y="265414"/>
                  <a:pt x="1291633" y="264643"/>
                  <a:pt x="1292988" y="260936"/>
                </a:cubicBezTo>
                <a:cubicBezTo>
                  <a:pt x="1294343" y="257230"/>
                  <a:pt x="1295240" y="249371"/>
                  <a:pt x="1295677" y="237361"/>
                </a:cubicBezTo>
                <a:cubicBezTo>
                  <a:pt x="1296114" y="225351"/>
                  <a:pt x="1296333" y="189225"/>
                  <a:pt x="1296333" y="128981"/>
                </a:cubicBezTo>
                <a:cubicBezTo>
                  <a:pt x="1264742" y="134388"/>
                  <a:pt x="1244292" y="137991"/>
                  <a:pt x="1234986" y="139790"/>
                </a:cubicBezTo>
                <a:cubicBezTo>
                  <a:pt x="1225679" y="141590"/>
                  <a:pt x="1216480" y="137736"/>
                  <a:pt x="1207388" y="128229"/>
                </a:cubicBezTo>
                <a:cubicBezTo>
                  <a:pt x="1198296" y="118721"/>
                  <a:pt x="1198475" y="114426"/>
                  <a:pt x="1207926" y="115344"/>
                </a:cubicBezTo>
                <a:cubicBezTo>
                  <a:pt x="1217376" y="116262"/>
                  <a:pt x="1229579" y="116061"/>
                  <a:pt x="1244536" y="114742"/>
                </a:cubicBezTo>
                <a:cubicBezTo>
                  <a:pt x="1259493" y="113422"/>
                  <a:pt x="1276314" y="111544"/>
                  <a:pt x="1294999" y="109106"/>
                </a:cubicBezTo>
                <a:cubicBezTo>
                  <a:pt x="1294999" y="65540"/>
                  <a:pt x="1291848" y="37914"/>
                  <a:pt x="1285546" y="26227"/>
                </a:cubicBezTo>
                <a:cubicBezTo>
                  <a:pt x="1280819" y="17461"/>
                  <a:pt x="1280429" y="12515"/>
                  <a:pt x="1284378" y="11389"/>
                </a:cubicBezTo>
                <a:close/>
                <a:moveTo>
                  <a:pt x="570003" y="11389"/>
                </a:moveTo>
                <a:cubicBezTo>
                  <a:pt x="571319" y="11013"/>
                  <a:pt x="573117" y="11062"/>
                  <a:pt x="575397" y="11535"/>
                </a:cubicBezTo>
                <a:cubicBezTo>
                  <a:pt x="584518" y="13428"/>
                  <a:pt x="593319" y="16167"/>
                  <a:pt x="601801" y="19752"/>
                </a:cubicBezTo>
                <a:cubicBezTo>
                  <a:pt x="610283" y="23337"/>
                  <a:pt x="612944" y="29751"/>
                  <a:pt x="609782" y="38993"/>
                </a:cubicBezTo>
                <a:cubicBezTo>
                  <a:pt x="606620" y="48235"/>
                  <a:pt x="605454" y="69627"/>
                  <a:pt x="606286" y="103169"/>
                </a:cubicBezTo>
                <a:cubicBezTo>
                  <a:pt x="621014" y="102352"/>
                  <a:pt x="634167" y="100573"/>
                  <a:pt x="645747" y="97834"/>
                </a:cubicBezTo>
                <a:cubicBezTo>
                  <a:pt x="657327" y="95095"/>
                  <a:pt x="667841" y="98928"/>
                  <a:pt x="677292" y="109332"/>
                </a:cubicBezTo>
                <a:cubicBezTo>
                  <a:pt x="686742" y="119736"/>
                  <a:pt x="683390" y="124712"/>
                  <a:pt x="667236" y="124260"/>
                </a:cubicBezTo>
                <a:cubicBezTo>
                  <a:pt x="651081" y="123808"/>
                  <a:pt x="630808" y="124808"/>
                  <a:pt x="606415" y="127261"/>
                </a:cubicBezTo>
                <a:cubicBezTo>
                  <a:pt x="606415" y="160559"/>
                  <a:pt x="607315" y="193846"/>
                  <a:pt x="609115" y="227122"/>
                </a:cubicBezTo>
                <a:cubicBezTo>
                  <a:pt x="610914" y="260399"/>
                  <a:pt x="606949" y="284756"/>
                  <a:pt x="597220" y="300193"/>
                </a:cubicBezTo>
                <a:cubicBezTo>
                  <a:pt x="587490" y="315630"/>
                  <a:pt x="580140" y="317663"/>
                  <a:pt x="575171" y="306291"/>
                </a:cubicBezTo>
                <a:cubicBezTo>
                  <a:pt x="570203" y="294919"/>
                  <a:pt x="562670" y="283196"/>
                  <a:pt x="552575" y="271122"/>
                </a:cubicBezTo>
                <a:cubicBezTo>
                  <a:pt x="542479" y="259047"/>
                  <a:pt x="541056" y="254175"/>
                  <a:pt x="548305" y="256505"/>
                </a:cubicBezTo>
                <a:cubicBezTo>
                  <a:pt x="555554" y="258836"/>
                  <a:pt x="562079" y="261083"/>
                  <a:pt x="567879" y="263249"/>
                </a:cubicBezTo>
                <a:cubicBezTo>
                  <a:pt x="573680" y="265414"/>
                  <a:pt x="577258" y="264643"/>
                  <a:pt x="578613" y="260936"/>
                </a:cubicBezTo>
                <a:cubicBezTo>
                  <a:pt x="579968" y="257230"/>
                  <a:pt x="580865" y="249371"/>
                  <a:pt x="581302" y="237361"/>
                </a:cubicBezTo>
                <a:cubicBezTo>
                  <a:pt x="581739" y="225351"/>
                  <a:pt x="581958" y="189225"/>
                  <a:pt x="581958" y="128981"/>
                </a:cubicBezTo>
                <a:cubicBezTo>
                  <a:pt x="550366" y="134388"/>
                  <a:pt x="529917" y="137991"/>
                  <a:pt x="520611" y="139790"/>
                </a:cubicBezTo>
                <a:cubicBezTo>
                  <a:pt x="511304" y="141590"/>
                  <a:pt x="502105" y="137736"/>
                  <a:pt x="493013" y="128229"/>
                </a:cubicBezTo>
                <a:cubicBezTo>
                  <a:pt x="483921" y="118721"/>
                  <a:pt x="484100" y="114426"/>
                  <a:pt x="493551" y="115344"/>
                </a:cubicBezTo>
                <a:cubicBezTo>
                  <a:pt x="503001" y="116262"/>
                  <a:pt x="515204" y="116061"/>
                  <a:pt x="530161" y="114742"/>
                </a:cubicBezTo>
                <a:cubicBezTo>
                  <a:pt x="545118" y="113422"/>
                  <a:pt x="561939" y="111544"/>
                  <a:pt x="580624" y="109106"/>
                </a:cubicBezTo>
                <a:cubicBezTo>
                  <a:pt x="580624" y="65540"/>
                  <a:pt x="577473" y="37914"/>
                  <a:pt x="571171" y="26227"/>
                </a:cubicBezTo>
                <a:cubicBezTo>
                  <a:pt x="566444" y="17461"/>
                  <a:pt x="566054" y="12515"/>
                  <a:pt x="570003" y="11389"/>
                </a:cubicBezTo>
                <a:close/>
                <a:moveTo>
                  <a:pt x="3759051" y="8471"/>
                </a:moveTo>
                <a:cubicBezTo>
                  <a:pt x="3760695" y="8239"/>
                  <a:pt x="3762782" y="8361"/>
                  <a:pt x="3765313" y="8836"/>
                </a:cubicBezTo>
                <a:cubicBezTo>
                  <a:pt x="3775438" y="10736"/>
                  <a:pt x="3784461" y="14518"/>
                  <a:pt x="3792384" y="20182"/>
                </a:cubicBezTo>
                <a:cubicBezTo>
                  <a:pt x="3800307" y="25847"/>
                  <a:pt x="3802229" y="32103"/>
                  <a:pt x="3798149" y="38950"/>
                </a:cubicBezTo>
                <a:cubicBezTo>
                  <a:pt x="3794069" y="45797"/>
                  <a:pt x="3791613" y="63160"/>
                  <a:pt x="3790781" y="91037"/>
                </a:cubicBezTo>
                <a:cubicBezTo>
                  <a:pt x="3799615" y="89388"/>
                  <a:pt x="3808506" y="87176"/>
                  <a:pt x="3817454" y="84401"/>
                </a:cubicBezTo>
                <a:cubicBezTo>
                  <a:pt x="3826403" y="81626"/>
                  <a:pt x="3834318" y="83469"/>
                  <a:pt x="3841202" y="89929"/>
                </a:cubicBezTo>
                <a:cubicBezTo>
                  <a:pt x="3848085" y="96390"/>
                  <a:pt x="3845124" y="102033"/>
                  <a:pt x="3832318" y="106858"/>
                </a:cubicBezTo>
                <a:cubicBezTo>
                  <a:pt x="3819512" y="111684"/>
                  <a:pt x="3805610" y="115279"/>
                  <a:pt x="3790609" y="117645"/>
                </a:cubicBezTo>
                <a:lnTo>
                  <a:pt x="3789426" y="157160"/>
                </a:lnTo>
                <a:cubicBezTo>
                  <a:pt x="3823098" y="152714"/>
                  <a:pt x="3845726" y="149355"/>
                  <a:pt x="3857313" y="147082"/>
                </a:cubicBezTo>
                <a:cubicBezTo>
                  <a:pt x="3868900" y="144809"/>
                  <a:pt x="3878992" y="145150"/>
                  <a:pt x="3887589" y="148104"/>
                </a:cubicBezTo>
                <a:cubicBezTo>
                  <a:pt x="3896186" y="151058"/>
                  <a:pt x="3902223" y="156260"/>
                  <a:pt x="3905700" y="163710"/>
                </a:cubicBezTo>
                <a:cubicBezTo>
                  <a:pt x="3909178" y="171160"/>
                  <a:pt x="3904614" y="174659"/>
                  <a:pt x="3892009" y="174207"/>
                </a:cubicBezTo>
                <a:cubicBezTo>
                  <a:pt x="3879404" y="173755"/>
                  <a:pt x="3863931" y="174203"/>
                  <a:pt x="3845590" y="175551"/>
                </a:cubicBezTo>
                <a:cubicBezTo>
                  <a:pt x="3827249" y="176899"/>
                  <a:pt x="3802677" y="179093"/>
                  <a:pt x="3771874" y="182133"/>
                </a:cubicBezTo>
                <a:cubicBezTo>
                  <a:pt x="3781783" y="190422"/>
                  <a:pt x="3784691" y="196309"/>
                  <a:pt x="3780596" y="199793"/>
                </a:cubicBezTo>
                <a:cubicBezTo>
                  <a:pt x="3776502" y="203278"/>
                  <a:pt x="3771207" y="208702"/>
                  <a:pt x="3764711" y="216066"/>
                </a:cubicBezTo>
                <a:cubicBezTo>
                  <a:pt x="3758215" y="223430"/>
                  <a:pt x="3753063" y="228728"/>
                  <a:pt x="3749256" y="231962"/>
                </a:cubicBezTo>
                <a:cubicBezTo>
                  <a:pt x="3745448" y="235196"/>
                  <a:pt x="3745631" y="236605"/>
                  <a:pt x="3749804" y="236189"/>
                </a:cubicBezTo>
                <a:cubicBezTo>
                  <a:pt x="3753977" y="235773"/>
                  <a:pt x="3776578" y="233493"/>
                  <a:pt x="3817605" y="229349"/>
                </a:cubicBezTo>
                <a:cubicBezTo>
                  <a:pt x="3812213" y="221447"/>
                  <a:pt x="3807492" y="213065"/>
                  <a:pt x="3803440" y="204203"/>
                </a:cubicBezTo>
                <a:cubicBezTo>
                  <a:pt x="3799389" y="195341"/>
                  <a:pt x="3801633" y="192369"/>
                  <a:pt x="3810173" y="195287"/>
                </a:cubicBezTo>
                <a:cubicBezTo>
                  <a:pt x="3818713" y="198205"/>
                  <a:pt x="3827184" y="203400"/>
                  <a:pt x="3835587" y="210871"/>
                </a:cubicBezTo>
                <a:cubicBezTo>
                  <a:pt x="3843991" y="218342"/>
                  <a:pt x="3851448" y="227219"/>
                  <a:pt x="3857958" y="237501"/>
                </a:cubicBezTo>
                <a:cubicBezTo>
                  <a:pt x="3864469" y="247783"/>
                  <a:pt x="3866025" y="258814"/>
                  <a:pt x="3862626" y="270595"/>
                </a:cubicBezTo>
                <a:cubicBezTo>
                  <a:pt x="3859227" y="282375"/>
                  <a:pt x="3853933" y="285082"/>
                  <a:pt x="3846741" y="278715"/>
                </a:cubicBezTo>
                <a:cubicBezTo>
                  <a:pt x="3839549" y="272348"/>
                  <a:pt x="3831823" y="261134"/>
                  <a:pt x="3823563" y="245073"/>
                </a:cubicBezTo>
                <a:cubicBezTo>
                  <a:pt x="3779668" y="253146"/>
                  <a:pt x="3750708" y="259596"/>
                  <a:pt x="3736683" y="264421"/>
                </a:cubicBezTo>
                <a:cubicBezTo>
                  <a:pt x="3722658" y="269247"/>
                  <a:pt x="3711043" y="274201"/>
                  <a:pt x="3701836" y="279285"/>
                </a:cubicBezTo>
                <a:cubicBezTo>
                  <a:pt x="3692630" y="284368"/>
                  <a:pt x="3688027" y="280134"/>
                  <a:pt x="3688027" y="266583"/>
                </a:cubicBezTo>
                <a:cubicBezTo>
                  <a:pt x="3688027" y="253777"/>
                  <a:pt x="3691694" y="246152"/>
                  <a:pt x="3699029" y="243707"/>
                </a:cubicBezTo>
                <a:cubicBezTo>
                  <a:pt x="3706364" y="241262"/>
                  <a:pt x="3712337" y="238361"/>
                  <a:pt x="3716947" y="235006"/>
                </a:cubicBezTo>
                <a:cubicBezTo>
                  <a:pt x="3721558" y="231650"/>
                  <a:pt x="3728022" y="224935"/>
                  <a:pt x="3736339" y="214861"/>
                </a:cubicBezTo>
                <a:cubicBezTo>
                  <a:pt x="3744656" y="204787"/>
                  <a:pt x="3749704" y="194609"/>
                  <a:pt x="3751482" y="184327"/>
                </a:cubicBezTo>
                <a:cubicBezTo>
                  <a:pt x="3735163" y="187841"/>
                  <a:pt x="3722637" y="190745"/>
                  <a:pt x="3713904" y="193039"/>
                </a:cubicBezTo>
                <a:cubicBezTo>
                  <a:pt x="3705170" y="195334"/>
                  <a:pt x="3696201" y="192408"/>
                  <a:pt x="3686994" y="184263"/>
                </a:cubicBezTo>
                <a:cubicBezTo>
                  <a:pt x="3677788" y="176118"/>
                  <a:pt x="3679960" y="172045"/>
                  <a:pt x="3693512" y="172045"/>
                </a:cubicBezTo>
                <a:cubicBezTo>
                  <a:pt x="3704884" y="172045"/>
                  <a:pt x="3728251" y="168252"/>
                  <a:pt x="3763614" y="160666"/>
                </a:cubicBezTo>
                <a:lnTo>
                  <a:pt x="3763614" y="122227"/>
                </a:lnTo>
                <a:cubicBezTo>
                  <a:pt x="3751597" y="124034"/>
                  <a:pt x="3740720" y="122371"/>
                  <a:pt x="3730983" y="117237"/>
                </a:cubicBezTo>
                <a:cubicBezTo>
                  <a:pt x="3721246" y="112103"/>
                  <a:pt x="3721382" y="108278"/>
                  <a:pt x="3731391" y="105761"/>
                </a:cubicBezTo>
                <a:cubicBezTo>
                  <a:pt x="3741401" y="103244"/>
                  <a:pt x="3752142" y="100459"/>
                  <a:pt x="3763614" y="97404"/>
                </a:cubicBezTo>
                <a:cubicBezTo>
                  <a:pt x="3763614" y="82533"/>
                  <a:pt x="3763399" y="68286"/>
                  <a:pt x="3762969" y="54663"/>
                </a:cubicBezTo>
                <a:cubicBezTo>
                  <a:pt x="3762538" y="41040"/>
                  <a:pt x="3760291" y="29521"/>
                  <a:pt x="3756225" y="20107"/>
                </a:cubicBezTo>
                <a:cubicBezTo>
                  <a:pt x="3753176" y="13046"/>
                  <a:pt x="3754118" y="9168"/>
                  <a:pt x="3759051" y="8471"/>
                </a:cubicBezTo>
                <a:close/>
                <a:moveTo>
                  <a:pt x="1615926" y="8471"/>
                </a:moveTo>
                <a:cubicBezTo>
                  <a:pt x="1617570" y="8239"/>
                  <a:pt x="1619658" y="8361"/>
                  <a:pt x="1622189" y="8836"/>
                </a:cubicBezTo>
                <a:cubicBezTo>
                  <a:pt x="1632313" y="10736"/>
                  <a:pt x="1641336" y="14518"/>
                  <a:pt x="1649259" y="20182"/>
                </a:cubicBezTo>
                <a:cubicBezTo>
                  <a:pt x="1657182" y="25847"/>
                  <a:pt x="1659104" y="32103"/>
                  <a:pt x="1655024" y="38950"/>
                </a:cubicBezTo>
                <a:cubicBezTo>
                  <a:pt x="1650944" y="45797"/>
                  <a:pt x="1648489" y="63160"/>
                  <a:pt x="1647657" y="91037"/>
                </a:cubicBezTo>
                <a:cubicBezTo>
                  <a:pt x="1656491" y="89388"/>
                  <a:pt x="1665381" y="87176"/>
                  <a:pt x="1674330" y="84401"/>
                </a:cubicBezTo>
                <a:cubicBezTo>
                  <a:pt x="1683278" y="81626"/>
                  <a:pt x="1691194" y="83469"/>
                  <a:pt x="1698077" y="89929"/>
                </a:cubicBezTo>
                <a:cubicBezTo>
                  <a:pt x="1704960" y="96390"/>
                  <a:pt x="1701999" y="102033"/>
                  <a:pt x="1689193" y="106858"/>
                </a:cubicBezTo>
                <a:cubicBezTo>
                  <a:pt x="1676387" y="111684"/>
                  <a:pt x="1662485" y="115279"/>
                  <a:pt x="1647485" y="117645"/>
                </a:cubicBezTo>
                <a:lnTo>
                  <a:pt x="1646302" y="157160"/>
                </a:lnTo>
                <a:cubicBezTo>
                  <a:pt x="1679972" y="152714"/>
                  <a:pt x="1702601" y="149355"/>
                  <a:pt x="1714188" y="147082"/>
                </a:cubicBezTo>
                <a:cubicBezTo>
                  <a:pt x="1725775" y="144809"/>
                  <a:pt x="1735867" y="145150"/>
                  <a:pt x="1744464" y="148104"/>
                </a:cubicBezTo>
                <a:cubicBezTo>
                  <a:pt x="1753061" y="151058"/>
                  <a:pt x="1759098" y="156260"/>
                  <a:pt x="1762576" y="163710"/>
                </a:cubicBezTo>
                <a:cubicBezTo>
                  <a:pt x="1766053" y="171160"/>
                  <a:pt x="1761489" y="174659"/>
                  <a:pt x="1748885" y="174207"/>
                </a:cubicBezTo>
                <a:cubicBezTo>
                  <a:pt x="1736279" y="173755"/>
                  <a:pt x="1720806" y="174203"/>
                  <a:pt x="1702465" y="175551"/>
                </a:cubicBezTo>
                <a:cubicBezTo>
                  <a:pt x="1684124" y="176899"/>
                  <a:pt x="1659552" y="179093"/>
                  <a:pt x="1628749" y="182133"/>
                </a:cubicBezTo>
                <a:cubicBezTo>
                  <a:pt x="1638658" y="190422"/>
                  <a:pt x="1641566" y="196309"/>
                  <a:pt x="1637472" y="199793"/>
                </a:cubicBezTo>
                <a:cubicBezTo>
                  <a:pt x="1633378" y="203278"/>
                  <a:pt x="1628083" y="208702"/>
                  <a:pt x="1621586" y="216066"/>
                </a:cubicBezTo>
                <a:cubicBezTo>
                  <a:pt x="1615090" y="223430"/>
                  <a:pt x="1609939" y="228728"/>
                  <a:pt x="1606131" y="231962"/>
                </a:cubicBezTo>
                <a:cubicBezTo>
                  <a:pt x="1602324" y="235196"/>
                  <a:pt x="1602507" y="236605"/>
                  <a:pt x="1606680" y="236189"/>
                </a:cubicBezTo>
                <a:cubicBezTo>
                  <a:pt x="1610853" y="235773"/>
                  <a:pt x="1633453" y="233493"/>
                  <a:pt x="1674480" y="229349"/>
                </a:cubicBezTo>
                <a:cubicBezTo>
                  <a:pt x="1669088" y="221447"/>
                  <a:pt x="1664367" y="213065"/>
                  <a:pt x="1660316" y="204203"/>
                </a:cubicBezTo>
                <a:cubicBezTo>
                  <a:pt x="1656265" y="195341"/>
                  <a:pt x="1658509" y="192369"/>
                  <a:pt x="1667048" y="195287"/>
                </a:cubicBezTo>
                <a:cubicBezTo>
                  <a:pt x="1675588" y="198205"/>
                  <a:pt x="1684059" y="203400"/>
                  <a:pt x="1692463" y="210871"/>
                </a:cubicBezTo>
                <a:cubicBezTo>
                  <a:pt x="1700866" y="218342"/>
                  <a:pt x="1708323" y="227219"/>
                  <a:pt x="1714834" y="237501"/>
                </a:cubicBezTo>
                <a:cubicBezTo>
                  <a:pt x="1721344" y="247783"/>
                  <a:pt x="1722900" y="258814"/>
                  <a:pt x="1719501" y="270595"/>
                </a:cubicBezTo>
                <a:cubicBezTo>
                  <a:pt x="1716103" y="282375"/>
                  <a:pt x="1710808" y="285082"/>
                  <a:pt x="1703616" y="278715"/>
                </a:cubicBezTo>
                <a:cubicBezTo>
                  <a:pt x="1696424" y="272348"/>
                  <a:pt x="1688699" y="261134"/>
                  <a:pt x="1680439" y="245073"/>
                </a:cubicBezTo>
                <a:cubicBezTo>
                  <a:pt x="1636543" y="253146"/>
                  <a:pt x="1607583" y="259596"/>
                  <a:pt x="1593558" y="264421"/>
                </a:cubicBezTo>
                <a:cubicBezTo>
                  <a:pt x="1579534" y="269247"/>
                  <a:pt x="1567918" y="274201"/>
                  <a:pt x="1558712" y="279285"/>
                </a:cubicBezTo>
                <a:cubicBezTo>
                  <a:pt x="1549505" y="284368"/>
                  <a:pt x="1544902" y="280134"/>
                  <a:pt x="1544902" y="266583"/>
                </a:cubicBezTo>
                <a:cubicBezTo>
                  <a:pt x="1544902" y="253777"/>
                  <a:pt x="1548570" y="246152"/>
                  <a:pt x="1555905" y="243707"/>
                </a:cubicBezTo>
                <a:cubicBezTo>
                  <a:pt x="1563240" y="241262"/>
                  <a:pt x="1569212" y="238361"/>
                  <a:pt x="1573823" y="235006"/>
                </a:cubicBezTo>
                <a:cubicBezTo>
                  <a:pt x="1578433" y="231650"/>
                  <a:pt x="1584897" y="224935"/>
                  <a:pt x="1593214" y="214861"/>
                </a:cubicBezTo>
                <a:cubicBezTo>
                  <a:pt x="1601532" y="204787"/>
                  <a:pt x="1606579" y="194609"/>
                  <a:pt x="1608357" y="184327"/>
                </a:cubicBezTo>
                <a:cubicBezTo>
                  <a:pt x="1592038" y="187841"/>
                  <a:pt x="1579512" y="190745"/>
                  <a:pt x="1570779" y="193039"/>
                </a:cubicBezTo>
                <a:cubicBezTo>
                  <a:pt x="1562046" y="195334"/>
                  <a:pt x="1553076" y="192408"/>
                  <a:pt x="1543870" y="184263"/>
                </a:cubicBezTo>
                <a:cubicBezTo>
                  <a:pt x="1534663" y="176118"/>
                  <a:pt x="1536836" y="172045"/>
                  <a:pt x="1550387" y="172045"/>
                </a:cubicBezTo>
                <a:cubicBezTo>
                  <a:pt x="1561759" y="172045"/>
                  <a:pt x="1585126" y="168252"/>
                  <a:pt x="1620489" y="160666"/>
                </a:cubicBezTo>
                <a:lnTo>
                  <a:pt x="1620489" y="122227"/>
                </a:lnTo>
                <a:cubicBezTo>
                  <a:pt x="1608472" y="124034"/>
                  <a:pt x="1597595" y="122371"/>
                  <a:pt x="1587858" y="117237"/>
                </a:cubicBezTo>
                <a:cubicBezTo>
                  <a:pt x="1578121" y="112103"/>
                  <a:pt x="1578257" y="108278"/>
                  <a:pt x="1588267" y="105761"/>
                </a:cubicBezTo>
                <a:cubicBezTo>
                  <a:pt x="1598277" y="103244"/>
                  <a:pt x="1609017" y="100459"/>
                  <a:pt x="1620489" y="97404"/>
                </a:cubicBezTo>
                <a:cubicBezTo>
                  <a:pt x="1620489" y="82533"/>
                  <a:pt x="1620274" y="68286"/>
                  <a:pt x="1619844" y="54663"/>
                </a:cubicBezTo>
                <a:cubicBezTo>
                  <a:pt x="1619414" y="41040"/>
                  <a:pt x="1617166" y="29521"/>
                  <a:pt x="1613101" y="20107"/>
                </a:cubicBezTo>
                <a:cubicBezTo>
                  <a:pt x="1610051" y="13046"/>
                  <a:pt x="1610993" y="9168"/>
                  <a:pt x="1615926" y="8471"/>
                </a:cubicBezTo>
                <a:close/>
                <a:moveTo>
                  <a:pt x="1909516" y="7100"/>
                </a:moveTo>
                <a:cubicBezTo>
                  <a:pt x="1911021" y="6904"/>
                  <a:pt x="1912927" y="7045"/>
                  <a:pt x="1915234" y="7523"/>
                </a:cubicBezTo>
                <a:cubicBezTo>
                  <a:pt x="1924462" y="9438"/>
                  <a:pt x="1932586" y="12779"/>
                  <a:pt x="1939606" y="17547"/>
                </a:cubicBezTo>
                <a:cubicBezTo>
                  <a:pt x="1946625" y="22315"/>
                  <a:pt x="1948299" y="27481"/>
                  <a:pt x="1944628" y="33045"/>
                </a:cubicBezTo>
                <a:cubicBezTo>
                  <a:pt x="1940957" y="38609"/>
                  <a:pt x="1936942" y="54341"/>
                  <a:pt x="1932583" y="80239"/>
                </a:cubicBezTo>
                <a:cubicBezTo>
                  <a:pt x="1962252" y="76754"/>
                  <a:pt x="1986875" y="71158"/>
                  <a:pt x="2006449" y="63450"/>
                </a:cubicBezTo>
                <a:cubicBezTo>
                  <a:pt x="2026023" y="55742"/>
                  <a:pt x="2040202" y="55592"/>
                  <a:pt x="2048986" y="62999"/>
                </a:cubicBezTo>
                <a:cubicBezTo>
                  <a:pt x="2057769" y="70405"/>
                  <a:pt x="2054245" y="76708"/>
                  <a:pt x="2038413" y="81906"/>
                </a:cubicBezTo>
                <a:cubicBezTo>
                  <a:pt x="2022582" y="87104"/>
                  <a:pt x="2002663" y="91976"/>
                  <a:pt x="1978658" y="96522"/>
                </a:cubicBezTo>
                <a:cubicBezTo>
                  <a:pt x="1954652" y="101068"/>
                  <a:pt x="1938440" y="100638"/>
                  <a:pt x="1930023" y="95232"/>
                </a:cubicBezTo>
                <a:cubicBezTo>
                  <a:pt x="1927155" y="110174"/>
                  <a:pt x="1923061" y="129017"/>
                  <a:pt x="1917740" y="151761"/>
                </a:cubicBezTo>
                <a:cubicBezTo>
                  <a:pt x="1978858" y="142884"/>
                  <a:pt x="2014827" y="136166"/>
                  <a:pt x="2025647" y="131606"/>
                </a:cubicBezTo>
                <a:cubicBezTo>
                  <a:pt x="2036467" y="127045"/>
                  <a:pt x="2045443" y="126454"/>
                  <a:pt x="2052578" y="129831"/>
                </a:cubicBezTo>
                <a:cubicBezTo>
                  <a:pt x="2059712" y="133208"/>
                  <a:pt x="2066918" y="137435"/>
                  <a:pt x="2074196" y="142511"/>
                </a:cubicBezTo>
                <a:cubicBezTo>
                  <a:pt x="2081473" y="147588"/>
                  <a:pt x="2082620" y="154231"/>
                  <a:pt x="2077637" y="162441"/>
                </a:cubicBezTo>
                <a:cubicBezTo>
                  <a:pt x="2072654" y="170650"/>
                  <a:pt x="2069940" y="182746"/>
                  <a:pt x="2069496" y="198729"/>
                </a:cubicBezTo>
                <a:cubicBezTo>
                  <a:pt x="2069051" y="214711"/>
                  <a:pt x="2066527" y="233536"/>
                  <a:pt x="2061924" y="255204"/>
                </a:cubicBezTo>
                <a:cubicBezTo>
                  <a:pt x="2057321" y="276872"/>
                  <a:pt x="2047731" y="293421"/>
                  <a:pt x="2033154" y="304850"/>
                </a:cubicBezTo>
                <a:cubicBezTo>
                  <a:pt x="2018577" y="316279"/>
                  <a:pt x="2009923" y="317878"/>
                  <a:pt x="2007191" y="309647"/>
                </a:cubicBezTo>
                <a:cubicBezTo>
                  <a:pt x="2004459" y="301415"/>
                  <a:pt x="1997164" y="291266"/>
                  <a:pt x="1985304" y="279199"/>
                </a:cubicBezTo>
                <a:cubicBezTo>
                  <a:pt x="1973445" y="267131"/>
                  <a:pt x="1972491" y="262715"/>
                  <a:pt x="1982443" y="265948"/>
                </a:cubicBezTo>
                <a:cubicBezTo>
                  <a:pt x="1992396" y="269182"/>
                  <a:pt x="2001236" y="271433"/>
                  <a:pt x="2008966" y="272703"/>
                </a:cubicBezTo>
                <a:cubicBezTo>
                  <a:pt x="2016695" y="273972"/>
                  <a:pt x="2023198" y="270480"/>
                  <a:pt x="2028475" y="262227"/>
                </a:cubicBezTo>
                <a:cubicBezTo>
                  <a:pt x="2033753" y="253974"/>
                  <a:pt x="2037736" y="234357"/>
                  <a:pt x="2040424" y="203375"/>
                </a:cubicBezTo>
                <a:cubicBezTo>
                  <a:pt x="2043113" y="172393"/>
                  <a:pt x="2041113" y="156522"/>
                  <a:pt x="2034423" y="155762"/>
                </a:cubicBezTo>
                <a:cubicBezTo>
                  <a:pt x="2027733" y="155002"/>
                  <a:pt x="2006585" y="157303"/>
                  <a:pt x="1970978" y="162667"/>
                </a:cubicBezTo>
                <a:cubicBezTo>
                  <a:pt x="1935372" y="168030"/>
                  <a:pt x="1912865" y="172981"/>
                  <a:pt x="1903458" y="177519"/>
                </a:cubicBezTo>
                <a:cubicBezTo>
                  <a:pt x="1894051" y="182058"/>
                  <a:pt x="1887977" y="179283"/>
                  <a:pt x="1885238" y="169195"/>
                </a:cubicBezTo>
                <a:cubicBezTo>
                  <a:pt x="1882499" y="159107"/>
                  <a:pt x="1883840" y="151306"/>
                  <a:pt x="1889261" y="145792"/>
                </a:cubicBezTo>
                <a:cubicBezTo>
                  <a:pt x="1894681" y="140278"/>
                  <a:pt x="1899188" y="127422"/>
                  <a:pt x="1902780" y="107224"/>
                </a:cubicBezTo>
                <a:cubicBezTo>
                  <a:pt x="1906372" y="87026"/>
                  <a:pt x="1908839" y="69323"/>
                  <a:pt x="1910180" y="54115"/>
                </a:cubicBezTo>
                <a:cubicBezTo>
                  <a:pt x="1911520" y="38907"/>
                  <a:pt x="1910391" y="26861"/>
                  <a:pt x="1906792" y="17977"/>
                </a:cubicBezTo>
                <a:cubicBezTo>
                  <a:pt x="1904092" y="11315"/>
                  <a:pt x="1905000" y="7689"/>
                  <a:pt x="1909516" y="7100"/>
                </a:cubicBezTo>
                <a:close/>
                <a:moveTo>
                  <a:pt x="3065014" y="6714"/>
                </a:moveTo>
                <a:cubicBezTo>
                  <a:pt x="3066642" y="6576"/>
                  <a:pt x="3068729" y="6864"/>
                  <a:pt x="3071277" y="7577"/>
                </a:cubicBezTo>
                <a:cubicBezTo>
                  <a:pt x="3081465" y="10431"/>
                  <a:pt x="3090715" y="14407"/>
                  <a:pt x="3099025" y="19505"/>
                </a:cubicBezTo>
                <a:cubicBezTo>
                  <a:pt x="3107335" y="24603"/>
                  <a:pt x="3109009" y="31267"/>
                  <a:pt x="3104048" y="39498"/>
                </a:cubicBezTo>
                <a:cubicBezTo>
                  <a:pt x="3099086" y="47730"/>
                  <a:pt x="3097028" y="73908"/>
                  <a:pt x="3097874" y="118033"/>
                </a:cubicBezTo>
                <a:cubicBezTo>
                  <a:pt x="3117993" y="115408"/>
                  <a:pt x="3132348" y="112953"/>
                  <a:pt x="3140938" y="110665"/>
                </a:cubicBezTo>
                <a:cubicBezTo>
                  <a:pt x="3149528" y="108378"/>
                  <a:pt x="3158917" y="110196"/>
                  <a:pt x="3169105" y="116118"/>
                </a:cubicBezTo>
                <a:cubicBezTo>
                  <a:pt x="3179294" y="122041"/>
                  <a:pt x="3179541" y="126558"/>
                  <a:pt x="3169848" y="129670"/>
                </a:cubicBezTo>
                <a:cubicBezTo>
                  <a:pt x="3160154" y="132782"/>
                  <a:pt x="3136205" y="136037"/>
                  <a:pt x="3098003" y="139435"/>
                </a:cubicBezTo>
                <a:cubicBezTo>
                  <a:pt x="3098003" y="191318"/>
                  <a:pt x="3097523" y="233765"/>
                  <a:pt x="3096562" y="266776"/>
                </a:cubicBezTo>
                <a:cubicBezTo>
                  <a:pt x="3095601" y="299788"/>
                  <a:pt x="3091073" y="316569"/>
                  <a:pt x="3082978" y="317121"/>
                </a:cubicBezTo>
                <a:cubicBezTo>
                  <a:pt x="3074883" y="317673"/>
                  <a:pt x="3070836" y="301279"/>
                  <a:pt x="3070836" y="267938"/>
                </a:cubicBezTo>
                <a:lnTo>
                  <a:pt x="3070836" y="142490"/>
                </a:lnTo>
                <a:cubicBezTo>
                  <a:pt x="3051118" y="146864"/>
                  <a:pt x="3036165" y="150205"/>
                  <a:pt x="3025976" y="152514"/>
                </a:cubicBezTo>
                <a:cubicBezTo>
                  <a:pt x="3015787" y="154822"/>
                  <a:pt x="3005871" y="151997"/>
                  <a:pt x="2996227" y="144039"/>
                </a:cubicBezTo>
                <a:cubicBezTo>
                  <a:pt x="2986583" y="136080"/>
                  <a:pt x="2986884" y="131792"/>
                  <a:pt x="2997131" y="131175"/>
                </a:cubicBezTo>
                <a:cubicBezTo>
                  <a:pt x="3007377" y="130559"/>
                  <a:pt x="3017347" y="129806"/>
                  <a:pt x="3027041" y="128917"/>
                </a:cubicBezTo>
                <a:cubicBezTo>
                  <a:pt x="3036735" y="128028"/>
                  <a:pt x="3051333" y="125956"/>
                  <a:pt x="3070836" y="122700"/>
                </a:cubicBezTo>
                <a:cubicBezTo>
                  <a:pt x="3070836" y="90966"/>
                  <a:pt x="3070620" y="68516"/>
                  <a:pt x="3070190" y="55352"/>
                </a:cubicBezTo>
                <a:cubicBezTo>
                  <a:pt x="3069760" y="42187"/>
                  <a:pt x="3067286" y="30220"/>
                  <a:pt x="3062769" y="19451"/>
                </a:cubicBezTo>
                <a:cubicBezTo>
                  <a:pt x="3059381" y="11374"/>
                  <a:pt x="3060130" y="7128"/>
                  <a:pt x="3065014" y="6714"/>
                </a:cubicBezTo>
                <a:close/>
                <a:moveTo>
                  <a:pt x="921889" y="6714"/>
                </a:moveTo>
                <a:cubicBezTo>
                  <a:pt x="923517" y="6576"/>
                  <a:pt x="925604" y="6864"/>
                  <a:pt x="928152" y="7577"/>
                </a:cubicBezTo>
                <a:cubicBezTo>
                  <a:pt x="938340" y="10431"/>
                  <a:pt x="947590" y="14407"/>
                  <a:pt x="955900" y="19505"/>
                </a:cubicBezTo>
                <a:cubicBezTo>
                  <a:pt x="964210" y="24603"/>
                  <a:pt x="965884" y="31267"/>
                  <a:pt x="960923" y="39498"/>
                </a:cubicBezTo>
                <a:cubicBezTo>
                  <a:pt x="955961" y="47730"/>
                  <a:pt x="953903" y="73908"/>
                  <a:pt x="954749" y="118033"/>
                </a:cubicBezTo>
                <a:cubicBezTo>
                  <a:pt x="974868" y="115408"/>
                  <a:pt x="989223" y="112953"/>
                  <a:pt x="997813" y="110665"/>
                </a:cubicBezTo>
                <a:cubicBezTo>
                  <a:pt x="1006403" y="108378"/>
                  <a:pt x="1015792" y="110196"/>
                  <a:pt x="1025981" y="116118"/>
                </a:cubicBezTo>
                <a:cubicBezTo>
                  <a:pt x="1036169" y="122041"/>
                  <a:pt x="1036417" y="126558"/>
                  <a:pt x="1026723" y="129670"/>
                </a:cubicBezTo>
                <a:cubicBezTo>
                  <a:pt x="1017029" y="132782"/>
                  <a:pt x="993081" y="136037"/>
                  <a:pt x="954878" y="139435"/>
                </a:cubicBezTo>
                <a:cubicBezTo>
                  <a:pt x="954878" y="191318"/>
                  <a:pt x="954398" y="233765"/>
                  <a:pt x="953437" y="266776"/>
                </a:cubicBezTo>
                <a:cubicBezTo>
                  <a:pt x="952476" y="299788"/>
                  <a:pt x="947948" y="316569"/>
                  <a:pt x="939853" y="317121"/>
                </a:cubicBezTo>
                <a:cubicBezTo>
                  <a:pt x="931758" y="317673"/>
                  <a:pt x="927711" y="301279"/>
                  <a:pt x="927711" y="267938"/>
                </a:cubicBezTo>
                <a:lnTo>
                  <a:pt x="927711" y="142490"/>
                </a:lnTo>
                <a:cubicBezTo>
                  <a:pt x="907993" y="146864"/>
                  <a:pt x="893040" y="150205"/>
                  <a:pt x="882851" y="152514"/>
                </a:cubicBezTo>
                <a:cubicBezTo>
                  <a:pt x="872662" y="154822"/>
                  <a:pt x="862746" y="151997"/>
                  <a:pt x="853102" y="144039"/>
                </a:cubicBezTo>
                <a:cubicBezTo>
                  <a:pt x="843458" y="136080"/>
                  <a:pt x="843759" y="131792"/>
                  <a:pt x="854006" y="131175"/>
                </a:cubicBezTo>
                <a:cubicBezTo>
                  <a:pt x="864252" y="130559"/>
                  <a:pt x="874222" y="129806"/>
                  <a:pt x="883916" y="128917"/>
                </a:cubicBezTo>
                <a:cubicBezTo>
                  <a:pt x="893610" y="128028"/>
                  <a:pt x="908208" y="125956"/>
                  <a:pt x="927711" y="122700"/>
                </a:cubicBezTo>
                <a:cubicBezTo>
                  <a:pt x="927711" y="90966"/>
                  <a:pt x="927496" y="68516"/>
                  <a:pt x="927065" y="55352"/>
                </a:cubicBezTo>
                <a:cubicBezTo>
                  <a:pt x="926635" y="42187"/>
                  <a:pt x="924162" y="30220"/>
                  <a:pt x="919644" y="19451"/>
                </a:cubicBezTo>
                <a:cubicBezTo>
                  <a:pt x="916256" y="11374"/>
                  <a:pt x="917005" y="7128"/>
                  <a:pt x="921889" y="6714"/>
                </a:cubicBezTo>
                <a:close/>
                <a:moveTo>
                  <a:pt x="4384218" y="5883"/>
                </a:moveTo>
                <a:cubicBezTo>
                  <a:pt x="4387600" y="5855"/>
                  <a:pt x="4393016" y="7592"/>
                  <a:pt x="4400466" y="11094"/>
                </a:cubicBezTo>
                <a:cubicBezTo>
                  <a:pt x="4415366" y="18099"/>
                  <a:pt x="4420707" y="24968"/>
                  <a:pt x="4416491" y="31701"/>
                </a:cubicBezTo>
                <a:cubicBezTo>
                  <a:pt x="4412275" y="38434"/>
                  <a:pt x="4405385" y="52362"/>
                  <a:pt x="4395820" y="73485"/>
                </a:cubicBezTo>
                <a:cubicBezTo>
                  <a:pt x="4399477" y="73585"/>
                  <a:pt x="4406622" y="71811"/>
                  <a:pt x="4417255" y="68161"/>
                </a:cubicBezTo>
                <a:cubicBezTo>
                  <a:pt x="4427888" y="64511"/>
                  <a:pt x="4436646" y="65971"/>
                  <a:pt x="4443530" y="72538"/>
                </a:cubicBezTo>
                <a:cubicBezTo>
                  <a:pt x="4450413" y="79106"/>
                  <a:pt x="4448348" y="84071"/>
                  <a:pt x="4437334" y="87434"/>
                </a:cubicBezTo>
                <a:cubicBezTo>
                  <a:pt x="4426322" y="90797"/>
                  <a:pt x="4409780" y="94601"/>
                  <a:pt x="4387711" y="98845"/>
                </a:cubicBezTo>
                <a:lnTo>
                  <a:pt x="4385869" y="102634"/>
                </a:lnTo>
                <a:lnTo>
                  <a:pt x="4390820" y="102372"/>
                </a:lnTo>
                <a:cubicBezTo>
                  <a:pt x="4393080" y="102687"/>
                  <a:pt x="4395847" y="103407"/>
                  <a:pt x="4399122" y="104535"/>
                </a:cubicBezTo>
                <a:cubicBezTo>
                  <a:pt x="4412222" y="109045"/>
                  <a:pt x="4418076" y="113949"/>
                  <a:pt x="4416685" y="119248"/>
                </a:cubicBezTo>
                <a:cubicBezTo>
                  <a:pt x="4415294" y="124547"/>
                  <a:pt x="4414190" y="129985"/>
                  <a:pt x="4413372" y="135564"/>
                </a:cubicBezTo>
                <a:cubicBezTo>
                  <a:pt x="4411193" y="135779"/>
                  <a:pt x="4413770" y="134933"/>
                  <a:pt x="4421105" y="133025"/>
                </a:cubicBezTo>
                <a:cubicBezTo>
                  <a:pt x="4428440" y="131118"/>
                  <a:pt x="4434610" y="132764"/>
                  <a:pt x="4439614" y="137962"/>
                </a:cubicBezTo>
                <a:cubicBezTo>
                  <a:pt x="4442117" y="140561"/>
                  <a:pt x="4443286" y="142768"/>
                  <a:pt x="4443124" y="144582"/>
                </a:cubicBezTo>
                <a:lnTo>
                  <a:pt x="4438843" y="148649"/>
                </a:lnTo>
                <a:lnTo>
                  <a:pt x="4458006" y="146512"/>
                </a:lnTo>
                <a:cubicBezTo>
                  <a:pt x="4464144" y="145638"/>
                  <a:pt x="4474088" y="143988"/>
                  <a:pt x="4487841" y="141565"/>
                </a:cubicBezTo>
                <a:cubicBezTo>
                  <a:pt x="4491196" y="123826"/>
                  <a:pt x="4493312" y="113781"/>
                  <a:pt x="4494186" y="111429"/>
                </a:cubicBezTo>
                <a:cubicBezTo>
                  <a:pt x="4483446" y="113236"/>
                  <a:pt x="4475798" y="113895"/>
                  <a:pt x="4471246" y="113408"/>
                </a:cubicBezTo>
                <a:cubicBezTo>
                  <a:pt x="4466692" y="112920"/>
                  <a:pt x="4461279" y="109844"/>
                  <a:pt x="4455006" y="104180"/>
                </a:cubicBezTo>
                <a:cubicBezTo>
                  <a:pt x="4448732" y="98516"/>
                  <a:pt x="4450632" y="95375"/>
                  <a:pt x="4460706" y="94758"/>
                </a:cubicBezTo>
                <a:cubicBezTo>
                  <a:pt x="4470780" y="94142"/>
                  <a:pt x="4482915" y="92256"/>
                  <a:pt x="4497112" y="89101"/>
                </a:cubicBezTo>
                <a:cubicBezTo>
                  <a:pt x="4498776" y="76568"/>
                  <a:pt x="4500055" y="64691"/>
                  <a:pt x="4500952" y="53469"/>
                </a:cubicBezTo>
                <a:cubicBezTo>
                  <a:pt x="4501848" y="42248"/>
                  <a:pt x="4500944" y="33110"/>
                  <a:pt x="4498241" y="26055"/>
                </a:cubicBezTo>
                <a:cubicBezTo>
                  <a:pt x="4495538" y="18999"/>
                  <a:pt x="4496918" y="15471"/>
                  <a:pt x="4502382" y="15471"/>
                </a:cubicBezTo>
                <a:cubicBezTo>
                  <a:pt x="4506655" y="15471"/>
                  <a:pt x="4514033" y="17791"/>
                  <a:pt x="4524516" y="22430"/>
                </a:cubicBezTo>
                <a:cubicBezTo>
                  <a:pt x="4534998" y="27069"/>
                  <a:pt x="4538626" y="32938"/>
                  <a:pt x="4535400" y="40036"/>
                </a:cubicBezTo>
                <a:cubicBezTo>
                  <a:pt x="4532174" y="47135"/>
                  <a:pt x="4527944" y="61432"/>
                  <a:pt x="4522709" y="82928"/>
                </a:cubicBezTo>
                <a:cubicBezTo>
                  <a:pt x="4531729" y="82139"/>
                  <a:pt x="4541136" y="80368"/>
                  <a:pt x="4550930" y="77615"/>
                </a:cubicBezTo>
                <a:cubicBezTo>
                  <a:pt x="4560725" y="74861"/>
                  <a:pt x="4569268" y="77109"/>
                  <a:pt x="4576560" y="84358"/>
                </a:cubicBezTo>
                <a:cubicBezTo>
                  <a:pt x="4583852" y="91607"/>
                  <a:pt x="4580303" y="96562"/>
                  <a:pt x="4565912" y="99222"/>
                </a:cubicBezTo>
                <a:cubicBezTo>
                  <a:pt x="4551522" y="101882"/>
                  <a:pt x="4535500" y="104474"/>
                  <a:pt x="4517848" y="106998"/>
                </a:cubicBezTo>
                <a:cubicBezTo>
                  <a:pt x="4515482" y="116434"/>
                  <a:pt x="4513051" y="125956"/>
                  <a:pt x="4510556" y="135564"/>
                </a:cubicBezTo>
                <a:cubicBezTo>
                  <a:pt x="4528610" y="133857"/>
                  <a:pt x="4548217" y="130957"/>
                  <a:pt x="4569376" y="126863"/>
                </a:cubicBezTo>
                <a:cubicBezTo>
                  <a:pt x="4590534" y="122768"/>
                  <a:pt x="4604692" y="124629"/>
                  <a:pt x="4611848" y="132445"/>
                </a:cubicBezTo>
                <a:cubicBezTo>
                  <a:pt x="4619004" y="140260"/>
                  <a:pt x="4620918" y="145007"/>
                  <a:pt x="4617591" y="146684"/>
                </a:cubicBezTo>
                <a:cubicBezTo>
                  <a:pt x="4614264" y="148362"/>
                  <a:pt x="4605746" y="149431"/>
                  <a:pt x="4592037" y="149889"/>
                </a:cubicBezTo>
                <a:cubicBezTo>
                  <a:pt x="4578328" y="150348"/>
                  <a:pt x="4565730" y="151019"/>
                  <a:pt x="4554243" y="151901"/>
                </a:cubicBezTo>
                <a:cubicBezTo>
                  <a:pt x="4542756" y="152783"/>
                  <a:pt x="4527018" y="154471"/>
                  <a:pt x="4507028" y="156966"/>
                </a:cubicBezTo>
                <a:cubicBezTo>
                  <a:pt x="4505780" y="161182"/>
                  <a:pt x="4502454" y="172045"/>
                  <a:pt x="4497048" y="189554"/>
                </a:cubicBezTo>
                <a:cubicBezTo>
                  <a:pt x="4513854" y="187891"/>
                  <a:pt x="4525882" y="184776"/>
                  <a:pt x="4533131" y="180208"/>
                </a:cubicBezTo>
                <a:cubicBezTo>
                  <a:pt x="4540380" y="175641"/>
                  <a:pt x="4548138" y="175537"/>
                  <a:pt x="4556405" y="179896"/>
                </a:cubicBezTo>
                <a:cubicBezTo>
                  <a:pt x="4564672" y="184256"/>
                  <a:pt x="4571244" y="189321"/>
                  <a:pt x="4576119" y="195093"/>
                </a:cubicBezTo>
                <a:cubicBezTo>
                  <a:pt x="4580994" y="200865"/>
                  <a:pt x="4580618" y="204934"/>
                  <a:pt x="4574990" y="207300"/>
                </a:cubicBezTo>
                <a:cubicBezTo>
                  <a:pt x="4569362" y="209667"/>
                  <a:pt x="4563353" y="213836"/>
                  <a:pt x="4556964" y="219809"/>
                </a:cubicBezTo>
                <a:cubicBezTo>
                  <a:pt x="4550576" y="225781"/>
                  <a:pt x="4544481" y="233005"/>
                  <a:pt x="4538680" y="241480"/>
                </a:cubicBezTo>
                <a:cubicBezTo>
                  <a:pt x="4532880" y="249955"/>
                  <a:pt x="4527556" y="256581"/>
                  <a:pt x="4522709" y="261356"/>
                </a:cubicBezTo>
                <a:cubicBezTo>
                  <a:pt x="4529578" y="266690"/>
                  <a:pt x="4534894" y="273434"/>
                  <a:pt x="4538659" y="281586"/>
                </a:cubicBezTo>
                <a:cubicBezTo>
                  <a:pt x="4542424" y="289739"/>
                  <a:pt x="4542480" y="297837"/>
                  <a:pt x="4538831" y="305882"/>
                </a:cubicBezTo>
                <a:cubicBezTo>
                  <a:pt x="4535182" y="313927"/>
                  <a:pt x="4528083" y="312504"/>
                  <a:pt x="4517536" y="301612"/>
                </a:cubicBezTo>
                <a:cubicBezTo>
                  <a:pt x="4506988" y="290721"/>
                  <a:pt x="4498793" y="282142"/>
                  <a:pt x="4492950" y="275875"/>
                </a:cubicBezTo>
                <a:cubicBezTo>
                  <a:pt x="4487106" y="269609"/>
                  <a:pt x="4480452" y="261754"/>
                  <a:pt x="4472988" y="252311"/>
                </a:cubicBezTo>
                <a:cubicBezTo>
                  <a:pt x="4465524" y="242868"/>
                  <a:pt x="4466119" y="238860"/>
                  <a:pt x="4474774" y="240287"/>
                </a:cubicBezTo>
                <a:cubicBezTo>
                  <a:pt x="4483428" y="241713"/>
                  <a:pt x="4494724" y="245954"/>
                  <a:pt x="4508663" y="253010"/>
                </a:cubicBezTo>
                <a:cubicBezTo>
                  <a:pt x="4514470" y="243488"/>
                  <a:pt x="4519146" y="234966"/>
                  <a:pt x="4522688" y="227445"/>
                </a:cubicBezTo>
                <a:cubicBezTo>
                  <a:pt x="4526230" y="219923"/>
                  <a:pt x="4528664" y="213936"/>
                  <a:pt x="4529990" y="209484"/>
                </a:cubicBezTo>
                <a:cubicBezTo>
                  <a:pt x="4531316" y="205031"/>
                  <a:pt x="4531700" y="202425"/>
                  <a:pt x="4531141" y="201665"/>
                </a:cubicBezTo>
                <a:cubicBezTo>
                  <a:pt x="4530582" y="200905"/>
                  <a:pt x="4523695" y="202056"/>
                  <a:pt x="4510480" y="205117"/>
                </a:cubicBezTo>
                <a:cubicBezTo>
                  <a:pt x="4497266" y="208179"/>
                  <a:pt x="4486887" y="212004"/>
                  <a:pt x="4479344" y="216593"/>
                </a:cubicBezTo>
                <a:cubicBezTo>
                  <a:pt x="4471802" y="221182"/>
                  <a:pt x="4467442" y="218848"/>
                  <a:pt x="4466266" y="209591"/>
                </a:cubicBezTo>
                <a:cubicBezTo>
                  <a:pt x="4465090" y="200335"/>
                  <a:pt x="4466553" y="193864"/>
                  <a:pt x="4470654" y="190178"/>
                </a:cubicBezTo>
                <a:cubicBezTo>
                  <a:pt x="4474756" y="186493"/>
                  <a:pt x="4479000" y="176892"/>
                  <a:pt x="4483388" y="161376"/>
                </a:cubicBezTo>
                <a:cubicBezTo>
                  <a:pt x="4469608" y="164072"/>
                  <a:pt x="4460426" y="165872"/>
                  <a:pt x="4455844" y="166775"/>
                </a:cubicBezTo>
                <a:cubicBezTo>
                  <a:pt x="4451262" y="167678"/>
                  <a:pt x="4445036" y="165086"/>
                  <a:pt x="4437162" y="158999"/>
                </a:cubicBezTo>
                <a:cubicBezTo>
                  <a:pt x="4433226" y="155955"/>
                  <a:pt x="4431250" y="153587"/>
                  <a:pt x="4431236" y="151895"/>
                </a:cubicBezTo>
                <a:lnTo>
                  <a:pt x="4434059" y="150422"/>
                </a:lnTo>
                <a:lnTo>
                  <a:pt x="4412921" y="157698"/>
                </a:lnTo>
                <a:cubicBezTo>
                  <a:pt x="4411415" y="167478"/>
                  <a:pt x="4410662" y="175852"/>
                  <a:pt x="4410662" y="182822"/>
                </a:cubicBezTo>
                <a:cubicBezTo>
                  <a:pt x="4419309" y="180355"/>
                  <a:pt x="4427432" y="177713"/>
                  <a:pt x="4435033" y="174895"/>
                </a:cubicBezTo>
                <a:cubicBezTo>
                  <a:pt x="4442634" y="172077"/>
                  <a:pt x="4448348" y="172450"/>
                  <a:pt x="4452176" y="176014"/>
                </a:cubicBezTo>
                <a:cubicBezTo>
                  <a:pt x="4456006" y="179577"/>
                  <a:pt x="4454142" y="183374"/>
                  <a:pt x="4446584" y="187403"/>
                </a:cubicBezTo>
                <a:cubicBezTo>
                  <a:pt x="4439026" y="191433"/>
                  <a:pt x="4427052" y="196316"/>
                  <a:pt x="4410662" y="202052"/>
                </a:cubicBezTo>
                <a:cubicBezTo>
                  <a:pt x="4410662" y="233271"/>
                  <a:pt x="4409945" y="255570"/>
                  <a:pt x="4408511" y="268949"/>
                </a:cubicBezTo>
                <a:cubicBezTo>
                  <a:pt x="4407077" y="282328"/>
                  <a:pt x="4404051" y="290466"/>
                  <a:pt x="4399434" y="293363"/>
                </a:cubicBezTo>
                <a:cubicBezTo>
                  <a:pt x="4394816" y="296260"/>
                  <a:pt x="4390335" y="292112"/>
                  <a:pt x="4385990" y="280920"/>
                </a:cubicBezTo>
                <a:cubicBezTo>
                  <a:pt x="4381645" y="269727"/>
                  <a:pt x="4380376" y="261549"/>
                  <a:pt x="4382182" y="256387"/>
                </a:cubicBezTo>
                <a:cubicBezTo>
                  <a:pt x="4383989" y="251225"/>
                  <a:pt x="4385341" y="245037"/>
                  <a:pt x="4386237" y="237824"/>
                </a:cubicBezTo>
                <a:cubicBezTo>
                  <a:pt x="4387133" y="230610"/>
                  <a:pt x="4388026" y="220429"/>
                  <a:pt x="4388915" y="207279"/>
                </a:cubicBezTo>
                <a:cubicBezTo>
                  <a:pt x="4359761" y="219540"/>
                  <a:pt x="4342310" y="227778"/>
                  <a:pt x="4336559" y="231994"/>
                </a:cubicBezTo>
                <a:cubicBezTo>
                  <a:pt x="4330809" y="236210"/>
                  <a:pt x="4322800" y="232442"/>
                  <a:pt x="4312532" y="220691"/>
                </a:cubicBezTo>
                <a:cubicBezTo>
                  <a:pt x="4302264" y="208939"/>
                  <a:pt x="4303336" y="203511"/>
                  <a:pt x="4315748" y="204407"/>
                </a:cubicBezTo>
                <a:cubicBezTo>
                  <a:pt x="4328159" y="205304"/>
                  <a:pt x="4352548" y="200281"/>
                  <a:pt x="4388915" y="189339"/>
                </a:cubicBezTo>
                <a:lnTo>
                  <a:pt x="4388915" y="162731"/>
                </a:lnTo>
                <a:cubicBezTo>
                  <a:pt x="4369484" y="167937"/>
                  <a:pt x="4356503" y="172837"/>
                  <a:pt x="4349971" y="177433"/>
                </a:cubicBezTo>
                <a:cubicBezTo>
                  <a:pt x="4343439" y="182029"/>
                  <a:pt x="4337946" y="179495"/>
                  <a:pt x="4333494" y="169829"/>
                </a:cubicBezTo>
                <a:cubicBezTo>
                  <a:pt x="4329041" y="160164"/>
                  <a:pt x="4329152" y="153621"/>
                  <a:pt x="4333827" y="150201"/>
                </a:cubicBezTo>
                <a:cubicBezTo>
                  <a:pt x="4338502" y="146781"/>
                  <a:pt x="4343256" y="140898"/>
                  <a:pt x="4348089" y="132552"/>
                </a:cubicBezTo>
                <a:cubicBezTo>
                  <a:pt x="4352921" y="124206"/>
                  <a:pt x="4357983" y="113566"/>
                  <a:pt x="4363275" y="100631"/>
                </a:cubicBezTo>
                <a:cubicBezTo>
                  <a:pt x="4360737" y="101534"/>
                  <a:pt x="4357241" y="101753"/>
                  <a:pt x="4352789" y="101287"/>
                </a:cubicBezTo>
                <a:cubicBezTo>
                  <a:pt x="4348336" y="100821"/>
                  <a:pt x="4342220" y="98333"/>
                  <a:pt x="4334440" y="93823"/>
                </a:cubicBezTo>
                <a:cubicBezTo>
                  <a:pt x="4326661" y="89313"/>
                  <a:pt x="4328034" y="86387"/>
                  <a:pt x="4338560" y="85047"/>
                </a:cubicBezTo>
                <a:cubicBezTo>
                  <a:pt x="4349085" y="83706"/>
                  <a:pt x="4359776" y="81874"/>
                  <a:pt x="4370631" y="79551"/>
                </a:cubicBezTo>
                <a:cubicBezTo>
                  <a:pt x="4375665" y="65282"/>
                  <a:pt x="4379071" y="54190"/>
                  <a:pt x="4380849" y="46274"/>
                </a:cubicBezTo>
                <a:cubicBezTo>
                  <a:pt x="4382627" y="38358"/>
                  <a:pt x="4383301" y="32325"/>
                  <a:pt x="4382871" y="28173"/>
                </a:cubicBezTo>
                <a:cubicBezTo>
                  <a:pt x="4382441" y="24022"/>
                  <a:pt x="4381541" y="18386"/>
                  <a:pt x="4380171" y="11266"/>
                </a:cubicBezTo>
                <a:cubicBezTo>
                  <a:pt x="4379486" y="7706"/>
                  <a:pt x="4380835" y="5912"/>
                  <a:pt x="4384218" y="5883"/>
                </a:cubicBezTo>
                <a:close/>
                <a:moveTo>
                  <a:pt x="2363228" y="3"/>
                </a:moveTo>
                <a:cubicBezTo>
                  <a:pt x="2367063" y="91"/>
                  <a:pt x="2373153" y="2228"/>
                  <a:pt x="2381499" y="6416"/>
                </a:cubicBezTo>
                <a:cubicBezTo>
                  <a:pt x="2395509" y="15608"/>
                  <a:pt x="2399488" y="22265"/>
                  <a:pt x="2393437" y="26388"/>
                </a:cubicBezTo>
                <a:cubicBezTo>
                  <a:pt x="2387385" y="30511"/>
                  <a:pt x="2379434" y="36383"/>
                  <a:pt x="2369582" y="44005"/>
                </a:cubicBezTo>
                <a:cubicBezTo>
                  <a:pt x="2359730" y="51627"/>
                  <a:pt x="2348559" y="58248"/>
                  <a:pt x="2336069" y="63870"/>
                </a:cubicBezTo>
                <a:lnTo>
                  <a:pt x="2331650" y="65540"/>
                </a:lnTo>
                <a:lnTo>
                  <a:pt x="2357654" y="60084"/>
                </a:lnTo>
                <a:cubicBezTo>
                  <a:pt x="2364359" y="58291"/>
                  <a:pt x="2371274" y="56703"/>
                  <a:pt x="2378401" y="55319"/>
                </a:cubicBezTo>
                <a:cubicBezTo>
                  <a:pt x="2385528" y="53936"/>
                  <a:pt x="2392229" y="56506"/>
                  <a:pt x="2398503" y="63031"/>
                </a:cubicBezTo>
                <a:cubicBezTo>
                  <a:pt x="2404777" y="69556"/>
                  <a:pt x="2402385" y="74750"/>
                  <a:pt x="2391329" y="78615"/>
                </a:cubicBezTo>
                <a:cubicBezTo>
                  <a:pt x="2380273" y="82480"/>
                  <a:pt x="2366004" y="85136"/>
                  <a:pt x="2348523" y="86585"/>
                </a:cubicBezTo>
                <a:cubicBezTo>
                  <a:pt x="2358432" y="87832"/>
                  <a:pt x="2362465" y="91320"/>
                  <a:pt x="2360623" y="97049"/>
                </a:cubicBezTo>
                <a:cubicBezTo>
                  <a:pt x="2358780" y="102778"/>
                  <a:pt x="2357418" y="109601"/>
                  <a:pt x="2356536" y="117516"/>
                </a:cubicBezTo>
                <a:cubicBezTo>
                  <a:pt x="2356095" y="121474"/>
                  <a:pt x="2355546" y="126196"/>
                  <a:pt x="2354888" y="131681"/>
                </a:cubicBezTo>
                <a:lnTo>
                  <a:pt x="2354138" y="137795"/>
                </a:lnTo>
                <a:lnTo>
                  <a:pt x="2356127" y="134972"/>
                </a:lnTo>
                <a:cubicBezTo>
                  <a:pt x="2362200" y="128168"/>
                  <a:pt x="2369173" y="120004"/>
                  <a:pt x="2377046" y="110483"/>
                </a:cubicBezTo>
                <a:cubicBezTo>
                  <a:pt x="2384919" y="100961"/>
                  <a:pt x="2388181" y="93088"/>
                  <a:pt x="2386833" y="86864"/>
                </a:cubicBezTo>
                <a:cubicBezTo>
                  <a:pt x="2385485" y="80641"/>
                  <a:pt x="2392835" y="81336"/>
                  <a:pt x="2408881" y="88951"/>
                </a:cubicBezTo>
                <a:cubicBezTo>
                  <a:pt x="2422633" y="97067"/>
                  <a:pt x="2425771" y="103445"/>
                  <a:pt x="2418292" y="108084"/>
                </a:cubicBezTo>
                <a:cubicBezTo>
                  <a:pt x="2410813" y="112723"/>
                  <a:pt x="2403009" y="117979"/>
                  <a:pt x="2394878" y="123851"/>
                </a:cubicBezTo>
                <a:cubicBezTo>
                  <a:pt x="2386747" y="129724"/>
                  <a:pt x="2376738" y="134746"/>
                  <a:pt x="2364850" y="138919"/>
                </a:cubicBezTo>
                <a:cubicBezTo>
                  <a:pt x="2358906" y="141006"/>
                  <a:pt x="2355207" y="141720"/>
                  <a:pt x="2353753" y="141062"/>
                </a:cubicBezTo>
                <a:lnTo>
                  <a:pt x="2353742" y="141019"/>
                </a:lnTo>
                <a:lnTo>
                  <a:pt x="2352589" y="150427"/>
                </a:lnTo>
                <a:cubicBezTo>
                  <a:pt x="2383119" y="147846"/>
                  <a:pt x="2405515" y="145401"/>
                  <a:pt x="2419776" y="143092"/>
                </a:cubicBezTo>
                <a:cubicBezTo>
                  <a:pt x="2434038" y="140783"/>
                  <a:pt x="2445449" y="142096"/>
                  <a:pt x="2454010" y="147029"/>
                </a:cubicBezTo>
                <a:cubicBezTo>
                  <a:pt x="2462571" y="151962"/>
                  <a:pt x="2467604" y="157386"/>
                  <a:pt x="2469110" y="163301"/>
                </a:cubicBezTo>
                <a:cubicBezTo>
                  <a:pt x="2470616" y="169216"/>
                  <a:pt x="2467475" y="171948"/>
                  <a:pt x="2459689" y="171497"/>
                </a:cubicBezTo>
                <a:cubicBezTo>
                  <a:pt x="2451902" y="171045"/>
                  <a:pt x="2439297" y="170145"/>
                  <a:pt x="2421873" y="168797"/>
                </a:cubicBezTo>
                <a:cubicBezTo>
                  <a:pt x="2404450" y="167449"/>
                  <a:pt x="2382072" y="167901"/>
                  <a:pt x="2354740" y="170152"/>
                </a:cubicBezTo>
                <a:cubicBezTo>
                  <a:pt x="2327407" y="172404"/>
                  <a:pt x="2304485" y="174429"/>
                  <a:pt x="2285971" y="176229"/>
                </a:cubicBezTo>
                <a:cubicBezTo>
                  <a:pt x="2267458" y="178029"/>
                  <a:pt x="2250859" y="180273"/>
                  <a:pt x="2236175" y="182962"/>
                </a:cubicBezTo>
                <a:cubicBezTo>
                  <a:pt x="2221490" y="185650"/>
                  <a:pt x="2209743" y="187676"/>
                  <a:pt x="2200930" y="189038"/>
                </a:cubicBezTo>
                <a:cubicBezTo>
                  <a:pt x="2192118" y="190401"/>
                  <a:pt x="2183894" y="186328"/>
                  <a:pt x="2176258" y="176820"/>
                </a:cubicBezTo>
                <a:cubicBezTo>
                  <a:pt x="2168622" y="167313"/>
                  <a:pt x="2168668" y="163240"/>
                  <a:pt x="2176398" y="164602"/>
                </a:cubicBezTo>
                <a:cubicBezTo>
                  <a:pt x="2184127" y="165965"/>
                  <a:pt x="2198335" y="165768"/>
                  <a:pt x="2219021" y="164011"/>
                </a:cubicBezTo>
                <a:cubicBezTo>
                  <a:pt x="2239706" y="162254"/>
                  <a:pt x="2260776" y="160136"/>
                  <a:pt x="2282229" y="157655"/>
                </a:cubicBezTo>
                <a:cubicBezTo>
                  <a:pt x="2282229" y="137894"/>
                  <a:pt x="2281802" y="123500"/>
                  <a:pt x="2280949" y="114473"/>
                </a:cubicBezTo>
                <a:cubicBezTo>
                  <a:pt x="2280095" y="105446"/>
                  <a:pt x="2278177" y="99032"/>
                  <a:pt x="2275195" y="95232"/>
                </a:cubicBezTo>
                <a:cubicBezTo>
                  <a:pt x="2263307" y="97039"/>
                  <a:pt x="2252734" y="95128"/>
                  <a:pt x="2243478" y="89499"/>
                </a:cubicBezTo>
                <a:cubicBezTo>
                  <a:pt x="2234221" y="83871"/>
                  <a:pt x="2234454" y="80709"/>
                  <a:pt x="2244177" y="80013"/>
                </a:cubicBezTo>
                <a:cubicBezTo>
                  <a:pt x="2253899" y="79318"/>
                  <a:pt x="2267282" y="77396"/>
                  <a:pt x="2284326" y="74248"/>
                </a:cubicBezTo>
                <a:lnTo>
                  <a:pt x="2325912" y="66666"/>
                </a:lnTo>
                <a:lnTo>
                  <a:pt x="2325109" y="66663"/>
                </a:lnTo>
                <a:cubicBezTo>
                  <a:pt x="2324048" y="65715"/>
                  <a:pt x="2325579" y="62887"/>
                  <a:pt x="2329702" y="58180"/>
                </a:cubicBezTo>
                <a:cubicBezTo>
                  <a:pt x="2337947" y="48766"/>
                  <a:pt x="2345146" y="39703"/>
                  <a:pt x="2351298" y="30991"/>
                </a:cubicBezTo>
                <a:cubicBezTo>
                  <a:pt x="2357450" y="22279"/>
                  <a:pt x="2359848" y="13912"/>
                  <a:pt x="2358493" y="5889"/>
                </a:cubicBezTo>
                <a:cubicBezTo>
                  <a:pt x="2357816" y="1877"/>
                  <a:pt x="2359394" y="-85"/>
                  <a:pt x="2363228" y="3"/>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p:txBody>
      </p:sp>
      <p:grpSp>
        <p:nvGrpSpPr>
          <p:cNvPr id="7" name="组合 6"/>
          <p:cNvGrpSpPr/>
          <p:nvPr/>
        </p:nvGrpSpPr>
        <p:grpSpPr>
          <a:xfrm>
            <a:off x="1032679" y="981499"/>
            <a:ext cx="11047494" cy="5876501"/>
            <a:chOff x="1516344" y="1196751"/>
            <a:chExt cx="11047494" cy="5876501"/>
          </a:xfrm>
        </p:grpSpPr>
        <p:grpSp>
          <p:nvGrpSpPr>
            <p:cNvPr id="8" name="组合 7"/>
            <p:cNvGrpSpPr/>
            <p:nvPr/>
          </p:nvGrpSpPr>
          <p:grpSpPr>
            <a:xfrm>
              <a:off x="1516344" y="1196751"/>
              <a:ext cx="11047494" cy="5876501"/>
              <a:chOff x="1516344" y="1280656"/>
              <a:chExt cx="11047494" cy="5876501"/>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39596" b="37904"/>
              <a:stretch>
                <a:fillRect/>
              </a:stretch>
            </p:blipFill>
            <p:spPr>
              <a:xfrm>
                <a:off x="5042837" y="1280656"/>
                <a:ext cx="2166271" cy="921041"/>
              </a:xfrm>
              <a:prstGeom prst="rect">
                <a:avLst/>
              </a:prstGeom>
            </p:spPr>
          </p:pic>
          <p:sp>
            <p:nvSpPr>
              <p:cNvPr id="11" name="矩形: 圆角 10"/>
              <p:cNvSpPr/>
              <p:nvPr/>
            </p:nvSpPr>
            <p:spPr>
              <a:xfrm>
                <a:off x="1516344" y="2056006"/>
                <a:ext cx="9145016" cy="4265209"/>
              </a:xfrm>
              <a:prstGeom prst="roundRect">
                <a:avLst/>
              </a:prstGeom>
              <a:noFill/>
              <a:ln w="57150">
                <a:solidFill>
                  <a:srgbClr val="F1604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853" y="4802382"/>
                <a:ext cx="2294985" cy="2354775"/>
              </a:xfrm>
              <a:prstGeom prst="rect">
                <a:avLst/>
              </a:prstGeom>
            </p:spPr>
          </p:pic>
        </p:grpSp>
        <p:sp>
          <p:nvSpPr>
            <p:cNvPr id="9" name="Rectangle 5"/>
            <p:cNvSpPr>
              <a:spLocks noChangeArrowheads="1"/>
            </p:cNvSpPr>
            <p:nvPr/>
          </p:nvSpPr>
          <p:spPr bwMode="auto">
            <a:xfrm>
              <a:off x="5403726" y="1384162"/>
              <a:ext cx="1613262" cy="500137"/>
            </a:xfrm>
            <a:prstGeom prst="rect">
              <a:avLst/>
            </a:prstGeom>
            <a:noFill/>
            <a:effectLst>
              <a:softEdge rad="0"/>
            </a:effectLst>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gradFill flip="none" rotWithShape="1">
                    <a:gsLst>
                      <a:gs pos="9000">
                        <a:srgbClr val="0194A3"/>
                      </a:gs>
                      <a:gs pos="42000">
                        <a:srgbClr val="FF9A05"/>
                      </a:gs>
                      <a:gs pos="67000">
                        <a:srgbClr val="71B96F"/>
                      </a:gs>
                      <a:gs pos="92000">
                        <a:srgbClr val="D3443C"/>
                      </a:gs>
                    </a:gsLst>
                    <a:path path="circle">
                      <a:fillToRect l="100000" t="100000"/>
                    </a:path>
                    <a:tileRect r="-100000" b="-100000"/>
                  </a:gradFill>
                  <a:effectLst/>
                  <a:uLnTx/>
                  <a:uFillTx/>
                  <a:cs typeface="+mn-ea"/>
                  <a:sym typeface="+mn-lt"/>
                </a:rPr>
                <a:t>课堂小结</a:t>
              </a:r>
            </a:p>
          </p:txBody>
        </p:sp>
      </p:grpSp>
      <p:sp>
        <p:nvSpPr>
          <p:cNvPr id="13" name="文本框 12"/>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课堂小结</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对角圆角矩形 13"/>
          <p:cNvSpPr/>
          <p:nvPr>
            <p:custDataLst>
              <p:tags r:id="rId1"/>
            </p:custDataLst>
          </p:nvPr>
        </p:nvSpPr>
        <p:spPr>
          <a:xfrm>
            <a:off x="10629900" y="-687865"/>
            <a:ext cx="1701800" cy="1701800"/>
          </a:xfrm>
          <a:prstGeom prst="round2Diag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pic>
        <p:nvPicPr>
          <p:cNvPr id="4" name="PA-图片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03466" y="2658254"/>
            <a:ext cx="5487531" cy="3658354"/>
          </a:xfrm>
          <a:prstGeom prst="rect">
            <a:avLst/>
          </a:prstGeom>
          <a:effectLst>
            <a:outerShdw blurRad="50800" dist="38100" dir="2700000" algn="tl" rotWithShape="0">
              <a:prstClr val="black">
                <a:alpha val="40000"/>
              </a:prstClr>
            </a:outerShdw>
          </a:effectLst>
        </p:spPr>
      </p:pic>
      <p:sp>
        <p:nvSpPr>
          <p:cNvPr id="26" name="PA-矩形 25"/>
          <p:cNvSpPr/>
          <p:nvPr>
            <p:custDataLst>
              <p:tags r:id="rId3"/>
            </p:custDataLst>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0" name="PA-矩形 39"/>
          <p:cNvSpPr/>
          <p:nvPr>
            <p:custDataLst>
              <p:tags r:id="rId4"/>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精品课件系列</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grpSp>
        <p:nvGrpSpPr>
          <p:cNvPr id="57" name="组合 56"/>
          <p:cNvGrpSpPr/>
          <p:nvPr/>
        </p:nvGrpSpPr>
        <p:grpSpPr>
          <a:xfrm>
            <a:off x="10381545" y="1372157"/>
            <a:ext cx="968011" cy="2019469"/>
            <a:chOff x="10400595" y="2115265"/>
            <a:chExt cx="968011" cy="2019469"/>
          </a:xfrm>
          <a:solidFill>
            <a:srgbClr val="DE3732"/>
          </a:solidFill>
        </p:grpSpPr>
        <p:sp>
          <p:nvSpPr>
            <p:cNvPr id="58" name="椭圆 57"/>
            <p:cNvSpPr/>
            <p:nvPr/>
          </p:nvSpPr>
          <p:spPr>
            <a:xfrm flipH="1">
              <a:off x="10400595" y="2115265"/>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数</a:t>
              </a:r>
            </a:p>
          </p:txBody>
        </p:sp>
        <p:sp>
          <p:nvSpPr>
            <p:cNvPr id="59" name="椭圆 58"/>
            <p:cNvSpPr/>
            <p:nvPr/>
          </p:nvSpPr>
          <p:spPr>
            <a:xfrm flipH="1">
              <a:off x="10400595" y="3166723"/>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学</a:t>
              </a:r>
            </a:p>
          </p:txBody>
        </p:sp>
      </p:grpSp>
      <p:grpSp>
        <p:nvGrpSpPr>
          <p:cNvPr id="60" name="组合 59"/>
          <p:cNvGrpSpPr/>
          <p:nvPr/>
        </p:nvGrpSpPr>
        <p:grpSpPr>
          <a:xfrm>
            <a:off x="5488940" y="1427480"/>
            <a:ext cx="4829810" cy="2000169"/>
            <a:chOff x="5610047" y="2170691"/>
            <a:chExt cx="4727412" cy="2000066"/>
          </a:xfrm>
        </p:grpSpPr>
        <p:sp>
          <p:nvSpPr>
            <p:cNvPr id="61" name="矩形 60"/>
            <p:cNvSpPr/>
            <p:nvPr/>
          </p:nvSpPr>
          <p:spPr>
            <a:xfrm flipH="1">
              <a:off x="5610047" y="2867697"/>
              <a:ext cx="4727412" cy="829902"/>
            </a:xfrm>
            <a:prstGeom prst="rect">
              <a:avLst/>
            </a:prstGeom>
          </p:spPr>
          <p:txBody>
            <a:bodyPr wrap="square">
              <a:spAutoFit/>
            </a:bodyPr>
            <a:lstStyle/>
            <a:p>
              <a:pPr lvl="0" algn="dist">
                <a:defRPr/>
              </a:pPr>
              <a:r>
                <a:rPr lang="zh-CN" altLang="en-US" sz="4800" kern="0" dirty="0">
                  <a:cs typeface="+mn-ea"/>
                  <a:sym typeface="+mn-lt"/>
                </a:rPr>
                <a:t>感谢各位的聆听</a:t>
              </a:r>
            </a:p>
          </p:txBody>
        </p:sp>
        <p:sp>
          <p:nvSpPr>
            <p:cNvPr id="62" name="矩形 61"/>
            <p:cNvSpPr/>
            <p:nvPr/>
          </p:nvSpPr>
          <p:spPr>
            <a:xfrm flipH="1">
              <a:off x="5649254" y="3771998"/>
              <a:ext cx="4527381" cy="398759"/>
            </a:xfrm>
            <a:prstGeom prst="rect">
              <a:avLst/>
            </a:prstGeom>
          </p:spPr>
          <p:txBody>
            <a:bodyPr wrap="square">
              <a:spAutoFit/>
            </a:bodyPr>
            <a:lstStyle/>
            <a:p>
              <a:pPr lvl="0" algn="dist"/>
              <a:r>
                <a:rPr lang="en-US" altLang="zh-CN" sz="2000" kern="0" dirty="0">
                  <a:effectLst>
                    <a:outerShdw blurRad="38100" dist="38100" dir="2700000" algn="tl">
                      <a:srgbClr val="000000">
                        <a:alpha val="43137"/>
                      </a:srgbClr>
                    </a:outerShdw>
                  </a:effectLst>
                  <a:cs typeface="+mn-ea"/>
                  <a:sym typeface="+mn-lt"/>
                </a:rPr>
                <a:t>TIME MANAGEMENT</a:t>
              </a:r>
              <a:endParaRPr kumimoji="0" lang="zh-CN" altLang="en-US" sz="2000" b="0" i="0" u="none" strike="noStrike" kern="0" cap="none" spc="0" normalizeH="0" baseline="0" noProof="0" dirty="0">
                <a:ln>
                  <a:noFill/>
                </a:ln>
                <a:effectLst>
                  <a:outerShdw blurRad="38100" dist="38100" dir="2700000" algn="tl">
                    <a:srgbClr val="000000">
                      <a:alpha val="43137"/>
                    </a:srgbClr>
                  </a:outerShdw>
                </a:effectLst>
                <a:uLnTx/>
                <a:uFillTx/>
                <a:cs typeface="+mn-ea"/>
                <a:sym typeface="+mn-lt"/>
              </a:endParaRPr>
            </a:p>
          </p:txBody>
        </p:sp>
        <p:sp>
          <p:nvSpPr>
            <p:cNvPr id="63" name="矩形 62"/>
            <p:cNvSpPr/>
            <p:nvPr/>
          </p:nvSpPr>
          <p:spPr>
            <a:xfrm flipH="1">
              <a:off x="8234706" y="2170691"/>
              <a:ext cx="1980029" cy="52194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800" kern="0" dirty="0">
                  <a:solidFill>
                    <a:schemeClr val="bg1">
                      <a:lumMod val="50000"/>
                    </a:schemeClr>
                  </a:solidFill>
                  <a:cs typeface="+mn-ea"/>
                  <a:sym typeface="+mn-lt"/>
                </a:rPr>
                <a:t>三年级下册</a:t>
              </a:r>
              <a:endParaRPr kumimoji="0" lang="zh-CN" altLang="en-US" sz="2800" b="0" i="0" strike="noStrike" kern="0" cap="none" spc="0" normalizeH="0" baseline="0" noProof="0" dirty="0">
                <a:ln>
                  <a:noFill/>
                </a:ln>
                <a:solidFill>
                  <a:schemeClr val="bg1">
                    <a:lumMod val="50000"/>
                  </a:schemeClr>
                </a:solidFill>
                <a:uLnTx/>
                <a:uFillTx/>
                <a:cs typeface="+mn-ea"/>
                <a:sym typeface="+mn-lt"/>
              </a:endParaRPr>
            </a:p>
          </p:txBody>
        </p:sp>
      </p:grpSp>
      <p:grpSp>
        <p:nvGrpSpPr>
          <p:cNvPr id="64" name="组合 63"/>
          <p:cNvGrpSpPr/>
          <p:nvPr/>
        </p:nvGrpSpPr>
        <p:grpSpPr>
          <a:xfrm>
            <a:off x="4832350" y="3727292"/>
            <a:ext cx="6456101" cy="1310805"/>
            <a:chOff x="4851400" y="4470400"/>
            <a:chExt cx="6456101" cy="1310805"/>
          </a:xfrm>
        </p:grpSpPr>
        <p:sp>
          <p:nvSpPr>
            <p:cNvPr id="65" name="矩形 64"/>
            <p:cNvSpPr/>
            <p:nvPr/>
          </p:nvSpPr>
          <p:spPr>
            <a:xfrm flipH="1">
              <a:off x="5211501" y="4564707"/>
              <a:ext cx="6096000" cy="423321"/>
            </a:xfrm>
            <a:prstGeom prst="rect">
              <a:avLst/>
            </a:prstGeom>
          </p:spPr>
          <p:txBody>
            <a:bodyPr>
              <a:spAutoFit/>
            </a:bodyPr>
            <a:lstStyle/>
            <a:p>
              <a:pPr algn="r">
                <a:lnSpc>
                  <a:spcPct val="150000"/>
                </a:lnSpc>
              </a:pPr>
              <a:r>
                <a:rPr lang="zh-CN" altLang="en-US" sz="1600" dirty="0">
                  <a:cs typeface="+mn-ea"/>
                  <a:sym typeface="+mn-lt"/>
                </a:rPr>
                <a:t>时间管理方法并不是要把所有事情做完，而是更有效的运用时间</a:t>
              </a:r>
            </a:p>
          </p:txBody>
        </p:sp>
        <p:grpSp>
          <p:nvGrpSpPr>
            <p:cNvPr id="66" name="组合 65"/>
            <p:cNvGrpSpPr/>
            <p:nvPr/>
          </p:nvGrpSpPr>
          <p:grpSpPr>
            <a:xfrm>
              <a:off x="7237676" y="5311896"/>
              <a:ext cx="3941617" cy="469309"/>
              <a:chOff x="7430325" y="5513399"/>
              <a:chExt cx="3941617" cy="469309"/>
            </a:xfrm>
          </p:grpSpPr>
          <p:sp>
            <p:nvSpPr>
              <p:cNvPr id="68" name="矩形: 圆角 11"/>
              <p:cNvSpPr/>
              <p:nvPr/>
            </p:nvSpPr>
            <p:spPr>
              <a:xfrm flipH="1">
                <a:off x="9591379" y="5513399"/>
                <a:ext cx="1780563" cy="469309"/>
              </a:xfrm>
              <a:prstGeom prst="roundRect">
                <a:avLst>
                  <a:gd name="adj" fmla="val 50000"/>
                </a:avLst>
              </a:prstGeom>
              <a:noFill/>
              <a:ln w="25400" cap="flat" cmpd="sng" algn="ctr">
                <a:solidFill>
                  <a:srgbClr val="DE3732"/>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cs typeface="+mn-ea"/>
                    <a:sym typeface="+mn-lt"/>
                  </a:rPr>
                  <a:t>汇报时间：</a:t>
                </a:r>
                <a:r>
                  <a:rPr lang="en-US" altLang="zh-CN" sz="1400" kern="0" dirty="0">
                    <a:cs typeface="+mn-ea"/>
                    <a:sym typeface="+mn-lt"/>
                  </a:rPr>
                  <a:t>20XX</a:t>
                </a:r>
                <a:endParaRPr lang="zh-CN" altLang="en-US" sz="1400" kern="0" dirty="0">
                  <a:cs typeface="+mn-ea"/>
                  <a:sym typeface="+mn-lt"/>
                </a:endParaRPr>
              </a:p>
            </p:txBody>
          </p:sp>
          <p:sp>
            <p:nvSpPr>
              <p:cNvPr id="69" name="矩形: 圆角 11"/>
              <p:cNvSpPr/>
              <p:nvPr/>
            </p:nvSpPr>
            <p:spPr>
              <a:xfrm flipH="1">
                <a:off x="7430325" y="5513399"/>
                <a:ext cx="1780563" cy="469309"/>
              </a:xfrm>
              <a:prstGeom prst="roundRect">
                <a:avLst>
                  <a:gd name="adj" fmla="val 50000"/>
                </a:avLst>
              </a:prstGeom>
              <a:solidFill>
                <a:srgbClr val="DE373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smtClean="0">
                    <a:solidFill>
                      <a:schemeClr val="bg1"/>
                    </a:solidFill>
                    <a:cs typeface="+mn-ea"/>
                    <a:sym typeface="+mn-lt"/>
                  </a:rPr>
                  <a:t>老师：</a:t>
                </a:r>
                <a:r>
                  <a:rPr lang="en-US" altLang="zh-CN" sz="1400" kern="0" smtClean="0">
                    <a:solidFill>
                      <a:schemeClr val="bg1"/>
                    </a:solidFill>
                    <a:cs typeface="+mn-ea"/>
                    <a:sym typeface="+mn-lt"/>
                  </a:rPr>
                  <a:t>PPT818</a:t>
                </a:r>
                <a:endParaRPr lang="zh-CN" altLang="en-US" sz="1400" kern="0" dirty="0">
                  <a:solidFill>
                    <a:schemeClr val="bg1"/>
                  </a:solidFill>
                  <a:cs typeface="+mn-ea"/>
                  <a:sym typeface="+mn-lt"/>
                </a:endParaRPr>
              </a:p>
            </p:txBody>
          </p:sp>
        </p:grpSp>
        <p:cxnSp>
          <p:nvCxnSpPr>
            <p:cNvPr id="67" name="直接连接符 66"/>
            <p:cNvCxnSpPr/>
            <p:nvPr/>
          </p:nvCxnSpPr>
          <p:spPr>
            <a:xfrm>
              <a:off x="4851400" y="4470400"/>
              <a:ext cx="6418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14:bounceEnd="38000">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14:bounceEnd="38000">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14:bounceEnd="38000">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第一部分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温故知新</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81" descr="车票"/>
          <p:cNvPicPr>
            <a:picLocks noChangeAspect="1"/>
          </p:cNvPicPr>
          <p:nvPr/>
        </p:nvPicPr>
        <p:blipFill>
          <a:blip r:embed="rId3"/>
          <a:stretch>
            <a:fillRect/>
          </a:stretch>
        </p:blipFill>
        <p:spPr>
          <a:xfrm>
            <a:off x="1847528" y="1628802"/>
            <a:ext cx="4470400" cy="2414905"/>
          </a:xfrm>
          <a:prstGeom prst="rect">
            <a:avLst/>
          </a:prstGeom>
          <a:noFill/>
          <a:ln w="9525">
            <a:noFill/>
          </a:ln>
        </p:spPr>
      </p:pic>
      <p:pic>
        <p:nvPicPr>
          <p:cNvPr id="6146" name="Picture 4" descr="9_JPG"/>
          <p:cNvPicPr>
            <a:picLocks noChangeAspect="1"/>
          </p:cNvPicPr>
          <p:nvPr/>
        </p:nvPicPr>
        <p:blipFill>
          <a:blip r:embed="rId4"/>
          <a:stretch>
            <a:fillRect/>
          </a:stretch>
        </p:blipFill>
        <p:spPr>
          <a:xfrm>
            <a:off x="6806880" y="1628165"/>
            <a:ext cx="3300095" cy="2415540"/>
          </a:xfrm>
          <a:prstGeom prst="rect">
            <a:avLst/>
          </a:prstGeom>
          <a:noFill/>
          <a:ln w="9525">
            <a:noFill/>
          </a:ln>
        </p:spPr>
      </p:pic>
      <p:sp>
        <p:nvSpPr>
          <p:cNvPr id="10" name="AutoShape 27"/>
          <p:cNvSpPr/>
          <p:nvPr/>
        </p:nvSpPr>
        <p:spPr>
          <a:xfrm flipH="1">
            <a:off x="2896548" y="4043707"/>
            <a:ext cx="2372360" cy="1229995"/>
          </a:xfrm>
          <a:prstGeom prst="wedgeRoundRectCallout">
            <a:avLst>
              <a:gd name="adj1" fmla="val 63410"/>
              <a:gd name="adj2" fmla="val 19334"/>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cs typeface="+mn-ea"/>
                <a:sym typeface="+mn-lt"/>
              </a:rPr>
              <a:t>我下午</a:t>
            </a:r>
            <a:r>
              <a:rPr kumimoji="0" lang="en-US" altLang="zh-CN" sz="2000" b="1" i="0" u="none" strike="noStrike" kern="1200" cap="none" spc="0" normalizeH="0" baseline="0" noProof="0" dirty="0">
                <a:ln>
                  <a:noFill/>
                </a:ln>
                <a:solidFill>
                  <a:prstClr val="black"/>
                </a:solidFill>
                <a:effectLst/>
                <a:uLnTx/>
                <a:uFillTx/>
                <a:cs typeface="+mn-ea"/>
                <a:sym typeface="+mn-lt"/>
              </a:rPr>
              <a:t>3:45</a:t>
            </a:r>
            <a:r>
              <a:rPr kumimoji="0" lang="zh-CN" altLang="en-US" sz="2000" b="1" i="0" u="none" strike="noStrike" kern="1200" cap="none" spc="0" normalizeH="0" baseline="0" noProof="0" dirty="0">
                <a:ln>
                  <a:noFill/>
                </a:ln>
                <a:solidFill>
                  <a:prstClr val="black"/>
                </a:solidFill>
                <a:effectLst/>
                <a:uLnTx/>
                <a:uFillTx/>
                <a:cs typeface="+mn-ea"/>
                <a:sym typeface="+mn-lt"/>
              </a:rPr>
              <a:t>来到火车站，火车已经开走了！</a:t>
            </a:r>
          </a:p>
        </p:txBody>
      </p:sp>
      <p:sp>
        <p:nvSpPr>
          <p:cNvPr id="8" name="AutoShape 27"/>
          <p:cNvSpPr/>
          <p:nvPr/>
        </p:nvSpPr>
        <p:spPr>
          <a:xfrm flipH="1">
            <a:off x="6507793" y="4368800"/>
            <a:ext cx="2372360" cy="946177"/>
          </a:xfrm>
          <a:prstGeom prst="wedgeRoundRectCallout">
            <a:avLst>
              <a:gd name="adj1" fmla="val -62071"/>
              <a:gd name="adj2" fmla="val 7821"/>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cs typeface="+mn-ea"/>
                <a:sym typeface="+mn-lt"/>
              </a:rPr>
              <a:t>20:20</a:t>
            </a:r>
            <a:r>
              <a:rPr kumimoji="0" lang="zh-CN" altLang="en-US" sz="2000" b="1" i="0" u="none" strike="noStrike" kern="1200" cap="none" spc="0" normalizeH="0" baseline="0" noProof="0" dirty="0">
                <a:ln>
                  <a:noFill/>
                </a:ln>
                <a:solidFill>
                  <a:prstClr val="black"/>
                </a:solidFill>
                <a:effectLst/>
                <a:uLnTx/>
                <a:uFillTx/>
                <a:cs typeface="+mn-ea"/>
                <a:sym typeface="+mn-lt"/>
              </a:rPr>
              <a:t>是几点？我该什么时候去呢？</a:t>
            </a:r>
          </a:p>
        </p:txBody>
      </p:sp>
      <p:sp>
        <p:nvSpPr>
          <p:cNvPr id="12" name="文本框 11"/>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pic>
        <p:nvPicPr>
          <p:cNvPr id="3" name="图片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384" y="4597384"/>
            <a:ext cx="1932599" cy="1932599"/>
          </a:xfrm>
          <a:prstGeom prst="rect">
            <a:avLst/>
          </a:prstGeom>
        </p:spPr>
      </p:pic>
      <p:pic>
        <p:nvPicPr>
          <p:cNvPr id="13" name="图片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32775" y="4597384"/>
            <a:ext cx="1932599"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500" fill="hold"/>
                                        <p:tgtEl>
                                          <p:spTgt spid="7177"/>
                                        </p:tgtEl>
                                        <p:attrNameLst>
                                          <p:attrName>ppt_w</p:attrName>
                                        </p:attrNameLst>
                                      </p:cBhvr>
                                      <p:tavLst>
                                        <p:tav tm="0">
                                          <p:val>
                                            <p:fltVal val="0"/>
                                          </p:val>
                                        </p:tav>
                                        <p:tav tm="100000">
                                          <p:val>
                                            <p:strVal val="#ppt_w"/>
                                          </p:val>
                                        </p:tav>
                                      </p:tavLst>
                                    </p:anim>
                                    <p:anim calcmode="lin" valueType="num">
                                      <p:cBhvr>
                                        <p:cTn id="8" dur="500" fill="hold"/>
                                        <p:tgtEl>
                                          <p:spTgt spid="717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 to="" calcmode="lin" valueType="num">
                                      <p:cBhvr>
                                        <p:cTn id="18" dur="1" fill="hold"/>
                                        <p:tgtEl>
                                          <p:spTgt spid="6146"/>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cBhvr>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8" grpId="0" bldLvl="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082802" y="1858645"/>
            <a:ext cx="5678805" cy="3208020"/>
          </a:xfrm>
          <a:prstGeom prst="rect">
            <a:avLst/>
          </a:prstGeom>
        </p:spPr>
      </p:pic>
      <p:sp>
        <p:nvSpPr>
          <p:cNvPr id="5" name="AutoShape 27"/>
          <p:cNvSpPr/>
          <p:nvPr/>
        </p:nvSpPr>
        <p:spPr>
          <a:xfrm flipH="1">
            <a:off x="7923530" y="2383247"/>
            <a:ext cx="2060902" cy="1374140"/>
          </a:xfrm>
          <a:prstGeom prst="wedgeRoundRectCallout">
            <a:avLst>
              <a:gd name="adj1" fmla="val -36696"/>
              <a:gd name="adj2" fmla="val 65134"/>
              <a:gd name="adj3" fmla="val 16667"/>
            </a:avLst>
          </a:prstGeom>
          <a:noFill/>
          <a:ln w="19050" cap="flat" cmpd="sng">
            <a:solidFill>
              <a:srgbClr val="3399FF"/>
            </a:solidFill>
            <a:prstDash val="solid"/>
            <a:miter/>
            <a:headEnd type="none" w="med" len="med"/>
            <a:tailEnd type="none" w="med" len="med"/>
          </a:ln>
          <a:extLst>
            <a:ext uri="{909E8E84-426E-40DD-AFC4-6F175D3DCCD1}">
              <a14:hiddenFill xmlns:a14="http://schemas.microsoft.com/office/drawing/2010/main">
                <a:solidFill>
                  <a:srgbClr val="FFFFF2"/>
                </a:solidFill>
              </a14:hiddenFill>
            </a:ext>
          </a:extLst>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你知道每天播出的时间是几点吗？</a:t>
            </a:r>
          </a:p>
        </p:txBody>
      </p:sp>
      <p:sp>
        <p:nvSpPr>
          <p:cNvPr id="6" name="文本框 5"/>
          <p:cNvSpPr txBox="1"/>
          <p:nvPr/>
        </p:nvSpPr>
        <p:spPr>
          <a:xfrm>
            <a:off x="6601779" y="1868210"/>
            <a:ext cx="1321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cs typeface="+mn-ea"/>
                <a:sym typeface="+mn-lt"/>
              </a:rPr>
              <a:t>19</a:t>
            </a:r>
            <a:r>
              <a:rPr kumimoji="0" lang="zh-CN" altLang="en-US" sz="2400" b="0" i="0" u="none" strike="noStrike" kern="1200" cap="none" spc="0" normalizeH="0" baseline="0" noProof="0" dirty="0">
                <a:ln>
                  <a:noFill/>
                </a:ln>
                <a:solidFill>
                  <a:prstClr val="white"/>
                </a:solidFill>
                <a:effectLst/>
                <a:uLnTx/>
                <a:uFillTx/>
                <a:cs typeface="+mn-ea"/>
                <a:sym typeface="+mn-lt"/>
              </a:rPr>
              <a:t>：</a:t>
            </a:r>
            <a:r>
              <a:rPr kumimoji="0" lang="en-US" altLang="zh-CN" sz="2400" b="0" i="0" u="none" strike="noStrike" kern="1200" cap="none" spc="0" normalizeH="0" baseline="0" noProof="0" dirty="0">
                <a:ln>
                  <a:noFill/>
                </a:ln>
                <a:solidFill>
                  <a:prstClr val="white"/>
                </a:solidFill>
                <a:effectLst/>
                <a:uLnTx/>
                <a:uFillTx/>
                <a:cs typeface="+mn-ea"/>
                <a:sym typeface="+mn-lt"/>
              </a:rPr>
              <a:t>00</a:t>
            </a:r>
          </a:p>
        </p:txBody>
      </p:sp>
      <p:sp>
        <p:nvSpPr>
          <p:cNvPr id="7" name="椭圆 6"/>
          <p:cNvSpPr/>
          <p:nvPr/>
        </p:nvSpPr>
        <p:spPr>
          <a:xfrm>
            <a:off x="6502084" y="1800409"/>
            <a:ext cx="1453515" cy="647700"/>
          </a:xfrm>
          <a:prstGeom prst="ellipse">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8" name="直接箭头连接符 7"/>
          <p:cNvCxnSpPr/>
          <p:nvPr/>
        </p:nvCxnSpPr>
        <p:spPr>
          <a:xfrm flipV="1">
            <a:off x="7666992" y="1772920"/>
            <a:ext cx="445135" cy="1612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923530" y="1416687"/>
            <a:ext cx="252349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表示的是几点钟？</a:t>
            </a:r>
          </a:p>
        </p:txBody>
      </p:sp>
      <p:sp>
        <p:nvSpPr>
          <p:cNvPr id="11" name="文本框 10"/>
          <p:cNvSpPr txBox="1"/>
          <p:nvPr/>
        </p:nvSpPr>
        <p:spPr>
          <a:xfrm>
            <a:off x="2786220" y="5143951"/>
            <a:ext cx="58058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同桌交流：观察课本</a:t>
            </a:r>
            <a:r>
              <a:rPr kumimoji="0" lang="en-US" altLang="zh-CN" sz="2400" b="1" i="0" u="none" strike="noStrike" kern="1200" cap="none" spc="0" normalizeH="0" baseline="0" noProof="0" dirty="0">
                <a:ln>
                  <a:noFill/>
                </a:ln>
                <a:solidFill>
                  <a:prstClr val="black"/>
                </a:solidFill>
                <a:effectLst/>
                <a:uLnTx/>
                <a:uFillTx/>
                <a:cs typeface="+mn-ea"/>
                <a:sym typeface="+mn-lt"/>
              </a:rPr>
              <a:t>82</a:t>
            </a:r>
            <a:r>
              <a:rPr kumimoji="0" lang="zh-CN" altLang="en-US" sz="2400" b="1" i="0" u="none" strike="noStrike" kern="1200" cap="none" spc="0" normalizeH="0" baseline="0" noProof="0" dirty="0">
                <a:ln>
                  <a:noFill/>
                </a:ln>
                <a:solidFill>
                  <a:prstClr val="black"/>
                </a:solidFill>
                <a:effectLst/>
                <a:uLnTx/>
                <a:uFillTx/>
                <a:cs typeface="+mn-ea"/>
                <a:sym typeface="+mn-lt"/>
              </a:rPr>
              <a:t>页图片，提出问题。</a:t>
            </a:r>
          </a:p>
        </p:txBody>
      </p:sp>
      <p:sp>
        <p:nvSpPr>
          <p:cNvPr id="10" name="文本框 9"/>
          <p:cNvSpPr txBox="1"/>
          <p:nvPr/>
        </p:nvSpPr>
        <p:spPr>
          <a:xfrm>
            <a:off x="7889557" y="3834673"/>
            <a:ext cx="252349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晚上</a:t>
            </a:r>
            <a:r>
              <a:rPr kumimoji="0" lang="en-US" altLang="zh-CN" sz="2400" b="1" i="0" u="none" strike="noStrike" kern="1200" cap="none" spc="0" normalizeH="0" baseline="0" noProof="0" dirty="0">
                <a:ln>
                  <a:noFill/>
                </a:ln>
                <a:solidFill>
                  <a:prstClr val="black"/>
                </a:solidFill>
                <a:effectLst/>
                <a:uLnTx/>
                <a:uFillTx/>
                <a:cs typeface="+mn-ea"/>
                <a:sym typeface="+mn-lt"/>
              </a:rPr>
              <a:t>7</a:t>
            </a:r>
            <a:r>
              <a:rPr kumimoji="0" lang="zh-CN" altLang="en-US" sz="2400" b="1" i="0" u="none" strike="noStrike" kern="1200" cap="none" spc="0" normalizeH="0" baseline="0" noProof="0" dirty="0">
                <a:ln>
                  <a:noFill/>
                </a:ln>
                <a:solidFill>
                  <a:prstClr val="black"/>
                </a:solidFill>
                <a:effectLst/>
                <a:uLnTx/>
                <a:uFillTx/>
                <a:cs typeface="+mn-ea"/>
                <a:sym typeface="+mn-lt"/>
              </a:rPr>
              <a:t>点</a:t>
            </a:r>
          </a:p>
        </p:txBody>
      </p:sp>
      <p:sp>
        <p:nvSpPr>
          <p:cNvPr id="13" name="文本框 12"/>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pic>
        <p:nvPicPr>
          <p:cNvPr id="14" name="图片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720" y="4597384"/>
            <a:ext cx="1932599"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cBhvr>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1"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第二部分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新知探究</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221288" y="2409825"/>
            <a:ext cx="5245100" cy="2125574"/>
            <a:chOff x="6299" y="2801"/>
            <a:chExt cx="8259" cy="3349"/>
          </a:xfrm>
        </p:grpSpPr>
        <p:sp>
          <p:nvSpPr>
            <p:cNvPr id="9218" name="文本框 4"/>
            <p:cNvSpPr txBox="1"/>
            <p:nvPr/>
          </p:nvSpPr>
          <p:spPr>
            <a:xfrm>
              <a:off x="6299" y="2801"/>
              <a:ext cx="8259" cy="3349"/>
            </a:xfrm>
            <a:prstGeom prst="rect">
              <a:avLst/>
            </a:prstGeom>
            <a:noFill/>
            <a:ln w="9525">
              <a:noFill/>
            </a:ln>
          </p:spPr>
          <p:txBody>
            <a:bodyPr wrap="square"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  </a:t>
              </a:r>
              <a:r>
                <a:rPr kumimoji="0" lang="zh-CN" altLang="en-US" sz="2800" b="1" i="0" u="none" strike="noStrike" kern="1200" cap="none" spc="0" normalizeH="0" baseline="0" noProof="0" dirty="0">
                  <a:ln>
                    <a:noFill/>
                  </a:ln>
                  <a:solidFill>
                    <a:prstClr val="black"/>
                  </a:solidFill>
                  <a:effectLst/>
                  <a:uLnTx/>
                  <a:uFillTx/>
                  <a:cs typeface="+mn-ea"/>
                  <a:sym typeface="+mn-lt"/>
                </a:rPr>
                <a:t>睡觉</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起床</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写作业</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吃午饭</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玩耍</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吃晚饭</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看电视</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睡觉</a:t>
              </a:r>
            </a:p>
          </p:txBody>
        </p:sp>
        <p:grpSp>
          <p:nvGrpSpPr>
            <p:cNvPr id="9219" name="组合 58"/>
            <p:cNvGrpSpPr/>
            <p:nvPr/>
          </p:nvGrpSpPr>
          <p:grpSpPr>
            <a:xfrm>
              <a:off x="6933" y="4286"/>
              <a:ext cx="7375" cy="1579"/>
              <a:chOff x="6933" y="4286"/>
              <a:chExt cx="7375" cy="1579"/>
            </a:xfrm>
          </p:grpSpPr>
          <p:cxnSp>
            <p:nvCxnSpPr>
              <p:cNvPr id="14" name="直接连接符 13"/>
              <p:cNvCxnSpPr/>
              <p:nvPr/>
            </p:nvCxnSpPr>
            <p:spPr>
              <a:xfrm flipV="1">
                <a:off x="6969" y="4290"/>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flipV="1">
                <a:off x="8645" y="4288"/>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flipV="1">
                <a:off x="10509" y="4286"/>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flipV="1">
                <a:off x="12830" y="4290"/>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flipV="1">
                <a:off x="6933" y="5863"/>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V="1">
                <a:off x="8865" y="5863"/>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flipV="1">
                <a:off x="11073" y="5865"/>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flipV="1">
                <a:off x="13061" y="5863"/>
                <a:ext cx="1247" cy="0"/>
              </a:xfrm>
              <a:prstGeom prst="line">
                <a:avLst/>
              </a:prstGeom>
              <a:ln w="19050"/>
            </p:spPr>
            <p:style>
              <a:lnRef idx="1">
                <a:schemeClr val="dk1"/>
              </a:lnRef>
              <a:fillRef idx="0">
                <a:schemeClr val="dk1"/>
              </a:fillRef>
              <a:effectRef idx="0">
                <a:schemeClr val="dk1"/>
              </a:effectRef>
              <a:fontRef idx="minor">
                <a:schemeClr val="tx1"/>
              </a:fontRef>
            </p:style>
          </p:cxnSp>
        </p:grpSp>
      </p:grpSp>
      <p:pic>
        <p:nvPicPr>
          <p:cNvPr id="3078" name="Picture 6"/>
          <p:cNvPicPr>
            <a:picLocks noChangeAspect="1"/>
          </p:cNvPicPr>
          <p:nvPr/>
        </p:nvPicPr>
        <p:blipFill>
          <a:blip r:embed="rId3">
            <a:clrChange>
              <a:clrFrom>
                <a:srgbClr val="FFFFFF"/>
              </a:clrFrom>
              <a:clrTo>
                <a:srgbClr val="FFFFFF">
                  <a:alpha val="0"/>
                </a:srgbClr>
              </a:clrTo>
            </a:clrChange>
          </a:blip>
          <a:srcRect b="3081"/>
          <a:stretch>
            <a:fillRect/>
          </a:stretch>
        </p:blipFill>
        <p:spPr>
          <a:xfrm>
            <a:off x="1633539" y="1379546"/>
            <a:ext cx="3522663" cy="4292592"/>
          </a:xfrm>
          <a:prstGeom prst="rect">
            <a:avLst/>
          </a:prstGeom>
          <a:noFill/>
          <a:ln w="12700">
            <a:noFill/>
          </a:ln>
        </p:spPr>
      </p:pic>
      <p:sp>
        <p:nvSpPr>
          <p:cNvPr id="27" name="任意多边形: 形状 26"/>
          <p:cNvSpPr/>
          <p:nvPr/>
        </p:nvSpPr>
        <p:spPr>
          <a:xfrm>
            <a:off x="5126035" y="1647449"/>
            <a:ext cx="5120338" cy="335003"/>
          </a:xfrm>
          <a:custGeom>
            <a:avLst/>
            <a:gdLst/>
            <a:ahLst/>
            <a:cxnLst/>
            <a:rect l="l" t="t" r="r" b="b"/>
            <a:pathLst>
              <a:path w="5120338" h="335003">
                <a:moveTo>
                  <a:pt x="1846656" y="236323"/>
                </a:moveTo>
                <a:cubicBezTo>
                  <a:pt x="1850639" y="235680"/>
                  <a:pt x="1855041" y="235978"/>
                  <a:pt x="1859863" y="237218"/>
                </a:cubicBezTo>
                <a:cubicBezTo>
                  <a:pt x="1869507" y="239699"/>
                  <a:pt x="1875806" y="244915"/>
                  <a:pt x="1878760" y="252867"/>
                </a:cubicBezTo>
                <a:cubicBezTo>
                  <a:pt x="1881714" y="260819"/>
                  <a:pt x="1881298" y="270767"/>
                  <a:pt x="1877512" y="282713"/>
                </a:cubicBezTo>
                <a:cubicBezTo>
                  <a:pt x="1873726" y="294658"/>
                  <a:pt x="1866850" y="306084"/>
                  <a:pt x="1856884" y="316989"/>
                </a:cubicBezTo>
                <a:cubicBezTo>
                  <a:pt x="1846918" y="327895"/>
                  <a:pt x="1837309" y="333832"/>
                  <a:pt x="1828060" y="334800"/>
                </a:cubicBezTo>
                <a:cubicBezTo>
                  <a:pt x="1818811" y="335768"/>
                  <a:pt x="1817004" y="333283"/>
                  <a:pt x="1822639" y="327347"/>
                </a:cubicBezTo>
                <a:cubicBezTo>
                  <a:pt x="1828275" y="321410"/>
                  <a:pt x="1833470" y="315419"/>
                  <a:pt x="1838224" y="309375"/>
                </a:cubicBezTo>
                <a:cubicBezTo>
                  <a:pt x="1842978" y="303330"/>
                  <a:pt x="1847111" y="296092"/>
                  <a:pt x="1850624" y="287660"/>
                </a:cubicBezTo>
                <a:cubicBezTo>
                  <a:pt x="1844300" y="287660"/>
                  <a:pt x="1838984" y="286043"/>
                  <a:pt x="1834674" y="282810"/>
                </a:cubicBezTo>
                <a:cubicBezTo>
                  <a:pt x="1830365" y="279576"/>
                  <a:pt x="1827447" y="275345"/>
                  <a:pt x="1825920" y="270118"/>
                </a:cubicBezTo>
                <a:cubicBezTo>
                  <a:pt x="1824393" y="264891"/>
                  <a:pt x="1824113" y="260009"/>
                  <a:pt x="1825081" y="255470"/>
                </a:cubicBezTo>
                <a:cubicBezTo>
                  <a:pt x="1826049" y="250931"/>
                  <a:pt x="1829677" y="246134"/>
                  <a:pt x="1835965" y="241079"/>
                </a:cubicBezTo>
                <a:cubicBezTo>
                  <a:pt x="1839109" y="238552"/>
                  <a:pt x="1842673" y="236967"/>
                  <a:pt x="1846656" y="236323"/>
                </a:cubicBezTo>
                <a:close/>
                <a:moveTo>
                  <a:pt x="541529" y="234530"/>
                </a:moveTo>
                <a:cubicBezTo>
                  <a:pt x="542970" y="234340"/>
                  <a:pt x="544926" y="234476"/>
                  <a:pt x="547398" y="234938"/>
                </a:cubicBezTo>
                <a:cubicBezTo>
                  <a:pt x="557285" y="236788"/>
                  <a:pt x="567435" y="239606"/>
                  <a:pt x="577846" y="243392"/>
                </a:cubicBezTo>
                <a:cubicBezTo>
                  <a:pt x="589375" y="247235"/>
                  <a:pt x="597112" y="252150"/>
                  <a:pt x="601055" y="258137"/>
                </a:cubicBezTo>
                <a:cubicBezTo>
                  <a:pt x="604999" y="264124"/>
                  <a:pt x="605784" y="271667"/>
                  <a:pt x="603411" y="280766"/>
                </a:cubicBezTo>
                <a:cubicBezTo>
                  <a:pt x="601037" y="289865"/>
                  <a:pt x="595187" y="290926"/>
                  <a:pt x="585858" y="283950"/>
                </a:cubicBezTo>
                <a:cubicBezTo>
                  <a:pt x="576530" y="276973"/>
                  <a:pt x="568621" y="270893"/>
                  <a:pt x="562132" y="265709"/>
                </a:cubicBezTo>
                <a:cubicBezTo>
                  <a:pt x="555644" y="260525"/>
                  <a:pt x="549094" y="253638"/>
                  <a:pt x="542483" y="245048"/>
                </a:cubicBezTo>
                <a:cubicBezTo>
                  <a:pt x="537525" y="238606"/>
                  <a:pt x="537207" y="235100"/>
                  <a:pt x="541529" y="234530"/>
                </a:cubicBezTo>
                <a:close/>
                <a:moveTo>
                  <a:pt x="457278" y="229838"/>
                </a:moveTo>
                <a:cubicBezTo>
                  <a:pt x="460778" y="228692"/>
                  <a:pt x="462529" y="233540"/>
                  <a:pt x="462529" y="244381"/>
                </a:cubicBezTo>
                <a:cubicBezTo>
                  <a:pt x="462529" y="256929"/>
                  <a:pt x="457033" y="270204"/>
                  <a:pt x="446041" y="284208"/>
                </a:cubicBezTo>
                <a:cubicBezTo>
                  <a:pt x="435049" y="298211"/>
                  <a:pt x="428051" y="299985"/>
                  <a:pt x="425047" y="289531"/>
                </a:cubicBezTo>
                <a:cubicBezTo>
                  <a:pt x="422043" y="279077"/>
                  <a:pt x="422340" y="271549"/>
                  <a:pt x="425940" y="266946"/>
                </a:cubicBezTo>
                <a:cubicBezTo>
                  <a:pt x="429539" y="262342"/>
                  <a:pt x="433253" y="257173"/>
                  <a:pt x="437082" y="251437"/>
                </a:cubicBezTo>
                <a:cubicBezTo>
                  <a:pt x="441599" y="245987"/>
                  <a:pt x="446970" y="239835"/>
                  <a:pt x="453193" y="232981"/>
                </a:cubicBezTo>
                <a:cubicBezTo>
                  <a:pt x="454749" y="231267"/>
                  <a:pt x="456111" y="230219"/>
                  <a:pt x="457278" y="229838"/>
                </a:cubicBezTo>
                <a:close/>
                <a:moveTo>
                  <a:pt x="5074722" y="226141"/>
                </a:moveTo>
                <a:cubicBezTo>
                  <a:pt x="5071350" y="226331"/>
                  <a:pt x="5068071" y="227610"/>
                  <a:pt x="5064883" y="229980"/>
                </a:cubicBezTo>
                <a:cubicBezTo>
                  <a:pt x="5058509" y="234720"/>
                  <a:pt x="5055322" y="241036"/>
                  <a:pt x="5055322" y="248931"/>
                </a:cubicBezTo>
                <a:cubicBezTo>
                  <a:pt x="5055322" y="256825"/>
                  <a:pt x="5058871" y="262751"/>
                  <a:pt x="5065969" y="266709"/>
                </a:cubicBezTo>
                <a:cubicBezTo>
                  <a:pt x="5073068" y="270667"/>
                  <a:pt x="5080015" y="270466"/>
                  <a:pt x="5086813" y="266107"/>
                </a:cubicBezTo>
                <a:cubicBezTo>
                  <a:pt x="5093610" y="261733"/>
                  <a:pt x="5096804" y="255423"/>
                  <a:pt x="5096395" y="247178"/>
                </a:cubicBezTo>
                <a:cubicBezTo>
                  <a:pt x="5095987" y="238932"/>
                  <a:pt x="5092227" y="232820"/>
                  <a:pt x="5085113" y="228840"/>
                </a:cubicBezTo>
                <a:cubicBezTo>
                  <a:pt x="5081557" y="226850"/>
                  <a:pt x="5078093" y="225951"/>
                  <a:pt x="5074722" y="226141"/>
                </a:cubicBezTo>
                <a:close/>
                <a:moveTo>
                  <a:pt x="1568515" y="203884"/>
                </a:moveTo>
                <a:cubicBezTo>
                  <a:pt x="1570839" y="203754"/>
                  <a:pt x="1573909" y="204275"/>
                  <a:pt x="1577727" y="205448"/>
                </a:cubicBezTo>
                <a:cubicBezTo>
                  <a:pt x="1593000" y="210137"/>
                  <a:pt x="1604049" y="215679"/>
                  <a:pt x="1610875" y="222075"/>
                </a:cubicBezTo>
                <a:cubicBezTo>
                  <a:pt x="1617700" y="228471"/>
                  <a:pt x="1619963" y="236727"/>
                  <a:pt x="1617661" y="246844"/>
                </a:cubicBezTo>
                <a:cubicBezTo>
                  <a:pt x="1615359" y="256961"/>
                  <a:pt x="1608759" y="258205"/>
                  <a:pt x="1597861" y="250576"/>
                </a:cubicBezTo>
                <a:cubicBezTo>
                  <a:pt x="1586962" y="242947"/>
                  <a:pt x="1576938" y="233633"/>
                  <a:pt x="1567789" y="222634"/>
                </a:cubicBezTo>
                <a:cubicBezTo>
                  <a:pt x="1561304" y="210524"/>
                  <a:pt x="1561546" y="204274"/>
                  <a:pt x="1568515" y="203884"/>
                </a:cubicBezTo>
                <a:close/>
                <a:moveTo>
                  <a:pt x="5077203" y="203221"/>
                </a:moveTo>
                <a:cubicBezTo>
                  <a:pt x="5082725" y="203343"/>
                  <a:pt x="5088369" y="204616"/>
                  <a:pt x="5094137" y="207039"/>
                </a:cubicBezTo>
                <a:cubicBezTo>
                  <a:pt x="5105674" y="211886"/>
                  <a:pt x="5113335" y="219566"/>
                  <a:pt x="5117121" y="230077"/>
                </a:cubicBezTo>
                <a:cubicBezTo>
                  <a:pt x="5120907" y="240588"/>
                  <a:pt x="5121351" y="250985"/>
                  <a:pt x="5118455" y="261267"/>
                </a:cubicBezTo>
                <a:cubicBezTo>
                  <a:pt x="5115559" y="271549"/>
                  <a:pt x="5110137" y="279418"/>
                  <a:pt x="5102193" y="284875"/>
                </a:cubicBezTo>
                <a:cubicBezTo>
                  <a:pt x="5094249" y="290331"/>
                  <a:pt x="5084809" y="293059"/>
                  <a:pt x="5073874" y="293059"/>
                </a:cubicBezTo>
                <a:cubicBezTo>
                  <a:pt x="5062940" y="293059"/>
                  <a:pt x="5053039" y="288621"/>
                  <a:pt x="5044169" y="279744"/>
                </a:cubicBezTo>
                <a:cubicBezTo>
                  <a:pt x="5035299" y="270868"/>
                  <a:pt x="5030865" y="261324"/>
                  <a:pt x="5030865" y="251114"/>
                </a:cubicBezTo>
                <a:cubicBezTo>
                  <a:pt x="5030865" y="240904"/>
                  <a:pt x="5033253" y="231973"/>
                  <a:pt x="5038027" y="224323"/>
                </a:cubicBezTo>
                <a:cubicBezTo>
                  <a:pt x="5042803" y="216672"/>
                  <a:pt x="5050464" y="210668"/>
                  <a:pt x="5061011" y="206308"/>
                </a:cubicBezTo>
                <a:cubicBezTo>
                  <a:pt x="5066285" y="204128"/>
                  <a:pt x="5071683" y="203099"/>
                  <a:pt x="5077203" y="203221"/>
                </a:cubicBezTo>
                <a:close/>
                <a:moveTo>
                  <a:pt x="557212" y="190264"/>
                </a:moveTo>
                <a:cubicBezTo>
                  <a:pt x="563450" y="190415"/>
                  <a:pt x="569640" y="193364"/>
                  <a:pt x="575781" y="199113"/>
                </a:cubicBezTo>
                <a:cubicBezTo>
                  <a:pt x="583969" y="206778"/>
                  <a:pt x="583747" y="211514"/>
                  <a:pt x="575114" y="213320"/>
                </a:cubicBezTo>
                <a:cubicBezTo>
                  <a:pt x="566481" y="215127"/>
                  <a:pt x="547853" y="217536"/>
                  <a:pt x="519230" y="220548"/>
                </a:cubicBezTo>
                <a:cubicBezTo>
                  <a:pt x="525525" y="223545"/>
                  <a:pt x="527999" y="227023"/>
                  <a:pt x="526651" y="230980"/>
                </a:cubicBezTo>
                <a:cubicBezTo>
                  <a:pt x="525303" y="234938"/>
                  <a:pt x="524629" y="240309"/>
                  <a:pt x="524629" y="247092"/>
                </a:cubicBezTo>
                <a:lnTo>
                  <a:pt x="524629" y="271377"/>
                </a:lnTo>
                <a:cubicBezTo>
                  <a:pt x="524629" y="280770"/>
                  <a:pt x="523403" y="289144"/>
                  <a:pt x="520951" y="296501"/>
                </a:cubicBezTo>
                <a:cubicBezTo>
                  <a:pt x="518499" y="303857"/>
                  <a:pt x="513627" y="310296"/>
                  <a:pt x="506335" y="315817"/>
                </a:cubicBezTo>
                <a:cubicBezTo>
                  <a:pt x="499043" y="321338"/>
                  <a:pt x="494260" y="320700"/>
                  <a:pt x="491987" y="313903"/>
                </a:cubicBezTo>
                <a:cubicBezTo>
                  <a:pt x="489714" y="307105"/>
                  <a:pt x="483311" y="299204"/>
                  <a:pt x="472779" y="290198"/>
                </a:cubicBezTo>
                <a:cubicBezTo>
                  <a:pt x="462246" y="281193"/>
                  <a:pt x="462561" y="277590"/>
                  <a:pt x="473725" y="279389"/>
                </a:cubicBezTo>
                <a:cubicBezTo>
                  <a:pt x="484889" y="281189"/>
                  <a:pt x="491428" y="282028"/>
                  <a:pt x="493342" y="281906"/>
                </a:cubicBezTo>
                <a:cubicBezTo>
                  <a:pt x="495257" y="281784"/>
                  <a:pt x="496422" y="277525"/>
                  <a:pt x="496838" y="269129"/>
                </a:cubicBezTo>
                <a:cubicBezTo>
                  <a:pt x="497254" y="260733"/>
                  <a:pt x="497462" y="252032"/>
                  <a:pt x="497462" y="243026"/>
                </a:cubicBezTo>
                <a:cubicBezTo>
                  <a:pt x="497462" y="233906"/>
                  <a:pt x="496293" y="227187"/>
                  <a:pt x="493955" y="222871"/>
                </a:cubicBezTo>
                <a:cubicBezTo>
                  <a:pt x="488635" y="223760"/>
                  <a:pt x="481418" y="225108"/>
                  <a:pt x="472305" y="226915"/>
                </a:cubicBezTo>
                <a:cubicBezTo>
                  <a:pt x="463192" y="228722"/>
                  <a:pt x="454534" y="225553"/>
                  <a:pt x="446332" y="217407"/>
                </a:cubicBezTo>
                <a:cubicBezTo>
                  <a:pt x="438129" y="209262"/>
                  <a:pt x="438552" y="205190"/>
                  <a:pt x="447601" y="205190"/>
                </a:cubicBezTo>
                <a:cubicBezTo>
                  <a:pt x="454713" y="205190"/>
                  <a:pt x="465971" y="204308"/>
                  <a:pt x="481372" y="202544"/>
                </a:cubicBezTo>
                <a:cubicBezTo>
                  <a:pt x="496773" y="200780"/>
                  <a:pt x="510131" y="198995"/>
                  <a:pt x="521446" y="197188"/>
                </a:cubicBezTo>
                <a:cubicBezTo>
                  <a:pt x="532760" y="195381"/>
                  <a:pt x="542597" y="193334"/>
                  <a:pt x="550958" y="191047"/>
                </a:cubicBezTo>
                <a:cubicBezTo>
                  <a:pt x="553048" y="190475"/>
                  <a:pt x="555133" y="190214"/>
                  <a:pt x="557212" y="190264"/>
                </a:cubicBezTo>
                <a:close/>
                <a:moveTo>
                  <a:pt x="4427801" y="169656"/>
                </a:moveTo>
                <a:cubicBezTo>
                  <a:pt x="4429366" y="169802"/>
                  <a:pt x="4431227" y="170303"/>
                  <a:pt x="4433387" y="171160"/>
                </a:cubicBezTo>
                <a:cubicBezTo>
                  <a:pt x="4442027" y="174588"/>
                  <a:pt x="4449025" y="179348"/>
                  <a:pt x="4454382" y="185443"/>
                </a:cubicBezTo>
                <a:cubicBezTo>
                  <a:pt x="4459738" y="191538"/>
                  <a:pt x="4459426" y="196259"/>
                  <a:pt x="4453446" y="199608"/>
                </a:cubicBezTo>
                <a:cubicBezTo>
                  <a:pt x="4447466" y="202956"/>
                  <a:pt x="4437413" y="211284"/>
                  <a:pt x="4423289" y="224592"/>
                </a:cubicBezTo>
                <a:cubicBezTo>
                  <a:pt x="4441959" y="230027"/>
                  <a:pt x="4456074" y="236365"/>
                  <a:pt x="4465631" y="243607"/>
                </a:cubicBezTo>
                <a:cubicBezTo>
                  <a:pt x="4475189" y="250849"/>
                  <a:pt x="4478261" y="260675"/>
                  <a:pt x="4474849" y="273087"/>
                </a:cubicBezTo>
                <a:cubicBezTo>
                  <a:pt x="4471436" y="285498"/>
                  <a:pt x="4464427" y="285900"/>
                  <a:pt x="4453823" y="274291"/>
                </a:cubicBezTo>
                <a:cubicBezTo>
                  <a:pt x="4443218" y="262683"/>
                  <a:pt x="4429878" y="249594"/>
                  <a:pt x="4413803" y="235024"/>
                </a:cubicBezTo>
                <a:cubicBezTo>
                  <a:pt x="4401025" y="247099"/>
                  <a:pt x="4389259" y="255940"/>
                  <a:pt x="4378504" y="261547"/>
                </a:cubicBezTo>
                <a:cubicBezTo>
                  <a:pt x="4367749" y="267154"/>
                  <a:pt x="4354725" y="271556"/>
                  <a:pt x="4339431" y="274754"/>
                </a:cubicBezTo>
                <a:cubicBezTo>
                  <a:pt x="4324137" y="277952"/>
                  <a:pt x="4325227" y="274273"/>
                  <a:pt x="4342700" y="263719"/>
                </a:cubicBezTo>
                <a:cubicBezTo>
                  <a:pt x="4360174" y="253165"/>
                  <a:pt x="4377945" y="238219"/>
                  <a:pt x="4396013" y="218881"/>
                </a:cubicBezTo>
                <a:cubicBezTo>
                  <a:pt x="4414082" y="199543"/>
                  <a:pt x="4422669" y="185898"/>
                  <a:pt x="4421772" y="177947"/>
                </a:cubicBezTo>
                <a:cubicBezTo>
                  <a:pt x="4421100" y="171983"/>
                  <a:pt x="4423110" y="169220"/>
                  <a:pt x="4427801" y="169656"/>
                </a:cubicBezTo>
                <a:close/>
                <a:moveTo>
                  <a:pt x="1576052" y="168531"/>
                </a:moveTo>
                <a:cubicBezTo>
                  <a:pt x="1579252" y="167717"/>
                  <a:pt x="1585026" y="168644"/>
                  <a:pt x="1593376" y="171311"/>
                </a:cubicBezTo>
                <a:cubicBezTo>
                  <a:pt x="1610075" y="176645"/>
                  <a:pt x="1618425" y="185257"/>
                  <a:pt x="1618425" y="197145"/>
                </a:cubicBezTo>
                <a:cubicBezTo>
                  <a:pt x="1618425" y="209793"/>
                  <a:pt x="1610746" y="211765"/>
                  <a:pt x="1595387" y="203060"/>
                </a:cubicBezTo>
                <a:cubicBezTo>
                  <a:pt x="1585148" y="193739"/>
                  <a:pt x="1578078" y="184783"/>
                  <a:pt x="1574178" y="176194"/>
                </a:cubicBezTo>
                <a:cubicBezTo>
                  <a:pt x="1572228" y="171899"/>
                  <a:pt x="1572852" y="169344"/>
                  <a:pt x="1576052" y="168531"/>
                </a:cubicBezTo>
                <a:close/>
                <a:moveTo>
                  <a:pt x="4082083" y="161261"/>
                </a:moveTo>
                <a:cubicBezTo>
                  <a:pt x="4084565" y="160807"/>
                  <a:pt x="4087783" y="160877"/>
                  <a:pt x="4091739" y="161470"/>
                </a:cubicBezTo>
                <a:cubicBezTo>
                  <a:pt x="4107563" y="163843"/>
                  <a:pt x="4117713" y="168794"/>
                  <a:pt x="4122187" y="176323"/>
                </a:cubicBezTo>
                <a:cubicBezTo>
                  <a:pt x="4126661" y="183851"/>
                  <a:pt x="4127708" y="191692"/>
                  <a:pt x="4125328" y="199844"/>
                </a:cubicBezTo>
                <a:cubicBezTo>
                  <a:pt x="4122947" y="207997"/>
                  <a:pt x="4116839" y="208972"/>
                  <a:pt x="4107001" y="202770"/>
                </a:cubicBezTo>
                <a:cubicBezTo>
                  <a:pt x="4097163" y="196567"/>
                  <a:pt x="4088051" y="188806"/>
                  <a:pt x="4079661" y="179485"/>
                </a:cubicBezTo>
                <a:cubicBezTo>
                  <a:pt x="4073832" y="168697"/>
                  <a:pt x="4074639" y="162623"/>
                  <a:pt x="4082083" y="161261"/>
                </a:cubicBezTo>
                <a:close/>
                <a:moveTo>
                  <a:pt x="538901" y="157074"/>
                </a:moveTo>
                <a:cubicBezTo>
                  <a:pt x="542626" y="158047"/>
                  <a:pt x="545580" y="160090"/>
                  <a:pt x="547763" y="163201"/>
                </a:cubicBezTo>
                <a:cubicBezTo>
                  <a:pt x="552130" y="169425"/>
                  <a:pt x="549040" y="174168"/>
                  <a:pt x="538493" y="177430"/>
                </a:cubicBezTo>
                <a:cubicBezTo>
                  <a:pt x="527945" y="180693"/>
                  <a:pt x="518395" y="182783"/>
                  <a:pt x="509841" y="183701"/>
                </a:cubicBezTo>
                <a:cubicBezTo>
                  <a:pt x="501287" y="184618"/>
                  <a:pt x="492586" y="183106"/>
                  <a:pt x="483738" y="179162"/>
                </a:cubicBezTo>
                <a:cubicBezTo>
                  <a:pt x="474890" y="175218"/>
                  <a:pt x="473162" y="172078"/>
                  <a:pt x="478554" y="169741"/>
                </a:cubicBezTo>
                <a:cubicBezTo>
                  <a:pt x="483946" y="167403"/>
                  <a:pt x="490406" y="165302"/>
                  <a:pt x="497935" y="163438"/>
                </a:cubicBezTo>
                <a:cubicBezTo>
                  <a:pt x="505722" y="161717"/>
                  <a:pt x="514881" y="159692"/>
                  <a:pt x="525414" y="157361"/>
                </a:cubicBezTo>
                <a:cubicBezTo>
                  <a:pt x="530681" y="156196"/>
                  <a:pt x="535176" y="156100"/>
                  <a:pt x="538901" y="157074"/>
                </a:cubicBezTo>
                <a:close/>
                <a:moveTo>
                  <a:pt x="3745713" y="155026"/>
                </a:moveTo>
                <a:cubicBezTo>
                  <a:pt x="3748032" y="155337"/>
                  <a:pt x="3750837" y="155972"/>
                  <a:pt x="3754128" y="156931"/>
                </a:cubicBezTo>
                <a:cubicBezTo>
                  <a:pt x="3767292" y="160767"/>
                  <a:pt x="3776768" y="166579"/>
                  <a:pt x="3782554" y="174365"/>
                </a:cubicBezTo>
                <a:cubicBezTo>
                  <a:pt x="3788340" y="182152"/>
                  <a:pt x="3789767" y="191731"/>
                  <a:pt x="3786835" y="203103"/>
                </a:cubicBezTo>
                <a:cubicBezTo>
                  <a:pt x="3783902" y="214475"/>
                  <a:pt x="3774657" y="211793"/>
                  <a:pt x="3759097" y="195058"/>
                </a:cubicBezTo>
                <a:cubicBezTo>
                  <a:pt x="3747410" y="178868"/>
                  <a:pt x="3740369" y="167507"/>
                  <a:pt x="3737974" y="160975"/>
                </a:cubicBezTo>
                <a:cubicBezTo>
                  <a:pt x="3736178" y="156076"/>
                  <a:pt x="3738758" y="154093"/>
                  <a:pt x="3745713" y="155026"/>
                </a:cubicBezTo>
                <a:close/>
                <a:moveTo>
                  <a:pt x="1303169" y="153167"/>
                </a:moveTo>
                <a:cubicBezTo>
                  <a:pt x="1300158" y="152844"/>
                  <a:pt x="1292414" y="154257"/>
                  <a:pt x="1279938" y="157404"/>
                </a:cubicBezTo>
                <a:cubicBezTo>
                  <a:pt x="1267462" y="160552"/>
                  <a:pt x="1254714" y="163252"/>
                  <a:pt x="1241693" y="165503"/>
                </a:cubicBezTo>
                <a:lnTo>
                  <a:pt x="1243779" y="178173"/>
                </a:lnTo>
                <a:cubicBezTo>
                  <a:pt x="1252082" y="174760"/>
                  <a:pt x="1261705" y="171429"/>
                  <a:pt x="1272646" y="168181"/>
                </a:cubicBezTo>
                <a:cubicBezTo>
                  <a:pt x="1283588" y="164933"/>
                  <a:pt x="1289941" y="166489"/>
                  <a:pt x="1291704" y="172849"/>
                </a:cubicBezTo>
                <a:cubicBezTo>
                  <a:pt x="1293468" y="179209"/>
                  <a:pt x="1287940" y="184411"/>
                  <a:pt x="1275120" y="188455"/>
                </a:cubicBezTo>
                <a:cubicBezTo>
                  <a:pt x="1262300" y="192498"/>
                  <a:pt x="1252513" y="194520"/>
                  <a:pt x="1245758" y="194520"/>
                </a:cubicBezTo>
                <a:lnTo>
                  <a:pt x="1247952" y="206502"/>
                </a:lnTo>
                <a:cubicBezTo>
                  <a:pt x="1261633" y="203963"/>
                  <a:pt x="1272761" y="201307"/>
                  <a:pt x="1281336" y="198532"/>
                </a:cubicBezTo>
                <a:cubicBezTo>
                  <a:pt x="1289912" y="195757"/>
                  <a:pt x="1296766" y="195266"/>
                  <a:pt x="1301900" y="197059"/>
                </a:cubicBezTo>
                <a:cubicBezTo>
                  <a:pt x="1304869" y="186992"/>
                  <a:pt x="1306575" y="177240"/>
                  <a:pt x="1307020" y="167805"/>
                </a:cubicBezTo>
                <a:cubicBezTo>
                  <a:pt x="1307464" y="158369"/>
                  <a:pt x="1306181" y="153489"/>
                  <a:pt x="1303169" y="153167"/>
                </a:cubicBezTo>
                <a:close/>
                <a:moveTo>
                  <a:pt x="2352210" y="147537"/>
                </a:moveTo>
                <a:cubicBezTo>
                  <a:pt x="2357629" y="148221"/>
                  <a:pt x="2362527" y="150396"/>
                  <a:pt x="2366904" y="154060"/>
                </a:cubicBezTo>
                <a:cubicBezTo>
                  <a:pt x="2375659" y="161387"/>
                  <a:pt x="2375691" y="166804"/>
                  <a:pt x="2367001" y="170311"/>
                </a:cubicBezTo>
                <a:cubicBezTo>
                  <a:pt x="2358311" y="173817"/>
                  <a:pt x="2340608" y="177326"/>
                  <a:pt x="2313892" y="180840"/>
                </a:cubicBezTo>
                <a:cubicBezTo>
                  <a:pt x="2322898" y="184109"/>
                  <a:pt x="2326475" y="187852"/>
                  <a:pt x="2324626" y="192068"/>
                </a:cubicBezTo>
                <a:cubicBezTo>
                  <a:pt x="2322776" y="196284"/>
                  <a:pt x="2320976" y="204290"/>
                  <a:pt x="2319227" y="216085"/>
                </a:cubicBezTo>
                <a:cubicBezTo>
                  <a:pt x="2317477" y="227879"/>
                  <a:pt x="2317248" y="238728"/>
                  <a:pt x="2318538" y="248630"/>
                </a:cubicBezTo>
                <a:cubicBezTo>
                  <a:pt x="2319829" y="258532"/>
                  <a:pt x="2324787" y="266135"/>
                  <a:pt x="2333413" y="271441"/>
                </a:cubicBezTo>
                <a:cubicBezTo>
                  <a:pt x="2342038" y="276747"/>
                  <a:pt x="2354751" y="279199"/>
                  <a:pt x="2371550" y="278798"/>
                </a:cubicBezTo>
                <a:cubicBezTo>
                  <a:pt x="2388350" y="278396"/>
                  <a:pt x="2400933" y="274431"/>
                  <a:pt x="2409301" y="266903"/>
                </a:cubicBezTo>
                <a:cubicBezTo>
                  <a:pt x="2417668" y="259374"/>
                  <a:pt x="2422992" y="250601"/>
                  <a:pt x="2425272" y="240585"/>
                </a:cubicBezTo>
                <a:cubicBezTo>
                  <a:pt x="2427552" y="230568"/>
                  <a:pt x="2430062" y="222835"/>
                  <a:pt x="2432801" y="217386"/>
                </a:cubicBezTo>
                <a:cubicBezTo>
                  <a:pt x="2435540" y="211937"/>
                  <a:pt x="2437989" y="217680"/>
                  <a:pt x="2440147" y="234616"/>
                </a:cubicBezTo>
                <a:cubicBezTo>
                  <a:pt x="2442305" y="251551"/>
                  <a:pt x="2445198" y="262697"/>
                  <a:pt x="2448826" y="268053"/>
                </a:cubicBezTo>
                <a:cubicBezTo>
                  <a:pt x="2452454" y="273410"/>
                  <a:pt x="2451931" y="278841"/>
                  <a:pt x="2447256" y="284347"/>
                </a:cubicBezTo>
                <a:cubicBezTo>
                  <a:pt x="2442581" y="289854"/>
                  <a:pt x="2434594" y="294253"/>
                  <a:pt x="2423293" y="297544"/>
                </a:cubicBezTo>
                <a:cubicBezTo>
                  <a:pt x="2411993" y="300835"/>
                  <a:pt x="2399399" y="302936"/>
                  <a:pt x="2385511" y="303847"/>
                </a:cubicBezTo>
                <a:cubicBezTo>
                  <a:pt x="2371622" y="304757"/>
                  <a:pt x="2357934" y="304058"/>
                  <a:pt x="2344447" y="301749"/>
                </a:cubicBezTo>
                <a:cubicBezTo>
                  <a:pt x="2330961" y="299441"/>
                  <a:pt x="2319546" y="294597"/>
                  <a:pt x="2310203" y="287219"/>
                </a:cubicBezTo>
                <a:cubicBezTo>
                  <a:pt x="2300860" y="279841"/>
                  <a:pt x="2296189" y="267362"/>
                  <a:pt x="2296189" y="249780"/>
                </a:cubicBezTo>
                <a:lnTo>
                  <a:pt x="2296189" y="210632"/>
                </a:lnTo>
                <a:cubicBezTo>
                  <a:pt x="2296189" y="200106"/>
                  <a:pt x="2295515" y="191136"/>
                  <a:pt x="2294167" y="183722"/>
                </a:cubicBezTo>
                <a:cubicBezTo>
                  <a:pt x="2292446" y="183722"/>
                  <a:pt x="2287327" y="184382"/>
                  <a:pt x="2278809" y="185701"/>
                </a:cubicBezTo>
                <a:cubicBezTo>
                  <a:pt x="2288703" y="190663"/>
                  <a:pt x="2291930" y="195431"/>
                  <a:pt x="2288488" y="200006"/>
                </a:cubicBezTo>
                <a:lnTo>
                  <a:pt x="2278572" y="212740"/>
                </a:lnTo>
                <a:cubicBezTo>
                  <a:pt x="2274485" y="217644"/>
                  <a:pt x="2267684" y="225761"/>
                  <a:pt x="2258169" y="237089"/>
                </a:cubicBezTo>
                <a:cubicBezTo>
                  <a:pt x="2248655" y="248418"/>
                  <a:pt x="2237362" y="258517"/>
                  <a:pt x="2224291" y="267387"/>
                </a:cubicBezTo>
                <a:cubicBezTo>
                  <a:pt x="2211220" y="276256"/>
                  <a:pt x="2197213" y="282078"/>
                  <a:pt x="2182270" y="284853"/>
                </a:cubicBezTo>
                <a:cubicBezTo>
                  <a:pt x="2167328" y="287628"/>
                  <a:pt x="2164818" y="285513"/>
                  <a:pt x="2174742" y="278507"/>
                </a:cubicBezTo>
                <a:cubicBezTo>
                  <a:pt x="2184665" y="271502"/>
                  <a:pt x="2195119" y="263827"/>
                  <a:pt x="2206104" y="255481"/>
                </a:cubicBezTo>
                <a:cubicBezTo>
                  <a:pt x="2217089" y="247135"/>
                  <a:pt x="2228331" y="235662"/>
                  <a:pt x="2239832" y="221064"/>
                </a:cubicBezTo>
                <a:cubicBezTo>
                  <a:pt x="2251333" y="206466"/>
                  <a:pt x="2257521" y="196270"/>
                  <a:pt x="2258395" y="190476"/>
                </a:cubicBezTo>
                <a:cubicBezTo>
                  <a:pt x="2248386" y="193086"/>
                  <a:pt x="2241696" y="194865"/>
                  <a:pt x="2238326" y="195811"/>
                </a:cubicBezTo>
                <a:cubicBezTo>
                  <a:pt x="2234956" y="196757"/>
                  <a:pt x="2230178" y="196983"/>
                  <a:pt x="2223990" y="196489"/>
                </a:cubicBezTo>
                <a:cubicBezTo>
                  <a:pt x="2217802" y="195994"/>
                  <a:pt x="2212091" y="192445"/>
                  <a:pt x="2206857" y="185841"/>
                </a:cubicBezTo>
                <a:cubicBezTo>
                  <a:pt x="2201622" y="179237"/>
                  <a:pt x="2203852" y="175649"/>
                  <a:pt x="2213546" y="175075"/>
                </a:cubicBezTo>
                <a:cubicBezTo>
                  <a:pt x="2223240" y="174501"/>
                  <a:pt x="2242574" y="171318"/>
                  <a:pt x="2271549" y="165525"/>
                </a:cubicBezTo>
                <a:cubicBezTo>
                  <a:pt x="2300523" y="159731"/>
                  <a:pt x="2321471" y="154540"/>
                  <a:pt x="2334391" y="149951"/>
                </a:cubicBezTo>
                <a:cubicBezTo>
                  <a:pt x="2340852" y="147657"/>
                  <a:pt x="2346791" y="146852"/>
                  <a:pt x="2352210" y="147537"/>
                </a:cubicBezTo>
                <a:close/>
                <a:moveTo>
                  <a:pt x="3325771" y="145929"/>
                </a:moveTo>
                <a:cubicBezTo>
                  <a:pt x="3319032" y="146789"/>
                  <a:pt x="3307223" y="148402"/>
                  <a:pt x="3290344" y="150768"/>
                </a:cubicBezTo>
                <a:cubicBezTo>
                  <a:pt x="3292983" y="174071"/>
                  <a:pt x="3294757" y="193448"/>
                  <a:pt x="3295668" y="208900"/>
                </a:cubicBezTo>
                <a:cubicBezTo>
                  <a:pt x="3296579" y="224352"/>
                  <a:pt x="3297421" y="237512"/>
                  <a:pt x="3298195" y="248382"/>
                </a:cubicBezTo>
                <a:cubicBezTo>
                  <a:pt x="3304677" y="248382"/>
                  <a:pt x="3316853" y="247601"/>
                  <a:pt x="3334720" y="246038"/>
                </a:cubicBezTo>
                <a:cubicBezTo>
                  <a:pt x="3334720" y="204021"/>
                  <a:pt x="3333838" y="177943"/>
                  <a:pt x="3332074" y="167805"/>
                </a:cubicBezTo>
                <a:cubicBezTo>
                  <a:pt x="3330310" y="157666"/>
                  <a:pt x="3328210" y="150374"/>
                  <a:pt x="3325771" y="145929"/>
                </a:cubicBezTo>
                <a:close/>
                <a:moveTo>
                  <a:pt x="3392497" y="139174"/>
                </a:moveTo>
                <a:cubicBezTo>
                  <a:pt x="3375417" y="140938"/>
                  <a:pt x="3361164" y="142451"/>
                  <a:pt x="3349734" y="143713"/>
                </a:cubicBezTo>
                <a:cubicBezTo>
                  <a:pt x="3352330" y="144674"/>
                  <a:pt x="3353879" y="146140"/>
                  <a:pt x="3354380" y="148112"/>
                </a:cubicBezTo>
                <a:cubicBezTo>
                  <a:pt x="3354883" y="150084"/>
                  <a:pt x="3355133" y="154253"/>
                  <a:pt x="3355133" y="160620"/>
                </a:cubicBezTo>
                <a:cubicBezTo>
                  <a:pt x="3360597" y="160706"/>
                  <a:pt x="3367172" y="159376"/>
                  <a:pt x="3374858" y="156630"/>
                </a:cubicBezTo>
                <a:cubicBezTo>
                  <a:pt x="3382545" y="153884"/>
                  <a:pt x="3388603" y="155927"/>
                  <a:pt x="3393034" y="162760"/>
                </a:cubicBezTo>
                <a:cubicBezTo>
                  <a:pt x="3397465" y="169594"/>
                  <a:pt x="3394565" y="174121"/>
                  <a:pt x="3384333" y="176344"/>
                </a:cubicBezTo>
                <a:cubicBezTo>
                  <a:pt x="3374102" y="178567"/>
                  <a:pt x="3364369" y="179678"/>
                  <a:pt x="3355133" y="179678"/>
                </a:cubicBezTo>
                <a:lnTo>
                  <a:pt x="3355133" y="198414"/>
                </a:lnTo>
                <a:cubicBezTo>
                  <a:pt x="3360554" y="198514"/>
                  <a:pt x="3366652" y="197414"/>
                  <a:pt x="3373428" y="195112"/>
                </a:cubicBezTo>
                <a:cubicBezTo>
                  <a:pt x="3380203" y="192810"/>
                  <a:pt x="3385821" y="194768"/>
                  <a:pt x="3390281" y="200984"/>
                </a:cubicBezTo>
                <a:cubicBezTo>
                  <a:pt x="3394741" y="207201"/>
                  <a:pt x="3392579" y="211729"/>
                  <a:pt x="3383796" y="214568"/>
                </a:cubicBezTo>
                <a:cubicBezTo>
                  <a:pt x="3375013" y="217407"/>
                  <a:pt x="3365458" y="218827"/>
                  <a:pt x="3355133" y="218827"/>
                </a:cubicBezTo>
                <a:lnTo>
                  <a:pt x="3355133" y="242962"/>
                </a:lnTo>
                <a:lnTo>
                  <a:pt x="3391615" y="239391"/>
                </a:lnTo>
                <a:cubicBezTo>
                  <a:pt x="3393279" y="221796"/>
                  <a:pt x="3394336" y="202382"/>
                  <a:pt x="3394787" y="181152"/>
                </a:cubicBezTo>
                <a:cubicBezTo>
                  <a:pt x="3395239" y="159921"/>
                  <a:pt x="3394475" y="145929"/>
                  <a:pt x="3392497" y="139174"/>
                </a:cubicBezTo>
                <a:close/>
                <a:moveTo>
                  <a:pt x="940241" y="138798"/>
                </a:moveTo>
                <a:cubicBezTo>
                  <a:pt x="943084" y="138576"/>
                  <a:pt x="946088" y="139182"/>
                  <a:pt x="949253" y="140616"/>
                </a:cubicBezTo>
                <a:cubicBezTo>
                  <a:pt x="955585" y="143484"/>
                  <a:pt x="962006" y="146502"/>
                  <a:pt x="968516" y="149671"/>
                </a:cubicBezTo>
                <a:cubicBezTo>
                  <a:pt x="975026" y="152841"/>
                  <a:pt x="977156" y="156763"/>
                  <a:pt x="974905" y="161438"/>
                </a:cubicBezTo>
                <a:cubicBezTo>
                  <a:pt x="972653" y="166112"/>
                  <a:pt x="971527" y="172616"/>
                  <a:pt x="971527" y="180947"/>
                </a:cubicBezTo>
                <a:cubicBezTo>
                  <a:pt x="971527" y="189365"/>
                  <a:pt x="972417" y="203139"/>
                  <a:pt x="974195" y="222269"/>
                </a:cubicBezTo>
                <a:cubicBezTo>
                  <a:pt x="975973" y="241399"/>
                  <a:pt x="977324" y="258431"/>
                  <a:pt x="978249" y="273366"/>
                </a:cubicBezTo>
                <a:cubicBezTo>
                  <a:pt x="979174" y="288302"/>
                  <a:pt x="975130" y="300491"/>
                  <a:pt x="966118" y="309934"/>
                </a:cubicBezTo>
                <a:cubicBezTo>
                  <a:pt x="957105" y="319377"/>
                  <a:pt x="950874" y="320431"/>
                  <a:pt x="947425" y="313096"/>
                </a:cubicBezTo>
                <a:cubicBezTo>
                  <a:pt x="943976" y="305761"/>
                  <a:pt x="937434" y="296060"/>
                  <a:pt x="927797" y="283993"/>
                </a:cubicBezTo>
                <a:cubicBezTo>
                  <a:pt x="918160" y="271925"/>
                  <a:pt x="918669" y="267917"/>
                  <a:pt x="929324" y="271968"/>
                </a:cubicBezTo>
                <a:cubicBezTo>
                  <a:pt x="939979" y="276019"/>
                  <a:pt x="946278" y="278135"/>
                  <a:pt x="948221" y="278314"/>
                </a:cubicBezTo>
                <a:cubicBezTo>
                  <a:pt x="950164" y="278493"/>
                  <a:pt x="950458" y="266648"/>
                  <a:pt x="949103" y="242779"/>
                </a:cubicBezTo>
                <a:cubicBezTo>
                  <a:pt x="947748" y="218910"/>
                  <a:pt x="946421" y="200038"/>
                  <a:pt x="945124" y="186164"/>
                </a:cubicBezTo>
                <a:cubicBezTo>
                  <a:pt x="943826" y="172290"/>
                  <a:pt x="942245" y="164367"/>
                  <a:pt x="940381" y="162395"/>
                </a:cubicBezTo>
                <a:cubicBezTo>
                  <a:pt x="938516" y="160423"/>
                  <a:pt x="935537" y="159864"/>
                  <a:pt x="931443" y="160717"/>
                </a:cubicBezTo>
                <a:cubicBezTo>
                  <a:pt x="927349" y="161570"/>
                  <a:pt x="915515" y="164851"/>
                  <a:pt x="895940" y="170558"/>
                </a:cubicBezTo>
                <a:lnTo>
                  <a:pt x="895940" y="190304"/>
                </a:lnTo>
                <a:cubicBezTo>
                  <a:pt x="901992" y="189602"/>
                  <a:pt x="907524" y="188078"/>
                  <a:pt x="912535" y="185733"/>
                </a:cubicBezTo>
                <a:cubicBezTo>
                  <a:pt x="917547" y="183389"/>
                  <a:pt x="923233" y="183851"/>
                  <a:pt x="929593" y="187121"/>
                </a:cubicBezTo>
                <a:cubicBezTo>
                  <a:pt x="935953" y="190390"/>
                  <a:pt x="935250" y="194230"/>
                  <a:pt x="927485" y="198640"/>
                </a:cubicBezTo>
                <a:cubicBezTo>
                  <a:pt x="919720" y="203049"/>
                  <a:pt x="909076" y="206050"/>
                  <a:pt x="895553" y="207642"/>
                </a:cubicBezTo>
                <a:cubicBezTo>
                  <a:pt x="894922" y="213994"/>
                  <a:pt x="894607" y="219465"/>
                  <a:pt x="894607" y="224054"/>
                </a:cubicBezTo>
                <a:lnTo>
                  <a:pt x="916440" y="218763"/>
                </a:lnTo>
                <a:cubicBezTo>
                  <a:pt x="925345" y="215995"/>
                  <a:pt x="932253" y="217791"/>
                  <a:pt x="937165" y="224151"/>
                </a:cubicBezTo>
                <a:cubicBezTo>
                  <a:pt x="942076" y="230511"/>
                  <a:pt x="938957" y="234813"/>
                  <a:pt x="927808" y="237057"/>
                </a:cubicBezTo>
                <a:cubicBezTo>
                  <a:pt x="916658" y="239301"/>
                  <a:pt x="905390" y="240423"/>
                  <a:pt x="894004" y="240423"/>
                </a:cubicBezTo>
                <a:cubicBezTo>
                  <a:pt x="890735" y="260758"/>
                  <a:pt x="886716" y="277539"/>
                  <a:pt x="881948" y="290768"/>
                </a:cubicBezTo>
                <a:cubicBezTo>
                  <a:pt x="877180" y="303997"/>
                  <a:pt x="871996" y="304793"/>
                  <a:pt x="866396" y="293156"/>
                </a:cubicBezTo>
                <a:cubicBezTo>
                  <a:pt x="860796" y="281519"/>
                  <a:pt x="859122" y="272703"/>
                  <a:pt x="861373" y="266709"/>
                </a:cubicBezTo>
                <a:cubicBezTo>
                  <a:pt x="863625" y="260715"/>
                  <a:pt x="866102" y="250006"/>
                  <a:pt x="868805" y="234583"/>
                </a:cubicBezTo>
                <a:cubicBezTo>
                  <a:pt x="871508" y="219160"/>
                  <a:pt x="873082" y="204931"/>
                  <a:pt x="873526" y="191896"/>
                </a:cubicBezTo>
                <a:cubicBezTo>
                  <a:pt x="873971" y="178861"/>
                  <a:pt x="872842" y="168364"/>
                  <a:pt x="870139" y="160405"/>
                </a:cubicBezTo>
                <a:cubicBezTo>
                  <a:pt x="867435" y="152446"/>
                  <a:pt x="869791" y="149818"/>
                  <a:pt x="877205" y="152522"/>
                </a:cubicBezTo>
                <a:cubicBezTo>
                  <a:pt x="884619" y="155225"/>
                  <a:pt x="890896" y="156164"/>
                  <a:pt x="896037" y="155339"/>
                </a:cubicBezTo>
                <a:cubicBezTo>
                  <a:pt x="901178" y="154515"/>
                  <a:pt x="907230" y="153016"/>
                  <a:pt x="914192" y="150844"/>
                </a:cubicBezTo>
                <a:cubicBezTo>
                  <a:pt x="921154" y="148671"/>
                  <a:pt x="927155" y="145706"/>
                  <a:pt x="932196" y="141949"/>
                </a:cubicBezTo>
                <a:cubicBezTo>
                  <a:pt x="934716" y="140071"/>
                  <a:pt x="937398" y="139020"/>
                  <a:pt x="940241" y="138798"/>
                </a:cubicBezTo>
                <a:close/>
                <a:moveTo>
                  <a:pt x="3463524" y="131334"/>
                </a:moveTo>
                <a:cubicBezTo>
                  <a:pt x="3459408" y="130266"/>
                  <a:pt x="3443971" y="131617"/>
                  <a:pt x="3417212" y="135389"/>
                </a:cubicBezTo>
                <a:cubicBezTo>
                  <a:pt x="3426218" y="142329"/>
                  <a:pt x="3429341" y="148280"/>
                  <a:pt x="3426580" y="153242"/>
                </a:cubicBezTo>
                <a:cubicBezTo>
                  <a:pt x="3423819" y="158204"/>
                  <a:pt x="3421550" y="167138"/>
                  <a:pt x="3419772" y="180044"/>
                </a:cubicBezTo>
                <a:cubicBezTo>
                  <a:pt x="3417994" y="192950"/>
                  <a:pt x="3416244" y="211671"/>
                  <a:pt x="3414523" y="236207"/>
                </a:cubicBezTo>
                <a:cubicBezTo>
                  <a:pt x="3428204" y="234401"/>
                  <a:pt x="3437973" y="234519"/>
                  <a:pt x="3443831" y="236562"/>
                </a:cubicBezTo>
                <a:cubicBezTo>
                  <a:pt x="3449689" y="238606"/>
                  <a:pt x="3453181" y="241531"/>
                  <a:pt x="3454307" y="245339"/>
                </a:cubicBezTo>
                <a:cubicBezTo>
                  <a:pt x="3455433" y="249146"/>
                  <a:pt x="3457605" y="243851"/>
                  <a:pt x="3460824" y="229453"/>
                </a:cubicBezTo>
                <a:cubicBezTo>
                  <a:pt x="3464044" y="215056"/>
                  <a:pt x="3466327" y="200181"/>
                  <a:pt x="3467675" y="184830"/>
                </a:cubicBezTo>
                <a:cubicBezTo>
                  <a:pt x="3469023" y="169479"/>
                  <a:pt x="3469697" y="156483"/>
                  <a:pt x="3469697" y="145843"/>
                </a:cubicBezTo>
                <a:cubicBezTo>
                  <a:pt x="3469697" y="137238"/>
                  <a:pt x="3467640" y="132402"/>
                  <a:pt x="3463524" y="131334"/>
                </a:cubicBezTo>
                <a:close/>
                <a:moveTo>
                  <a:pt x="1313360" y="127830"/>
                </a:moveTo>
                <a:cubicBezTo>
                  <a:pt x="1316544" y="127735"/>
                  <a:pt x="1319955" y="128412"/>
                  <a:pt x="1323594" y="129860"/>
                </a:cubicBezTo>
                <a:cubicBezTo>
                  <a:pt x="1330871" y="132757"/>
                  <a:pt x="1337489" y="136633"/>
                  <a:pt x="1343447" y="141487"/>
                </a:cubicBezTo>
                <a:cubicBezTo>
                  <a:pt x="1349406" y="146341"/>
                  <a:pt x="1350259" y="151148"/>
                  <a:pt x="1346007" y="155909"/>
                </a:cubicBezTo>
                <a:cubicBezTo>
                  <a:pt x="1341755" y="160670"/>
                  <a:pt x="1337640" y="168794"/>
                  <a:pt x="1333660" y="180281"/>
                </a:cubicBezTo>
                <a:cubicBezTo>
                  <a:pt x="1329681" y="191767"/>
                  <a:pt x="1324465" y="202863"/>
                  <a:pt x="1318012" y="213568"/>
                </a:cubicBezTo>
                <a:cubicBezTo>
                  <a:pt x="1311559" y="224273"/>
                  <a:pt x="1305858" y="224226"/>
                  <a:pt x="1300911" y="213428"/>
                </a:cubicBezTo>
                <a:cubicBezTo>
                  <a:pt x="1294314" y="215177"/>
                  <a:pt x="1288076" y="215765"/>
                  <a:pt x="1282197" y="215192"/>
                </a:cubicBezTo>
                <a:cubicBezTo>
                  <a:pt x="1285223" y="214116"/>
                  <a:pt x="1289037" y="214977"/>
                  <a:pt x="1293640" y="217773"/>
                </a:cubicBezTo>
                <a:cubicBezTo>
                  <a:pt x="1299506" y="221889"/>
                  <a:pt x="1301276" y="225628"/>
                  <a:pt x="1298954" y="228991"/>
                </a:cubicBezTo>
                <a:cubicBezTo>
                  <a:pt x="1296630" y="232353"/>
                  <a:pt x="1294831" y="239280"/>
                  <a:pt x="1293554" y="249770"/>
                </a:cubicBezTo>
                <a:cubicBezTo>
                  <a:pt x="1292278" y="260260"/>
                  <a:pt x="1293411" y="267655"/>
                  <a:pt x="1296953" y="271958"/>
                </a:cubicBezTo>
                <a:cubicBezTo>
                  <a:pt x="1300495" y="276260"/>
                  <a:pt x="1306392" y="279034"/>
                  <a:pt x="1314645" y="280282"/>
                </a:cubicBezTo>
                <a:cubicBezTo>
                  <a:pt x="1322898" y="281530"/>
                  <a:pt x="1332208" y="281946"/>
                  <a:pt x="1342576" y="281530"/>
                </a:cubicBezTo>
                <a:cubicBezTo>
                  <a:pt x="1352944" y="281114"/>
                  <a:pt x="1360304" y="278730"/>
                  <a:pt x="1364657" y="274377"/>
                </a:cubicBezTo>
                <a:cubicBezTo>
                  <a:pt x="1369009" y="270025"/>
                  <a:pt x="1373436" y="257176"/>
                  <a:pt x="1377939" y="235831"/>
                </a:cubicBezTo>
                <a:cubicBezTo>
                  <a:pt x="1382442" y="214486"/>
                  <a:pt x="1385819" y="214772"/>
                  <a:pt x="1388071" y="236691"/>
                </a:cubicBezTo>
                <a:cubicBezTo>
                  <a:pt x="1390322" y="258610"/>
                  <a:pt x="1393484" y="273431"/>
                  <a:pt x="1397557" y="281153"/>
                </a:cubicBezTo>
                <a:cubicBezTo>
                  <a:pt x="1401629" y="288875"/>
                  <a:pt x="1396331" y="295264"/>
                  <a:pt x="1381661" y="300319"/>
                </a:cubicBezTo>
                <a:cubicBezTo>
                  <a:pt x="1366990" y="305374"/>
                  <a:pt x="1349105" y="307439"/>
                  <a:pt x="1328003" y="306514"/>
                </a:cubicBezTo>
                <a:cubicBezTo>
                  <a:pt x="1306902" y="305589"/>
                  <a:pt x="1292163" y="300423"/>
                  <a:pt x="1283789" y="291016"/>
                </a:cubicBezTo>
                <a:cubicBezTo>
                  <a:pt x="1275414" y="281608"/>
                  <a:pt x="1271904" y="268104"/>
                  <a:pt x="1273259" y="250501"/>
                </a:cubicBezTo>
                <a:cubicBezTo>
                  <a:pt x="1274276" y="237299"/>
                  <a:pt x="1274330" y="228298"/>
                  <a:pt x="1273423" y="223497"/>
                </a:cubicBezTo>
                <a:lnTo>
                  <a:pt x="1272238" y="220217"/>
                </a:lnTo>
                <a:lnTo>
                  <a:pt x="1251157" y="223667"/>
                </a:lnTo>
                <a:cubicBezTo>
                  <a:pt x="1255904" y="224656"/>
                  <a:pt x="1260013" y="227076"/>
                  <a:pt x="1263483" y="230927"/>
                </a:cubicBezTo>
                <a:cubicBezTo>
                  <a:pt x="1266953" y="234777"/>
                  <a:pt x="1266258" y="239577"/>
                  <a:pt x="1261397" y="245328"/>
                </a:cubicBezTo>
                <a:cubicBezTo>
                  <a:pt x="1256535" y="251078"/>
                  <a:pt x="1245808" y="261098"/>
                  <a:pt x="1229217" y="275388"/>
                </a:cubicBezTo>
                <a:cubicBezTo>
                  <a:pt x="1212625" y="289678"/>
                  <a:pt x="1194560" y="298896"/>
                  <a:pt x="1175022" y="303040"/>
                </a:cubicBezTo>
                <a:cubicBezTo>
                  <a:pt x="1155483" y="307184"/>
                  <a:pt x="1153784" y="304202"/>
                  <a:pt x="1169924" y="294092"/>
                </a:cubicBezTo>
                <a:cubicBezTo>
                  <a:pt x="1186064" y="283982"/>
                  <a:pt x="1201809" y="271509"/>
                  <a:pt x="1217161" y="256674"/>
                </a:cubicBezTo>
                <a:cubicBezTo>
                  <a:pt x="1232512" y="241840"/>
                  <a:pt x="1239857" y="231920"/>
                  <a:pt x="1239198" y="226915"/>
                </a:cubicBezTo>
                <a:cubicBezTo>
                  <a:pt x="1235613" y="230514"/>
                  <a:pt x="1231558" y="222957"/>
                  <a:pt x="1227034" y="204243"/>
                </a:cubicBezTo>
                <a:cubicBezTo>
                  <a:pt x="1222509" y="185529"/>
                  <a:pt x="1217272" y="172372"/>
                  <a:pt x="1211320" y="164772"/>
                </a:cubicBezTo>
                <a:cubicBezTo>
                  <a:pt x="1205369" y="157171"/>
                  <a:pt x="1205090" y="153009"/>
                  <a:pt x="1210481" y="152285"/>
                </a:cubicBezTo>
                <a:cubicBezTo>
                  <a:pt x="1215873" y="151561"/>
                  <a:pt x="1221190" y="151195"/>
                  <a:pt x="1226431" y="151188"/>
                </a:cubicBezTo>
                <a:cubicBezTo>
                  <a:pt x="1231673" y="151181"/>
                  <a:pt x="1240420" y="149869"/>
                  <a:pt x="1252674" y="147252"/>
                </a:cubicBezTo>
                <a:cubicBezTo>
                  <a:pt x="1264928" y="144634"/>
                  <a:pt x="1275264" y="141996"/>
                  <a:pt x="1283681" y="139336"/>
                </a:cubicBezTo>
                <a:cubicBezTo>
                  <a:pt x="1292099" y="136676"/>
                  <a:pt x="1299036" y="133707"/>
                  <a:pt x="1304492" y="130430"/>
                </a:cubicBezTo>
                <a:cubicBezTo>
                  <a:pt x="1307221" y="128792"/>
                  <a:pt x="1310177" y="127925"/>
                  <a:pt x="1313360" y="127830"/>
                </a:cubicBezTo>
                <a:close/>
                <a:moveTo>
                  <a:pt x="3669582" y="127699"/>
                </a:moveTo>
                <a:cubicBezTo>
                  <a:pt x="3664656" y="128136"/>
                  <a:pt x="3652119" y="130362"/>
                  <a:pt x="3631971" y="134378"/>
                </a:cubicBezTo>
                <a:lnTo>
                  <a:pt x="3633154" y="172773"/>
                </a:lnTo>
                <a:cubicBezTo>
                  <a:pt x="3641084" y="172028"/>
                  <a:pt x="3647684" y="170264"/>
                  <a:pt x="3652954" y="167482"/>
                </a:cubicBezTo>
                <a:cubicBezTo>
                  <a:pt x="3658224" y="164700"/>
                  <a:pt x="3663917" y="166317"/>
                  <a:pt x="3670033" y="172333"/>
                </a:cubicBezTo>
                <a:cubicBezTo>
                  <a:pt x="3676150" y="178348"/>
                  <a:pt x="3674393" y="183324"/>
                  <a:pt x="3664763" y="187261"/>
                </a:cubicBezTo>
                <a:cubicBezTo>
                  <a:pt x="3655134" y="191197"/>
                  <a:pt x="3644655" y="193165"/>
                  <a:pt x="3633326" y="193165"/>
                </a:cubicBezTo>
                <a:lnTo>
                  <a:pt x="3634488" y="228098"/>
                </a:lnTo>
                <a:cubicBezTo>
                  <a:pt x="3639019" y="228227"/>
                  <a:pt x="3645773" y="226460"/>
                  <a:pt x="3654750" y="222796"/>
                </a:cubicBezTo>
                <a:cubicBezTo>
                  <a:pt x="3663728" y="219132"/>
                  <a:pt x="3669747" y="219325"/>
                  <a:pt x="3672808" y="223377"/>
                </a:cubicBezTo>
                <a:cubicBezTo>
                  <a:pt x="3675870" y="227428"/>
                  <a:pt x="3678125" y="227169"/>
                  <a:pt x="3679573" y="222602"/>
                </a:cubicBezTo>
                <a:cubicBezTo>
                  <a:pt x="3681022" y="218035"/>
                  <a:pt x="3681972" y="202519"/>
                  <a:pt x="3682423" y="176054"/>
                </a:cubicBezTo>
                <a:cubicBezTo>
                  <a:pt x="3682875" y="149589"/>
                  <a:pt x="3682079" y="134804"/>
                  <a:pt x="3680036" y="131700"/>
                </a:cubicBezTo>
                <a:cubicBezTo>
                  <a:pt x="3677992" y="128595"/>
                  <a:pt x="3674507" y="127261"/>
                  <a:pt x="3669582" y="127699"/>
                </a:cubicBezTo>
                <a:close/>
                <a:moveTo>
                  <a:pt x="460808" y="112179"/>
                </a:moveTo>
                <a:cubicBezTo>
                  <a:pt x="458298" y="116051"/>
                  <a:pt x="454828" y="119206"/>
                  <a:pt x="450397" y="121643"/>
                </a:cubicBezTo>
                <a:cubicBezTo>
                  <a:pt x="457926" y="122862"/>
                  <a:pt x="462955" y="126394"/>
                  <a:pt x="465487" y="132237"/>
                </a:cubicBezTo>
                <a:lnTo>
                  <a:pt x="464538" y="143311"/>
                </a:lnTo>
                <a:lnTo>
                  <a:pt x="471327" y="133216"/>
                </a:lnTo>
                <a:cubicBezTo>
                  <a:pt x="477063" y="122819"/>
                  <a:pt x="479694" y="117166"/>
                  <a:pt x="479221" y="116255"/>
                </a:cubicBezTo>
                <a:cubicBezTo>
                  <a:pt x="478748" y="115345"/>
                  <a:pt x="476762" y="114889"/>
                  <a:pt x="473262" y="114889"/>
                </a:cubicBezTo>
                <a:cubicBezTo>
                  <a:pt x="467125" y="114889"/>
                  <a:pt x="462973" y="113986"/>
                  <a:pt x="460808" y="112179"/>
                </a:cubicBezTo>
                <a:close/>
                <a:moveTo>
                  <a:pt x="2320469" y="103819"/>
                </a:moveTo>
                <a:cubicBezTo>
                  <a:pt x="2325097" y="104384"/>
                  <a:pt x="2329509" y="106264"/>
                  <a:pt x="2333703" y="109458"/>
                </a:cubicBezTo>
                <a:cubicBezTo>
                  <a:pt x="2342092" y="115846"/>
                  <a:pt x="2339937" y="121471"/>
                  <a:pt x="2327239" y="126333"/>
                </a:cubicBezTo>
                <a:cubicBezTo>
                  <a:pt x="2314541" y="131194"/>
                  <a:pt x="2299566" y="135227"/>
                  <a:pt x="2282315" y="138432"/>
                </a:cubicBezTo>
                <a:cubicBezTo>
                  <a:pt x="2265064" y="141637"/>
                  <a:pt x="2252265" y="140662"/>
                  <a:pt x="2243919" y="135507"/>
                </a:cubicBezTo>
                <a:cubicBezTo>
                  <a:pt x="2235573" y="130352"/>
                  <a:pt x="2233809" y="127000"/>
                  <a:pt x="2238627" y="125451"/>
                </a:cubicBezTo>
                <a:cubicBezTo>
                  <a:pt x="2243446" y="123902"/>
                  <a:pt x="2253326" y="121263"/>
                  <a:pt x="2268269" y="117535"/>
                </a:cubicBezTo>
                <a:cubicBezTo>
                  <a:pt x="2283254" y="114022"/>
                  <a:pt x="2295809" y="110200"/>
                  <a:pt x="2305933" y="106070"/>
                </a:cubicBezTo>
                <a:cubicBezTo>
                  <a:pt x="2310995" y="104005"/>
                  <a:pt x="2315841" y="103255"/>
                  <a:pt x="2320469" y="103819"/>
                </a:cubicBezTo>
                <a:close/>
                <a:moveTo>
                  <a:pt x="757441" y="102134"/>
                </a:moveTo>
                <a:cubicBezTo>
                  <a:pt x="760350" y="99807"/>
                  <a:pt x="763227" y="105500"/>
                  <a:pt x="766072" y="119213"/>
                </a:cubicBezTo>
                <a:cubicBezTo>
                  <a:pt x="769865" y="137497"/>
                  <a:pt x="766258" y="155519"/>
                  <a:pt x="755252" y="173279"/>
                </a:cubicBezTo>
                <a:cubicBezTo>
                  <a:pt x="744246" y="191039"/>
                  <a:pt x="737248" y="193348"/>
                  <a:pt x="734258" y="180205"/>
                </a:cubicBezTo>
                <a:cubicBezTo>
                  <a:pt x="731268" y="167063"/>
                  <a:pt x="731146" y="157931"/>
                  <a:pt x="733892" y="152812"/>
                </a:cubicBezTo>
                <a:cubicBezTo>
                  <a:pt x="736638" y="147692"/>
                  <a:pt x="739811" y="141526"/>
                  <a:pt x="743411" y="134313"/>
                </a:cubicBezTo>
                <a:cubicBezTo>
                  <a:pt x="746910" y="126426"/>
                  <a:pt x="750613" y="117367"/>
                  <a:pt x="754521" y="107135"/>
                </a:cubicBezTo>
                <a:cubicBezTo>
                  <a:pt x="755498" y="104577"/>
                  <a:pt x="756471" y="102910"/>
                  <a:pt x="757441" y="102134"/>
                </a:cubicBezTo>
                <a:close/>
                <a:moveTo>
                  <a:pt x="1568177" y="97337"/>
                </a:moveTo>
                <a:lnTo>
                  <a:pt x="1560390" y="107511"/>
                </a:lnTo>
                <a:cubicBezTo>
                  <a:pt x="1565280" y="107999"/>
                  <a:pt x="1569686" y="109712"/>
                  <a:pt x="1573608" y="112652"/>
                </a:cubicBezTo>
                <a:cubicBezTo>
                  <a:pt x="1577530" y="115592"/>
                  <a:pt x="1581721" y="118532"/>
                  <a:pt x="1586181" y="121471"/>
                </a:cubicBezTo>
                <a:cubicBezTo>
                  <a:pt x="1591444" y="114746"/>
                  <a:pt x="1594957" y="109268"/>
                  <a:pt x="1596721" y="105038"/>
                </a:cubicBezTo>
                <a:cubicBezTo>
                  <a:pt x="1598485" y="100807"/>
                  <a:pt x="1598040" y="98692"/>
                  <a:pt x="1595387" y="98692"/>
                </a:cubicBezTo>
                <a:cubicBezTo>
                  <a:pt x="1591386" y="98692"/>
                  <a:pt x="1586890" y="99366"/>
                  <a:pt x="1581900" y="100714"/>
                </a:cubicBezTo>
                <a:cubicBezTo>
                  <a:pt x="1576910" y="102062"/>
                  <a:pt x="1572335" y="100936"/>
                  <a:pt x="1568177" y="97337"/>
                </a:cubicBezTo>
                <a:close/>
                <a:moveTo>
                  <a:pt x="4484755" y="87512"/>
                </a:moveTo>
                <a:cubicBezTo>
                  <a:pt x="4486341" y="87274"/>
                  <a:pt x="4488399" y="87390"/>
                  <a:pt x="4490928" y="87862"/>
                </a:cubicBezTo>
                <a:cubicBezTo>
                  <a:pt x="4501045" y="89747"/>
                  <a:pt x="4509122" y="92705"/>
                  <a:pt x="4515159" y="96735"/>
                </a:cubicBezTo>
                <a:cubicBezTo>
                  <a:pt x="4522301" y="101180"/>
                  <a:pt x="4524513" y="105945"/>
                  <a:pt x="4521795" y="111028"/>
                </a:cubicBezTo>
                <a:cubicBezTo>
                  <a:pt x="4519077" y="116112"/>
                  <a:pt x="4517941" y="130717"/>
                  <a:pt x="4518385" y="154845"/>
                </a:cubicBezTo>
                <a:cubicBezTo>
                  <a:pt x="4518830" y="178972"/>
                  <a:pt x="4516977" y="196567"/>
                  <a:pt x="4512825" y="207631"/>
                </a:cubicBezTo>
                <a:cubicBezTo>
                  <a:pt x="4508674" y="218694"/>
                  <a:pt x="4503257" y="219411"/>
                  <a:pt x="4496575" y="209782"/>
                </a:cubicBezTo>
                <a:cubicBezTo>
                  <a:pt x="4489892" y="200153"/>
                  <a:pt x="4487451" y="190226"/>
                  <a:pt x="4489250" y="180001"/>
                </a:cubicBezTo>
                <a:cubicBezTo>
                  <a:pt x="4491049" y="169776"/>
                  <a:pt x="4491735" y="156128"/>
                  <a:pt x="4491304" y="139056"/>
                </a:cubicBezTo>
                <a:cubicBezTo>
                  <a:pt x="4490874" y="121984"/>
                  <a:pt x="4488175" y="108712"/>
                  <a:pt x="4483205" y="99240"/>
                </a:cubicBezTo>
                <a:cubicBezTo>
                  <a:pt x="4479479" y="92137"/>
                  <a:pt x="4479995" y="88227"/>
                  <a:pt x="4484755" y="87512"/>
                </a:cubicBezTo>
                <a:close/>
                <a:moveTo>
                  <a:pt x="4014663" y="78319"/>
                </a:moveTo>
                <a:cubicBezTo>
                  <a:pt x="4009117" y="78959"/>
                  <a:pt x="4001299" y="80910"/>
                  <a:pt x="3991211" y="84173"/>
                </a:cubicBezTo>
                <a:lnTo>
                  <a:pt x="3991211" y="144423"/>
                </a:lnTo>
                <a:cubicBezTo>
                  <a:pt x="3993505" y="142874"/>
                  <a:pt x="3998653" y="140913"/>
                  <a:pt x="4006655" y="138540"/>
                </a:cubicBezTo>
                <a:cubicBezTo>
                  <a:pt x="4014657" y="136167"/>
                  <a:pt x="4020608" y="138106"/>
                  <a:pt x="4024509" y="144358"/>
                </a:cubicBezTo>
                <a:cubicBezTo>
                  <a:pt x="4028409" y="150611"/>
                  <a:pt x="4025728" y="155135"/>
                  <a:pt x="4016464" y="157931"/>
                </a:cubicBezTo>
                <a:cubicBezTo>
                  <a:pt x="4007200" y="160728"/>
                  <a:pt x="3998338" y="162126"/>
                  <a:pt x="3989877" y="162126"/>
                </a:cubicBezTo>
                <a:lnTo>
                  <a:pt x="3989877" y="226764"/>
                </a:lnTo>
                <a:cubicBezTo>
                  <a:pt x="4002081" y="224972"/>
                  <a:pt x="4013173" y="224076"/>
                  <a:pt x="4023154" y="224076"/>
                </a:cubicBezTo>
                <a:cubicBezTo>
                  <a:pt x="4026051" y="217565"/>
                  <a:pt x="4027499" y="206788"/>
                  <a:pt x="4027499" y="191746"/>
                </a:cubicBezTo>
                <a:lnTo>
                  <a:pt x="4027499" y="126957"/>
                </a:lnTo>
                <a:cubicBezTo>
                  <a:pt x="4027499" y="99839"/>
                  <a:pt x="4026495" y="84298"/>
                  <a:pt x="4024487" y="80333"/>
                </a:cubicBezTo>
                <a:cubicBezTo>
                  <a:pt x="4023483" y="78350"/>
                  <a:pt x="4020209" y="77679"/>
                  <a:pt x="4014663" y="78319"/>
                </a:cubicBezTo>
                <a:close/>
                <a:moveTo>
                  <a:pt x="181780" y="72533"/>
                </a:moveTo>
                <a:cubicBezTo>
                  <a:pt x="183325" y="72380"/>
                  <a:pt x="185297" y="72539"/>
                  <a:pt x="187696" y="73009"/>
                </a:cubicBezTo>
                <a:cubicBezTo>
                  <a:pt x="197289" y="74887"/>
                  <a:pt x="204965" y="77483"/>
                  <a:pt x="210722" y="80795"/>
                </a:cubicBezTo>
                <a:cubicBezTo>
                  <a:pt x="216480" y="84108"/>
                  <a:pt x="218212" y="88123"/>
                  <a:pt x="215917" y="92841"/>
                </a:cubicBezTo>
                <a:cubicBezTo>
                  <a:pt x="213623" y="97559"/>
                  <a:pt x="212038" y="103621"/>
                  <a:pt x="211163" y="111028"/>
                </a:cubicBezTo>
                <a:cubicBezTo>
                  <a:pt x="210289" y="118435"/>
                  <a:pt x="209188" y="126960"/>
                  <a:pt x="207862" y="136604"/>
                </a:cubicBezTo>
                <a:cubicBezTo>
                  <a:pt x="206535" y="146248"/>
                  <a:pt x="204072" y="160635"/>
                  <a:pt x="200473" y="179764"/>
                </a:cubicBezTo>
                <a:cubicBezTo>
                  <a:pt x="214870" y="187193"/>
                  <a:pt x="221370" y="192606"/>
                  <a:pt x="219972" y="196005"/>
                </a:cubicBezTo>
                <a:cubicBezTo>
                  <a:pt x="218574" y="199403"/>
                  <a:pt x="217000" y="209811"/>
                  <a:pt x="215250" y="227227"/>
                </a:cubicBezTo>
                <a:cubicBezTo>
                  <a:pt x="213501" y="244643"/>
                  <a:pt x="214619" y="256140"/>
                  <a:pt x="218606" y="261719"/>
                </a:cubicBezTo>
                <a:cubicBezTo>
                  <a:pt x="222593" y="267297"/>
                  <a:pt x="232276" y="270298"/>
                  <a:pt x="247656" y="270721"/>
                </a:cubicBezTo>
                <a:cubicBezTo>
                  <a:pt x="263036" y="271144"/>
                  <a:pt x="274121" y="269756"/>
                  <a:pt x="280911" y="266558"/>
                </a:cubicBezTo>
                <a:cubicBezTo>
                  <a:pt x="287701" y="263361"/>
                  <a:pt x="292397" y="257424"/>
                  <a:pt x="295000" y="248748"/>
                </a:cubicBezTo>
                <a:cubicBezTo>
                  <a:pt x="297603" y="240072"/>
                  <a:pt x="301227" y="229962"/>
                  <a:pt x="305873" y="218418"/>
                </a:cubicBezTo>
                <a:cubicBezTo>
                  <a:pt x="310520" y="206875"/>
                  <a:pt x="313223" y="209811"/>
                  <a:pt x="313983" y="227227"/>
                </a:cubicBezTo>
                <a:cubicBezTo>
                  <a:pt x="314743" y="244643"/>
                  <a:pt x="316711" y="256821"/>
                  <a:pt x="319887" y="263762"/>
                </a:cubicBezTo>
                <a:cubicBezTo>
                  <a:pt x="323064" y="270703"/>
                  <a:pt x="320637" y="277296"/>
                  <a:pt x="312606" y="283541"/>
                </a:cubicBezTo>
                <a:cubicBezTo>
                  <a:pt x="304576" y="289786"/>
                  <a:pt x="291659" y="294059"/>
                  <a:pt x="273855" y="296361"/>
                </a:cubicBezTo>
                <a:cubicBezTo>
                  <a:pt x="256052" y="298663"/>
                  <a:pt x="239471" y="297433"/>
                  <a:pt x="224113" y="292672"/>
                </a:cubicBezTo>
                <a:cubicBezTo>
                  <a:pt x="208754" y="287911"/>
                  <a:pt x="199598" y="280572"/>
                  <a:pt x="196644" y="270656"/>
                </a:cubicBezTo>
                <a:cubicBezTo>
                  <a:pt x="193690" y="260740"/>
                  <a:pt x="192887" y="245794"/>
                  <a:pt x="194235" y="225818"/>
                </a:cubicBezTo>
                <a:cubicBezTo>
                  <a:pt x="195583" y="205842"/>
                  <a:pt x="196135" y="195410"/>
                  <a:pt x="195891" y="194520"/>
                </a:cubicBezTo>
                <a:cubicBezTo>
                  <a:pt x="189481" y="211428"/>
                  <a:pt x="178152" y="226843"/>
                  <a:pt x="161905" y="240768"/>
                </a:cubicBezTo>
                <a:cubicBezTo>
                  <a:pt x="145657" y="254692"/>
                  <a:pt x="128198" y="264189"/>
                  <a:pt x="109527" y="269258"/>
                </a:cubicBezTo>
                <a:cubicBezTo>
                  <a:pt x="90856" y="274327"/>
                  <a:pt x="91104" y="270050"/>
                  <a:pt x="110269" y="256427"/>
                </a:cubicBezTo>
                <a:cubicBezTo>
                  <a:pt x="129435" y="242804"/>
                  <a:pt x="144976" y="227833"/>
                  <a:pt x="156893" y="211514"/>
                </a:cubicBezTo>
                <a:cubicBezTo>
                  <a:pt x="168810" y="195194"/>
                  <a:pt x="176324" y="178581"/>
                  <a:pt x="179436" y="161674"/>
                </a:cubicBezTo>
                <a:cubicBezTo>
                  <a:pt x="182548" y="144767"/>
                  <a:pt x="184329" y="129330"/>
                  <a:pt x="184781" y="115362"/>
                </a:cubicBezTo>
                <a:cubicBezTo>
                  <a:pt x="185233" y="101395"/>
                  <a:pt x="183433" y="90375"/>
                  <a:pt x="179382" y="82301"/>
                </a:cubicBezTo>
                <a:cubicBezTo>
                  <a:pt x="176344" y="76246"/>
                  <a:pt x="177143" y="72990"/>
                  <a:pt x="181780" y="72533"/>
                </a:cubicBezTo>
                <a:close/>
                <a:moveTo>
                  <a:pt x="460614" y="62969"/>
                </a:moveTo>
                <a:cubicBezTo>
                  <a:pt x="463906" y="63187"/>
                  <a:pt x="468688" y="65502"/>
                  <a:pt x="474962" y="69911"/>
                </a:cubicBezTo>
                <a:cubicBezTo>
                  <a:pt x="485574" y="78730"/>
                  <a:pt x="488628" y="84893"/>
                  <a:pt x="484125" y="88399"/>
                </a:cubicBezTo>
                <a:cubicBezTo>
                  <a:pt x="479622" y="91905"/>
                  <a:pt x="474675" y="95501"/>
                  <a:pt x="469283" y="99187"/>
                </a:cubicBezTo>
                <a:cubicBezTo>
                  <a:pt x="476525" y="98742"/>
                  <a:pt x="482824" y="97172"/>
                  <a:pt x="488180" y="94476"/>
                </a:cubicBezTo>
                <a:cubicBezTo>
                  <a:pt x="493536" y="91780"/>
                  <a:pt x="498304" y="91730"/>
                  <a:pt x="502484" y="94325"/>
                </a:cubicBezTo>
                <a:cubicBezTo>
                  <a:pt x="506665" y="96921"/>
                  <a:pt x="510726" y="100610"/>
                  <a:pt x="514670" y="105392"/>
                </a:cubicBezTo>
                <a:cubicBezTo>
                  <a:pt x="518613" y="110175"/>
                  <a:pt x="518112" y="113724"/>
                  <a:pt x="513164" y="116040"/>
                </a:cubicBezTo>
                <a:cubicBezTo>
                  <a:pt x="508217" y="118356"/>
                  <a:pt x="499286" y="129749"/>
                  <a:pt x="486373" y="150220"/>
                </a:cubicBezTo>
                <a:cubicBezTo>
                  <a:pt x="473460" y="170691"/>
                  <a:pt x="458306" y="189168"/>
                  <a:pt x="440911" y="205652"/>
                </a:cubicBezTo>
                <a:cubicBezTo>
                  <a:pt x="423516" y="222136"/>
                  <a:pt x="405197" y="233852"/>
                  <a:pt x="385952" y="240800"/>
                </a:cubicBezTo>
                <a:cubicBezTo>
                  <a:pt x="366708" y="247748"/>
                  <a:pt x="366661" y="243295"/>
                  <a:pt x="385812" y="227442"/>
                </a:cubicBezTo>
                <a:cubicBezTo>
                  <a:pt x="395388" y="219515"/>
                  <a:pt x="404577" y="211285"/>
                  <a:pt x="413381" y="202751"/>
                </a:cubicBezTo>
                <a:lnTo>
                  <a:pt x="433031" y="182117"/>
                </a:lnTo>
                <a:lnTo>
                  <a:pt x="431172" y="182198"/>
                </a:lnTo>
                <a:cubicBezTo>
                  <a:pt x="427677" y="181178"/>
                  <a:pt x="423387" y="177850"/>
                  <a:pt x="418304" y="172214"/>
                </a:cubicBezTo>
                <a:cubicBezTo>
                  <a:pt x="414389" y="164384"/>
                  <a:pt x="412431" y="158297"/>
                  <a:pt x="412431" y="153952"/>
                </a:cubicBezTo>
                <a:cubicBezTo>
                  <a:pt x="412431" y="147599"/>
                  <a:pt x="416350" y="145925"/>
                  <a:pt x="424187" y="148929"/>
                </a:cubicBezTo>
                <a:cubicBezTo>
                  <a:pt x="432024" y="151934"/>
                  <a:pt x="437451" y="155788"/>
                  <a:pt x="440470" y="160491"/>
                </a:cubicBezTo>
                <a:cubicBezTo>
                  <a:pt x="441979" y="162843"/>
                  <a:pt x="442635" y="165506"/>
                  <a:pt x="442436" y="168479"/>
                </a:cubicBezTo>
                <a:lnTo>
                  <a:pt x="440784" y="173631"/>
                </a:lnTo>
                <a:lnTo>
                  <a:pt x="458851" y="151769"/>
                </a:lnTo>
                <a:lnTo>
                  <a:pt x="459055" y="151464"/>
                </a:lnTo>
                <a:lnTo>
                  <a:pt x="458238" y="151680"/>
                </a:lnTo>
                <a:cubicBezTo>
                  <a:pt x="456036" y="151614"/>
                  <a:pt x="453595" y="150317"/>
                  <a:pt x="450913" y="147789"/>
                </a:cubicBezTo>
                <a:cubicBezTo>
                  <a:pt x="445550" y="142734"/>
                  <a:pt x="441700" y="137618"/>
                  <a:pt x="439362" y="132442"/>
                </a:cubicBezTo>
                <a:cubicBezTo>
                  <a:pt x="407914" y="150439"/>
                  <a:pt x="399679" y="151131"/>
                  <a:pt x="414658" y="134517"/>
                </a:cubicBezTo>
                <a:cubicBezTo>
                  <a:pt x="429636" y="117904"/>
                  <a:pt x="439986" y="104751"/>
                  <a:pt x="445708" y="95057"/>
                </a:cubicBezTo>
                <a:cubicBezTo>
                  <a:pt x="451430" y="85363"/>
                  <a:pt x="454599" y="76543"/>
                  <a:pt x="455215" y="68599"/>
                </a:cubicBezTo>
                <a:cubicBezTo>
                  <a:pt x="455524" y="64627"/>
                  <a:pt x="457323" y="62750"/>
                  <a:pt x="460614" y="62969"/>
                </a:cubicBezTo>
                <a:close/>
                <a:moveTo>
                  <a:pt x="4457689" y="62286"/>
                </a:moveTo>
                <a:cubicBezTo>
                  <a:pt x="4465273" y="61474"/>
                  <a:pt x="4472165" y="64098"/>
                  <a:pt x="4478366" y="70159"/>
                </a:cubicBezTo>
                <a:cubicBezTo>
                  <a:pt x="4486633" y="78239"/>
                  <a:pt x="4482335" y="84104"/>
                  <a:pt x="4465471" y="87754"/>
                </a:cubicBezTo>
                <a:cubicBezTo>
                  <a:pt x="4448607" y="91404"/>
                  <a:pt x="4427347" y="95537"/>
                  <a:pt x="4401693" y="100155"/>
                </a:cubicBezTo>
                <a:cubicBezTo>
                  <a:pt x="4407084" y="106292"/>
                  <a:pt x="4406181" y="111917"/>
                  <a:pt x="4398982" y="117030"/>
                </a:cubicBezTo>
                <a:cubicBezTo>
                  <a:pt x="4391783" y="122142"/>
                  <a:pt x="4378733" y="134170"/>
                  <a:pt x="4359833" y="153113"/>
                </a:cubicBezTo>
                <a:cubicBezTo>
                  <a:pt x="4369757" y="153644"/>
                  <a:pt x="4383193" y="153507"/>
                  <a:pt x="4400143" y="152704"/>
                </a:cubicBezTo>
                <a:cubicBezTo>
                  <a:pt x="4410067" y="136314"/>
                  <a:pt x="4414577" y="124311"/>
                  <a:pt x="4413673" y="116696"/>
                </a:cubicBezTo>
                <a:cubicBezTo>
                  <a:pt x="4412770" y="109081"/>
                  <a:pt x="4416853" y="106981"/>
                  <a:pt x="4425923" y="110394"/>
                </a:cubicBezTo>
                <a:cubicBezTo>
                  <a:pt x="4434993" y="113807"/>
                  <a:pt x="4441995" y="118342"/>
                  <a:pt x="4446929" y="123999"/>
                </a:cubicBezTo>
                <a:cubicBezTo>
                  <a:pt x="4451861" y="129656"/>
                  <a:pt x="4452281" y="133689"/>
                  <a:pt x="4448187" y="136098"/>
                </a:cubicBezTo>
                <a:cubicBezTo>
                  <a:pt x="4444093" y="138508"/>
                  <a:pt x="4439041" y="143580"/>
                  <a:pt x="4433033" y="151317"/>
                </a:cubicBezTo>
                <a:cubicBezTo>
                  <a:pt x="4427024" y="159053"/>
                  <a:pt x="4418521" y="169565"/>
                  <a:pt x="4407521" y="182851"/>
                </a:cubicBezTo>
                <a:cubicBezTo>
                  <a:pt x="4396523" y="196137"/>
                  <a:pt x="4383451" y="208979"/>
                  <a:pt x="4368309" y="221376"/>
                </a:cubicBezTo>
                <a:cubicBezTo>
                  <a:pt x="4353165" y="233773"/>
                  <a:pt x="4336469" y="243421"/>
                  <a:pt x="4318221" y="250318"/>
                </a:cubicBezTo>
                <a:cubicBezTo>
                  <a:pt x="4299973" y="257216"/>
                  <a:pt x="4298031" y="254706"/>
                  <a:pt x="4312392" y="242790"/>
                </a:cubicBezTo>
                <a:cubicBezTo>
                  <a:pt x="4326754" y="230873"/>
                  <a:pt x="4340355" y="219160"/>
                  <a:pt x="4353197" y="207652"/>
                </a:cubicBezTo>
                <a:cubicBezTo>
                  <a:pt x="4366039" y="196144"/>
                  <a:pt x="4379451" y="182769"/>
                  <a:pt x="4393433" y="167525"/>
                </a:cubicBezTo>
                <a:cubicBezTo>
                  <a:pt x="4371821" y="171067"/>
                  <a:pt x="4357359" y="174652"/>
                  <a:pt x="4350046" y="178280"/>
                </a:cubicBezTo>
                <a:cubicBezTo>
                  <a:pt x="4342733" y="181908"/>
                  <a:pt x="4336885" y="179323"/>
                  <a:pt x="4332505" y="170526"/>
                </a:cubicBezTo>
                <a:cubicBezTo>
                  <a:pt x="4328123" y="161728"/>
                  <a:pt x="4329221" y="155368"/>
                  <a:pt x="4335795" y="151446"/>
                </a:cubicBezTo>
                <a:cubicBezTo>
                  <a:pt x="4342371" y="147524"/>
                  <a:pt x="4349577" y="140555"/>
                  <a:pt x="4357413" y="130538"/>
                </a:cubicBezTo>
                <a:cubicBezTo>
                  <a:pt x="4365251" y="120521"/>
                  <a:pt x="4369606" y="111706"/>
                  <a:pt x="4370481" y="104091"/>
                </a:cubicBezTo>
                <a:cubicBezTo>
                  <a:pt x="4363053" y="106744"/>
                  <a:pt x="4355251" y="108981"/>
                  <a:pt x="4347077" y="110802"/>
                </a:cubicBezTo>
                <a:cubicBezTo>
                  <a:pt x="4338903" y="112623"/>
                  <a:pt x="4329511" y="109816"/>
                  <a:pt x="4318899" y="102381"/>
                </a:cubicBezTo>
                <a:cubicBezTo>
                  <a:pt x="4308287" y="94946"/>
                  <a:pt x="4310729" y="90665"/>
                  <a:pt x="4326223" y="89539"/>
                </a:cubicBezTo>
                <a:cubicBezTo>
                  <a:pt x="4341718" y="88414"/>
                  <a:pt x="4363110" y="85212"/>
                  <a:pt x="4390399" y="79935"/>
                </a:cubicBezTo>
                <a:cubicBezTo>
                  <a:pt x="4419323" y="73611"/>
                  <a:pt x="4439149" y="68380"/>
                  <a:pt x="4449875" y="64243"/>
                </a:cubicBezTo>
                <a:cubicBezTo>
                  <a:pt x="4452557" y="63209"/>
                  <a:pt x="4455161" y="62556"/>
                  <a:pt x="4457689" y="62286"/>
                </a:cubicBezTo>
                <a:close/>
                <a:moveTo>
                  <a:pt x="4031513" y="56139"/>
                </a:moveTo>
                <a:cubicBezTo>
                  <a:pt x="4035742" y="56856"/>
                  <a:pt x="4041072" y="58740"/>
                  <a:pt x="4047503" y="61791"/>
                </a:cubicBezTo>
                <a:cubicBezTo>
                  <a:pt x="4060367" y="67893"/>
                  <a:pt x="4065156" y="73407"/>
                  <a:pt x="4061872" y="78332"/>
                </a:cubicBezTo>
                <a:cubicBezTo>
                  <a:pt x="4058589" y="83258"/>
                  <a:pt x="4055659" y="90009"/>
                  <a:pt x="4053085" y="98584"/>
                </a:cubicBezTo>
                <a:cubicBezTo>
                  <a:pt x="4050511" y="107160"/>
                  <a:pt x="4049898" y="131233"/>
                  <a:pt x="4051246" y="170805"/>
                </a:cubicBezTo>
                <a:cubicBezTo>
                  <a:pt x="4052594" y="210377"/>
                  <a:pt x="4051153" y="237046"/>
                  <a:pt x="4046923" y="250813"/>
                </a:cubicBezTo>
                <a:cubicBezTo>
                  <a:pt x="4042693" y="264580"/>
                  <a:pt x="4038215" y="270018"/>
                  <a:pt x="4033489" y="267128"/>
                </a:cubicBezTo>
                <a:cubicBezTo>
                  <a:pt x="4028765" y="264239"/>
                  <a:pt x="4025176" y="255782"/>
                  <a:pt x="4022723" y="241757"/>
                </a:cubicBezTo>
                <a:cubicBezTo>
                  <a:pt x="4012815" y="242646"/>
                  <a:pt x="4001751" y="244238"/>
                  <a:pt x="3989533" y="246532"/>
                </a:cubicBezTo>
                <a:cubicBezTo>
                  <a:pt x="3987081" y="266752"/>
                  <a:pt x="3981549" y="270437"/>
                  <a:pt x="3972938" y="257589"/>
                </a:cubicBezTo>
                <a:cubicBezTo>
                  <a:pt x="3964327" y="244740"/>
                  <a:pt x="3961369" y="233210"/>
                  <a:pt x="3964065" y="223000"/>
                </a:cubicBezTo>
                <a:cubicBezTo>
                  <a:pt x="3966761" y="212790"/>
                  <a:pt x="3968335" y="188558"/>
                  <a:pt x="3968787" y="150306"/>
                </a:cubicBezTo>
                <a:cubicBezTo>
                  <a:pt x="3969238" y="112053"/>
                  <a:pt x="3966990" y="87112"/>
                  <a:pt x="3962043" y="75482"/>
                </a:cubicBezTo>
                <a:cubicBezTo>
                  <a:pt x="3957095" y="63852"/>
                  <a:pt x="3958788" y="59385"/>
                  <a:pt x="3967119" y="62081"/>
                </a:cubicBezTo>
                <a:cubicBezTo>
                  <a:pt x="3975451" y="64777"/>
                  <a:pt x="3985690" y="65494"/>
                  <a:pt x="3997836" y="64232"/>
                </a:cubicBezTo>
                <a:cubicBezTo>
                  <a:pt x="4009982" y="62970"/>
                  <a:pt x="4018081" y="60723"/>
                  <a:pt x="4022132" y="57489"/>
                </a:cubicBezTo>
                <a:cubicBezTo>
                  <a:pt x="4024157" y="55872"/>
                  <a:pt x="4027285" y="55422"/>
                  <a:pt x="4031513" y="56139"/>
                </a:cubicBezTo>
                <a:close/>
                <a:moveTo>
                  <a:pt x="95137" y="53308"/>
                </a:moveTo>
                <a:cubicBezTo>
                  <a:pt x="97596" y="53188"/>
                  <a:pt x="100342" y="53743"/>
                  <a:pt x="103375" y="54972"/>
                </a:cubicBezTo>
                <a:cubicBezTo>
                  <a:pt x="109441" y="57432"/>
                  <a:pt x="115443" y="61081"/>
                  <a:pt x="121379" y="65921"/>
                </a:cubicBezTo>
                <a:cubicBezTo>
                  <a:pt x="127316" y="70761"/>
                  <a:pt x="127725" y="75995"/>
                  <a:pt x="122606" y="81624"/>
                </a:cubicBezTo>
                <a:cubicBezTo>
                  <a:pt x="117486" y="87252"/>
                  <a:pt x="112492" y="98470"/>
                  <a:pt x="107624" y="115276"/>
                </a:cubicBezTo>
                <a:cubicBezTo>
                  <a:pt x="102755" y="132083"/>
                  <a:pt x="97711" y="146237"/>
                  <a:pt x="92491" y="157738"/>
                </a:cubicBezTo>
                <a:cubicBezTo>
                  <a:pt x="98428" y="163373"/>
                  <a:pt x="104411" y="171146"/>
                  <a:pt x="110441" y="181055"/>
                </a:cubicBezTo>
                <a:cubicBezTo>
                  <a:pt x="116471" y="190964"/>
                  <a:pt x="117124" y="200637"/>
                  <a:pt x="112399" y="210072"/>
                </a:cubicBezTo>
                <a:cubicBezTo>
                  <a:pt x="107674" y="219508"/>
                  <a:pt x="100844" y="219250"/>
                  <a:pt x="91910" y="209298"/>
                </a:cubicBezTo>
                <a:lnTo>
                  <a:pt x="77326" y="183722"/>
                </a:lnTo>
                <a:cubicBezTo>
                  <a:pt x="68736" y="197231"/>
                  <a:pt x="59408" y="209018"/>
                  <a:pt x="49341" y="219085"/>
                </a:cubicBezTo>
                <a:cubicBezTo>
                  <a:pt x="39275" y="229152"/>
                  <a:pt x="27049" y="237699"/>
                  <a:pt x="12666" y="244725"/>
                </a:cubicBezTo>
                <a:cubicBezTo>
                  <a:pt x="-1717" y="251752"/>
                  <a:pt x="-3850" y="249612"/>
                  <a:pt x="6267" y="238305"/>
                </a:cubicBezTo>
                <a:cubicBezTo>
                  <a:pt x="16384" y="226997"/>
                  <a:pt x="26766" y="214471"/>
                  <a:pt x="37414" y="200726"/>
                </a:cubicBezTo>
                <a:cubicBezTo>
                  <a:pt x="48061" y="186981"/>
                  <a:pt x="56017" y="174795"/>
                  <a:pt x="61280" y="164169"/>
                </a:cubicBezTo>
                <a:cubicBezTo>
                  <a:pt x="46882" y="146172"/>
                  <a:pt x="37658" y="133657"/>
                  <a:pt x="33607" y="126623"/>
                </a:cubicBezTo>
                <a:cubicBezTo>
                  <a:pt x="29555" y="119589"/>
                  <a:pt x="32452" y="117976"/>
                  <a:pt x="42297" y="121783"/>
                </a:cubicBezTo>
                <a:cubicBezTo>
                  <a:pt x="52141" y="125591"/>
                  <a:pt x="62369" y="132234"/>
                  <a:pt x="72981" y="141713"/>
                </a:cubicBezTo>
                <a:cubicBezTo>
                  <a:pt x="76910" y="131588"/>
                  <a:pt x="80442" y="119220"/>
                  <a:pt x="83575" y="104607"/>
                </a:cubicBezTo>
                <a:cubicBezTo>
                  <a:pt x="86708" y="89995"/>
                  <a:pt x="87404" y="82430"/>
                  <a:pt x="85662" y="81914"/>
                </a:cubicBezTo>
                <a:cubicBezTo>
                  <a:pt x="83919" y="81398"/>
                  <a:pt x="79879" y="82168"/>
                  <a:pt x="73540" y="84226"/>
                </a:cubicBezTo>
                <a:cubicBezTo>
                  <a:pt x="67202" y="86284"/>
                  <a:pt x="60358" y="88310"/>
                  <a:pt x="53009" y="90303"/>
                </a:cubicBezTo>
                <a:cubicBezTo>
                  <a:pt x="45660" y="92296"/>
                  <a:pt x="37776" y="90554"/>
                  <a:pt x="29358" y="85076"/>
                </a:cubicBezTo>
                <a:cubicBezTo>
                  <a:pt x="20941" y="79598"/>
                  <a:pt x="21704" y="76221"/>
                  <a:pt x="31649" y="74945"/>
                </a:cubicBezTo>
                <a:cubicBezTo>
                  <a:pt x="41594" y="73668"/>
                  <a:pt x="50739" y="71714"/>
                  <a:pt x="59086" y="69083"/>
                </a:cubicBezTo>
                <a:cubicBezTo>
                  <a:pt x="67431" y="66452"/>
                  <a:pt x="73497" y="64297"/>
                  <a:pt x="77283" y="62619"/>
                </a:cubicBezTo>
                <a:cubicBezTo>
                  <a:pt x="81069" y="60941"/>
                  <a:pt x="84848" y="58633"/>
                  <a:pt x="88619" y="55693"/>
                </a:cubicBezTo>
                <a:cubicBezTo>
                  <a:pt x="90505" y="54223"/>
                  <a:pt x="92677" y="53428"/>
                  <a:pt x="95137" y="53308"/>
                </a:cubicBezTo>
                <a:close/>
                <a:moveTo>
                  <a:pt x="1554158" y="51850"/>
                </a:moveTo>
                <a:lnTo>
                  <a:pt x="1510443" y="56467"/>
                </a:lnTo>
                <a:cubicBezTo>
                  <a:pt x="1510443" y="89141"/>
                  <a:pt x="1509880" y="122819"/>
                  <a:pt x="1508754" y="157501"/>
                </a:cubicBezTo>
                <a:lnTo>
                  <a:pt x="1506788" y="199049"/>
                </a:lnTo>
                <a:lnTo>
                  <a:pt x="1510884" y="195553"/>
                </a:lnTo>
                <a:cubicBezTo>
                  <a:pt x="1522091" y="187236"/>
                  <a:pt x="1533653" y="177563"/>
                  <a:pt x="1545569" y="166536"/>
                </a:cubicBezTo>
                <a:cubicBezTo>
                  <a:pt x="1557486" y="155508"/>
                  <a:pt x="1567768" y="145348"/>
                  <a:pt x="1576415" y="136055"/>
                </a:cubicBezTo>
                <a:cubicBezTo>
                  <a:pt x="1564929" y="127738"/>
                  <a:pt x="1557049" y="122031"/>
                  <a:pt x="1552775" y="118933"/>
                </a:cubicBezTo>
                <a:cubicBezTo>
                  <a:pt x="1543196" y="128355"/>
                  <a:pt x="1533943" y="134761"/>
                  <a:pt x="1525016" y="138153"/>
                </a:cubicBezTo>
                <a:cubicBezTo>
                  <a:pt x="1516089" y="141544"/>
                  <a:pt x="1515727" y="138321"/>
                  <a:pt x="1523930" y="128484"/>
                </a:cubicBezTo>
                <a:cubicBezTo>
                  <a:pt x="1532132" y="118646"/>
                  <a:pt x="1539557" y="106461"/>
                  <a:pt x="1546204" y="91927"/>
                </a:cubicBezTo>
                <a:cubicBezTo>
                  <a:pt x="1552851" y="77393"/>
                  <a:pt x="1555500" y="65412"/>
                  <a:pt x="1554152" y="55983"/>
                </a:cubicBezTo>
                <a:close/>
                <a:moveTo>
                  <a:pt x="2382989" y="48097"/>
                </a:moveTo>
                <a:cubicBezTo>
                  <a:pt x="2387230" y="49074"/>
                  <a:pt x="2391824" y="51240"/>
                  <a:pt x="2396771" y="54596"/>
                </a:cubicBezTo>
                <a:cubicBezTo>
                  <a:pt x="2406666" y="61307"/>
                  <a:pt x="2414901" y="69112"/>
                  <a:pt x="2421476" y="78010"/>
                </a:cubicBezTo>
                <a:cubicBezTo>
                  <a:pt x="2428051" y="86908"/>
                  <a:pt x="2425021" y="91891"/>
                  <a:pt x="2412388" y="92959"/>
                </a:cubicBezTo>
                <a:cubicBezTo>
                  <a:pt x="2399754" y="94028"/>
                  <a:pt x="2386901" y="98398"/>
                  <a:pt x="2373830" y="106070"/>
                </a:cubicBezTo>
                <a:cubicBezTo>
                  <a:pt x="2360759" y="113742"/>
                  <a:pt x="2355873" y="113523"/>
                  <a:pt x="2359171" y="105414"/>
                </a:cubicBezTo>
                <a:cubicBezTo>
                  <a:pt x="2362469" y="97305"/>
                  <a:pt x="2365847" y="89762"/>
                  <a:pt x="2369303" y="82785"/>
                </a:cubicBezTo>
                <a:cubicBezTo>
                  <a:pt x="2372759" y="75809"/>
                  <a:pt x="2372013" y="71991"/>
                  <a:pt x="2367065" y="71331"/>
                </a:cubicBezTo>
                <a:cubicBezTo>
                  <a:pt x="2362118" y="70671"/>
                  <a:pt x="2340242" y="73941"/>
                  <a:pt x="2301438" y="81140"/>
                </a:cubicBezTo>
                <a:cubicBezTo>
                  <a:pt x="2262633" y="88338"/>
                  <a:pt x="2235164" y="93135"/>
                  <a:pt x="2219031" y="95530"/>
                </a:cubicBezTo>
                <a:cubicBezTo>
                  <a:pt x="2217354" y="112193"/>
                  <a:pt x="2211506" y="125885"/>
                  <a:pt x="2201490" y="136604"/>
                </a:cubicBezTo>
                <a:cubicBezTo>
                  <a:pt x="2191473" y="147323"/>
                  <a:pt x="2184730" y="147234"/>
                  <a:pt x="2181259" y="136335"/>
                </a:cubicBezTo>
                <a:cubicBezTo>
                  <a:pt x="2177789" y="125436"/>
                  <a:pt x="2179460" y="115158"/>
                  <a:pt x="2186271" y="105500"/>
                </a:cubicBezTo>
                <a:cubicBezTo>
                  <a:pt x="2193083" y="95842"/>
                  <a:pt x="2198317" y="85291"/>
                  <a:pt x="2201974" y="73848"/>
                </a:cubicBezTo>
                <a:cubicBezTo>
                  <a:pt x="2205631" y="62404"/>
                  <a:pt x="2209216" y="59342"/>
                  <a:pt x="2212729" y="64663"/>
                </a:cubicBezTo>
                <a:cubicBezTo>
                  <a:pt x="2216242" y="69983"/>
                  <a:pt x="2218329" y="74522"/>
                  <a:pt x="2218988" y="78279"/>
                </a:cubicBezTo>
                <a:cubicBezTo>
                  <a:pt x="2231221" y="78350"/>
                  <a:pt x="2256689" y="74342"/>
                  <a:pt x="2295393" y="66254"/>
                </a:cubicBezTo>
                <a:cubicBezTo>
                  <a:pt x="2338944" y="57378"/>
                  <a:pt x="2364255" y="51538"/>
                  <a:pt x="2371324" y="48734"/>
                </a:cubicBezTo>
                <a:cubicBezTo>
                  <a:pt x="2374859" y="47333"/>
                  <a:pt x="2378747" y="47120"/>
                  <a:pt x="2382989" y="48097"/>
                </a:cubicBezTo>
                <a:close/>
                <a:moveTo>
                  <a:pt x="1641796" y="42679"/>
                </a:moveTo>
                <a:cubicBezTo>
                  <a:pt x="1635009" y="43353"/>
                  <a:pt x="1620670" y="44839"/>
                  <a:pt x="1598778" y="47137"/>
                </a:cubicBezTo>
                <a:lnTo>
                  <a:pt x="1571421" y="50027"/>
                </a:lnTo>
                <a:lnTo>
                  <a:pt x="1586751" y="59468"/>
                </a:lnTo>
                <a:cubicBezTo>
                  <a:pt x="1590773" y="64408"/>
                  <a:pt x="1591035" y="68803"/>
                  <a:pt x="1587536" y="72654"/>
                </a:cubicBezTo>
                <a:cubicBezTo>
                  <a:pt x="1584037" y="76504"/>
                  <a:pt x="1579935" y="80458"/>
                  <a:pt x="1575232" y="84517"/>
                </a:cubicBezTo>
                <a:cubicBezTo>
                  <a:pt x="1579419" y="83957"/>
                  <a:pt x="1584549" y="83086"/>
                  <a:pt x="1590623" y="81903"/>
                </a:cubicBezTo>
                <a:cubicBezTo>
                  <a:pt x="1596696" y="80720"/>
                  <a:pt x="1601553" y="78695"/>
                  <a:pt x="1605196" y="75826"/>
                </a:cubicBezTo>
                <a:cubicBezTo>
                  <a:pt x="1608838" y="72958"/>
                  <a:pt x="1613911" y="72743"/>
                  <a:pt x="1620414" y="75181"/>
                </a:cubicBezTo>
                <a:cubicBezTo>
                  <a:pt x="1626918" y="77619"/>
                  <a:pt x="1632711" y="81154"/>
                  <a:pt x="1637795" y="85786"/>
                </a:cubicBezTo>
                <a:cubicBezTo>
                  <a:pt x="1642878" y="90418"/>
                  <a:pt x="1642757" y="94662"/>
                  <a:pt x="1637429" y="98520"/>
                </a:cubicBezTo>
                <a:cubicBezTo>
                  <a:pt x="1632101" y="102377"/>
                  <a:pt x="1627280" y="107755"/>
                  <a:pt x="1622963" y="114653"/>
                </a:cubicBezTo>
                <a:cubicBezTo>
                  <a:pt x="1618647" y="121550"/>
                  <a:pt x="1613083" y="128792"/>
                  <a:pt x="1606271" y="136378"/>
                </a:cubicBezTo>
                <a:cubicBezTo>
                  <a:pt x="1620497" y="146689"/>
                  <a:pt x="1632503" y="154063"/>
                  <a:pt x="1642290" y="158501"/>
                </a:cubicBezTo>
                <a:cubicBezTo>
                  <a:pt x="1652078" y="162940"/>
                  <a:pt x="1662919" y="167572"/>
                  <a:pt x="1674814" y="172397"/>
                </a:cubicBezTo>
                <a:cubicBezTo>
                  <a:pt x="1686709" y="177223"/>
                  <a:pt x="1686680" y="181213"/>
                  <a:pt x="1674728" y="184368"/>
                </a:cubicBezTo>
                <a:cubicBezTo>
                  <a:pt x="1662775" y="187522"/>
                  <a:pt x="1651396" y="189329"/>
                  <a:pt x="1640591" y="189788"/>
                </a:cubicBezTo>
                <a:cubicBezTo>
                  <a:pt x="1629786" y="190247"/>
                  <a:pt x="1621737" y="186891"/>
                  <a:pt x="1616446" y="179721"/>
                </a:cubicBezTo>
                <a:cubicBezTo>
                  <a:pt x="1611154" y="172551"/>
                  <a:pt x="1602894" y="163538"/>
                  <a:pt x="1591666" y="152683"/>
                </a:cubicBezTo>
                <a:cubicBezTo>
                  <a:pt x="1584252" y="161961"/>
                  <a:pt x="1573440" y="171644"/>
                  <a:pt x="1559228" y="181733"/>
                </a:cubicBezTo>
                <a:cubicBezTo>
                  <a:pt x="1545017" y="191821"/>
                  <a:pt x="1530605" y="198726"/>
                  <a:pt x="1515992" y="202447"/>
                </a:cubicBezTo>
                <a:cubicBezTo>
                  <a:pt x="1512339" y="203377"/>
                  <a:pt x="1509493" y="203931"/>
                  <a:pt x="1507454" y="204109"/>
                </a:cubicBezTo>
                <a:lnTo>
                  <a:pt x="1506556" y="203965"/>
                </a:lnTo>
                <a:lnTo>
                  <a:pt x="1503689" y="264558"/>
                </a:lnTo>
                <a:cubicBezTo>
                  <a:pt x="1556432" y="261905"/>
                  <a:pt x="1591537" y="259682"/>
                  <a:pt x="1609003" y="257890"/>
                </a:cubicBezTo>
                <a:cubicBezTo>
                  <a:pt x="1626470" y="256097"/>
                  <a:pt x="1639856" y="254735"/>
                  <a:pt x="1649163" y="253803"/>
                </a:cubicBezTo>
                <a:cubicBezTo>
                  <a:pt x="1658470" y="252871"/>
                  <a:pt x="1665353" y="254653"/>
                  <a:pt x="1669813" y="259148"/>
                </a:cubicBezTo>
                <a:cubicBezTo>
                  <a:pt x="1674272" y="263644"/>
                  <a:pt x="1677370" y="262278"/>
                  <a:pt x="1679105" y="255050"/>
                </a:cubicBezTo>
                <a:cubicBezTo>
                  <a:pt x="1680840" y="247823"/>
                  <a:pt x="1681482" y="229188"/>
                  <a:pt x="1681030" y="199145"/>
                </a:cubicBezTo>
                <a:cubicBezTo>
                  <a:pt x="1680579" y="169102"/>
                  <a:pt x="1679908" y="138995"/>
                  <a:pt x="1679019" y="108823"/>
                </a:cubicBezTo>
                <a:cubicBezTo>
                  <a:pt x="1678130" y="78652"/>
                  <a:pt x="1675097" y="59748"/>
                  <a:pt x="1669920" y="52111"/>
                </a:cubicBezTo>
                <a:cubicBezTo>
                  <a:pt x="1664744" y="44475"/>
                  <a:pt x="1655369" y="41331"/>
                  <a:pt x="1641796" y="42679"/>
                </a:cubicBezTo>
                <a:close/>
                <a:moveTo>
                  <a:pt x="1327105" y="33158"/>
                </a:moveTo>
                <a:cubicBezTo>
                  <a:pt x="1330934" y="33866"/>
                  <a:pt x="1334718" y="35731"/>
                  <a:pt x="1338457" y="38753"/>
                </a:cubicBezTo>
                <a:cubicBezTo>
                  <a:pt x="1345936" y="44798"/>
                  <a:pt x="1344322" y="49548"/>
                  <a:pt x="1333617" y="53004"/>
                </a:cubicBezTo>
                <a:cubicBezTo>
                  <a:pt x="1322912" y="56460"/>
                  <a:pt x="1313423" y="58776"/>
                  <a:pt x="1305148" y="59952"/>
                </a:cubicBezTo>
                <a:cubicBezTo>
                  <a:pt x="1318642" y="65946"/>
                  <a:pt x="1322686" y="71478"/>
                  <a:pt x="1317280" y="76547"/>
                </a:cubicBezTo>
                <a:cubicBezTo>
                  <a:pt x="1311874" y="81616"/>
                  <a:pt x="1301979" y="90296"/>
                  <a:pt x="1287596" y="102585"/>
                </a:cubicBezTo>
                <a:cubicBezTo>
                  <a:pt x="1315215" y="95387"/>
                  <a:pt x="1333449" y="90661"/>
                  <a:pt x="1342297" y="88410"/>
                </a:cubicBezTo>
                <a:cubicBezTo>
                  <a:pt x="1351145" y="86159"/>
                  <a:pt x="1359763" y="87413"/>
                  <a:pt x="1368152" y="92174"/>
                </a:cubicBezTo>
                <a:cubicBezTo>
                  <a:pt x="1376541" y="96935"/>
                  <a:pt x="1379528" y="101445"/>
                  <a:pt x="1377111" y="105704"/>
                </a:cubicBezTo>
                <a:cubicBezTo>
                  <a:pt x="1374695" y="109963"/>
                  <a:pt x="1368066" y="112330"/>
                  <a:pt x="1357225" y="112803"/>
                </a:cubicBezTo>
                <a:cubicBezTo>
                  <a:pt x="1346384" y="113276"/>
                  <a:pt x="1330140" y="115316"/>
                  <a:pt x="1308493" y="118922"/>
                </a:cubicBezTo>
                <a:cubicBezTo>
                  <a:pt x="1286847" y="122529"/>
                  <a:pt x="1268527" y="125870"/>
                  <a:pt x="1253534" y="128946"/>
                </a:cubicBezTo>
                <a:cubicBezTo>
                  <a:pt x="1238542" y="132022"/>
                  <a:pt x="1227715" y="134274"/>
                  <a:pt x="1221054" y="135700"/>
                </a:cubicBezTo>
                <a:cubicBezTo>
                  <a:pt x="1214393" y="137127"/>
                  <a:pt x="1206918" y="134313"/>
                  <a:pt x="1198629" y="127258"/>
                </a:cubicBezTo>
                <a:cubicBezTo>
                  <a:pt x="1190341" y="120202"/>
                  <a:pt x="1191011" y="116370"/>
                  <a:pt x="1200640" y="115760"/>
                </a:cubicBezTo>
                <a:cubicBezTo>
                  <a:pt x="1210270" y="115151"/>
                  <a:pt x="1221369" y="113946"/>
                  <a:pt x="1233938" y="112147"/>
                </a:cubicBezTo>
                <a:lnTo>
                  <a:pt x="1253136" y="108472"/>
                </a:lnTo>
                <a:lnTo>
                  <a:pt x="1248791" y="105360"/>
                </a:lnTo>
                <a:cubicBezTo>
                  <a:pt x="1241822" y="99007"/>
                  <a:pt x="1236430" y="92497"/>
                  <a:pt x="1232616" y="85829"/>
                </a:cubicBezTo>
                <a:cubicBezTo>
                  <a:pt x="1228672" y="75403"/>
                  <a:pt x="1231669" y="71410"/>
                  <a:pt x="1241607" y="73848"/>
                </a:cubicBezTo>
                <a:cubicBezTo>
                  <a:pt x="1251545" y="76285"/>
                  <a:pt x="1258543" y="80100"/>
                  <a:pt x="1262601" y="85291"/>
                </a:cubicBezTo>
                <a:cubicBezTo>
                  <a:pt x="1266659" y="90482"/>
                  <a:pt x="1267115" y="96713"/>
                  <a:pt x="1263967" y="103984"/>
                </a:cubicBezTo>
                <a:lnTo>
                  <a:pt x="1262170" y="106743"/>
                </a:lnTo>
                <a:lnTo>
                  <a:pt x="1273550" y="104564"/>
                </a:lnTo>
                <a:cubicBezTo>
                  <a:pt x="1282799" y="88618"/>
                  <a:pt x="1287080" y="75411"/>
                  <a:pt x="1286391" y="64942"/>
                </a:cubicBezTo>
                <a:cubicBezTo>
                  <a:pt x="1269900" y="68441"/>
                  <a:pt x="1258690" y="71116"/>
                  <a:pt x="1252760" y="72966"/>
                </a:cubicBezTo>
                <a:cubicBezTo>
                  <a:pt x="1246830" y="74816"/>
                  <a:pt x="1239205" y="72546"/>
                  <a:pt x="1229884" y="66158"/>
                </a:cubicBezTo>
                <a:cubicBezTo>
                  <a:pt x="1220563" y="59769"/>
                  <a:pt x="1220674" y="55944"/>
                  <a:pt x="1230217" y="54682"/>
                </a:cubicBezTo>
                <a:cubicBezTo>
                  <a:pt x="1239761" y="53420"/>
                  <a:pt x="1254398" y="50545"/>
                  <a:pt x="1274130" y="46056"/>
                </a:cubicBezTo>
                <a:cubicBezTo>
                  <a:pt x="1293863" y="41568"/>
                  <a:pt x="1307647" y="37717"/>
                  <a:pt x="1315484" y="34505"/>
                </a:cubicBezTo>
                <a:cubicBezTo>
                  <a:pt x="1319403" y="32899"/>
                  <a:pt x="1323276" y="32450"/>
                  <a:pt x="1327105" y="33158"/>
                </a:cubicBezTo>
                <a:close/>
                <a:moveTo>
                  <a:pt x="3119944" y="32963"/>
                </a:moveTo>
                <a:cubicBezTo>
                  <a:pt x="3136864" y="32046"/>
                  <a:pt x="3149042" y="34844"/>
                  <a:pt x="3156479" y="41356"/>
                </a:cubicBezTo>
                <a:cubicBezTo>
                  <a:pt x="3166396" y="50039"/>
                  <a:pt x="3169586" y="56367"/>
                  <a:pt x="3166052" y="60339"/>
                </a:cubicBezTo>
                <a:cubicBezTo>
                  <a:pt x="3162516" y="64311"/>
                  <a:pt x="3152618" y="65846"/>
                  <a:pt x="3136356" y="64942"/>
                </a:cubicBezTo>
                <a:cubicBezTo>
                  <a:pt x="3120094" y="64039"/>
                  <a:pt x="3104804" y="64039"/>
                  <a:pt x="3090486" y="64942"/>
                </a:cubicBezTo>
                <a:cubicBezTo>
                  <a:pt x="3076167" y="65846"/>
                  <a:pt x="3054983" y="67445"/>
                  <a:pt x="3026933" y="69739"/>
                </a:cubicBezTo>
                <a:cubicBezTo>
                  <a:pt x="3035021" y="78458"/>
                  <a:pt x="3037943" y="84549"/>
                  <a:pt x="3035699" y="88012"/>
                </a:cubicBezTo>
                <a:cubicBezTo>
                  <a:pt x="3033454" y="91475"/>
                  <a:pt x="3032332" y="105790"/>
                  <a:pt x="3032332" y="130957"/>
                </a:cubicBezTo>
                <a:cubicBezTo>
                  <a:pt x="3052523" y="130957"/>
                  <a:pt x="3070123" y="133377"/>
                  <a:pt x="3085130" y="138217"/>
                </a:cubicBezTo>
                <a:cubicBezTo>
                  <a:pt x="3100136" y="143057"/>
                  <a:pt x="3108809" y="152751"/>
                  <a:pt x="3111146" y="167299"/>
                </a:cubicBezTo>
                <a:cubicBezTo>
                  <a:pt x="3113484" y="181847"/>
                  <a:pt x="3103137" y="183461"/>
                  <a:pt x="3080107" y="172139"/>
                </a:cubicBezTo>
                <a:cubicBezTo>
                  <a:pt x="3057077" y="160817"/>
                  <a:pt x="3041152" y="151629"/>
                  <a:pt x="3032332" y="144573"/>
                </a:cubicBezTo>
                <a:cubicBezTo>
                  <a:pt x="3033179" y="212360"/>
                  <a:pt x="3032178" y="257879"/>
                  <a:pt x="3029332" y="281132"/>
                </a:cubicBezTo>
                <a:cubicBezTo>
                  <a:pt x="3026485" y="304384"/>
                  <a:pt x="3022058" y="316011"/>
                  <a:pt x="3016049" y="316011"/>
                </a:cubicBezTo>
                <a:cubicBezTo>
                  <a:pt x="3011589" y="316011"/>
                  <a:pt x="3006861" y="310683"/>
                  <a:pt x="3001863" y="300029"/>
                </a:cubicBezTo>
                <a:cubicBezTo>
                  <a:pt x="2996865" y="289374"/>
                  <a:pt x="2995292" y="280203"/>
                  <a:pt x="2997142" y="272517"/>
                </a:cubicBezTo>
                <a:cubicBezTo>
                  <a:pt x="2998991" y="264830"/>
                  <a:pt x="3000791" y="256621"/>
                  <a:pt x="3002541" y="247888"/>
                </a:cubicBezTo>
                <a:cubicBezTo>
                  <a:pt x="3004290" y="239154"/>
                  <a:pt x="3005617" y="209463"/>
                  <a:pt x="3006520" y="158813"/>
                </a:cubicBezTo>
                <a:cubicBezTo>
                  <a:pt x="3007423" y="108164"/>
                  <a:pt x="3004706" y="79576"/>
                  <a:pt x="2998368" y="73052"/>
                </a:cubicBezTo>
                <a:cubicBezTo>
                  <a:pt x="2953741" y="80250"/>
                  <a:pt x="2925767" y="84972"/>
                  <a:pt x="2914445" y="87216"/>
                </a:cubicBezTo>
                <a:cubicBezTo>
                  <a:pt x="2903123" y="89460"/>
                  <a:pt x="2892469" y="85384"/>
                  <a:pt x="2882481" y="74988"/>
                </a:cubicBezTo>
                <a:cubicBezTo>
                  <a:pt x="2872493" y="64591"/>
                  <a:pt x="2872858" y="59848"/>
                  <a:pt x="2883578" y="60759"/>
                </a:cubicBezTo>
                <a:cubicBezTo>
                  <a:pt x="2894297" y="61669"/>
                  <a:pt x="2912796" y="60791"/>
                  <a:pt x="2939075" y="58124"/>
                </a:cubicBezTo>
                <a:cubicBezTo>
                  <a:pt x="2965353" y="55456"/>
                  <a:pt x="2992291" y="52086"/>
                  <a:pt x="3019889" y="48014"/>
                </a:cubicBezTo>
                <a:cubicBezTo>
                  <a:pt x="3047487" y="43941"/>
                  <a:pt x="3074672" y="39643"/>
                  <a:pt x="3101445" y="35118"/>
                </a:cubicBezTo>
                <a:cubicBezTo>
                  <a:pt x="3108138" y="33987"/>
                  <a:pt x="3114305" y="33269"/>
                  <a:pt x="3119944" y="32963"/>
                </a:cubicBezTo>
                <a:close/>
                <a:moveTo>
                  <a:pt x="1127960" y="31287"/>
                </a:moveTo>
                <a:cubicBezTo>
                  <a:pt x="1131421" y="30349"/>
                  <a:pt x="1137518" y="31293"/>
                  <a:pt x="1146252" y="34118"/>
                </a:cubicBezTo>
                <a:cubicBezTo>
                  <a:pt x="1161295" y="40399"/>
                  <a:pt x="1167464" y="46583"/>
                  <a:pt x="1164761" y="52671"/>
                </a:cubicBezTo>
                <a:cubicBezTo>
                  <a:pt x="1162058" y="58758"/>
                  <a:pt x="1160707" y="78092"/>
                  <a:pt x="1160707" y="110673"/>
                </a:cubicBezTo>
                <a:cubicBezTo>
                  <a:pt x="1161510" y="109913"/>
                  <a:pt x="1165421" y="108149"/>
                  <a:pt x="1172440" y="105382"/>
                </a:cubicBezTo>
                <a:cubicBezTo>
                  <a:pt x="1179460" y="102614"/>
                  <a:pt x="1185784" y="103675"/>
                  <a:pt x="1191413" y="108565"/>
                </a:cubicBezTo>
                <a:cubicBezTo>
                  <a:pt x="1197041" y="113455"/>
                  <a:pt x="1196299" y="117926"/>
                  <a:pt x="1189186" y="121977"/>
                </a:cubicBezTo>
                <a:cubicBezTo>
                  <a:pt x="1182074" y="126028"/>
                  <a:pt x="1172537" y="130047"/>
                  <a:pt x="1160578" y="134033"/>
                </a:cubicBezTo>
                <a:lnTo>
                  <a:pt x="1159373" y="186260"/>
                </a:lnTo>
                <a:cubicBezTo>
                  <a:pt x="1170415" y="177599"/>
                  <a:pt x="1181048" y="171608"/>
                  <a:pt x="1191273" y="168289"/>
                </a:cubicBezTo>
                <a:cubicBezTo>
                  <a:pt x="1201497" y="164969"/>
                  <a:pt x="1204842" y="166059"/>
                  <a:pt x="1201307" y="171558"/>
                </a:cubicBezTo>
                <a:cubicBezTo>
                  <a:pt x="1197772" y="177058"/>
                  <a:pt x="1191821" y="183292"/>
                  <a:pt x="1183454" y="190261"/>
                </a:cubicBezTo>
                <a:cubicBezTo>
                  <a:pt x="1175086" y="197231"/>
                  <a:pt x="1162696" y="206925"/>
                  <a:pt x="1146284" y="219343"/>
                </a:cubicBezTo>
                <a:cubicBezTo>
                  <a:pt x="1129872" y="231762"/>
                  <a:pt x="1119504" y="240628"/>
                  <a:pt x="1115180" y="245941"/>
                </a:cubicBezTo>
                <a:cubicBezTo>
                  <a:pt x="1110856" y="251254"/>
                  <a:pt x="1102715" y="248630"/>
                  <a:pt x="1090755" y="238068"/>
                </a:cubicBezTo>
                <a:cubicBezTo>
                  <a:pt x="1078795" y="227506"/>
                  <a:pt x="1077920" y="221663"/>
                  <a:pt x="1088131" y="220537"/>
                </a:cubicBezTo>
                <a:cubicBezTo>
                  <a:pt x="1098341" y="219411"/>
                  <a:pt x="1114380" y="211700"/>
                  <a:pt x="1136249" y="197403"/>
                </a:cubicBezTo>
                <a:lnTo>
                  <a:pt x="1136249" y="140530"/>
                </a:lnTo>
                <a:cubicBezTo>
                  <a:pt x="1130485" y="143226"/>
                  <a:pt x="1124218" y="144573"/>
                  <a:pt x="1117449" y="144573"/>
                </a:cubicBezTo>
                <a:cubicBezTo>
                  <a:pt x="1110839" y="144573"/>
                  <a:pt x="1105120" y="141609"/>
                  <a:pt x="1100295" y="135679"/>
                </a:cubicBezTo>
                <a:cubicBezTo>
                  <a:pt x="1095469" y="129749"/>
                  <a:pt x="1097427" y="125913"/>
                  <a:pt x="1106167" y="124171"/>
                </a:cubicBezTo>
                <a:cubicBezTo>
                  <a:pt x="1114907" y="122429"/>
                  <a:pt x="1124935" y="120052"/>
                  <a:pt x="1136249" y="117040"/>
                </a:cubicBezTo>
                <a:cubicBezTo>
                  <a:pt x="1136249" y="102442"/>
                  <a:pt x="1135360" y="88259"/>
                  <a:pt x="1133582" y="74493"/>
                </a:cubicBezTo>
                <a:cubicBezTo>
                  <a:pt x="1131804" y="60726"/>
                  <a:pt x="1129104" y="49143"/>
                  <a:pt x="1125483" y="39743"/>
                </a:cubicBezTo>
                <a:cubicBezTo>
                  <a:pt x="1123673" y="35043"/>
                  <a:pt x="1124498" y="32224"/>
                  <a:pt x="1127960" y="31287"/>
                </a:cubicBezTo>
                <a:close/>
                <a:moveTo>
                  <a:pt x="3442809" y="30440"/>
                </a:moveTo>
                <a:cubicBezTo>
                  <a:pt x="3449965" y="29034"/>
                  <a:pt x="3457386" y="31820"/>
                  <a:pt x="3465073" y="38796"/>
                </a:cubicBezTo>
                <a:cubicBezTo>
                  <a:pt x="3472759" y="45773"/>
                  <a:pt x="3471558" y="50968"/>
                  <a:pt x="3461469" y="54381"/>
                </a:cubicBezTo>
                <a:cubicBezTo>
                  <a:pt x="3451381" y="57794"/>
                  <a:pt x="3425386" y="62318"/>
                  <a:pt x="3383484" y="67954"/>
                </a:cubicBezTo>
                <a:cubicBezTo>
                  <a:pt x="3392475" y="75654"/>
                  <a:pt x="3393139" y="82090"/>
                  <a:pt x="3385473" y="87259"/>
                </a:cubicBezTo>
                <a:cubicBezTo>
                  <a:pt x="3377809" y="92429"/>
                  <a:pt x="3364548" y="105633"/>
                  <a:pt x="3345690" y="126870"/>
                </a:cubicBezTo>
                <a:cubicBezTo>
                  <a:pt x="3373998" y="123314"/>
                  <a:pt x="3398624" y="119976"/>
                  <a:pt x="3419567" y="116857"/>
                </a:cubicBezTo>
                <a:cubicBezTo>
                  <a:pt x="3440511" y="113738"/>
                  <a:pt x="3454575" y="110802"/>
                  <a:pt x="3461760" y="108049"/>
                </a:cubicBezTo>
                <a:cubicBezTo>
                  <a:pt x="3468944" y="105296"/>
                  <a:pt x="3475892" y="105389"/>
                  <a:pt x="3482603" y="108329"/>
                </a:cubicBezTo>
                <a:cubicBezTo>
                  <a:pt x="3489315" y="111268"/>
                  <a:pt x="3497417" y="116969"/>
                  <a:pt x="3506910" y="125429"/>
                </a:cubicBezTo>
                <a:cubicBezTo>
                  <a:pt x="3516403" y="133890"/>
                  <a:pt x="3518609" y="140892"/>
                  <a:pt x="3513525" y="146434"/>
                </a:cubicBezTo>
                <a:cubicBezTo>
                  <a:pt x="3508441" y="151977"/>
                  <a:pt x="3504601" y="161022"/>
                  <a:pt x="3502005" y="173569"/>
                </a:cubicBezTo>
                <a:cubicBezTo>
                  <a:pt x="3499411" y="186117"/>
                  <a:pt x="3497202" y="201931"/>
                  <a:pt x="3495381" y="221010"/>
                </a:cubicBezTo>
                <a:cubicBezTo>
                  <a:pt x="3493560" y="240090"/>
                  <a:pt x="3489827" y="255746"/>
                  <a:pt x="3484184" y="267978"/>
                </a:cubicBezTo>
                <a:cubicBezTo>
                  <a:pt x="3478542" y="280210"/>
                  <a:pt x="3471558" y="288797"/>
                  <a:pt x="3463233" y="293737"/>
                </a:cubicBezTo>
                <a:cubicBezTo>
                  <a:pt x="3454909" y="298677"/>
                  <a:pt x="3449427" y="294798"/>
                  <a:pt x="3446789" y="282100"/>
                </a:cubicBezTo>
                <a:cubicBezTo>
                  <a:pt x="3444151" y="269401"/>
                  <a:pt x="3441834" y="260392"/>
                  <a:pt x="3439841" y="255072"/>
                </a:cubicBezTo>
                <a:cubicBezTo>
                  <a:pt x="3429229" y="254298"/>
                  <a:pt x="3408217" y="255262"/>
                  <a:pt x="3376805" y="257965"/>
                </a:cubicBezTo>
                <a:cubicBezTo>
                  <a:pt x="3345393" y="260668"/>
                  <a:pt x="3318939" y="262844"/>
                  <a:pt x="3297443" y="264493"/>
                </a:cubicBezTo>
                <a:cubicBezTo>
                  <a:pt x="3290258" y="282634"/>
                  <a:pt x="3284106" y="286441"/>
                  <a:pt x="3278987" y="275915"/>
                </a:cubicBezTo>
                <a:cubicBezTo>
                  <a:pt x="3273867" y="265390"/>
                  <a:pt x="3270853" y="250609"/>
                  <a:pt x="3269941" y="231572"/>
                </a:cubicBezTo>
                <a:cubicBezTo>
                  <a:pt x="3269031" y="212535"/>
                  <a:pt x="3267263" y="195994"/>
                  <a:pt x="3264639" y="181948"/>
                </a:cubicBezTo>
                <a:cubicBezTo>
                  <a:pt x="3262015" y="167901"/>
                  <a:pt x="3258194" y="154984"/>
                  <a:pt x="3253174" y="143197"/>
                </a:cubicBezTo>
                <a:cubicBezTo>
                  <a:pt x="3248156" y="131409"/>
                  <a:pt x="3249919" y="126218"/>
                  <a:pt x="3258466" y="127623"/>
                </a:cubicBezTo>
                <a:cubicBezTo>
                  <a:pt x="3267013" y="129029"/>
                  <a:pt x="3273656" y="130380"/>
                  <a:pt x="3278395" y="131678"/>
                </a:cubicBezTo>
                <a:cubicBezTo>
                  <a:pt x="3283135" y="132976"/>
                  <a:pt x="3299185" y="132391"/>
                  <a:pt x="3326546" y="129925"/>
                </a:cubicBezTo>
                <a:cubicBezTo>
                  <a:pt x="3339251" y="110451"/>
                  <a:pt x="3346716" y="96928"/>
                  <a:pt x="3348938" y="89356"/>
                </a:cubicBezTo>
                <a:cubicBezTo>
                  <a:pt x="3351161" y="81785"/>
                  <a:pt x="3352272" y="75898"/>
                  <a:pt x="3352272" y="71697"/>
                </a:cubicBezTo>
                <a:cubicBezTo>
                  <a:pt x="3347655" y="72543"/>
                  <a:pt x="3342259" y="73428"/>
                  <a:pt x="3336086" y="74353"/>
                </a:cubicBezTo>
                <a:cubicBezTo>
                  <a:pt x="3329912" y="75278"/>
                  <a:pt x="3324524" y="75497"/>
                  <a:pt x="3319921" y="75009"/>
                </a:cubicBezTo>
                <a:cubicBezTo>
                  <a:pt x="3315317" y="74522"/>
                  <a:pt x="3309209" y="70675"/>
                  <a:pt x="3301594" y="63469"/>
                </a:cubicBezTo>
                <a:cubicBezTo>
                  <a:pt x="3293979" y="56263"/>
                  <a:pt x="3298748" y="52660"/>
                  <a:pt x="3315899" y="52660"/>
                </a:cubicBezTo>
                <a:cubicBezTo>
                  <a:pt x="3329995" y="52660"/>
                  <a:pt x="3348576" y="50663"/>
                  <a:pt x="3371642" y="46669"/>
                </a:cubicBezTo>
                <a:cubicBezTo>
                  <a:pt x="3394709" y="42676"/>
                  <a:pt x="3410547" y="39323"/>
                  <a:pt x="3419159" y="36613"/>
                </a:cubicBezTo>
                <a:cubicBezTo>
                  <a:pt x="3427770" y="33903"/>
                  <a:pt x="3435654" y="31845"/>
                  <a:pt x="3442809" y="30440"/>
                </a:cubicBezTo>
                <a:close/>
                <a:moveTo>
                  <a:pt x="228985" y="28267"/>
                </a:moveTo>
                <a:cubicBezTo>
                  <a:pt x="231907" y="28393"/>
                  <a:pt x="234889" y="29393"/>
                  <a:pt x="237933" y="31268"/>
                </a:cubicBezTo>
                <a:cubicBezTo>
                  <a:pt x="244020" y="35018"/>
                  <a:pt x="250323" y="39022"/>
                  <a:pt x="256841" y="43281"/>
                </a:cubicBezTo>
                <a:cubicBezTo>
                  <a:pt x="263358" y="47540"/>
                  <a:pt x="265420" y="51627"/>
                  <a:pt x="263025" y="55542"/>
                </a:cubicBezTo>
                <a:cubicBezTo>
                  <a:pt x="260630" y="59457"/>
                  <a:pt x="258604" y="64315"/>
                  <a:pt x="256948" y="70116"/>
                </a:cubicBezTo>
                <a:cubicBezTo>
                  <a:pt x="255292" y="75916"/>
                  <a:pt x="254464" y="89012"/>
                  <a:pt x="254464" y="109404"/>
                </a:cubicBezTo>
                <a:lnTo>
                  <a:pt x="254464" y="160706"/>
                </a:lnTo>
                <a:cubicBezTo>
                  <a:pt x="254464" y="174674"/>
                  <a:pt x="252244" y="186275"/>
                  <a:pt x="247806" y="195510"/>
                </a:cubicBezTo>
                <a:cubicBezTo>
                  <a:pt x="243368" y="204745"/>
                  <a:pt x="238166" y="203845"/>
                  <a:pt x="232201" y="192810"/>
                </a:cubicBezTo>
                <a:cubicBezTo>
                  <a:pt x="226235" y="181776"/>
                  <a:pt x="224378" y="169812"/>
                  <a:pt x="226629" y="156920"/>
                </a:cubicBezTo>
                <a:cubicBezTo>
                  <a:pt x="228881" y="144029"/>
                  <a:pt x="230232" y="124784"/>
                  <a:pt x="230684" y="99187"/>
                </a:cubicBezTo>
                <a:cubicBezTo>
                  <a:pt x="231136" y="73589"/>
                  <a:pt x="230157" y="59009"/>
                  <a:pt x="227748" y="55445"/>
                </a:cubicBezTo>
                <a:cubicBezTo>
                  <a:pt x="225339" y="51882"/>
                  <a:pt x="217792" y="51226"/>
                  <a:pt x="205108" y="53477"/>
                </a:cubicBezTo>
                <a:cubicBezTo>
                  <a:pt x="192424" y="55729"/>
                  <a:pt x="178733" y="58410"/>
                  <a:pt x="164034" y="61522"/>
                </a:cubicBezTo>
                <a:cubicBezTo>
                  <a:pt x="164034" y="95580"/>
                  <a:pt x="163794" y="121199"/>
                  <a:pt x="163314" y="138379"/>
                </a:cubicBezTo>
                <a:cubicBezTo>
                  <a:pt x="162833" y="155558"/>
                  <a:pt x="161044" y="169436"/>
                  <a:pt x="157947" y="180012"/>
                </a:cubicBezTo>
                <a:cubicBezTo>
                  <a:pt x="154849" y="190588"/>
                  <a:pt x="149888" y="190803"/>
                  <a:pt x="143062" y="180657"/>
                </a:cubicBezTo>
                <a:cubicBezTo>
                  <a:pt x="136236" y="170511"/>
                  <a:pt x="133723" y="162122"/>
                  <a:pt x="135522" y="155490"/>
                </a:cubicBezTo>
                <a:cubicBezTo>
                  <a:pt x="137322" y="148858"/>
                  <a:pt x="138448" y="140841"/>
                  <a:pt x="138900" y="131441"/>
                </a:cubicBezTo>
                <a:cubicBezTo>
                  <a:pt x="139351" y="122041"/>
                  <a:pt x="139355" y="108121"/>
                  <a:pt x="138910" y="89679"/>
                </a:cubicBezTo>
                <a:cubicBezTo>
                  <a:pt x="138466" y="71238"/>
                  <a:pt x="136666" y="58202"/>
                  <a:pt x="133511" y="50573"/>
                </a:cubicBezTo>
                <a:cubicBezTo>
                  <a:pt x="130356" y="42944"/>
                  <a:pt x="132482" y="40037"/>
                  <a:pt x="139889" y="41851"/>
                </a:cubicBezTo>
                <a:cubicBezTo>
                  <a:pt x="147296" y="43665"/>
                  <a:pt x="152612" y="44572"/>
                  <a:pt x="155839" y="44572"/>
                </a:cubicBezTo>
                <a:cubicBezTo>
                  <a:pt x="159238" y="44572"/>
                  <a:pt x="169448" y="43041"/>
                  <a:pt x="186470" y="39980"/>
                </a:cubicBezTo>
                <a:cubicBezTo>
                  <a:pt x="203491" y="36918"/>
                  <a:pt x="214802" y="33763"/>
                  <a:pt x="220402" y="30515"/>
                </a:cubicBezTo>
                <a:cubicBezTo>
                  <a:pt x="223202" y="28891"/>
                  <a:pt x="226063" y="28142"/>
                  <a:pt x="228985" y="28267"/>
                </a:cubicBezTo>
                <a:close/>
                <a:moveTo>
                  <a:pt x="2714905" y="24309"/>
                </a:moveTo>
                <a:cubicBezTo>
                  <a:pt x="2725717" y="24309"/>
                  <a:pt x="2734960" y="26614"/>
                  <a:pt x="2742631" y="31225"/>
                </a:cubicBezTo>
                <a:cubicBezTo>
                  <a:pt x="2750304" y="35835"/>
                  <a:pt x="2753842" y="42607"/>
                  <a:pt x="2753247" y="51541"/>
                </a:cubicBezTo>
                <a:cubicBezTo>
                  <a:pt x="2752652" y="60475"/>
                  <a:pt x="2742295" y="61171"/>
                  <a:pt x="2722175" y="53628"/>
                </a:cubicBezTo>
                <a:cubicBezTo>
                  <a:pt x="2711664" y="45009"/>
                  <a:pt x="2704888" y="37968"/>
                  <a:pt x="2701848" y="32505"/>
                </a:cubicBezTo>
                <a:cubicBezTo>
                  <a:pt x="2698808" y="27041"/>
                  <a:pt x="2703160" y="24309"/>
                  <a:pt x="2714905" y="24309"/>
                </a:cubicBezTo>
                <a:close/>
                <a:moveTo>
                  <a:pt x="4381355" y="20308"/>
                </a:moveTo>
                <a:cubicBezTo>
                  <a:pt x="4393106" y="21255"/>
                  <a:pt x="4402797" y="23635"/>
                  <a:pt x="4410425" y="27450"/>
                </a:cubicBezTo>
                <a:cubicBezTo>
                  <a:pt x="4419417" y="31451"/>
                  <a:pt x="4425609" y="37029"/>
                  <a:pt x="4428999" y="44185"/>
                </a:cubicBezTo>
                <a:cubicBezTo>
                  <a:pt x="4432391" y="51341"/>
                  <a:pt x="4431703" y="57489"/>
                  <a:pt x="4426935" y="62630"/>
                </a:cubicBezTo>
                <a:cubicBezTo>
                  <a:pt x="4422167" y="67771"/>
                  <a:pt x="4414939" y="67255"/>
                  <a:pt x="4405252" y="61081"/>
                </a:cubicBezTo>
                <a:cubicBezTo>
                  <a:pt x="4395565" y="54908"/>
                  <a:pt x="4386223" y="46332"/>
                  <a:pt x="4377225" y="35355"/>
                </a:cubicBezTo>
                <a:cubicBezTo>
                  <a:pt x="4368225" y="24377"/>
                  <a:pt x="4369603" y="19362"/>
                  <a:pt x="4381355" y="20308"/>
                </a:cubicBezTo>
                <a:close/>
                <a:moveTo>
                  <a:pt x="2280056" y="17630"/>
                </a:moveTo>
                <a:cubicBezTo>
                  <a:pt x="2290897" y="19487"/>
                  <a:pt x="2300824" y="22445"/>
                  <a:pt x="2309837" y="26503"/>
                </a:cubicBezTo>
                <a:cubicBezTo>
                  <a:pt x="2318850" y="30562"/>
                  <a:pt x="2321962" y="38657"/>
                  <a:pt x="2319173" y="50788"/>
                </a:cubicBezTo>
                <a:cubicBezTo>
                  <a:pt x="2316384" y="62920"/>
                  <a:pt x="2306571" y="62884"/>
                  <a:pt x="2289736" y="50681"/>
                </a:cubicBezTo>
                <a:cubicBezTo>
                  <a:pt x="2276500" y="38391"/>
                  <a:pt x="2268867" y="29346"/>
                  <a:pt x="2266838" y="23546"/>
                </a:cubicBezTo>
                <a:cubicBezTo>
                  <a:pt x="2264809" y="17745"/>
                  <a:pt x="2269215" y="15773"/>
                  <a:pt x="2280056" y="17630"/>
                </a:cubicBezTo>
                <a:close/>
                <a:moveTo>
                  <a:pt x="1665107" y="15302"/>
                </a:moveTo>
                <a:cubicBezTo>
                  <a:pt x="1669517" y="15578"/>
                  <a:pt x="1674208" y="16910"/>
                  <a:pt x="1679181" y="19297"/>
                </a:cubicBezTo>
                <a:cubicBezTo>
                  <a:pt x="1689125" y="24073"/>
                  <a:pt x="1697231" y="29931"/>
                  <a:pt x="1703498" y="36871"/>
                </a:cubicBezTo>
                <a:cubicBezTo>
                  <a:pt x="1709764" y="43812"/>
                  <a:pt x="1711317" y="50606"/>
                  <a:pt x="1708155" y="57252"/>
                </a:cubicBezTo>
                <a:cubicBezTo>
                  <a:pt x="1704993" y="63899"/>
                  <a:pt x="1704082" y="89059"/>
                  <a:pt x="1705423" y="132732"/>
                </a:cubicBezTo>
                <a:cubicBezTo>
                  <a:pt x="1706764" y="176405"/>
                  <a:pt x="1708571" y="209355"/>
                  <a:pt x="1710844" y="231583"/>
                </a:cubicBezTo>
                <a:cubicBezTo>
                  <a:pt x="1713117" y="253810"/>
                  <a:pt x="1713077" y="271965"/>
                  <a:pt x="1710725" y="286047"/>
                </a:cubicBezTo>
                <a:cubicBezTo>
                  <a:pt x="1708374" y="300129"/>
                  <a:pt x="1704158" y="309543"/>
                  <a:pt x="1698077" y="314290"/>
                </a:cubicBezTo>
                <a:cubicBezTo>
                  <a:pt x="1691997" y="319036"/>
                  <a:pt x="1687777" y="317366"/>
                  <a:pt x="1685418" y="309278"/>
                </a:cubicBezTo>
                <a:cubicBezTo>
                  <a:pt x="1683059" y="301190"/>
                  <a:pt x="1678739" y="291252"/>
                  <a:pt x="1672458" y="279465"/>
                </a:cubicBezTo>
                <a:cubicBezTo>
                  <a:pt x="1647134" y="278633"/>
                  <a:pt x="1590339" y="280397"/>
                  <a:pt x="1502075" y="284756"/>
                </a:cubicBezTo>
                <a:cubicBezTo>
                  <a:pt x="1500842" y="301993"/>
                  <a:pt x="1495378" y="303983"/>
                  <a:pt x="1485684" y="290725"/>
                </a:cubicBezTo>
                <a:cubicBezTo>
                  <a:pt x="1475991" y="277468"/>
                  <a:pt x="1472943" y="263916"/>
                  <a:pt x="1476543" y="250071"/>
                </a:cubicBezTo>
                <a:cubicBezTo>
                  <a:pt x="1480142" y="236225"/>
                  <a:pt x="1482616" y="216292"/>
                  <a:pt x="1483964" y="190272"/>
                </a:cubicBezTo>
                <a:cubicBezTo>
                  <a:pt x="1485312" y="164252"/>
                  <a:pt x="1485986" y="135948"/>
                  <a:pt x="1485986" y="105360"/>
                </a:cubicBezTo>
                <a:cubicBezTo>
                  <a:pt x="1485986" y="75676"/>
                  <a:pt x="1483286" y="56324"/>
                  <a:pt x="1477887" y="47304"/>
                </a:cubicBezTo>
                <a:cubicBezTo>
                  <a:pt x="1472488" y="38284"/>
                  <a:pt x="1472965" y="33774"/>
                  <a:pt x="1479317" y="33774"/>
                </a:cubicBezTo>
                <a:cubicBezTo>
                  <a:pt x="1484322" y="33774"/>
                  <a:pt x="1489736" y="34444"/>
                  <a:pt x="1495558" y="35785"/>
                </a:cubicBezTo>
                <a:cubicBezTo>
                  <a:pt x="1501380" y="37126"/>
                  <a:pt x="1511676" y="37588"/>
                  <a:pt x="1526446" y="37172"/>
                </a:cubicBezTo>
                <a:cubicBezTo>
                  <a:pt x="1541217" y="36757"/>
                  <a:pt x="1564032" y="34315"/>
                  <a:pt x="1594892" y="29848"/>
                </a:cubicBezTo>
                <a:cubicBezTo>
                  <a:pt x="1625753" y="25381"/>
                  <a:pt x="1645029" y="21312"/>
                  <a:pt x="1652723" y="17641"/>
                </a:cubicBezTo>
                <a:cubicBezTo>
                  <a:pt x="1656570" y="15806"/>
                  <a:pt x="1660698" y="15026"/>
                  <a:pt x="1665107" y="15302"/>
                </a:cubicBezTo>
                <a:close/>
                <a:moveTo>
                  <a:pt x="3777810" y="14606"/>
                </a:moveTo>
                <a:cubicBezTo>
                  <a:pt x="3779698" y="14548"/>
                  <a:pt x="3782033" y="14933"/>
                  <a:pt x="3784813" y="15759"/>
                </a:cubicBezTo>
                <a:cubicBezTo>
                  <a:pt x="3795933" y="19064"/>
                  <a:pt x="3804283" y="22911"/>
                  <a:pt x="3809861" y="27299"/>
                </a:cubicBezTo>
                <a:cubicBezTo>
                  <a:pt x="3815440" y="31687"/>
                  <a:pt x="3816096" y="36506"/>
                  <a:pt x="3811829" y="41754"/>
                </a:cubicBezTo>
                <a:cubicBezTo>
                  <a:pt x="3807563" y="47003"/>
                  <a:pt x="3802523" y="55435"/>
                  <a:pt x="3796708" y="67050"/>
                </a:cubicBezTo>
                <a:cubicBezTo>
                  <a:pt x="3790893" y="78666"/>
                  <a:pt x="3782321" y="90511"/>
                  <a:pt x="3770992" y="102585"/>
                </a:cubicBezTo>
                <a:cubicBezTo>
                  <a:pt x="3799343" y="101797"/>
                  <a:pt x="3816871" y="98900"/>
                  <a:pt x="3823574" y="93895"/>
                </a:cubicBezTo>
                <a:cubicBezTo>
                  <a:pt x="3830278" y="88890"/>
                  <a:pt x="3838047" y="88317"/>
                  <a:pt x="3846881" y="92174"/>
                </a:cubicBezTo>
                <a:cubicBezTo>
                  <a:pt x="3855714" y="96032"/>
                  <a:pt x="3862823" y="100854"/>
                  <a:pt x="3868208" y="106640"/>
                </a:cubicBezTo>
                <a:cubicBezTo>
                  <a:pt x="3873593" y="112426"/>
                  <a:pt x="3873998" y="117811"/>
                  <a:pt x="3869423" y="122794"/>
                </a:cubicBezTo>
                <a:cubicBezTo>
                  <a:pt x="3864849" y="127777"/>
                  <a:pt x="3861677" y="139594"/>
                  <a:pt x="3859905" y="158243"/>
                </a:cubicBezTo>
                <a:cubicBezTo>
                  <a:pt x="3858134" y="176893"/>
                  <a:pt x="3856575" y="195650"/>
                  <a:pt x="3855227" y="214514"/>
                </a:cubicBezTo>
                <a:cubicBezTo>
                  <a:pt x="3853879" y="233379"/>
                  <a:pt x="3849899" y="249651"/>
                  <a:pt x="3843288" y="263332"/>
                </a:cubicBezTo>
                <a:cubicBezTo>
                  <a:pt x="3836678" y="277012"/>
                  <a:pt x="3826421" y="287413"/>
                  <a:pt x="3812518" y="294533"/>
                </a:cubicBezTo>
                <a:cubicBezTo>
                  <a:pt x="3798615" y="301653"/>
                  <a:pt x="3791137" y="299864"/>
                  <a:pt x="3790083" y="289166"/>
                </a:cubicBezTo>
                <a:cubicBezTo>
                  <a:pt x="3789029" y="278468"/>
                  <a:pt x="3783307" y="266293"/>
                  <a:pt x="3772917" y="252641"/>
                </a:cubicBezTo>
                <a:cubicBezTo>
                  <a:pt x="3762528" y="238989"/>
                  <a:pt x="3763933" y="235361"/>
                  <a:pt x="3777133" y="241757"/>
                </a:cubicBezTo>
                <a:cubicBezTo>
                  <a:pt x="3790334" y="248153"/>
                  <a:pt x="3799551" y="251752"/>
                  <a:pt x="3804785" y="252555"/>
                </a:cubicBezTo>
                <a:cubicBezTo>
                  <a:pt x="3810019" y="253358"/>
                  <a:pt x="3814891" y="248551"/>
                  <a:pt x="3819401" y="238133"/>
                </a:cubicBezTo>
                <a:cubicBezTo>
                  <a:pt x="3823911" y="227714"/>
                  <a:pt x="3827066" y="211937"/>
                  <a:pt x="3828865" y="190799"/>
                </a:cubicBezTo>
                <a:cubicBezTo>
                  <a:pt x="3830665" y="169662"/>
                  <a:pt x="3831565" y="151980"/>
                  <a:pt x="3831565" y="137755"/>
                </a:cubicBezTo>
                <a:cubicBezTo>
                  <a:pt x="3831565" y="124920"/>
                  <a:pt x="3830328" y="117675"/>
                  <a:pt x="3827855" y="116019"/>
                </a:cubicBezTo>
                <a:cubicBezTo>
                  <a:pt x="3825381" y="114362"/>
                  <a:pt x="3819233" y="114767"/>
                  <a:pt x="3809409" y="117234"/>
                </a:cubicBezTo>
                <a:lnTo>
                  <a:pt x="3781274" y="124289"/>
                </a:lnTo>
                <a:cubicBezTo>
                  <a:pt x="3774448" y="125221"/>
                  <a:pt x="3768383" y="122984"/>
                  <a:pt x="3763076" y="117578"/>
                </a:cubicBezTo>
                <a:cubicBezTo>
                  <a:pt x="3749353" y="133166"/>
                  <a:pt x="3735067" y="145161"/>
                  <a:pt x="3720217" y="153565"/>
                </a:cubicBezTo>
                <a:cubicBezTo>
                  <a:pt x="3716505" y="155666"/>
                  <a:pt x="3713710" y="156944"/>
                  <a:pt x="3711832" y="157400"/>
                </a:cubicBezTo>
                <a:lnTo>
                  <a:pt x="3710170" y="156767"/>
                </a:lnTo>
                <a:lnTo>
                  <a:pt x="3709852" y="162330"/>
                </a:lnTo>
                <a:cubicBezTo>
                  <a:pt x="3709646" y="169662"/>
                  <a:pt x="3709767" y="178725"/>
                  <a:pt x="3710215" y="189519"/>
                </a:cubicBezTo>
                <a:cubicBezTo>
                  <a:pt x="3711111" y="211108"/>
                  <a:pt x="3710401" y="227456"/>
                  <a:pt x="3708085" y="238563"/>
                </a:cubicBezTo>
                <a:cubicBezTo>
                  <a:pt x="3705770" y="249669"/>
                  <a:pt x="3702657" y="258603"/>
                  <a:pt x="3698750" y="265365"/>
                </a:cubicBezTo>
                <a:cubicBezTo>
                  <a:pt x="3694843" y="272126"/>
                  <a:pt x="3690659" y="272226"/>
                  <a:pt x="3686199" y="265666"/>
                </a:cubicBezTo>
                <a:cubicBezTo>
                  <a:pt x="3681739" y="259105"/>
                  <a:pt x="3678326" y="253656"/>
                  <a:pt x="3675959" y="249318"/>
                </a:cubicBezTo>
                <a:cubicBezTo>
                  <a:pt x="3673593" y="244980"/>
                  <a:pt x="3671281" y="242635"/>
                  <a:pt x="3669023" y="242284"/>
                </a:cubicBezTo>
                <a:cubicBezTo>
                  <a:pt x="3666764" y="241933"/>
                  <a:pt x="3655539" y="243406"/>
                  <a:pt x="3635348" y="246704"/>
                </a:cubicBezTo>
                <a:cubicBezTo>
                  <a:pt x="3630645" y="266809"/>
                  <a:pt x="3625278" y="272309"/>
                  <a:pt x="3619247" y="263203"/>
                </a:cubicBezTo>
                <a:cubicBezTo>
                  <a:pt x="3613218" y="254097"/>
                  <a:pt x="3610203" y="241972"/>
                  <a:pt x="3610203" y="226829"/>
                </a:cubicBezTo>
                <a:cubicBezTo>
                  <a:pt x="3610203" y="212560"/>
                  <a:pt x="3609761" y="194832"/>
                  <a:pt x="3608879" y="173645"/>
                </a:cubicBezTo>
                <a:cubicBezTo>
                  <a:pt x="3607998" y="152457"/>
                  <a:pt x="3604850" y="137120"/>
                  <a:pt x="3599437" y="127634"/>
                </a:cubicBezTo>
                <a:cubicBezTo>
                  <a:pt x="3594023" y="118148"/>
                  <a:pt x="3594945" y="113405"/>
                  <a:pt x="3602201" y="113405"/>
                </a:cubicBezTo>
                <a:cubicBezTo>
                  <a:pt x="3606991" y="113405"/>
                  <a:pt x="3612590" y="113842"/>
                  <a:pt x="3619000" y="114717"/>
                </a:cubicBezTo>
                <a:cubicBezTo>
                  <a:pt x="3625883" y="106070"/>
                  <a:pt x="3633563" y="92698"/>
                  <a:pt x="3642038" y="74600"/>
                </a:cubicBezTo>
                <a:cubicBezTo>
                  <a:pt x="3650513" y="56503"/>
                  <a:pt x="3653177" y="42245"/>
                  <a:pt x="3650029" y="31827"/>
                </a:cubicBezTo>
                <a:cubicBezTo>
                  <a:pt x="3646881" y="21409"/>
                  <a:pt x="3654808" y="20323"/>
                  <a:pt x="3673809" y="28568"/>
                </a:cubicBezTo>
                <a:cubicBezTo>
                  <a:pt x="3690013" y="36398"/>
                  <a:pt x="3695021" y="43292"/>
                  <a:pt x="3688833" y="49251"/>
                </a:cubicBezTo>
                <a:cubicBezTo>
                  <a:pt x="3682646" y="55209"/>
                  <a:pt x="3675981" y="63544"/>
                  <a:pt x="3668840" y="74256"/>
                </a:cubicBezTo>
                <a:cubicBezTo>
                  <a:pt x="3661698" y="84968"/>
                  <a:pt x="3650757" y="98455"/>
                  <a:pt x="3636015" y="114717"/>
                </a:cubicBezTo>
                <a:cubicBezTo>
                  <a:pt x="3653367" y="112222"/>
                  <a:pt x="3665427" y="107999"/>
                  <a:pt x="3672195" y="102048"/>
                </a:cubicBezTo>
                <a:cubicBezTo>
                  <a:pt x="3678964" y="96096"/>
                  <a:pt x="3686292" y="95042"/>
                  <a:pt x="3694179" y="98886"/>
                </a:cubicBezTo>
                <a:cubicBezTo>
                  <a:pt x="3702066" y="102729"/>
                  <a:pt x="3708967" y="106730"/>
                  <a:pt x="3714883" y="110888"/>
                </a:cubicBezTo>
                <a:cubicBezTo>
                  <a:pt x="3720798" y="115047"/>
                  <a:pt x="3722135" y="119926"/>
                  <a:pt x="3718894" y="125526"/>
                </a:cubicBezTo>
                <a:cubicBezTo>
                  <a:pt x="3715654" y="131126"/>
                  <a:pt x="3713173" y="137794"/>
                  <a:pt x="3711451" y="145531"/>
                </a:cubicBezTo>
                <a:cubicBezTo>
                  <a:pt x="3711021" y="147465"/>
                  <a:pt x="3710673" y="149832"/>
                  <a:pt x="3710406" y="152632"/>
                </a:cubicBezTo>
                <a:lnTo>
                  <a:pt x="3710385" y="153004"/>
                </a:lnTo>
                <a:lnTo>
                  <a:pt x="3711574" y="150270"/>
                </a:lnTo>
                <a:cubicBezTo>
                  <a:pt x="3713366" y="147437"/>
                  <a:pt x="3716075" y="143781"/>
                  <a:pt x="3719701" y="139303"/>
                </a:cubicBezTo>
                <a:cubicBezTo>
                  <a:pt x="3734206" y="121393"/>
                  <a:pt x="3747478" y="100918"/>
                  <a:pt x="3759516" y="77881"/>
                </a:cubicBezTo>
                <a:cubicBezTo>
                  <a:pt x="3771555" y="54843"/>
                  <a:pt x="3776001" y="37904"/>
                  <a:pt x="3772853" y="27063"/>
                </a:cubicBezTo>
                <a:cubicBezTo>
                  <a:pt x="3770492" y="18932"/>
                  <a:pt x="3772144" y="14780"/>
                  <a:pt x="3777810" y="14606"/>
                </a:cubicBezTo>
                <a:close/>
                <a:moveTo>
                  <a:pt x="783797" y="12255"/>
                </a:moveTo>
                <a:cubicBezTo>
                  <a:pt x="786729" y="12689"/>
                  <a:pt x="790339" y="13592"/>
                  <a:pt x="794627" y="14963"/>
                </a:cubicBezTo>
                <a:cubicBezTo>
                  <a:pt x="811778" y="20448"/>
                  <a:pt x="818331" y="26525"/>
                  <a:pt x="814287" y="33193"/>
                </a:cubicBezTo>
                <a:cubicBezTo>
                  <a:pt x="810243" y="39861"/>
                  <a:pt x="808221" y="55485"/>
                  <a:pt x="808221" y="80064"/>
                </a:cubicBezTo>
                <a:cubicBezTo>
                  <a:pt x="815391" y="80781"/>
                  <a:pt x="823221" y="83140"/>
                  <a:pt x="831710" y="87141"/>
                </a:cubicBezTo>
                <a:cubicBezTo>
                  <a:pt x="840200" y="91142"/>
                  <a:pt x="845154" y="98567"/>
                  <a:pt x="846574" y="109415"/>
                </a:cubicBezTo>
                <a:cubicBezTo>
                  <a:pt x="847994" y="120263"/>
                  <a:pt x="843516" y="122837"/>
                  <a:pt x="833141" y="117137"/>
                </a:cubicBezTo>
                <a:cubicBezTo>
                  <a:pt x="822766" y="111437"/>
                  <a:pt x="814459" y="102141"/>
                  <a:pt x="808221" y="89249"/>
                </a:cubicBezTo>
                <a:lnTo>
                  <a:pt x="808221" y="198500"/>
                </a:lnTo>
                <a:cubicBezTo>
                  <a:pt x="808221" y="222032"/>
                  <a:pt x="806092" y="246600"/>
                  <a:pt x="801833" y="272205"/>
                </a:cubicBezTo>
                <a:cubicBezTo>
                  <a:pt x="797574" y="297809"/>
                  <a:pt x="790798" y="302803"/>
                  <a:pt x="781505" y="287187"/>
                </a:cubicBezTo>
                <a:cubicBezTo>
                  <a:pt x="772213" y="271570"/>
                  <a:pt x="769589" y="258456"/>
                  <a:pt x="773633" y="247844"/>
                </a:cubicBezTo>
                <a:cubicBezTo>
                  <a:pt x="777676" y="237233"/>
                  <a:pt x="780602" y="223810"/>
                  <a:pt x="782409" y="207577"/>
                </a:cubicBezTo>
                <a:cubicBezTo>
                  <a:pt x="784216" y="191344"/>
                  <a:pt x="785793" y="167840"/>
                  <a:pt x="787141" y="137066"/>
                </a:cubicBezTo>
                <a:cubicBezTo>
                  <a:pt x="788489" y="106292"/>
                  <a:pt x="788055" y="81631"/>
                  <a:pt x="785840" y="63082"/>
                </a:cubicBezTo>
                <a:cubicBezTo>
                  <a:pt x="783624" y="44533"/>
                  <a:pt x="780247" y="30504"/>
                  <a:pt x="775708" y="20997"/>
                </a:cubicBezTo>
                <a:cubicBezTo>
                  <a:pt x="772304" y="13866"/>
                  <a:pt x="775000" y="10952"/>
                  <a:pt x="783797" y="12255"/>
                </a:cubicBezTo>
                <a:close/>
                <a:moveTo>
                  <a:pt x="4138367" y="12138"/>
                </a:moveTo>
                <a:cubicBezTo>
                  <a:pt x="4139684" y="11763"/>
                  <a:pt x="4141482" y="11812"/>
                  <a:pt x="4143762" y="12285"/>
                </a:cubicBezTo>
                <a:cubicBezTo>
                  <a:pt x="4152883" y="14178"/>
                  <a:pt x="4161683" y="16917"/>
                  <a:pt x="4170166" y="20502"/>
                </a:cubicBezTo>
                <a:cubicBezTo>
                  <a:pt x="4178649" y="24087"/>
                  <a:pt x="4181309" y="30501"/>
                  <a:pt x="4178147" y="39743"/>
                </a:cubicBezTo>
                <a:cubicBezTo>
                  <a:pt x="4174985" y="48985"/>
                  <a:pt x="4173819" y="70377"/>
                  <a:pt x="4174651" y="103919"/>
                </a:cubicBezTo>
                <a:cubicBezTo>
                  <a:pt x="4189378" y="103102"/>
                  <a:pt x="4202532" y="101323"/>
                  <a:pt x="4214111" y="98584"/>
                </a:cubicBezTo>
                <a:cubicBezTo>
                  <a:pt x="4225691" y="95845"/>
                  <a:pt x="4236206" y="99678"/>
                  <a:pt x="4245657" y="110082"/>
                </a:cubicBezTo>
                <a:cubicBezTo>
                  <a:pt x="4255107" y="120485"/>
                  <a:pt x="4251755" y="125462"/>
                  <a:pt x="4235601" y="125010"/>
                </a:cubicBezTo>
                <a:cubicBezTo>
                  <a:pt x="4219446" y="124558"/>
                  <a:pt x="4199173" y="125558"/>
                  <a:pt x="4174780" y="128011"/>
                </a:cubicBezTo>
                <a:cubicBezTo>
                  <a:pt x="4174780" y="161308"/>
                  <a:pt x="4175680" y="194596"/>
                  <a:pt x="4177479" y="227872"/>
                </a:cubicBezTo>
                <a:cubicBezTo>
                  <a:pt x="4179279" y="261149"/>
                  <a:pt x="4175314" y="285505"/>
                  <a:pt x="4165585" y="300943"/>
                </a:cubicBezTo>
                <a:cubicBezTo>
                  <a:pt x="4155855" y="316380"/>
                  <a:pt x="4148505" y="318413"/>
                  <a:pt x="4143536" y="307041"/>
                </a:cubicBezTo>
                <a:cubicBezTo>
                  <a:pt x="4138567" y="295669"/>
                  <a:pt x="4131035" y="283946"/>
                  <a:pt x="4120939" y="271872"/>
                </a:cubicBezTo>
                <a:cubicBezTo>
                  <a:pt x="4110844" y="259797"/>
                  <a:pt x="4109421" y="254925"/>
                  <a:pt x="4116670" y="257255"/>
                </a:cubicBezTo>
                <a:cubicBezTo>
                  <a:pt x="4123919" y="259586"/>
                  <a:pt x="4130443" y="261833"/>
                  <a:pt x="4136244" y="263999"/>
                </a:cubicBezTo>
                <a:cubicBezTo>
                  <a:pt x="4142045" y="266164"/>
                  <a:pt x="4145623" y="265393"/>
                  <a:pt x="4146978" y="261686"/>
                </a:cubicBezTo>
                <a:cubicBezTo>
                  <a:pt x="4148333" y="257979"/>
                  <a:pt x="4149229" y="250121"/>
                  <a:pt x="4149667" y="238111"/>
                </a:cubicBezTo>
                <a:cubicBezTo>
                  <a:pt x="4150104" y="226101"/>
                  <a:pt x="4150323" y="189975"/>
                  <a:pt x="4150323" y="129731"/>
                </a:cubicBezTo>
                <a:cubicBezTo>
                  <a:pt x="4118731" y="135138"/>
                  <a:pt x="4098282" y="138741"/>
                  <a:pt x="4088975" y="140540"/>
                </a:cubicBezTo>
                <a:cubicBezTo>
                  <a:pt x="4079669" y="142340"/>
                  <a:pt x="4070469" y="138486"/>
                  <a:pt x="4061377" y="128978"/>
                </a:cubicBezTo>
                <a:cubicBezTo>
                  <a:pt x="4052286" y="119471"/>
                  <a:pt x="4052465" y="115176"/>
                  <a:pt x="4061915" y="116094"/>
                </a:cubicBezTo>
                <a:cubicBezTo>
                  <a:pt x="4071366" y="117012"/>
                  <a:pt x="4083569" y="116811"/>
                  <a:pt x="4098526" y="115492"/>
                </a:cubicBezTo>
                <a:cubicBezTo>
                  <a:pt x="4113483" y="114172"/>
                  <a:pt x="4130304" y="112294"/>
                  <a:pt x="4148989" y="109856"/>
                </a:cubicBezTo>
                <a:cubicBezTo>
                  <a:pt x="4148989" y="66290"/>
                  <a:pt x="4145838" y="38664"/>
                  <a:pt x="4139535" y="26977"/>
                </a:cubicBezTo>
                <a:cubicBezTo>
                  <a:pt x="4134809" y="18211"/>
                  <a:pt x="4134419" y="13265"/>
                  <a:pt x="4138367" y="12138"/>
                </a:cubicBezTo>
                <a:close/>
                <a:moveTo>
                  <a:pt x="4531085" y="11654"/>
                </a:moveTo>
                <a:cubicBezTo>
                  <a:pt x="4532843" y="11392"/>
                  <a:pt x="4535214" y="11613"/>
                  <a:pt x="4538197" y="12317"/>
                </a:cubicBezTo>
                <a:cubicBezTo>
                  <a:pt x="4550127" y="15135"/>
                  <a:pt x="4559815" y="18874"/>
                  <a:pt x="4567257" y="23535"/>
                </a:cubicBezTo>
                <a:cubicBezTo>
                  <a:pt x="4575661" y="28124"/>
                  <a:pt x="4578063" y="33652"/>
                  <a:pt x="4574463" y="40119"/>
                </a:cubicBezTo>
                <a:cubicBezTo>
                  <a:pt x="4570863" y="46587"/>
                  <a:pt x="4569064" y="69682"/>
                  <a:pt x="4569064" y="109404"/>
                </a:cubicBezTo>
                <a:cubicBezTo>
                  <a:pt x="4569064" y="150460"/>
                  <a:pt x="4569960" y="185092"/>
                  <a:pt x="4571753" y="213299"/>
                </a:cubicBezTo>
                <a:cubicBezTo>
                  <a:pt x="4573545" y="241506"/>
                  <a:pt x="4573506" y="260984"/>
                  <a:pt x="4571635" y="271732"/>
                </a:cubicBezTo>
                <a:cubicBezTo>
                  <a:pt x="4569763" y="282480"/>
                  <a:pt x="4565056" y="292095"/>
                  <a:pt x="4557513" y="300577"/>
                </a:cubicBezTo>
                <a:cubicBezTo>
                  <a:pt x="4549970" y="309059"/>
                  <a:pt x="4543575" y="307432"/>
                  <a:pt x="4538326" y="295694"/>
                </a:cubicBezTo>
                <a:cubicBezTo>
                  <a:pt x="4533077" y="283957"/>
                  <a:pt x="4524713" y="272908"/>
                  <a:pt x="4513234" y="262547"/>
                </a:cubicBezTo>
                <a:cubicBezTo>
                  <a:pt x="4501755" y="252186"/>
                  <a:pt x="4502353" y="248131"/>
                  <a:pt x="4515030" y="250383"/>
                </a:cubicBezTo>
                <a:cubicBezTo>
                  <a:pt x="4527707" y="252634"/>
                  <a:pt x="4535404" y="253832"/>
                  <a:pt x="4538121" y="253975"/>
                </a:cubicBezTo>
                <a:cubicBezTo>
                  <a:pt x="4540839" y="254118"/>
                  <a:pt x="4542821" y="250257"/>
                  <a:pt x="4544069" y="242392"/>
                </a:cubicBezTo>
                <a:cubicBezTo>
                  <a:pt x="4545317" y="234526"/>
                  <a:pt x="4545718" y="215579"/>
                  <a:pt x="4545273" y="185551"/>
                </a:cubicBezTo>
                <a:cubicBezTo>
                  <a:pt x="4544829" y="155522"/>
                  <a:pt x="4544385" y="124762"/>
                  <a:pt x="4543940" y="93271"/>
                </a:cubicBezTo>
                <a:cubicBezTo>
                  <a:pt x="4543495" y="61780"/>
                  <a:pt x="4539445" y="39711"/>
                  <a:pt x="4531787" y="27063"/>
                </a:cubicBezTo>
                <a:cubicBezTo>
                  <a:pt x="4526043" y="17577"/>
                  <a:pt x="4525809" y="12440"/>
                  <a:pt x="4531085" y="11654"/>
                </a:cubicBezTo>
                <a:close/>
                <a:moveTo>
                  <a:pt x="1268406" y="5727"/>
                </a:moveTo>
                <a:cubicBezTo>
                  <a:pt x="1272144" y="5991"/>
                  <a:pt x="1275686" y="6814"/>
                  <a:pt x="1279035" y="8198"/>
                </a:cubicBezTo>
                <a:cubicBezTo>
                  <a:pt x="1287539" y="10335"/>
                  <a:pt x="1293565" y="14045"/>
                  <a:pt x="1297114" y="19330"/>
                </a:cubicBezTo>
                <a:cubicBezTo>
                  <a:pt x="1300664" y="24614"/>
                  <a:pt x="1300907" y="29938"/>
                  <a:pt x="1297846" y="35301"/>
                </a:cubicBezTo>
                <a:cubicBezTo>
                  <a:pt x="1294784" y="40664"/>
                  <a:pt x="1288761" y="41439"/>
                  <a:pt x="1279777" y="37624"/>
                </a:cubicBezTo>
                <a:cubicBezTo>
                  <a:pt x="1270793" y="33810"/>
                  <a:pt x="1262623" y="28117"/>
                  <a:pt x="1255266" y="20545"/>
                </a:cubicBezTo>
                <a:cubicBezTo>
                  <a:pt x="1247909" y="12973"/>
                  <a:pt x="1248357" y="8331"/>
                  <a:pt x="1256610" y="6617"/>
                </a:cubicBezTo>
                <a:cubicBezTo>
                  <a:pt x="1260737" y="5760"/>
                  <a:pt x="1264669" y="5464"/>
                  <a:pt x="1268406" y="5727"/>
                </a:cubicBezTo>
                <a:close/>
                <a:moveTo>
                  <a:pt x="4788669" y="5520"/>
                </a:moveTo>
                <a:cubicBezTo>
                  <a:pt x="4798270" y="7406"/>
                  <a:pt x="4805497" y="9732"/>
                  <a:pt x="4810352" y="12500"/>
                </a:cubicBezTo>
                <a:cubicBezTo>
                  <a:pt x="4815205" y="15268"/>
                  <a:pt x="4816941" y="19412"/>
                  <a:pt x="4815557" y="24933"/>
                </a:cubicBezTo>
                <a:cubicBezTo>
                  <a:pt x="4814173" y="30454"/>
                  <a:pt x="4813065" y="39237"/>
                  <a:pt x="4812234" y="51283"/>
                </a:cubicBezTo>
                <a:cubicBezTo>
                  <a:pt x="4828109" y="47870"/>
                  <a:pt x="4839333" y="44543"/>
                  <a:pt x="4845909" y="41302"/>
                </a:cubicBezTo>
                <a:cubicBezTo>
                  <a:pt x="4852483" y="38062"/>
                  <a:pt x="4860435" y="40274"/>
                  <a:pt x="4869763" y="47938"/>
                </a:cubicBezTo>
                <a:cubicBezTo>
                  <a:pt x="4879091" y="55603"/>
                  <a:pt x="4876191" y="60805"/>
                  <a:pt x="4861062" y="63544"/>
                </a:cubicBezTo>
                <a:cubicBezTo>
                  <a:pt x="4845933" y="66283"/>
                  <a:pt x="4829657" y="69632"/>
                  <a:pt x="4812234" y="73589"/>
                </a:cubicBezTo>
                <a:lnTo>
                  <a:pt x="4812234" y="91787"/>
                </a:lnTo>
                <a:cubicBezTo>
                  <a:pt x="4821297" y="89192"/>
                  <a:pt x="4830271" y="86517"/>
                  <a:pt x="4839154" y="83764"/>
                </a:cubicBezTo>
                <a:cubicBezTo>
                  <a:pt x="4848038" y="81010"/>
                  <a:pt x="4855671" y="82964"/>
                  <a:pt x="4862051" y="89625"/>
                </a:cubicBezTo>
                <a:cubicBezTo>
                  <a:pt x="4868433" y="96286"/>
                  <a:pt x="4865573" y="101227"/>
                  <a:pt x="4853469" y="104446"/>
                </a:cubicBezTo>
                <a:cubicBezTo>
                  <a:pt x="4841367" y="107665"/>
                  <a:pt x="4827549" y="110903"/>
                  <a:pt x="4812019" y="114158"/>
                </a:cubicBezTo>
                <a:lnTo>
                  <a:pt x="4810879" y="134980"/>
                </a:lnTo>
                <a:cubicBezTo>
                  <a:pt x="4838885" y="129674"/>
                  <a:pt x="4858388" y="125422"/>
                  <a:pt x="4869387" y="122224"/>
                </a:cubicBezTo>
                <a:cubicBezTo>
                  <a:pt x="4880386" y="119026"/>
                  <a:pt x="4890255" y="120797"/>
                  <a:pt x="4898995" y="127537"/>
                </a:cubicBezTo>
                <a:cubicBezTo>
                  <a:pt x="4907736" y="134277"/>
                  <a:pt x="4910009" y="138791"/>
                  <a:pt x="4905814" y="141078"/>
                </a:cubicBezTo>
                <a:cubicBezTo>
                  <a:pt x="4901619" y="143365"/>
                  <a:pt x="4895393" y="144971"/>
                  <a:pt x="4887133" y="145896"/>
                </a:cubicBezTo>
                <a:cubicBezTo>
                  <a:pt x="4878873" y="146821"/>
                  <a:pt x="4866074" y="148395"/>
                  <a:pt x="4848737" y="150618"/>
                </a:cubicBezTo>
                <a:cubicBezTo>
                  <a:pt x="4831399" y="152841"/>
                  <a:pt x="4811130" y="155809"/>
                  <a:pt x="4787927" y="159523"/>
                </a:cubicBezTo>
                <a:cubicBezTo>
                  <a:pt x="4791613" y="160814"/>
                  <a:pt x="4794581" y="162592"/>
                  <a:pt x="4796833" y="164858"/>
                </a:cubicBezTo>
                <a:cubicBezTo>
                  <a:pt x="4798998" y="169332"/>
                  <a:pt x="4798729" y="172408"/>
                  <a:pt x="4796026" y="174086"/>
                </a:cubicBezTo>
                <a:cubicBezTo>
                  <a:pt x="4793323" y="175763"/>
                  <a:pt x="4793399" y="177728"/>
                  <a:pt x="4796251" y="179979"/>
                </a:cubicBezTo>
                <a:cubicBezTo>
                  <a:pt x="4799105" y="182231"/>
                  <a:pt x="4807738" y="188376"/>
                  <a:pt x="4822150" y="198414"/>
                </a:cubicBezTo>
                <a:cubicBezTo>
                  <a:pt x="4834497" y="184346"/>
                  <a:pt x="4841531" y="175588"/>
                  <a:pt x="4843251" y="172139"/>
                </a:cubicBezTo>
                <a:cubicBezTo>
                  <a:pt x="4844973" y="168690"/>
                  <a:pt x="4846141" y="164334"/>
                  <a:pt x="4846758" y="159071"/>
                </a:cubicBezTo>
                <a:cubicBezTo>
                  <a:pt x="4847375" y="153809"/>
                  <a:pt x="4854821" y="154694"/>
                  <a:pt x="4869096" y="161728"/>
                </a:cubicBezTo>
                <a:cubicBezTo>
                  <a:pt x="4883372" y="168762"/>
                  <a:pt x="4885451" y="174770"/>
                  <a:pt x="4875334" y="179754"/>
                </a:cubicBezTo>
                <a:cubicBezTo>
                  <a:pt x="4865217" y="184737"/>
                  <a:pt x="4851383" y="193832"/>
                  <a:pt x="4833830" y="207039"/>
                </a:cubicBezTo>
                <a:cubicBezTo>
                  <a:pt x="4842521" y="212446"/>
                  <a:pt x="4851853" y="218551"/>
                  <a:pt x="4861826" y="225355"/>
                </a:cubicBezTo>
                <a:cubicBezTo>
                  <a:pt x="4871799" y="232160"/>
                  <a:pt x="4883799" y="238853"/>
                  <a:pt x="4897823" y="245435"/>
                </a:cubicBezTo>
                <a:cubicBezTo>
                  <a:pt x="4911848" y="252017"/>
                  <a:pt x="4926382" y="256248"/>
                  <a:pt x="4941425" y="258126"/>
                </a:cubicBezTo>
                <a:cubicBezTo>
                  <a:pt x="4956468" y="260005"/>
                  <a:pt x="4964341" y="262572"/>
                  <a:pt x="4965043" y="265827"/>
                </a:cubicBezTo>
                <a:cubicBezTo>
                  <a:pt x="4965746" y="269082"/>
                  <a:pt x="4958590" y="271950"/>
                  <a:pt x="4943576" y="274431"/>
                </a:cubicBezTo>
                <a:cubicBezTo>
                  <a:pt x="4928561" y="276912"/>
                  <a:pt x="4915745" y="278611"/>
                  <a:pt x="4905126" y="279529"/>
                </a:cubicBezTo>
                <a:cubicBezTo>
                  <a:pt x="4894507" y="280447"/>
                  <a:pt x="4885119" y="277808"/>
                  <a:pt x="4876959" y="271613"/>
                </a:cubicBezTo>
                <a:cubicBezTo>
                  <a:pt x="4868799" y="265418"/>
                  <a:pt x="4857521" y="255800"/>
                  <a:pt x="4843123" y="242757"/>
                </a:cubicBezTo>
                <a:cubicBezTo>
                  <a:pt x="4828725" y="229715"/>
                  <a:pt x="4808570" y="210940"/>
                  <a:pt x="4782657" y="186433"/>
                </a:cubicBezTo>
                <a:lnTo>
                  <a:pt x="4769041" y="200801"/>
                </a:lnTo>
                <a:cubicBezTo>
                  <a:pt x="4781632" y="206882"/>
                  <a:pt x="4786773" y="212080"/>
                  <a:pt x="4784464" y="216396"/>
                </a:cubicBezTo>
                <a:cubicBezTo>
                  <a:pt x="4782155" y="220713"/>
                  <a:pt x="4780574" y="226517"/>
                  <a:pt x="4779721" y="233809"/>
                </a:cubicBezTo>
                <a:cubicBezTo>
                  <a:pt x="4778868" y="241101"/>
                  <a:pt x="4778617" y="248049"/>
                  <a:pt x="4778969" y="254653"/>
                </a:cubicBezTo>
                <a:cubicBezTo>
                  <a:pt x="4779319" y="261256"/>
                  <a:pt x="4785371" y="261539"/>
                  <a:pt x="4797123" y="255502"/>
                </a:cubicBezTo>
                <a:cubicBezTo>
                  <a:pt x="4808875" y="249465"/>
                  <a:pt x="4818831" y="244514"/>
                  <a:pt x="4826990" y="240649"/>
                </a:cubicBezTo>
                <a:cubicBezTo>
                  <a:pt x="4835150" y="236785"/>
                  <a:pt x="4836283" y="238778"/>
                  <a:pt x="4830389" y="246629"/>
                </a:cubicBezTo>
                <a:cubicBezTo>
                  <a:pt x="4824495" y="254480"/>
                  <a:pt x="4814672" y="264174"/>
                  <a:pt x="4800919" y="275711"/>
                </a:cubicBezTo>
                <a:cubicBezTo>
                  <a:pt x="4787167" y="287248"/>
                  <a:pt x="4778108" y="296849"/>
                  <a:pt x="4773741" y="304513"/>
                </a:cubicBezTo>
                <a:cubicBezTo>
                  <a:pt x="4769375" y="312178"/>
                  <a:pt x="4764302" y="313354"/>
                  <a:pt x="4758523" y="308041"/>
                </a:cubicBezTo>
                <a:cubicBezTo>
                  <a:pt x="4752744" y="302728"/>
                  <a:pt x="4748750" y="298555"/>
                  <a:pt x="4746541" y="295522"/>
                </a:cubicBezTo>
                <a:cubicBezTo>
                  <a:pt x="4744333" y="292489"/>
                  <a:pt x="4745706" y="286495"/>
                  <a:pt x="4750661" y="277539"/>
                </a:cubicBezTo>
                <a:cubicBezTo>
                  <a:pt x="4755615" y="268584"/>
                  <a:pt x="4758315" y="255972"/>
                  <a:pt x="4758759" y="239703"/>
                </a:cubicBezTo>
                <a:cubicBezTo>
                  <a:pt x="4759204" y="223434"/>
                  <a:pt x="4759197" y="213320"/>
                  <a:pt x="4758738" y="209363"/>
                </a:cubicBezTo>
                <a:cubicBezTo>
                  <a:pt x="4730933" y="238789"/>
                  <a:pt x="4704073" y="257169"/>
                  <a:pt x="4678161" y="264504"/>
                </a:cubicBezTo>
                <a:cubicBezTo>
                  <a:pt x="4652247" y="271839"/>
                  <a:pt x="4649132" y="269125"/>
                  <a:pt x="4668814" y="256363"/>
                </a:cubicBezTo>
                <a:cubicBezTo>
                  <a:pt x="4688496" y="243600"/>
                  <a:pt x="4710111" y="225897"/>
                  <a:pt x="4733657" y="203254"/>
                </a:cubicBezTo>
                <a:cubicBezTo>
                  <a:pt x="4749994" y="187573"/>
                  <a:pt x="4760681" y="175941"/>
                  <a:pt x="4765717" y="168359"/>
                </a:cubicBezTo>
                <a:lnTo>
                  <a:pt x="4768425" y="163006"/>
                </a:lnTo>
                <a:lnTo>
                  <a:pt x="4738445" y="169870"/>
                </a:lnTo>
                <a:cubicBezTo>
                  <a:pt x="4729807" y="171892"/>
                  <a:pt x="4723805" y="173354"/>
                  <a:pt x="4720439" y="174258"/>
                </a:cubicBezTo>
                <a:cubicBezTo>
                  <a:pt x="4713706" y="176065"/>
                  <a:pt x="4705249" y="173204"/>
                  <a:pt x="4695067" y="165675"/>
                </a:cubicBezTo>
                <a:cubicBezTo>
                  <a:pt x="4684885" y="158146"/>
                  <a:pt x="4686213" y="154088"/>
                  <a:pt x="4699047" y="153500"/>
                </a:cubicBezTo>
                <a:cubicBezTo>
                  <a:pt x="4711881" y="152912"/>
                  <a:pt x="4740555" y="148331"/>
                  <a:pt x="4785067" y="139755"/>
                </a:cubicBezTo>
                <a:lnTo>
                  <a:pt x="4785067" y="118933"/>
                </a:lnTo>
                <a:cubicBezTo>
                  <a:pt x="4776462" y="120740"/>
                  <a:pt x="4768589" y="122092"/>
                  <a:pt x="4761448" y="122988"/>
                </a:cubicBezTo>
                <a:cubicBezTo>
                  <a:pt x="4754307" y="123884"/>
                  <a:pt x="4746785" y="121934"/>
                  <a:pt x="4738884" y="117137"/>
                </a:cubicBezTo>
                <a:cubicBezTo>
                  <a:pt x="4730983" y="112340"/>
                  <a:pt x="4732675" y="108744"/>
                  <a:pt x="4743961" y="106350"/>
                </a:cubicBezTo>
                <a:cubicBezTo>
                  <a:pt x="4755246" y="103955"/>
                  <a:pt x="4768948" y="100743"/>
                  <a:pt x="4785067" y="96713"/>
                </a:cubicBezTo>
                <a:lnTo>
                  <a:pt x="4785067" y="77096"/>
                </a:lnTo>
                <a:cubicBezTo>
                  <a:pt x="4773078" y="78845"/>
                  <a:pt x="4762814" y="80856"/>
                  <a:pt x="4754275" y="83129"/>
                </a:cubicBezTo>
                <a:cubicBezTo>
                  <a:pt x="4745735" y="85402"/>
                  <a:pt x="4737034" y="83653"/>
                  <a:pt x="4728172" y="77881"/>
                </a:cubicBezTo>
                <a:cubicBezTo>
                  <a:pt x="4719309" y="72109"/>
                  <a:pt x="4722637" y="67584"/>
                  <a:pt x="4738153" y="64308"/>
                </a:cubicBezTo>
                <a:cubicBezTo>
                  <a:pt x="4753669" y="61031"/>
                  <a:pt x="4769307" y="58281"/>
                  <a:pt x="4785067" y="56059"/>
                </a:cubicBezTo>
                <a:cubicBezTo>
                  <a:pt x="4785067" y="46121"/>
                  <a:pt x="4784636" y="37907"/>
                  <a:pt x="4783775" y="31418"/>
                </a:cubicBezTo>
                <a:cubicBezTo>
                  <a:pt x="4782915" y="24929"/>
                  <a:pt x="4781116" y="18519"/>
                  <a:pt x="4778377" y="12188"/>
                </a:cubicBezTo>
                <a:cubicBezTo>
                  <a:pt x="4775638" y="5857"/>
                  <a:pt x="4779069" y="3634"/>
                  <a:pt x="4788669" y="5520"/>
                </a:cubicBezTo>
                <a:close/>
                <a:moveTo>
                  <a:pt x="910767" y="4628"/>
                </a:moveTo>
                <a:cubicBezTo>
                  <a:pt x="913645" y="4676"/>
                  <a:pt x="917228" y="5074"/>
                  <a:pt x="921516" y="5821"/>
                </a:cubicBezTo>
                <a:cubicBezTo>
                  <a:pt x="938667" y="8811"/>
                  <a:pt x="945869" y="13525"/>
                  <a:pt x="943123" y="19964"/>
                </a:cubicBezTo>
                <a:cubicBezTo>
                  <a:pt x="940377" y="26403"/>
                  <a:pt x="938602" y="34591"/>
                  <a:pt x="937799" y="44529"/>
                </a:cubicBezTo>
                <a:cubicBezTo>
                  <a:pt x="943033" y="43798"/>
                  <a:pt x="949454" y="42041"/>
                  <a:pt x="957062" y="39259"/>
                </a:cubicBezTo>
                <a:cubicBezTo>
                  <a:pt x="964669" y="36477"/>
                  <a:pt x="971907" y="38696"/>
                  <a:pt x="978776" y="45916"/>
                </a:cubicBezTo>
                <a:cubicBezTo>
                  <a:pt x="985645" y="53137"/>
                  <a:pt x="983562" y="57876"/>
                  <a:pt x="972528" y="60135"/>
                </a:cubicBezTo>
                <a:cubicBezTo>
                  <a:pt x="961493" y="62393"/>
                  <a:pt x="949580" y="64727"/>
                  <a:pt x="936788" y="67136"/>
                </a:cubicBezTo>
                <a:cubicBezTo>
                  <a:pt x="936559" y="67810"/>
                  <a:pt x="936444" y="71524"/>
                  <a:pt x="936444" y="78279"/>
                </a:cubicBezTo>
                <a:cubicBezTo>
                  <a:pt x="941234" y="76500"/>
                  <a:pt x="946604" y="75611"/>
                  <a:pt x="952555" y="75611"/>
                </a:cubicBezTo>
                <a:cubicBezTo>
                  <a:pt x="959353" y="75611"/>
                  <a:pt x="964214" y="77465"/>
                  <a:pt x="967139" y="81172"/>
                </a:cubicBezTo>
                <a:cubicBezTo>
                  <a:pt x="970065" y="84879"/>
                  <a:pt x="968118" y="88482"/>
                  <a:pt x="961299" y="91981"/>
                </a:cubicBezTo>
                <a:cubicBezTo>
                  <a:pt x="954480" y="95480"/>
                  <a:pt x="946066" y="98004"/>
                  <a:pt x="936057" y="99552"/>
                </a:cubicBezTo>
                <a:cubicBezTo>
                  <a:pt x="935412" y="105977"/>
                  <a:pt x="935089" y="110587"/>
                  <a:pt x="935089" y="113384"/>
                </a:cubicBezTo>
                <a:cubicBezTo>
                  <a:pt x="957847" y="109841"/>
                  <a:pt x="974345" y="106479"/>
                  <a:pt x="984584" y="103295"/>
                </a:cubicBezTo>
                <a:cubicBezTo>
                  <a:pt x="994823" y="100112"/>
                  <a:pt x="1004535" y="100248"/>
                  <a:pt x="1013720" y="103704"/>
                </a:cubicBezTo>
                <a:cubicBezTo>
                  <a:pt x="1022905" y="107160"/>
                  <a:pt x="1028745" y="112362"/>
                  <a:pt x="1031240" y="119310"/>
                </a:cubicBezTo>
                <a:cubicBezTo>
                  <a:pt x="1033735" y="126257"/>
                  <a:pt x="1027777" y="129505"/>
                  <a:pt x="1013365" y="129054"/>
                </a:cubicBezTo>
                <a:cubicBezTo>
                  <a:pt x="998953" y="128602"/>
                  <a:pt x="984918" y="128821"/>
                  <a:pt x="971259" y="129710"/>
                </a:cubicBezTo>
                <a:cubicBezTo>
                  <a:pt x="957599" y="130599"/>
                  <a:pt x="943080" y="132399"/>
                  <a:pt x="927700" y="135109"/>
                </a:cubicBezTo>
                <a:cubicBezTo>
                  <a:pt x="912320" y="137819"/>
                  <a:pt x="897482" y="140963"/>
                  <a:pt x="883185" y="144541"/>
                </a:cubicBezTo>
                <a:cubicBezTo>
                  <a:pt x="868887" y="148119"/>
                  <a:pt x="859018" y="150819"/>
                  <a:pt x="853576" y="152640"/>
                </a:cubicBezTo>
                <a:cubicBezTo>
                  <a:pt x="848134" y="154461"/>
                  <a:pt x="840311" y="151303"/>
                  <a:pt x="830108" y="143165"/>
                </a:cubicBezTo>
                <a:cubicBezTo>
                  <a:pt x="819905" y="135026"/>
                  <a:pt x="821127" y="130957"/>
                  <a:pt x="833775" y="130957"/>
                </a:cubicBezTo>
                <a:cubicBezTo>
                  <a:pt x="843398" y="130957"/>
                  <a:pt x="869468" y="126706"/>
                  <a:pt x="911987" y="118202"/>
                </a:cubicBezTo>
                <a:lnTo>
                  <a:pt x="911987" y="102736"/>
                </a:lnTo>
                <a:cubicBezTo>
                  <a:pt x="906208" y="105432"/>
                  <a:pt x="900837" y="106780"/>
                  <a:pt x="895876" y="106780"/>
                </a:cubicBezTo>
                <a:cubicBezTo>
                  <a:pt x="891660" y="106780"/>
                  <a:pt x="885866" y="104614"/>
                  <a:pt x="878495" y="100284"/>
                </a:cubicBezTo>
                <a:cubicBezTo>
                  <a:pt x="871124" y="95953"/>
                  <a:pt x="872031" y="92795"/>
                  <a:pt x="881216" y="90808"/>
                </a:cubicBezTo>
                <a:cubicBezTo>
                  <a:pt x="890401" y="88822"/>
                  <a:pt x="900658" y="86324"/>
                  <a:pt x="911987" y="83312"/>
                </a:cubicBezTo>
                <a:lnTo>
                  <a:pt x="911987" y="68986"/>
                </a:lnTo>
                <a:cubicBezTo>
                  <a:pt x="904616" y="71653"/>
                  <a:pt x="897672" y="73446"/>
                  <a:pt x="891154" y="74364"/>
                </a:cubicBezTo>
                <a:cubicBezTo>
                  <a:pt x="884637" y="75282"/>
                  <a:pt x="877481" y="72482"/>
                  <a:pt x="869687" y="65964"/>
                </a:cubicBezTo>
                <a:cubicBezTo>
                  <a:pt x="861893" y="59446"/>
                  <a:pt x="864381" y="55614"/>
                  <a:pt x="877151" y="54467"/>
                </a:cubicBezTo>
                <a:cubicBezTo>
                  <a:pt x="889921" y="53320"/>
                  <a:pt x="901533" y="51627"/>
                  <a:pt x="911987" y="49390"/>
                </a:cubicBezTo>
                <a:cubicBezTo>
                  <a:pt x="911987" y="33759"/>
                  <a:pt x="909287" y="21843"/>
                  <a:pt x="903888" y="13640"/>
                </a:cubicBezTo>
                <a:cubicBezTo>
                  <a:pt x="899839" y="7488"/>
                  <a:pt x="902132" y="4484"/>
                  <a:pt x="910767" y="4628"/>
                </a:cubicBezTo>
                <a:close/>
                <a:moveTo>
                  <a:pt x="2632321" y="3348"/>
                </a:moveTo>
                <a:cubicBezTo>
                  <a:pt x="2633883" y="3061"/>
                  <a:pt x="2635953" y="3093"/>
                  <a:pt x="2638532" y="3444"/>
                </a:cubicBezTo>
                <a:cubicBezTo>
                  <a:pt x="2648850" y="4850"/>
                  <a:pt x="2658099" y="7148"/>
                  <a:pt x="2666281" y="10338"/>
                </a:cubicBezTo>
                <a:cubicBezTo>
                  <a:pt x="2674462" y="13529"/>
                  <a:pt x="2676978" y="18573"/>
                  <a:pt x="2673831" y="25471"/>
                </a:cubicBezTo>
                <a:cubicBezTo>
                  <a:pt x="2670683" y="32369"/>
                  <a:pt x="2673712" y="53119"/>
                  <a:pt x="2682919" y="87722"/>
                </a:cubicBezTo>
                <a:cubicBezTo>
                  <a:pt x="2695022" y="84323"/>
                  <a:pt x="2705465" y="81451"/>
                  <a:pt x="2714249" y="79107"/>
                </a:cubicBezTo>
                <a:cubicBezTo>
                  <a:pt x="2723032" y="76762"/>
                  <a:pt x="2730077" y="79182"/>
                  <a:pt x="2735382" y="86367"/>
                </a:cubicBezTo>
                <a:cubicBezTo>
                  <a:pt x="2740689" y="93551"/>
                  <a:pt x="2737136" y="98749"/>
                  <a:pt x="2724724" y="101962"/>
                </a:cubicBezTo>
                <a:cubicBezTo>
                  <a:pt x="2712313" y="105174"/>
                  <a:pt x="2700973" y="108164"/>
                  <a:pt x="2690706" y="110931"/>
                </a:cubicBezTo>
                <a:cubicBezTo>
                  <a:pt x="2696098" y="127136"/>
                  <a:pt x="2701446" y="142261"/>
                  <a:pt x="2706752" y="156307"/>
                </a:cubicBezTo>
                <a:cubicBezTo>
                  <a:pt x="2712058" y="170354"/>
                  <a:pt x="2716590" y="181686"/>
                  <a:pt x="2720347" y="190304"/>
                </a:cubicBezTo>
                <a:cubicBezTo>
                  <a:pt x="2725696" y="179234"/>
                  <a:pt x="2729715" y="169328"/>
                  <a:pt x="2732403" y="160588"/>
                </a:cubicBezTo>
                <a:cubicBezTo>
                  <a:pt x="2735092" y="151848"/>
                  <a:pt x="2735311" y="143143"/>
                  <a:pt x="2733059" y="134474"/>
                </a:cubicBezTo>
                <a:cubicBezTo>
                  <a:pt x="2730808" y="125806"/>
                  <a:pt x="2733988" y="123181"/>
                  <a:pt x="2742599" y="126602"/>
                </a:cubicBezTo>
                <a:cubicBezTo>
                  <a:pt x="2751211" y="130022"/>
                  <a:pt x="2758660" y="134851"/>
                  <a:pt x="2764948" y="141089"/>
                </a:cubicBezTo>
                <a:cubicBezTo>
                  <a:pt x="2771237" y="147327"/>
                  <a:pt x="2771581" y="153231"/>
                  <a:pt x="2765981" y="158803"/>
                </a:cubicBezTo>
                <a:cubicBezTo>
                  <a:pt x="2760381" y="164374"/>
                  <a:pt x="2756065" y="171501"/>
                  <a:pt x="2753032" y="180184"/>
                </a:cubicBezTo>
                <a:cubicBezTo>
                  <a:pt x="2749999" y="188867"/>
                  <a:pt x="2744517" y="200436"/>
                  <a:pt x="2736587" y="214891"/>
                </a:cubicBezTo>
                <a:cubicBezTo>
                  <a:pt x="2755932" y="243456"/>
                  <a:pt x="2770254" y="260898"/>
                  <a:pt x="2779554" y="267215"/>
                </a:cubicBezTo>
                <a:cubicBezTo>
                  <a:pt x="2788854" y="273531"/>
                  <a:pt x="2794342" y="274159"/>
                  <a:pt x="2796020" y="269097"/>
                </a:cubicBezTo>
                <a:cubicBezTo>
                  <a:pt x="2797698" y="264035"/>
                  <a:pt x="2801140" y="255036"/>
                  <a:pt x="2806345" y="242101"/>
                </a:cubicBezTo>
                <a:cubicBezTo>
                  <a:pt x="2811551" y="229166"/>
                  <a:pt x="2814483" y="234121"/>
                  <a:pt x="2815143" y="256965"/>
                </a:cubicBezTo>
                <a:cubicBezTo>
                  <a:pt x="2815802" y="279809"/>
                  <a:pt x="2817272" y="295809"/>
                  <a:pt x="2819552" y="304965"/>
                </a:cubicBezTo>
                <a:cubicBezTo>
                  <a:pt x="2821832" y="314121"/>
                  <a:pt x="2816086" y="317057"/>
                  <a:pt x="2802312" y="313774"/>
                </a:cubicBezTo>
                <a:cubicBezTo>
                  <a:pt x="2788538" y="310490"/>
                  <a:pt x="2774241" y="301896"/>
                  <a:pt x="2759420" y="287993"/>
                </a:cubicBezTo>
                <a:cubicBezTo>
                  <a:pt x="2744600" y="274091"/>
                  <a:pt x="2730450" y="255531"/>
                  <a:pt x="2716970" y="232314"/>
                </a:cubicBezTo>
                <a:cubicBezTo>
                  <a:pt x="2703633" y="249049"/>
                  <a:pt x="2689146" y="259758"/>
                  <a:pt x="2673508" y="264440"/>
                </a:cubicBezTo>
                <a:cubicBezTo>
                  <a:pt x="2657870" y="269122"/>
                  <a:pt x="2655995" y="266042"/>
                  <a:pt x="2667883" y="255201"/>
                </a:cubicBezTo>
                <a:cubicBezTo>
                  <a:pt x="2679771" y="244360"/>
                  <a:pt x="2692269" y="229998"/>
                  <a:pt x="2705376" y="212116"/>
                </a:cubicBezTo>
                <a:cubicBezTo>
                  <a:pt x="2697503" y="197862"/>
                  <a:pt x="2690415" y="182643"/>
                  <a:pt x="2684113" y="166460"/>
                </a:cubicBezTo>
                <a:cubicBezTo>
                  <a:pt x="2677810" y="150277"/>
                  <a:pt x="2671863" y="133539"/>
                  <a:pt x="2666270" y="116244"/>
                </a:cubicBezTo>
                <a:cubicBezTo>
                  <a:pt x="2650108" y="120618"/>
                  <a:pt x="2635130" y="124185"/>
                  <a:pt x="2621335" y="126946"/>
                </a:cubicBezTo>
                <a:cubicBezTo>
                  <a:pt x="2607539" y="129706"/>
                  <a:pt x="2597817" y="131402"/>
                  <a:pt x="2592167" y="132033"/>
                </a:cubicBezTo>
                <a:lnTo>
                  <a:pt x="2592167" y="182217"/>
                </a:lnTo>
                <a:cubicBezTo>
                  <a:pt x="2607324" y="178130"/>
                  <a:pt x="2617825" y="172609"/>
                  <a:pt x="2623669" y="165654"/>
                </a:cubicBezTo>
                <a:cubicBezTo>
                  <a:pt x="2629512" y="158699"/>
                  <a:pt x="2635306" y="156436"/>
                  <a:pt x="2641049" y="158867"/>
                </a:cubicBezTo>
                <a:cubicBezTo>
                  <a:pt x="2646792" y="161298"/>
                  <a:pt x="2653127" y="164352"/>
                  <a:pt x="2660053" y="168030"/>
                </a:cubicBezTo>
                <a:cubicBezTo>
                  <a:pt x="2666980" y="171709"/>
                  <a:pt x="2669063" y="175939"/>
                  <a:pt x="2666302" y="180722"/>
                </a:cubicBezTo>
                <a:cubicBezTo>
                  <a:pt x="2663542" y="185504"/>
                  <a:pt x="2661724" y="191394"/>
                  <a:pt x="2660849" y="198392"/>
                </a:cubicBezTo>
                <a:cubicBezTo>
                  <a:pt x="2659975" y="205390"/>
                  <a:pt x="2659085" y="216178"/>
                  <a:pt x="2658182" y="230755"/>
                </a:cubicBezTo>
                <a:cubicBezTo>
                  <a:pt x="2657279" y="245331"/>
                  <a:pt x="2653959" y="256678"/>
                  <a:pt x="2648223" y="264795"/>
                </a:cubicBezTo>
                <a:cubicBezTo>
                  <a:pt x="2642487" y="272911"/>
                  <a:pt x="2636008" y="279425"/>
                  <a:pt x="2628788" y="284337"/>
                </a:cubicBezTo>
                <a:cubicBezTo>
                  <a:pt x="2621568" y="289248"/>
                  <a:pt x="2616836" y="287771"/>
                  <a:pt x="2614591" y="279906"/>
                </a:cubicBezTo>
                <a:cubicBezTo>
                  <a:pt x="2612347" y="272040"/>
                  <a:pt x="2606672" y="262565"/>
                  <a:pt x="2597566" y="251480"/>
                </a:cubicBezTo>
                <a:cubicBezTo>
                  <a:pt x="2588460" y="240395"/>
                  <a:pt x="2589733" y="237326"/>
                  <a:pt x="2601384" y="242273"/>
                </a:cubicBezTo>
                <a:cubicBezTo>
                  <a:pt x="2613035" y="247221"/>
                  <a:pt x="2620256" y="249045"/>
                  <a:pt x="2623045" y="247748"/>
                </a:cubicBezTo>
                <a:cubicBezTo>
                  <a:pt x="2625834" y="246450"/>
                  <a:pt x="2628333" y="237480"/>
                  <a:pt x="2630541" y="220838"/>
                </a:cubicBezTo>
                <a:cubicBezTo>
                  <a:pt x="2632750" y="204196"/>
                  <a:pt x="2633563" y="194076"/>
                  <a:pt x="2632983" y="190476"/>
                </a:cubicBezTo>
                <a:cubicBezTo>
                  <a:pt x="2632402" y="186877"/>
                  <a:pt x="2630660" y="185927"/>
                  <a:pt x="2627756" y="187626"/>
                </a:cubicBezTo>
                <a:cubicBezTo>
                  <a:pt x="2624852" y="189326"/>
                  <a:pt x="2619216" y="191566"/>
                  <a:pt x="2610849" y="194348"/>
                </a:cubicBezTo>
                <a:cubicBezTo>
                  <a:pt x="2602481" y="197130"/>
                  <a:pt x="2596096" y="198844"/>
                  <a:pt x="2591694" y="199489"/>
                </a:cubicBezTo>
                <a:cubicBezTo>
                  <a:pt x="2589184" y="218763"/>
                  <a:pt x="2582774" y="236129"/>
                  <a:pt x="2572463" y="251587"/>
                </a:cubicBezTo>
                <a:cubicBezTo>
                  <a:pt x="2562153" y="267046"/>
                  <a:pt x="2548433" y="277823"/>
                  <a:pt x="2531303" y="283917"/>
                </a:cubicBezTo>
                <a:cubicBezTo>
                  <a:pt x="2514174" y="290012"/>
                  <a:pt x="2510643" y="288549"/>
                  <a:pt x="2520710" y="279529"/>
                </a:cubicBezTo>
                <a:cubicBezTo>
                  <a:pt x="2530776" y="270509"/>
                  <a:pt x="2540230" y="258478"/>
                  <a:pt x="2549071" y="243435"/>
                </a:cubicBezTo>
                <a:cubicBezTo>
                  <a:pt x="2557912" y="228392"/>
                  <a:pt x="2563002" y="212012"/>
                  <a:pt x="2564343" y="194295"/>
                </a:cubicBezTo>
                <a:cubicBezTo>
                  <a:pt x="2565684" y="176577"/>
                  <a:pt x="2565698" y="162079"/>
                  <a:pt x="2564386" y="150801"/>
                </a:cubicBezTo>
                <a:cubicBezTo>
                  <a:pt x="2563074" y="139522"/>
                  <a:pt x="2560375" y="130244"/>
                  <a:pt x="2556288" y="122966"/>
                </a:cubicBezTo>
                <a:cubicBezTo>
                  <a:pt x="2552201" y="115689"/>
                  <a:pt x="2553785" y="112050"/>
                  <a:pt x="2561041" y="112050"/>
                </a:cubicBezTo>
                <a:cubicBezTo>
                  <a:pt x="2566720" y="112050"/>
                  <a:pt x="2572617" y="112494"/>
                  <a:pt x="2578734" y="113384"/>
                </a:cubicBezTo>
                <a:cubicBezTo>
                  <a:pt x="2584850" y="114273"/>
                  <a:pt x="2595117" y="113176"/>
                  <a:pt x="2609536" y="110092"/>
                </a:cubicBezTo>
                <a:cubicBezTo>
                  <a:pt x="2623956" y="107009"/>
                  <a:pt x="2640608" y="102248"/>
                  <a:pt x="2659494" y="95810"/>
                </a:cubicBezTo>
                <a:cubicBezTo>
                  <a:pt x="2647147" y="50437"/>
                  <a:pt x="2637987" y="23348"/>
                  <a:pt x="2632015" y="14544"/>
                </a:cubicBezTo>
                <a:cubicBezTo>
                  <a:pt x="2627535" y="7940"/>
                  <a:pt x="2627637" y="4208"/>
                  <a:pt x="2632321" y="3348"/>
                </a:cubicBezTo>
                <a:close/>
                <a:moveTo>
                  <a:pt x="502899" y="1"/>
                </a:moveTo>
                <a:cubicBezTo>
                  <a:pt x="505396" y="2"/>
                  <a:pt x="508412" y="304"/>
                  <a:pt x="511949" y="906"/>
                </a:cubicBezTo>
                <a:cubicBezTo>
                  <a:pt x="526095" y="3315"/>
                  <a:pt x="534671" y="8126"/>
                  <a:pt x="537675" y="15339"/>
                </a:cubicBezTo>
                <a:lnTo>
                  <a:pt x="535969" y="37406"/>
                </a:lnTo>
                <a:lnTo>
                  <a:pt x="565241" y="33871"/>
                </a:lnTo>
                <a:cubicBezTo>
                  <a:pt x="580441" y="31182"/>
                  <a:pt x="591530" y="28464"/>
                  <a:pt x="598506" y="25718"/>
                </a:cubicBezTo>
                <a:cubicBezTo>
                  <a:pt x="605483" y="22972"/>
                  <a:pt x="616959" y="27955"/>
                  <a:pt x="632934" y="40668"/>
                </a:cubicBezTo>
                <a:cubicBezTo>
                  <a:pt x="648909" y="53380"/>
                  <a:pt x="651038" y="60586"/>
                  <a:pt x="639322" y="62286"/>
                </a:cubicBezTo>
                <a:cubicBezTo>
                  <a:pt x="627606" y="63985"/>
                  <a:pt x="614757" y="68452"/>
                  <a:pt x="600776" y="75687"/>
                </a:cubicBezTo>
                <a:cubicBezTo>
                  <a:pt x="597280" y="77495"/>
                  <a:pt x="594419" y="78733"/>
                  <a:pt x="592191" y="79400"/>
                </a:cubicBezTo>
                <a:lnTo>
                  <a:pt x="588974" y="79593"/>
                </a:lnTo>
                <a:lnTo>
                  <a:pt x="594153" y="83210"/>
                </a:lnTo>
                <a:cubicBezTo>
                  <a:pt x="597231" y="86006"/>
                  <a:pt x="599980" y="89220"/>
                  <a:pt x="602400" y="92852"/>
                </a:cubicBezTo>
                <a:cubicBezTo>
                  <a:pt x="607240" y="100115"/>
                  <a:pt x="604160" y="105529"/>
                  <a:pt x="593161" y="109092"/>
                </a:cubicBezTo>
                <a:cubicBezTo>
                  <a:pt x="582162" y="112656"/>
                  <a:pt x="571013" y="120145"/>
                  <a:pt x="559712" y="131560"/>
                </a:cubicBezTo>
                <a:cubicBezTo>
                  <a:pt x="576175" y="149872"/>
                  <a:pt x="593064" y="164800"/>
                  <a:pt x="610380" y="176344"/>
                </a:cubicBezTo>
                <a:cubicBezTo>
                  <a:pt x="627696" y="187888"/>
                  <a:pt x="646076" y="198027"/>
                  <a:pt x="665522" y="206760"/>
                </a:cubicBezTo>
                <a:cubicBezTo>
                  <a:pt x="684967" y="215493"/>
                  <a:pt x="690266" y="220584"/>
                  <a:pt x="681418" y="222032"/>
                </a:cubicBezTo>
                <a:cubicBezTo>
                  <a:pt x="672570" y="223480"/>
                  <a:pt x="658724" y="224431"/>
                  <a:pt x="639881" y="224882"/>
                </a:cubicBezTo>
                <a:cubicBezTo>
                  <a:pt x="621038" y="225334"/>
                  <a:pt x="607186" y="219745"/>
                  <a:pt x="598323" y="208115"/>
                </a:cubicBezTo>
                <a:cubicBezTo>
                  <a:pt x="589461" y="196485"/>
                  <a:pt x="581438" y="186404"/>
                  <a:pt x="574253" y="177871"/>
                </a:cubicBezTo>
                <a:cubicBezTo>
                  <a:pt x="567069" y="169339"/>
                  <a:pt x="558540" y="158562"/>
                  <a:pt x="548667" y="145541"/>
                </a:cubicBezTo>
                <a:cubicBezTo>
                  <a:pt x="538794" y="132521"/>
                  <a:pt x="530491" y="123264"/>
                  <a:pt x="523758" y="117772"/>
                </a:cubicBezTo>
                <a:cubicBezTo>
                  <a:pt x="517025" y="112279"/>
                  <a:pt x="517308" y="108597"/>
                  <a:pt x="524608" y="106726"/>
                </a:cubicBezTo>
                <a:cubicBezTo>
                  <a:pt x="531907" y="104855"/>
                  <a:pt x="541034" y="109770"/>
                  <a:pt x="551990" y="121471"/>
                </a:cubicBezTo>
                <a:cubicBezTo>
                  <a:pt x="555489" y="115391"/>
                  <a:pt x="558974" y="109709"/>
                  <a:pt x="562444" y="104424"/>
                </a:cubicBezTo>
                <a:cubicBezTo>
                  <a:pt x="565915" y="99140"/>
                  <a:pt x="566954" y="96326"/>
                  <a:pt x="565563" y="95982"/>
                </a:cubicBezTo>
                <a:cubicBezTo>
                  <a:pt x="558594" y="96856"/>
                  <a:pt x="551901" y="98427"/>
                  <a:pt x="545483" y="100692"/>
                </a:cubicBezTo>
                <a:cubicBezTo>
                  <a:pt x="539066" y="102958"/>
                  <a:pt x="532609" y="100692"/>
                  <a:pt x="526113" y="93895"/>
                </a:cubicBezTo>
                <a:cubicBezTo>
                  <a:pt x="519617" y="87098"/>
                  <a:pt x="520894" y="83699"/>
                  <a:pt x="529942" y="83699"/>
                </a:cubicBezTo>
                <a:cubicBezTo>
                  <a:pt x="535836" y="83699"/>
                  <a:pt x="542780" y="82649"/>
                  <a:pt x="550775" y="80548"/>
                </a:cubicBezTo>
                <a:cubicBezTo>
                  <a:pt x="558770" y="78447"/>
                  <a:pt x="564427" y="76196"/>
                  <a:pt x="567747" y="73794"/>
                </a:cubicBezTo>
                <a:cubicBezTo>
                  <a:pt x="571066" y="71392"/>
                  <a:pt x="576462" y="72152"/>
                  <a:pt x="583933" y="76074"/>
                </a:cubicBezTo>
                <a:lnTo>
                  <a:pt x="586937" y="78171"/>
                </a:lnTo>
                <a:lnTo>
                  <a:pt x="586432" y="76550"/>
                </a:lnTo>
                <a:cubicBezTo>
                  <a:pt x="586740" y="74933"/>
                  <a:pt x="587681" y="72745"/>
                  <a:pt x="589257" y="69986"/>
                </a:cubicBezTo>
                <a:cubicBezTo>
                  <a:pt x="595559" y="58952"/>
                  <a:pt x="597750" y="52427"/>
                  <a:pt x="595828" y="50412"/>
                </a:cubicBezTo>
                <a:cubicBezTo>
                  <a:pt x="593907" y="48397"/>
                  <a:pt x="582736" y="48290"/>
                  <a:pt x="562315" y="50089"/>
                </a:cubicBezTo>
                <a:cubicBezTo>
                  <a:pt x="541895" y="51889"/>
                  <a:pt x="521144" y="53911"/>
                  <a:pt x="500064" y="56155"/>
                </a:cubicBezTo>
                <a:cubicBezTo>
                  <a:pt x="478984" y="58400"/>
                  <a:pt x="460199" y="59938"/>
                  <a:pt x="443707" y="60769"/>
                </a:cubicBezTo>
                <a:cubicBezTo>
                  <a:pt x="436881" y="78680"/>
                  <a:pt x="429489" y="90604"/>
                  <a:pt x="421530" y="96541"/>
                </a:cubicBezTo>
                <a:cubicBezTo>
                  <a:pt x="413571" y="102478"/>
                  <a:pt x="408717" y="100416"/>
                  <a:pt x="406968" y="90357"/>
                </a:cubicBezTo>
                <a:cubicBezTo>
                  <a:pt x="405218" y="80297"/>
                  <a:pt x="406638" y="72252"/>
                  <a:pt x="411227" y="66222"/>
                </a:cubicBezTo>
                <a:cubicBezTo>
                  <a:pt x="415816" y="60192"/>
                  <a:pt x="420322" y="52821"/>
                  <a:pt x="424746" y="44110"/>
                </a:cubicBezTo>
                <a:cubicBezTo>
                  <a:pt x="429170" y="35398"/>
                  <a:pt x="433146" y="32458"/>
                  <a:pt x="436673" y="35290"/>
                </a:cubicBezTo>
                <a:cubicBezTo>
                  <a:pt x="440201" y="38123"/>
                  <a:pt x="442653" y="41202"/>
                  <a:pt x="444030" y="44529"/>
                </a:cubicBezTo>
                <a:cubicBezTo>
                  <a:pt x="465956" y="43683"/>
                  <a:pt x="487839" y="42367"/>
                  <a:pt x="509679" y="40582"/>
                </a:cubicBezTo>
                <a:lnTo>
                  <a:pt x="524998" y="38731"/>
                </a:lnTo>
                <a:lnTo>
                  <a:pt x="521900" y="37195"/>
                </a:lnTo>
                <a:cubicBezTo>
                  <a:pt x="520109" y="36047"/>
                  <a:pt x="518237" y="34598"/>
                  <a:pt x="516283" y="32849"/>
                </a:cubicBezTo>
                <a:cubicBezTo>
                  <a:pt x="504237" y="23571"/>
                  <a:pt x="496967" y="15325"/>
                  <a:pt x="494472" y="8112"/>
                </a:cubicBezTo>
                <a:cubicBezTo>
                  <a:pt x="492600" y="2702"/>
                  <a:pt x="495409" y="-1"/>
                  <a:pt x="502899" y="1"/>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p:txBody>
      </p:sp>
      <p:sp>
        <p:nvSpPr>
          <p:cNvPr id="8" name="文本框 7"/>
          <p:cNvSpPr txBox="1"/>
          <p:nvPr/>
        </p:nvSpPr>
        <p:spPr>
          <a:xfrm>
            <a:off x="5440047" y="2787652"/>
            <a:ext cx="1219835" cy="574644"/>
          </a:xfrm>
          <a:prstGeom prst="rect">
            <a:avLst/>
          </a:prstGeom>
          <a:noFill/>
          <a:ln w="9525">
            <a:noFill/>
          </a:ln>
        </p:spPr>
        <p:txBody>
          <a:bodyPr wrap="square"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12:00</a:t>
            </a:r>
            <a:r>
              <a:rPr kumimoji="0" lang="zh-CN" altLang="en-US" sz="2800" b="1" i="0" u="none" strike="noStrike" kern="1200" cap="none" spc="0" normalizeH="0" baseline="0" noProof="0">
                <a:ln>
                  <a:noFill/>
                </a:ln>
                <a:solidFill>
                  <a:srgbClr val="FF0000"/>
                </a:solidFill>
                <a:effectLst/>
                <a:uLnTx/>
                <a:uFillTx/>
                <a:cs typeface="+mn-ea"/>
                <a:sym typeface="+mn-lt"/>
              </a:rPr>
              <a:t>  </a:t>
            </a:r>
          </a:p>
        </p:txBody>
      </p:sp>
      <p:sp>
        <p:nvSpPr>
          <p:cNvPr id="9" name="文本框 8"/>
          <p:cNvSpPr txBox="1"/>
          <p:nvPr/>
        </p:nvSpPr>
        <p:spPr>
          <a:xfrm>
            <a:off x="6689725" y="2849563"/>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6:45</a:t>
            </a:r>
          </a:p>
        </p:txBody>
      </p:sp>
      <p:sp>
        <p:nvSpPr>
          <p:cNvPr id="10" name="文本框 9"/>
          <p:cNvSpPr txBox="1"/>
          <p:nvPr/>
        </p:nvSpPr>
        <p:spPr>
          <a:xfrm>
            <a:off x="7805740" y="2849563"/>
            <a:ext cx="112723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10:15</a:t>
            </a:r>
          </a:p>
        </p:txBody>
      </p:sp>
      <p:sp>
        <p:nvSpPr>
          <p:cNvPr id="11" name="文本框 10"/>
          <p:cNvSpPr txBox="1"/>
          <p:nvPr/>
        </p:nvSpPr>
        <p:spPr>
          <a:xfrm>
            <a:off x="9264652" y="2849563"/>
            <a:ext cx="112723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12:00</a:t>
            </a:r>
          </a:p>
        </p:txBody>
      </p:sp>
      <p:sp>
        <p:nvSpPr>
          <p:cNvPr id="12" name="文本框 11"/>
          <p:cNvSpPr txBox="1"/>
          <p:nvPr/>
        </p:nvSpPr>
        <p:spPr>
          <a:xfrm>
            <a:off x="5600700" y="3859213"/>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3:30</a:t>
            </a:r>
          </a:p>
        </p:txBody>
      </p:sp>
      <p:sp>
        <p:nvSpPr>
          <p:cNvPr id="13" name="文本框 12"/>
          <p:cNvSpPr txBox="1"/>
          <p:nvPr/>
        </p:nvSpPr>
        <p:spPr>
          <a:xfrm>
            <a:off x="6877050" y="3859213"/>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6:00</a:t>
            </a:r>
          </a:p>
        </p:txBody>
      </p:sp>
      <p:sp>
        <p:nvSpPr>
          <p:cNvPr id="15" name="文本框 14"/>
          <p:cNvSpPr txBox="1"/>
          <p:nvPr/>
        </p:nvSpPr>
        <p:spPr>
          <a:xfrm>
            <a:off x="8299450" y="3859213"/>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7:25</a:t>
            </a:r>
          </a:p>
        </p:txBody>
      </p:sp>
      <p:sp>
        <p:nvSpPr>
          <p:cNvPr id="25" name="文本框 24"/>
          <p:cNvSpPr txBox="1"/>
          <p:nvPr/>
        </p:nvSpPr>
        <p:spPr>
          <a:xfrm>
            <a:off x="9401177" y="3859213"/>
            <a:ext cx="112723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12:00</a:t>
            </a:r>
          </a:p>
        </p:txBody>
      </p:sp>
      <p:sp>
        <p:nvSpPr>
          <p:cNvPr id="9244" name="AutoShape 27"/>
          <p:cNvSpPr/>
          <p:nvPr/>
        </p:nvSpPr>
        <p:spPr>
          <a:xfrm flipH="1">
            <a:off x="5529265" y="4667843"/>
            <a:ext cx="3947558" cy="881756"/>
          </a:xfrm>
          <a:prstGeom prst="wedgeRoundRectCallout">
            <a:avLst>
              <a:gd name="adj1" fmla="val -54389"/>
              <a:gd name="adj2" fmla="val -10763"/>
              <a:gd name="adj3" fmla="val 16667"/>
            </a:avLst>
          </a:prstGeom>
          <a:solidFill>
            <a:srgbClr val="FFFFF2"/>
          </a:solidFill>
          <a:ln w="19050" cap="flat" cmpd="sng">
            <a:solidFill>
              <a:srgbClr val="3399FF"/>
            </a:solidFill>
            <a:prstDash val="solid"/>
            <a:miter/>
            <a:headEnd type="none" w="med" len="med"/>
            <a:tailEnd type="none" w="med" len="med"/>
          </a:ln>
        </p:spPr>
        <p:txBody>
          <a:bodyPr anchor="t"/>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思考：为什么一天内出现了</a:t>
            </a:r>
            <a:r>
              <a:rPr kumimoji="0" lang="en-US" altLang="zh-CN" sz="2400" b="1" i="0" u="none" strike="noStrike" kern="1200" cap="none" spc="0" normalizeH="0" baseline="0" noProof="0" dirty="0">
                <a:ln>
                  <a:noFill/>
                </a:ln>
                <a:solidFill>
                  <a:prstClr val="black"/>
                </a:solidFill>
                <a:effectLst/>
                <a:uLnTx/>
                <a:uFillTx/>
                <a:cs typeface="+mn-ea"/>
                <a:sym typeface="+mn-lt"/>
              </a:rPr>
              <a:t>3</a:t>
            </a:r>
            <a:r>
              <a:rPr kumimoji="0" lang="zh-CN" altLang="en-US" sz="2400" b="1" i="0" u="none" strike="noStrike" kern="1200" cap="none" spc="0" normalizeH="0" baseline="0" noProof="0" dirty="0">
                <a:ln>
                  <a:noFill/>
                </a:ln>
                <a:solidFill>
                  <a:prstClr val="black"/>
                </a:solidFill>
                <a:effectLst/>
                <a:uLnTx/>
                <a:uFillTx/>
                <a:cs typeface="+mn-ea"/>
                <a:sym typeface="+mn-lt"/>
              </a:rPr>
              <a:t>个</a:t>
            </a:r>
            <a:r>
              <a:rPr kumimoji="0" lang="en-US" altLang="zh-CN" sz="2400" b="1" i="0" u="none" strike="noStrike" kern="1200" cap="none" spc="0" normalizeH="0" baseline="0" noProof="0" dirty="0">
                <a:ln>
                  <a:noFill/>
                </a:ln>
                <a:solidFill>
                  <a:prstClr val="black"/>
                </a:solidFill>
                <a:effectLst/>
                <a:uLnTx/>
                <a:uFillTx/>
                <a:cs typeface="+mn-ea"/>
                <a:sym typeface="+mn-lt"/>
              </a:rPr>
              <a:t>12:00</a:t>
            </a:r>
            <a:r>
              <a:rPr kumimoji="0" lang="zh-CN" altLang="en-US" sz="2400" b="1" i="0" u="none" strike="noStrike" kern="1200" cap="none" spc="0" normalizeH="0" baseline="0" noProof="0" dirty="0">
                <a:ln>
                  <a:noFill/>
                </a:ln>
                <a:solidFill>
                  <a:prstClr val="black"/>
                </a:solidFill>
                <a:effectLst/>
                <a:uLnTx/>
                <a:uFillTx/>
                <a:cs typeface="+mn-ea"/>
                <a:sym typeface="+mn-lt"/>
              </a:rPr>
              <a:t>？</a:t>
            </a:r>
          </a:p>
        </p:txBody>
      </p:sp>
      <p:sp>
        <p:nvSpPr>
          <p:cNvPr id="26" name="文本框 25"/>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29" name="图片 2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720" y="4597384"/>
            <a:ext cx="1932599"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1000" fill="hold"/>
                                        <p:tgtEl>
                                          <p:spTgt spid="8"/>
                                        </p:tgtEl>
                                        <p:attrNameLst>
                                          <p:attrName>style.color</p:attrName>
                                        </p:attrNameLst>
                                      </p:cBhvr>
                                      <p:to>
                                        <a:srgbClr val="0008AD"/>
                                      </p:to>
                                    </p:animClr>
                                  </p:childTnLst>
                                </p:cTn>
                              </p:par>
                              <p:par>
                                <p:cTn id="45" presetID="3" presetClass="emph" presetSubtype="2" fill="hold" grpId="1" nodeType="withEffect">
                                  <p:stCondLst>
                                    <p:cond delay="0"/>
                                  </p:stCondLst>
                                  <p:childTnLst>
                                    <p:animClr clrSpc="rgb" dir="cw">
                                      <p:cBhvr override="childStyle">
                                        <p:cTn id="46" dur="1000" fill="hold"/>
                                        <p:tgtEl>
                                          <p:spTgt spid="11"/>
                                        </p:tgtEl>
                                        <p:attrNameLst>
                                          <p:attrName>style.color</p:attrName>
                                        </p:attrNameLst>
                                      </p:cBhvr>
                                      <p:to>
                                        <a:srgbClr val="0008AD"/>
                                      </p:to>
                                    </p:animClr>
                                  </p:childTnLst>
                                </p:cTn>
                              </p:par>
                              <p:par>
                                <p:cTn id="47" presetID="3" presetClass="emph" presetSubtype="2" fill="hold" grpId="1" nodeType="withEffect">
                                  <p:stCondLst>
                                    <p:cond delay="0"/>
                                  </p:stCondLst>
                                  <p:childTnLst>
                                    <p:animClr clrSpc="rgb" dir="cw">
                                      <p:cBhvr override="childStyle">
                                        <p:cTn id="48" dur="1000" fill="hold"/>
                                        <p:tgtEl>
                                          <p:spTgt spid="25"/>
                                        </p:tgtEl>
                                        <p:attrNameLst>
                                          <p:attrName>style.color</p:attrName>
                                        </p:attrNameLst>
                                      </p:cBhvr>
                                      <p:to>
                                        <a:srgbClr val="0008AD"/>
                                      </p:to>
                                    </p:animClr>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dissolv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11" grpId="0"/>
      <p:bldP spid="11" grpId="1"/>
      <p:bldP spid="12" grpId="0"/>
      <p:bldP spid="13" grpId="0"/>
      <p:bldP spid="15" grpId="0"/>
      <p:bldP spid="25" grpId="0"/>
      <p:bldP spid="25" grpId="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圆角矩形 87"/>
          <p:cNvSpPr/>
          <p:nvPr/>
        </p:nvSpPr>
        <p:spPr>
          <a:xfrm>
            <a:off x="3961421" y="4177848"/>
            <a:ext cx="4269383" cy="10733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cs typeface="+mn-ea"/>
                <a:sym typeface="+mn-lt"/>
              </a:rPr>
              <a:t>半夜</a:t>
            </a:r>
            <a:r>
              <a:rPr kumimoji="0" lang="en-US" altLang="zh-CN" sz="2800" b="1" i="0" u="none" strike="noStrike" kern="1200" cap="none" spc="0" normalizeH="0" baseline="0" noProof="0" dirty="0">
                <a:ln>
                  <a:noFill/>
                </a:ln>
                <a:solidFill>
                  <a:srgbClr val="0000FF"/>
                </a:solidFill>
                <a:effectLst/>
                <a:uLnTx/>
                <a:uFillTx/>
                <a:cs typeface="+mn-ea"/>
                <a:sym typeface="+mn-lt"/>
              </a:rPr>
              <a:t>12</a:t>
            </a:r>
            <a:r>
              <a:rPr kumimoji="0" lang="zh-CN" altLang="en-US" sz="2800" b="1" i="0" u="none" strike="noStrike" kern="1200" cap="none" spc="0" normalizeH="0" baseline="0" noProof="0" dirty="0">
                <a:ln>
                  <a:noFill/>
                </a:ln>
                <a:solidFill>
                  <a:srgbClr val="0000FF"/>
                </a:solidFill>
                <a:effectLst/>
                <a:uLnTx/>
                <a:uFillTx/>
                <a:cs typeface="+mn-ea"/>
                <a:sym typeface="+mn-lt"/>
              </a:rPr>
              <a:t>时</a:t>
            </a:r>
            <a:r>
              <a:rPr kumimoji="0" lang="zh-CN" altLang="en-US" sz="2800" b="1" i="0" u="none" strike="noStrike" kern="1200" cap="none" spc="0" normalizeH="0" baseline="0" noProof="0" dirty="0">
                <a:ln>
                  <a:noFill/>
                </a:ln>
                <a:solidFill>
                  <a:prstClr val="black"/>
                </a:solidFill>
                <a:effectLst/>
                <a:uLnTx/>
                <a:uFillTx/>
                <a:cs typeface="+mn-ea"/>
                <a:sym typeface="+mn-lt"/>
              </a:rPr>
              <a:t>既是一天的</a:t>
            </a:r>
            <a:r>
              <a:rPr kumimoji="0" lang="zh-CN" altLang="en-US" sz="2800" b="1" i="0" u="none" strike="noStrike" kern="1200" cap="none" spc="0" normalizeH="0" baseline="0" noProof="0" dirty="0">
                <a:ln>
                  <a:noFill/>
                </a:ln>
                <a:solidFill>
                  <a:srgbClr val="0000FF"/>
                </a:solidFill>
                <a:effectLst/>
                <a:uLnTx/>
                <a:uFillTx/>
                <a:cs typeface="+mn-ea"/>
                <a:sym typeface="+mn-lt"/>
              </a:rPr>
              <a:t>开始</a:t>
            </a:r>
            <a:r>
              <a:rPr kumimoji="0" lang="zh-CN" altLang="en-US" sz="2800" b="1" i="0" u="none" strike="noStrike" kern="1200" cap="none" spc="0" normalizeH="0" baseline="0" noProof="0" dirty="0">
                <a:ln>
                  <a:noFill/>
                </a:ln>
                <a:solidFill>
                  <a:prstClr val="black"/>
                </a:solidFill>
                <a:effectLst/>
                <a:uLnTx/>
                <a:uFillTx/>
                <a:cs typeface="+mn-ea"/>
                <a:sym typeface="+mn-lt"/>
              </a:rPr>
              <a:t>，又是一天的</a:t>
            </a:r>
            <a:r>
              <a:rPr kumimoji="0" lang="zh-CN" altLang="en-US" sz="2800" b="1" i="0" u="none" strike="noStrike" kern="1200" cap="none" spc="0" normalizeH="0" baseline="0" noProof="0" dirty="0">
                <a:ln>
                  <a:noFill/>
                </a:ln>
                <a:solidFill>
                  <a:srgbClr val="0000FF"/>
                </a:solidFill>
                <a:effectLst/>
                <a:uLnTx/>
                <a:uFillTx/>
                <a:cs typeface="+mn-ea"/>
                <a:sym typeface="+mn-lt"/>
              </a:rPr>
              <a:t>结束</a:t>
            </a:r>
            <a:r>
              <a:rPr kumimoji="0" lang="zh-CN" altLang="en-US" sz="2800" b="1" i="0" u="none" strike="noStrike" kern="1200" cap="none" spc="0" normalizeH="0" baseline="0" noProof="0" dirty="0">
                <a:ln>
                  <a:noFill/>
                </a:ln>
                <a:solidFill>
                  <a:prstClr val="black"/>
                </a:solidFill>
                <a:effectLst/>
                <a:uLnTx/>
                <a:uFillTx/>
                <a:cs typeface="+mn-ea"/>
                <a:sym typeface="+mn-lt"/>
              </a:rPr>
              <a:t>。</a:t>
            </a:r>
          </a:p>
        </p:txBody>
      </p:sp>
      <p:grpSp>
        <p:nvGrpSpPr>
          <p:cNvPr id="17" name="组合 1"/>
          <p:cNvGrpSpPr/>
          <p:nvPr/>
        </p:nvGrpSpPr>
        <p:grpSpPr>
          <a:xfrm>
            <a:off x="3473133" y="1664337"/>
            <a:ext cx="5245100" cy="2126039"/>
            <a:chOff x="6299" y="2801"/>
            <a:chExt cx="8259" cy="3347"/>
          </a:xfrm>
        </p:grpSpPr>
        <p:sp>
          <p:nvSpPr>
            <p:cNvPr id="19" name="文本框 2"/>
            <p:cNvSpPr txBox="1"/>
            <p:nvPr/>
          </p:nvSpPr>
          <p:spPr>
            <a:xfrm>
              <a:off x="6299" y="2801"/>
              <a:ext cx="8259" cy="3347"/>
            </a:xfrm>
            <a:prstGeom prst="rect">
              <a:avLst/>
            </a:prstGeom>
            <a:noFill/>
            <a:ln w="9525">
              <a:noFill/>
            </a:ln>
          </p:spPr>
          <p:txBody>
            <a:bodyPr wrap="square"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  </a:t>
              </a:r>
              <a:r>
                <a:rPr kumimoji="0" lang="zh-CN" altLang="en-US" sz="2800" b="1" i="0" u="none" strike="noStrike" kern="1200" cap="none" spc="0" normalizeH="0" baseline="0" noProof="0" dirty="0">
                  <a:ln>
                    <a:noFill/>
                  </a:ln>
                  <a:solidFill>
                    <a:prstClr val="black"/>
                  </a:solidFill>
                  <a:effectLst/>
                  <a:uLnTx/>
                  <a:uFillTx/>
                  <a:cs typeface="+mn-ea"/>
                  <a:sym typeface="+mn-lt"/>
                </a:rPr>
                <a:t>睡觉</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起床</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写作业</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吃午饭</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玩耍</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吃晚饭</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看电视</a:t>
              </a:r>
              <a:r>
                <a:rPr kumimoji="0" lang="en-US" altLang="zh-CN" sz="2800" b="1" i="0" u="none" strike="noStrike" kern="1200" cap="none" spc="0" normalizeH="0" baseline="0" noProof="0" dirty="0">
                  <a:ln>
                    <a:noFill/>
                  </a:ln>
                  <a:solidFill>
                    <a:prstClr val="black"/>
                  </a:solidFill>
                  <a:effectLst/>
                  <a:uLnTx/>
                  <a:uFillTx/>
                  <a:cs typeface="+mn-ea"/>
                  <a:sym typeface="+mn-lt"/>
                </a:rPr>
                <a:t>→</a:t>
              </a:r>
              <a:r>
                <a:rPr kumimoji="0" lang="zh-CN" altLang="en-US" sz="2800" b="1" i="0" u="none" strike="noStrike" kern="1200" cap="none" spc="0" normalizeH="0" baseline="0" noProof="0" dirty="0">
                  <a:ln>
                    <a:noFill/>
                  </a:ln>
                  <a:solidFill>
                    <a:prstClr val="black"/>
                  </a:solidFill>
                  <a:effectLst/>
                  <a:uLnTx/>
                  <a:uFillTx/>
                  <a:cs typeface="+mn-ea"/>
                  <a:sym typeface="+mn-lt"/>
                </a:rPr>
                <a:t>睡觉</a:t>
              </a:r>
            </a:p>
          </p:txBody>
        </p:sp>
        <p:grpSp>
          <p:nvGrpSpPr>
            <p:cNvPr id="20" name="组合 5"/>
            <p:cNvGrpSpPr/>
            <p:nvPr/>
          </p:nvGrpSpPr>
          <p:grpSpPr>
            <a:xfrm>
              <a:off x="6933" y="4286"/>
              <a:ext cx="7375" cy="1579"/>
              <a:chOff x="6933" y="4286"/>
              <a:chExt cx="7375" cy="1579"/>
            </a:xfrm>
          </p:grpSpPr>
          <p:cxnSp>
            <p:nvCxnSpPr>
              <p:cNvPr id="22" name="直接连接符 21"/>
              <p:cNvCxnSpPr/>
              <p:nvPr/>
            </p:nvCxnSpPr>
            <p:spPr>
              <a:xfrm flipV="1">
                <a:off x="6969" y="4290"/>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flipV="1">
                <a:off x="8645" y="4288"/>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flipV="1">
                <a:off x="10509" y="4286"/>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flipV="1">
                <a:off x="12830" y="4290"/>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flipV="1">
                <a:off x="6933" y="5863"/>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a:xfrm flipV="1">
                <a:off x="8865" y="5863"/>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flipV="1">
                <a:off x="11073" y="5865"/>
                <a:ext cx="12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V="1">
                <a:off x="13061" y="5863"/>
                <a:ext cx="1247" cy="0"/>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39" name="文本框 18"/>
          <p:cNvSpPr txBox="1"/>
          <p:nvPr/>
        </p:nvSpPr>
        <p:spPr>
          <a:xfrm>
            <a:off x="3667127" y="2044067"/>
            <a:ext cx="1172845" cy="574644"/>
          </a:xfrm>
          <a:prstGeom prst="rect">
            <a:avLst/>
          </a:prstGeom>
          <a:noFill/>
          <a:ln w="9525">
            <a:noFill/>
          </a:ln>
        </p:spPr>
        <p:txBody>
          <a:bodyPr wrap="square"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0032D7"/>
                </a:solidFill>
                <a:effectLst/>
                <a:uLnTx/>
                <a:uFillTx/>
                <a:cs typeface="+mn-ea"/>
                <a:sym typeface="+mn-lt"/>
              </a:rPr>
              <a:t>12:00</a:t>
            </a:r>
            <a:r>
              <a:rPr kumimoji="0" lang="zh-CN" altLang="en-US" sz="2800" b="1" i="0" u="none" strike="noStrike" kern="1200" cap="none" spc="0" normalizeH="0" baseline="0" noProof="0">
                <a:ln>
                  <a:noFill/>
                </a:ln>
                <a:solidFill>
                  <a:srgbClr val="0032D7"/>
                </a:solidFill>
                <a:effectLst/>
                <a:uLnTx/>
                <a:uFillTx/>
                <a:cs typeface="+mn-ea"/>
                <a:sym typeface="+mn-lt"/>
              </a:rPr>
              <a:t>  </a:t>
            </a:r>
          </a:p>
        </p:txBody>
      </p:sp>
      <p:sp>
        <p:nvSpPr>
          <p:cNvPr id="40" name="文本框 19"/>
          <p:cNvSpPr txBox="1"/>
          <p:nvPr/>
        </p:nvSpPr>
        <p:spPr>
          <a:xfrm>
            <a:off x="4941570" y="2105660"/>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6:45</a:t>
            </a:r>
          </a:p>
        </p:txBody>
      </p:sp>
      <p:sp>
        <p:nvSpPr>
          <p:cNvPr id="41" name="文本框 21"/>
          <p:cNvSpPr txBox="1"/>
          <p:nvPr/>
        </p:nvSpPr>
        <p:spPr>
          <a:xfrm>
            <a:off x="6057585" y="2105660"/>
            <a:ext cx="112723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10:15</a:t>
            </a:r>
          </a:p>
        </p:txBody>
      </p:sp>
      <p:sp>
        <p:nvSpPr>
          <p:cNvPr id="47" name="文本框 22"/>
          <p:cNvSpPr txBox="1"/>
          <p:nvPr/>
        </p:nvSpPr>
        <p:spPr>
          <a:xfrm>
            <a:off x="7516497" y="2105660"/>
            <a:ext cx="112723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0032D7"/>
                </a:solidFill>
                <a:effectLst/>
                <a:uLnTx/>
                <a:uFillTx/>
                <a:cs typeface="+mn-ea"/>
                <a:sym typeface="+mn-lt"/>
              </a:rPr>
              <a:t>12:00</a:t>
            </a:r>
          </a:p>
        </p:txBody>
      </p:sp>
      <p:sp>
        <p:nvSpPr>
          <p:cNvPr id="52" name="文本框 23"/>
          <p:cNvSpPr txBox="1"/>
          <p:nvPr/>
        </p:nvSpPr>
        <p:spPr>
          <a:xfrm>
            <a:off x="3852545" y="3115310"/>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3:30</a:t>
            </a:r>
          </a:p>
        </p:txBody>
      </p:sp>
      <p:sp>
        <p:nvSpPr>
          <p:cNvPr id="53" name="文本框 24"/>
          <p:cNvSpPr txBox="1"/>
          <p:nvPr/>
        </p:nvSpPr>
        <p:spPr>
          <a:xfrm>
            <a:off x="5128895" y="3115310"/>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6:00</a:t>
            </a:r>
          </a:p>
        </p:txBody>
      </p:sp>
      <p:sp>
        <p:nvSpPr>
          <p:cNvPr id="54" name="文本框 25"/>
          <p:cNvSpPr txBox="1"/>
          <p:nvPr/>
        </p:nvSpPr>
        <p:spPr>
          <a:xfrm>
            <a:off x="6551295" y="3115310"/>
            <a:ext cx="918841"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FF0000"/>
                </a:solidFill>
                <a:effectLst/>
                <a:uLnTx/>
                <a:uFillTx/>
                <a:cs typeface="+mn-ea"/>
                <a:sym typeface="+mn-lt"/>
              </a:rPr>
              <a:t>7:25</a:t>
            </a:r>
          </a:p>
        </p:txBody>
      </p:sp>
      <p:sp>
        <p:nvSpPr>
          <p:cNvPr id="56" name="文本框 26"/>
          <p:cNvSpPr txBox="1"/>
          <p:nvPr/>
        </p:nvSpPr>
        <p:spPr>
          <a:xfrm>
            <a:off x="7653022" y="3115310"/>
            <a:ext cx="112723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0032D7"/>
                </a:solidFill>
                <a:effectLst/>
                <a:uLnTx/>
                <a:uFillTx/>
                <a:cs typeface="+mn-ea"/>
                <a:sym typeface="+mn-lt"/>
              </a:rPr>
              <a:t>12:00</a:t>
            </a:r>
          </a:p>
        </p:txBody>
      </p:sp>
      <p:sp>
        <p:nvSpPr>
          <p:cNvPr id="62" name="椭圆 61"/>
          <p:cNvSpPr/>
          <p:nvPr/>
        </p:nvSpPr>
        <p:spPr>
          <a:xfrm>
            <a:off x="3738882" y="1664335"/>
            <a:ext cx="1001395"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1">
              <a:ln>
                <a:noFill/>
              </a:ln>
              <a:solidFill>
                <a:prstClr val="white"/>
              </a:solidFill>
              <a:effectLst/>
              <a:uLnTx/>
              <a:uFillTx/>
              <a:cs typeface="+mn-ea"/>
              <a:sym typeface="+mn-lt"/>
            </a:endParaRPr>
          </a:p>
        </p:txBody>
      </p:sp>
      <p:sp>
        <p:nvSpPr>
          <p:cNvPr id="67" name="椭圆 66"/>
          <p:cNvSpPr/>
          <p:nvPr/>
        </p:nvSpPr>
        <p:spPr>
          <a:xfrm>
            <a:off x="7756208" y="2699385"/>
            <a:ext cx="814388"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1">
              <a:ln>
                <a:noFill/>
              </a:ln>
              <a:solidFill>
                <a:prstClr val="white"/>
              </a:solidFill>
              <a:effectLst/>
              <a:uLnTx/>
              <a:uFillTx/>
              <a:cs typeface="+mn-ea"/>
              <a:sym typeface="+mn-lt"/>
            </a:endParaRPr>
          </a:p>
        </p:txBody>
      </p:sp>
      <p:sp>
        <p:nvSpPr>
          <p:cNvPr id="28" name="文本框 27"/>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30" name="图片 2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667" y="4177848"/>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P spid="62" grpId="0" bldLvl="0" animBg="1"/>
      <p:bldP spid="67"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79576" y="1844824"/>
            <a:ext cx="6120680" cy="14401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28" name="Rectangle 3"/>
          <p:cNvSpPr>
            <a:spLocks noChangeArrowheads="1"/>
          </p:cNvSpPr>
          <p:nvPr/>
        </p:nvSpPr>
        <p:spPr bwMode="auto">
          <a:xfrm>
            <a:off x="1512642" y="1860402"/>
            <a:ext cx="8358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活动：拿出钟表拨一拨，说一说。</a:t>
            </a:r>
          </a:p>
        </p:txBody>
      </p:sp>
      <p:sp>
        <p:nvSpPr>
          <p:cNvPr id="32" name="Rectangle 3"/>
          <p:cNvSpPr>
            <a:spLocks noChangeArrowheads="1"/>
          </p:cNvSpPr>
          <p:nvPr/>
        </p:nvSpPr>
        <p:spPr bwMode="auto">
          <a:xfrm>
            <a:off x="1487488" y="2273370"/>
            <a:ext cx="8358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要求：</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1. 2</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人合作，边拨边说说自己的发现。</a:t>
            </a:r>
          </a:p>
        </p:txBody>
      </p:sp>
      <p:sp>
        <p:nvSpPr>
          <p:cNvPr id="33" name="Rectangle 3"/>
          <p:cNvSpPr>
            <a:spLocks noChangeArrowheads="1"/>
          </p:cNvSpPr>
          <p:nvPr/>
        </p:nvSpPr>
        <p:spPr bwMode="auto">
          <a:xfrm>
            <a:off x="2423592" y="2719035"/>
            <a:ext cx="3643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2. </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回答问题。</a:t>
            </a:r>
          </a:p>
        </p:txBody>
      </p:sp>
      <p:sp>
        <p:nvSpPr>
          <p:cNvPr id="34" name="Rectangle 3"/>
          <p:cNvSpPr>
            <a:spLocks noChangeArrowheads="1"/>
          </p:cNvSpPr>
          <p:nvPr/>
        </p:nvSpPr>
        <p:spPr bwMode="auto">
          <a:xfrm>
            <a:off x="2352564" y="3543151"/>
            <a:ext cx="7348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）从</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时到中午</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12</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时，经过了（    ）小时</a:t>
            </a:r>
          </a:p>
        </p:txBody>
      </p:sp>
      <p:sp>
        <p:nvSpPr>
          <p:cNvPr id="35" name="Rectangle 3"/>
          <p:cNvSpPr>
            <a:spLocks noChangeArrowheads="1"/>
          </p:cNvSpPr>
          <p:nvPr/>
        </p:nvSpPr>
        <p:spPr bwMode="auto">
          <a:xfrm>
            <a:off x="2347799" y="4046389"/>
            <a:ext cx="8115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2</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）从中午</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12</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时再到</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时，又经过了（    ）小时。</a:t>
            </a:r>
          </a:p>
        </p:txBody>
      </p:sp>
      <p:sp>
        <p:nvSpPr>
          <p:cNvPr id="36" name="Rectangle 3"/>
          <p:cNvSpPr>
            <a:spLocks noChangeArrowheads="1"/>
          </p:cNvSpPr>
          <p:nvPr/>
        </p:nvSpPr>
        <p:spPr bwMode="auto">
          <a:xfrm>
            <a:off x="2362089" y="4551214"/>
            <a:ext cx="7348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）一天是（    ）小时。</a:t>
            </a:r>
          </a:p>
        </p:txBody>
      </p:sp>
      <p:sp>
        <p:nvSpPr>
          <p:cNvPr id="37" name="Rectangle 3"/>
          <p:cNvSpPr>
            <a:spLocks noChangeArrowheads="1"/>
          </p:cNvSpPr>
          <p:nvPr/>
        </p:nvSpPr>
        <p:spPr bwMode="auto">
          <a:xfrm>
            <a:off x="2577989" y="5030639"/>
            <a:ext cx="7390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749300"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74930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经过一天，钟面上的时针转了（    ）圈。</a:t>
            </a:r>
          </a:p>
        </p:txBody>
      </p:sp>
      <p:sp>
        <p:nvSpPr>
          <p:cNvPr id="38" name="Text Box 12"/>
          <p:cNvSpPr txBox="1">
            <a:spLocks noChangeArrowheads="1"/>
          </p:cNvSpPr>
          <p:nvPr/>
        </p:nvSpPr>
        <p:spPr bwMode="auto">
          <a:xfrm>
            <a:off x="7849886" y="3543401"/>
            <a:ext cx="606622"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12</a:t>
            </a:r>
          </a:p>
        </p:txBody>
      </p:sp>
      <p:sp>
        <p:nvSpPr>
          <p:cNvPr id="39" name="Text Box 13"/>
          <p:cNvSpPr txBox="1">
            <a:spLocks noChangeArrowheads="1"/>
          </p:cNvSpPr>
          <p:nvPr/>
        </p:nvSpPr>
        <p:spPr bwMode="auto">
          <a:xfrm>
            <a:off x="8447391" y="4030908"/>
            <a:ext cx="602342"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12</a:t>
            </a:r>
          </a:p>
        </p:txBody>
      </p:sp>
      <p:sp>
        <p:nvSpPr>
          <p:cNvPr id="40" name="Text Box 14"/>
          <p:cNvSpPr txBox="1">
            <a:spLocks noChangeArrowheads="1"/>
          </p:cNvSpPr>
          <p:nvPr/>
        </p:nvSpPr>
        <p:spPr bwMode="auto">
          <a:xfrm>
            <a:off x="7723905" y="5021211"/>
            <a:ext cx="503237"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2</a:t>
            </a:r>
          </a:p>
        </p:txBody>
      </p:sp>
      <p:sp>
        <p:nvSpPr>
          <p:cNvPr id="41" name="Text Box 15"/>
          <p:cNvSpPr txBox="1">
            <a:spLocks noChangeArrowheads="1"/>
          </p:cNvSpPr>
          <p:nvPr/>
        </p:nvSpPr>
        <p:spPr bwMode="auto">
          <a:xfrm>
            <a:off x="5170378" y="4550930"/>
            <a:ext cx="598824"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lnSpc>
                <a:spcPct val="120000"/>
              </a:lnSpc>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24</a:t>
            </a:r>
          </a:p>
        </p:txBody>
      </p:sp>
      <p:pic>
        <p:nvPicPr>
          <p:cNvPr id="4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643" y="1704892"/>
            <a:ext cx="1725570" cy="17218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文本框 15"/>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17" name="图片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667" y="4177848"/>
            <a:ext cx="2352135" cy="23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linds(horizontal)">
                                      <p:cBhvr>
                                        <p:cTn id="28" dur="500"/>
                                        <p:tgtEl>
                                          <p:spTgt spid="3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linds(horizontal)">
                                      <p:cBhvr>
                                        <p:cTn id="31" dur="500"/>
                                        <p:tgtEl>
                                          <p:spTgt spid="3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500"/>
                                        <p:tgtEl>
                                          <p:spTgt spid="3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32" grpId="0"/>
      <p:bldP spid="33" grpId="0"/>
      <p:bldP spid="34" grpId="0" autoUpdateAnimBg="0"/>
      <p:bldP spid="35" grpId="0" autoUpdateAnimBg="0"/>
      <p:bldP spid="36" grpId="0" autoUpdateAnimBg="0"/>
      <p:bldP spid="37" grpId="0" autoUpdateAnimBg="0"/>
      <p:bldP spid="38" grpId="0"/>
      <p:bldP spid="39" grpId="0"/>
      <p:bldP spid="40" grpId="0"/>
      <p:bldP spid="41"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xuquwkg">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宽屏</PresentationFormat>
  <Paragraphs>251</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思源黑体 CN Regular</vt:lpstr>
      <vt:lpstr>宋体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2020-06-28T03:10:00Z</dcterms:created>
  <dcterms:modified xsi:type="dcterms:W3CDTF">2023-01-16T17:57:31Z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3FC9EC365E9F479A83048D743C32F8C4</vt:lpwstr>
  </property>
  <property fmtid="{A09F084E-AD41-489F-8076-AA5BE3082BCA}" pid="100">
    <vt:ui4>5</vt:ui4>
  </property>
  <property fmtid="{64440492-4C8B-11D1-8B70-080036B11A03}" pid="11">
    <vt:lpwstr>www.2ppt.com-爱PPT提供资源下载</vt:lpwstr>
  </property>
</Properties>
</file>