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22"/>
  </p:notesMasterIdLst>
  <p:handoutMasterIdLst>
    <p:handoutMasterId r:id="rId23"/>
  </p:handoutMasterIdLst>
  <p:sldIdLst>
    <p:sldId id="256" r:id="rId3"/>
    <p:sldId id="260" r:id="rId4"/>
    <p:sldId id="258" r:id="rId5"/>
    <p:sldId id="257" r:id="rId6"/>
    <p:sldId id="272" r:id="rId7"/>
    <p:sldId id="261" r:id="rId8"/>
    <p:sldId id="264" r:id="rId9"/>
    <p:sldId id="273" r:id="rId10"/>
    <p:sldId id="268" r:id="rId11"/>
    <p:sldId id="262" r:id="rId12"/>
    <p:sldId id="265" r:id="rId13"/>
    <p:sldId id="269" r:id="rId14"/>
    <p:sldId id="274" r:id="rId15"/>
    <p:sldId id="263" r:id="rId16"/>
    <p:sldId id="271" r:id="rId17"/>
    <p:sldId id="270" r:id="rId18"/>
    <p:sldId id="275" r:id="rId19"/>
    <p:sldId id="266" r:id="rId20"/>
    <p:sldId id="267" r:id="rId21"/>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9">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4E69"/>
    <a:srgbClr val="68C5D6"/>
    <a:srgbClr val="F696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9" autoAdjust="0"/>
    <p:restoredTop sz="95322" autoAdjust="0"/>
  </p:normalViewPr>
  <p:slideViewPr>
    <p:cSldViewPr snapToGrid="0" showGuides="1">
      <p:cViewPr>
        <p:scale>
          <a:sx n="66" d="100"/>
          <a:sy n="66" d="100"/>
        </p:scale>
        <p:origin x="-2454" y="-1026"/>
      </p:cViewPr>
      <p:guideLst>
        <p:guide orient="horz" pos="2319"/>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141478-6AC8-48A5-8C77-47438D075894}"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79CAE6-DB73-41B0-B543-8644F3363A1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579CAE6-DB73-41B0-B543-8644F3363A1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579CAE6-DB73-41B0-B543-8644F3363A1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1691"/>
          <a:stretch>
            <a:fillRect/>
          </a:stretch>
        </p:blipFill>
        <p:spPr>
          <a:xfrm>
            <a:off x="1"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144588" y="1612900"/>
            <a:ext cx="3224212" cy="4137026"/>
          </a:xfrm>
          <a:custGeom>
            <a:avLst/>
            <a:gdLst>
              <a:gd name="connsiteX0" fmla="*/ 0 w 3224212"/>
              <a:gd name="connsiteY0" fmla="*/ 0 h 4137026"/>
              <a:gd name="connsiteX1" fmla="*/ 3224212 w 3224212"/>
              <a:gd name="connsiteY1" fmla="*/ 0 h 4137026"/>
              <a:gd name="connsiteX2" fmla="*/ 3224212 w 3224212"/>
              <a:gd name="connsiteY2" fmla="*/ 4137026 h 4137026"/>
              <a:gd name="connsiteX3" fmla="*/ 0 w 3224212"/>
              <a:gd name="connsiteY3" fmla="*/ 4137026 h 4137026"/>
            </a:gdLst>
            <a:ahLst/>
            <a:cxnLst>
              <a:cxn ang="0">
                <a:pos x="connsiteX0" y="connsiteY0"/>
              </a:cxn>
              <a:cxn ang="0">
                <a:pos x="connsiteX1" y="connsiteY1"/>
              </a:cxn>
              <a:cxn ang="0">
                <a:pos x="connsiteX2" y="connsiteY2"/>
              </a:cxn>
              <a:cxn ang="0">
                <a:pos x="connsiteX3" y="connsiteY3"/>
              </a:cxn>
            </a:cxnLst>
            <a:rect l="l" t="t" r="r" b="b"/>
            <a:pathLst>
              <a:path w="3224212" h="4137026">
                <a:moveTo>
                  <a:pt x="0" y="0"/>
                </a:moveTo>
                <a:lnTo>
                  <a:pt x="3224212" y="0"/>
                </a:lnTo>
                <a:lnTo>
                  <a:pt x="3224212" y="4137026"/>
                </a:lnTo>
                <a:lnTo>
                  <a:pt x="0" y="4137026"/>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483894" y="1612901"/>
            <a:ext cx="3224212" cy="2588459"/>
          </a:xfrm>
          <a:custGeom>
            <a:avLst/>
            <a:gdLst>
              <a:gd name="connsiteX0" fmla="*/ 0 w 3224212"/>
              <a:gd name="connsiteY0" fmla="*/ 0 h 2588459"/>
              <a:gd name="connsiteX1" fmla="*/ 3224212 w 3224212"/>
              <a:gd name="connsiteY1" fmla="*/ 0 h 2588459"/>
              <a:gd name="connsiteX2" fmla="*/ 3224212 w 3224212"/>
              <a:gd name="connsiteY2" fmla="*/ 2588459 h 2588459"/>
              <a:gd name="connsiteX3" fmla="*/ 0 w 3224212"/>
              <a:gd name="connsiteY3" fmla="*/ 2588459 h 2588459"/>
            </a:gdLst>
            <a:ahLst/>
            <a:cxnLst>
              <a:cxn ang="0">
                <a:pos x="connsiteX0" y="connsiteY0"/>
              </a:cxn>
              <a:cxn ang="0">
                <a:pos x="connsiteX1" y="connsiteY1"/>
              </a:cxn>
              <a:cxn ang="0">
                <a:pos x="connsiteX2" y="connsiteY2"/>
              </a:cxn>
              <a:cxn ang="0">
                <a:pos x="connsiteX3" y="connsiteY3"/>
              </a:cxn>
            </a:cxnLst>
            <a:rect l="l" t="t" r="r" b="b"/>
            <a:pathLst>
              <a:path w="3224212" h="2588459">
                <a:moveTo>
                  <a:pt x="0" y="0"/>
                </a:moveTo>
                <a:lnTo>
                  <a:pt x="3224212" y="0"/>
                </a:lnTo>
                <a:lnTo>
                  <a:pt x="3224212" y="2588459"/>
                </a:lnTo>
                <a:lnTo>
                  <a:pt x="0" y="2588459"/>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7823200" y="2878244"/>
            <a:ext cx="3224212" cy="2871683"/>
          </a:xfrm>
          <a:custGeom>
            <a:avLst/>
            <a:gdLst>
              <a:gd name="connsiteX0" fmla="*/ 0 w 3224212"/>
              <a:gd name="connsiteY0" fmla="*/ 0 h 2871683"/>
              <a:gd name="connsiteX1" fmla="*/ 3224212 w 3224212"/>
              <a:gd name="connsiteY1" fmla="*/ 0 h 2871683"/>
              <a:gd name="connsiteX2" fmla="*/ 3224212 w 3224212"/>
              <a:gd name="connsiteY2" fmla="*/ 2871683 h 2871683"/>
              <a:gd name="connsiteX3" fmla="*/ 0 w 3224212"/>
              <a:gd name="connsiteY3" fmla="*/ 2871683 h 2871683"/>
            </a:gdLst>
            <a:ahLst/>
            <a:cxnLst>
              <a:cxn ang="0">
                <a:pos x="connsiteX0" y="connsiteY0"/>
              </a:cxn>
              <a:cxn ang="0">
                <a:pos x="connsiteX1" y="connsiteY1"/>
              </a:cxn>
              <a:cxn ang="0">
                <a:pos x="connsiteX2" y="connsiteY2"/>
              </a:cxn>
              <a:cxn ang="0">
                <a:pos x="connsiteX3" y="connsiteY3"/>
              </a:cxn>
            </a:cxnLst>
            <a:rect l="l" t="t" r="r" b="b"/>
            <a:pathLst>
              <a:path w="3224212" h="2871683">
                <a:moveTo>
                  <a:pt x="0" y="0"/>
                </a:moveTo>
                <a:lnTo>
                  <a:pt x="3224212" y="0"/>
                </a:lnTo>
                <a:lnTo>
                  <a:pt x="3224212" y="2871683"/>
                </a:lnTo>
                <a:lnTo>
                  <a:pt x="0" y="2871683"/>
                </a:lnTo>
                <a:close/>
              </a:path>
            </a:pathLst>
          </a:custGeom>
        </p:spPr>
        <p:txBody>
          <a:bodyPr wrap="square">
            <a:noAutofit/>
          </a:bodyPr>
          <a:lstStyle/>
          <a:p>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514653" y="2144613"/>
            <a:ext cx="2569982" cy="2717650"/>
          </a:xfrm>
          <a:custGeom>
            <a:avLst/>
            <a:gdLst>
              <a:gd name="connsiteX0" fmla="*/ 0 w 2569982"/>
              <a:gd name="connsiteY0" fmla="*/ 0 h 2717650"/>
              <a:gd name="connsiteX1" fmla="*/ 2569982 w 2569982"/>
              <a:gd name="connsiteY1" fmla="*/ 0 h 2717650"/>
              <a:gd name="connsiteX2" fmla="*/ 2569982 w 2569982"/>
              <a:gd name="connsiteY2" fmla="*/ 2717650 h 2717650"/>
              <a:gd name="connsiteX3" fmla="*/ 0 w 2569982"/>
              <a:gd name="connsiteY3" fmla="*/ 2717650 h 2717650"/>
            </a:gdLst>
            <a:ahLst/>
            <a:cxnLst>
              <a:cxn ang="0">
                <a:pos x="connsiteX0" y="connsiteY0"/>
              </a:cxn>
              <a:cxn ang="0">
                <a:pos x="connsiteX1" y="connsiteY1"/>
              </a:cxn>
              <a:cxn ang="0">
                <a:pos x="connsiteX2" y="connsiteY2"/>
              </a:cxn>
              <a:cxn ang="0">
                <a:pos x="connsiteX3" y="connsiteY3"/>
              </a:cxn>
            </a:cxnLst>
            <a:rect l="l" t="t" r="r" b="b"/>
            <a:pathLst>
              <a:path w="2569982" h="2717650">
                <a:moveTo>
                  <a:pt x="0" y="0"/>
                </a:moveTo>
                <a:lnTo>
                  <a:pt x="2569982" y="0"/>
                </a:lnTo>
                <a:lnTo>
                  <a:pt x="2569982" y="2717650"/>
                </a:lnTo>
                <a:lnTo>
                  <a:pt x="0" y="2717650"/>
                </a:ln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1459150" y="1593851"/>
            <a:ext cx="2149813" cy="1346065"/>
          </a:xfrm>
          <a:custGeom>
            <a:avLst/>
            <a:gdLst>
              <a:gd name="connsiteX0" fmla="*/ 0 w 2149813"/>
              <a:gd name="connsiteY0" fmla="*/ 0 h 1346065"/>
              <a:gd name="connsiteX1" fmla="*/ 2149813 w 2149813"/>
              <a:gd name="connsiteY1" fmla="*/ 0 h 1346065"/>
              <a:gd name="connsiteX2" fmla="*/ 2149813 w 2149813"/>
              <a:gd name="connsiteY2" fmla="*/ 1346065 h 1346065"/>
              <a:gd name="connsiteX3" fmla="*/ 0 w 2149813"/>
              <a:gd name="connsiteY3" fmla="*/ 1346065 h 1346065"/>
            </a:gdLst>
            <a:ahLst/>
            <a:cxnLst>
              <a:cxn ang="0">
                <a:pos x="connsiteX0" y="connsiteY0"/>
              </a:cxn>
              <a:cxn ang="0">
                <a:pos x="connsiteX1" y="connsiteY1"/>
              </a:cxn>
              <a:cxn ang="0">
                <a:pos x="connsiteX2" y="connsiteY2"/>
              </a:cxn>
              <a:cxn ang="0">
                <a:pos x="connsiteX3" y="connsiteY3"/>
              </a:cxn>
            </a:cxnLst>
            <a:rect l="l" t="t" r="r" b="b"/>
            <a:pathLst>
              <a:path w="2149813" h="1346065">
                <a:moveTo>
                  <a:pt x="0" y="0"/>
                </a:moveTo>
                <a:lnTo>
                  <a:pt x="2149813" y="0"/>
                </a:lnTo>
                <a:lnTo>
                  <a:pt x="2149813" y="1346065"/>
                </a:lnTo>
                <a:lnTo>
                  <a:pt x="0" y="1346065"/>
                </a:lnTo>
                <a:close/>
              </a:path>
            </a:pathLst>
          </a:custGeom>
          <a:effectLst>
            <a:innerShdw blurRad="114300">
              <a:prstClr val="black"/>
            </a:innerShdw>
          </a:effectLst>
        </p:spPr>
        <p:txBody>
          <a:bodyPr wrap="square">
            <a:noAutofit/>
          </a:bodyPr>
          <a:lstStyle/>
          <a:p>
            <a:endParaRPr lang="zh-CN" altLang="en-US"/>
          </a:p>
        </p:txBody>
      </p:sp>
      <p:sp>
        <p:nvSpPr>
          <p:cNvPr id="17" name="图片占位符 16"/>
          <p:cNvSpPr>
            <a:spLocks noGrp="1"/>
          </p:cNvSpPr>
          <p:nvPr>
            <p:ph type="pic" sz="quarter" idx="11"/>
          </p:nvPr>
        </p:nvSpPr>
        <p:spPr>
          <a:xfrm>
            <a:off x="5002044" y="1593851"/>
            <a:ext cx="2149813" cy="1346065"/>
          </a:xfrm>
          <a:custGeom>
            <a:avLst/>
            <a:gdLst>
              <a:gd name="connsiteX0" fmla="*/ 0 w 2149813"/>
              <a:gd name="connsiteY0" fmla="*/ 0 h 1346065"/>
              <a:gd name="connsiteX1" fmla="*/ 2149813 w 2149813"/>
              <a:gd name="connsiteY1" fmla="*/ 0 h 1346065"/>
              <a:gd name="connsiteX2" fmla="*/ 2149813 w 2149813"/>
              <a:gd name="connsiteY2" fmla="*/ 1346065 h 1346065"/>
              <a:gd name="connsiteX3" fmla="*/ 0 w 2149813"/>
              <a:gd name="connsiteY3" fmla="*/ 1346065 h 1346065"/>
            </a:gdLst>
            <a:ahLst/>
            <a:cxnLst>
              <a:cxn ang="0">
                <a:pos x="connsiteX0" y="connsiteY0"/>
              </a:cxn>
              <a:cxn ang="0">
                <a:pos x="connsiteX1" y="connsiteY1"/>
              </a:cxn>
              <a:cxn ang="0">
                <a:pos x="connsiteX2" y="connsiteY2"/>
              </a:cxn>
              <a:cxn ang="0">
                <a:pos x="connsiteX3" y="connsiteY3"/>
              </a:cxn>
            </a:cxnLst>
            <a:rect l="l" t="t" r="r" b="b"/>
            <a:pathLst>
              <a:path w="2149813" h="1346065">
                <a:moveTo>
                  <a:pt x="0" y="0"/>
                </a:moveTo>
                <a:lnTo>
                  <a:pt x="2149813" y="0"/>
                </a:lnTo>
                <a:lnTo>
                  <a:pt x="2149813" y="1346065"/>
                </a:lnTo>
                <a:lnTo>
                  <a:pt x="0" y="1346065"/>
                </a:lnTo>
                <a:close/>
              </a:path>
            </a:pathLst>
          </a:custGeom>
          <a:effectLst>
            <a:innerShdw blurRad="114300">
              <a:prstClr val="black"/>
            </a:innerShdw>
          </a:effectLst>
        </p:spPr>
        <p:txBody>
          <a:bodyPr wrap="square">
            <a:noAutofit/>
          </a:bodyPr>
          <a:lstStyle/>
          <a:p>
            <a:endParaRPr lang="zh-CN" altLang="en-US"/>
          </a:p>
        </p:txBody>
      </p:sp>
      <p:sp>
        <p:nvSpPr>
          <p:cNvPr id="18" name="图片占位符 17"/>
          <p:cNvSpPr>
            <a:spLocks noGrp="1"/>
          </p:cNvSpPr>
          <p:nvPr>
            <p:ph type="pic" sz="quarter" idx="12"/>
          </p:nvPr>
        </p:nvSpPr>
        <p:spPr>
          <a:xfrm>
            <a:off x="8554830" y="1593851"/>
            <a:ext cx="2149813" cy="1346065"/>
          </a:xfrm>
          <a:custGeom>
            <a:avLst/>
            <a:gdLst>
              <a:gd name="connsiteX0" fmla="*/ 0 w 2149813"/>
              <a:gd name="connsiteY0" fmla="*/ 0 h 1346065"/>
              <a:gd name="connsiteX1" fmla="*/ 2149813 w 2149813"/>
              <a:gd name="connsiteY1" fmla="*/ 0 h 1346065"/>
              <a:gd name="connsiteX2" fmla="*/ 2149813 w 2149813"/>
              <a:gd name="connsiteY2" fmla="*/ 1346065 h 1346065"/>
              <a:gd name="connsiteX3" fmla="*/ 0 w 2149813"/>
              <a:gd name="connsiteY3" fmla="*/ 1346065 h 1346065"/>
            </a:gdLst>
            <a:ahLst/>
            <a:cxnLst>
              <a:cxn ang="0">
                <a:pos x="connsiteX0" y="connsiteY0"/>
              </a:cxn>
              <a:cxn ang="0">
                <a:pos x="connsiteX1" y="connsiteY1"/>
              </a:cxn>
              <a:cxn ang="0">
                <a:pos x="connsiteX2" y="connsiteY2"/>
              </a:cxn>
              <a:cxn ang="0">
                <a:pos x="connsiteX3" y="connsiteY3"/>
              </a:cxn>
            </a:cxnLst>
            <a:rect l="l" t="t" r="r" b="b"/>
            <a:pathLst>
              <a:path w="2149813" h="1346065">
                <a:moveTo>
                  <a:pt x="0" y="0"/>
                </a:moveTo>
                <a:lnTo>
                  <a:pt x="2149813" y="0"/>
                </a:lnTo>
                <a:lnTo>
                  <a:pt x="2149813" y="1346065"/>
                </a:lnTo>
                <a:lnTo>
                  <a:pt x="0" y="1346065"/>
                </a:lnTo>
                <a:close/>
              </a:path>
            </a:pathLst>
          </a:custGeom>
          <a:effectLst>
            <a:innerShdw blurRad="114300">
              <a:prstClr val="black"/>
            </a:innerShdw>
          </a:effectLst>
        </p:spPr>
        <p:txBody>
          <a:bodyPr wrap="square">
            <a:noAutofit/>
          </a:bodyPr>
          <a:lstStyle/>
          <a:p>
            <a:endParaRPr lang="zh-CN" altLang="en-US"/>
          </a:p>
        </p:txBody>
      </p:sp>
      <p:sp>
        <p:nvSpPr>
          <p:cNvPr id="20" name="图片占位符 19"/>
          <p:cNvSpPr>
            <a:spLocks noGrp="1"/>
          </p:cNvSpPr>
          <p:nvPr>
            <p:ph type="pic" sz="quarter" idx="13"/>
          </p:nvPr>
        </p:nvSpPr>
        <p:spPr>
          <a:xfrm>
            <a:off x="1459150" y="3994151"/>
            <a:ext cx="2149813" cy="1346065"/>
          </a:xfrm>
          <a:custGeom>
            <a:avLst/>
            <a:gdLst>
              <a:gd name="connsiteX0" fmla="*/ 0 w 2149813"/>
              <a:gd name="connsiteY0" fmla="*/ 0 h 1346065"/>
              <a:gd name="connsiteX1" fmla="*/ 2149813 w 2149813"/>
              <a:gd name="connsiteY1" fmla="*/ 0 h 1346065"/>
              <a:gd name="connsiteX2" fmla="*/ 2149813 w 2149813"/>
              <a:gd name="connsiteY2" fmla="*/ 1346065 h 1346065"/>
              <a:gd name="connsiteX3" fmla="*/ 0 w 2149813"/>
              <a:gd name="connsiteY3" fmla="*/ 1346065 h 1346065"/>
            </a:gdLst>
            <a:ahLst/>
            <a:cxnLst>
              <a:cxn ang="0">
                <a:pos x="connsiteX0" y="connsiteY0"/>
              </a:cxn>
              <a:cxn ang="0">
                <a:pos x="connsiteX1" y="connsiteY1"/>
              </a:cxn>
              <a:cxn ang="0">
                <a:pos x="connsiteX2" y="connsiteY2"/>
              </a:cxn>
              <a:cxn ang="0">
                <a:pos x="connsiteX3" y="connsiteY3"/>
              </a:cxn>
            </a:cxnLst>
            <a:rect l="l" t="t" r="r" b="b"/>
            <a:pathLst>
              <a:path w="2149813" h="1346065">
                <a:moveTo>
                  <a:pt x="0" y="0"/>
                </a:moveTo>
                <a:lnTo>
                  <a:pt x="2149813" y="0"/>
                </a:lnTo>
                <a:lnTo>
                  <a:pt x="2149813" y="1346065"/>
                </a:lnTo>
                <a:lnTo>
                  <a:pt x="0" y="1346065"/>
                </a:lnTo>
                <a:close/>
              </a:path>
            </a:pathLst>
          </a:custGeom>
          <a:effectLst>
            <a:innerShdw blurRad="114300">
              <a:prstClr val="black"/>
            </a:innerShdw>
          </a:effectLst>
        </p:spPr>
        <p:txBody>
          <a:bodyPr wrap="square">
            <a:noAutofit/>
          </a:bodyPr>
          <a:lstStyle/>
          <a:p>
            <a:endParaRPr lang="zh-CN" altLang="en-US"/>
          </a:p>
        </p:txBody>
      </p:sp>
      <p:sp>
        <p:nvSpPr>
          <p:cNvPr id="19" name="图片占位符 18"/>
          <p:cNvSpPr>
            <a:spLocks noGrp="1"/>
          </p:cNvSpPr>
          <p:nvPr>
            <p:ph type="pic" sz="quarter" idx="14"/>
          </p:nvPr>
        </p:nvSpPr>
        <p:spPr>
          <a:xfrm>
            <a:off x="5002044" y="3994151"/>
            <a:ext cx="2149813" cy="1346065"/>
          </a:xfrm>
          <a:custGeom>
            <a:avLst/>
            <a:gdLst>
              <a:gd name="connsiteX0" fmla="*/ 0 w 2149813"/>
              <a:gd name="connsiteY0" fmla="*/ 0 h 1346065"/>
              <a:gd name="connsiteX1" fmla="*/ 2149813 w 2149813"/>
              <a:gd name="connsiteY1" fmla="*/ 0 h 1346065"/>
              <a:gd name="connsiteX2" fmla="*/ 2149813 w 2149813"/>
              <a:gd name="connsiteY2" fmla="*/ 1346065 h 1346065"/>
              <a:gd name="connsiteX3" fmla="*/ 0 w 2149813"/>
              <a:gd name="connsiteY3" fmla="*/ 1346065 h 1346065"/>
            </a:gdLst>
            <a:ahLst/>
            <a:cxnLst>
              <a:cxn ang="0">
                <a:pos x="connsiteX0" y="connsiteY0"/>
              </a:cxn>
              <a:cxn ang="0">
                <a:pos x="connsiteX1" y="connsiteY1"/>
              </a:cxn>
              <a:cxn ang="0">
                <a:pos x="connsiteX2" y="connsiteY2"/>
              </a:cxn>
              <a:cxn ang="0">
                <a:pos x="connsiteX3" y="connsiteY3"/>
              </a:cxn>
            </a:cxnLst>
            <a:rect l="l" t="t" r="r" b="b"/>
            <a:pathLst>
              <a:path w="2149813" h="1346065">
                <a:moveTo>
                  <a:pt x="0" y="0"/>
                </a:moveTo>
                <a:lnTo>
                  <a:pt x="2149813" y="0"/>
                </a:lnTo>
                <a:lnTo>
                  <a:pt x="2149813" y="1346065"/>
                </a:lnTo>
                <a:lnTo>
                  <a:pt x="0" y="1346065"/>
                </a:lnTo>
                <a:close/>
              </a:path>
            </a:pathLst>
          </a:custGeom>
          <a:effectLst>
            <a:innerShdw blurRad="114300">
              <a:prstClr val="black"/>
            </a:innerShdw>
          </a:effectLst>
        </p:spPr>
        <p:txBody>
          <a:bodyPr wrap="square">
            <a:noAutofit/>
          </a:bodyPr>
          <a:lstStyle/>
          <a:p>
            <a:endParaRPr lang="zh-CN" altLang="en-US"/>
          </a:p>
        </p:txBody>
      </p:sp>
      <p:sp>
        <p:nvSpPr>
          <p:cNvPr id="21" name="图片占位符 20"/>
          <p:cNvSpPr>
            <a:spLocks noGrp="1"/>
          </p:cNvSpPr>
          <p:nvPr>
            <p:ph type="pic" sz="quarter" idx="15"/>
          </p:nvPr>
        </p:nvSpPr>
        <p:spPr>
          <a:xfrm>
            <a:off x="8554830" y="3994151"/>
            <a:ext cx="2149813" cy="1346065"/>
          </a:xfrm>
          <a:custGeom>
            <a:avLst/>
            <a:gdLst>
              <a:gd name="connsiteX0" fmla="*/ 0 w 2149813"/>
              <a:gd name="connsiteY0" fmla="*/ 0 h 1346065"/>
              <a:gd name="connsiteX1" fmla="*/ 2149813 w 2149813"/>
              <a:gd name="connsiteY1" fmla="*/ 0 h 1346065"/>
              <a:gd name="connsiteX2" fmla="*/ 2149813 w 2149813"/>
              <a:gd name="connsiteY2" fmla="*/ 1346065 h 1346065"/>
              <a:gd name="connsiteX3" fmla="*/ 0 w 2149813"/>
              <a:gd name="connsiteY3" fmla="*/ 1346065 h 1346065"/>
            </a:gdLst>
            <a:ahLst/>
            <a:cxnLst>
              <a:cxn ang="0">
                <a:pos x="connsiteX0" y="connsiteY0"/>
              </a:cxn>
              <a:cxn ang="0">
                <a:pos x="connsiteX1" y="connsiteY1"/>
              </a:cxn>
              <a:cxn ang="0">
                <a:pos x="connsiteX2" y="connsiteY2"/>
              </a:cxn>
              <a:cxn ang="0">
                <a:pos x="connsiteX3" y="connsiteY3"/>
              </a:cxn>
            </a:cxnLst>
            <a:rect l="l" t="t" r="r" b="b"/>
            <a:pathLst>
              <a:path w="2149813" h="1346065">
                <a:moveTo>
                  <a:pt x="0" y="0"/>
                </a:moveTo>
                <a:lnTo>
                  <a:pt x="2149813" y="0"/>
                </a:lnTo>
                <a:lnTo>
                  <a:pt x="2149813" y="1346065"/>
                </a:lnTo>
                <a:lnTo>
                  <a:pt x="0" y="1346065"/>
                </a:lnTo>
                <a:close/>
              </a:path>
            </a:pathLst>
          </a:custGeom>
          <a:effectLst>
            <a:innerShdw blurRad="114300">
              <a:prstClr val="black"/>
            </a:innerShdw>
          </a:effectLst>
        </p:spPr>
        <p:txBody>
          <a:bodyPr wrap="square">
            <a:noAutofit/>
          </a:bodyPr>
          <a:lstStyle/>
          <a:p>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0086222" y="716964"/>
            <a:ext cx="1224136" cy="121920"/>
          </a:xfrm>
          <a:prstGeom prst="rect">
            <a:avLst/>
          </a:prstGeom>
          <a:noFill/>
        </p:spPr>
        <p:txBody>
          <a:bodyPr wrap="square" rtlCol="0">
            <a:spAutoFit/>
          </a:bodyPr>
          <a:lstStyle/>
          <a:p>
            <a:pPr>
              <a:lnSpc>
                <a:spcPct val="200000"/>
              </a:lnSpc>
            </a:pPr>
            <a:r>
              <a:rPr lang="en-US" altLang="zh-CN" sz="100" dirty="0" smtClean="0">
                <a:solidFill>
                  <a:prstClr val="black"/>
                </a:solidFill>
                <a:latin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hlinkClick r:id="rId2"/>
              </a:rPr>
              <a:t>下载</a:t>
            </a:r>
            <a:r>
              <a:rPr lang="zh-CN" altLang="en-US" sz="100" dirty="0" smtClean="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http://www.2Ppt.com/xiazai/</a:t>
            </a:r>
            <a:endParaRPr lang="en-US" altLang="zh-CN" sz="100" dirty="0" smtClean="0">
              <a:solidFill>
                <a:prstClr val="black"/>
              </a:solidFill>
              <a:latin typeface="微软雅黑" panose="020B0503020204020204" pitchFamily="34"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0_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667117" y="1773079"/>
            <a:ext cx="1452138" cy="1452138"/>
          </a:xfrm>
          <a:custGeom>
            <a:avLst/>
            <a:gdLst>
              <a:gd name="connsiteX0" fmla="*/ 635000 w 1270000"/>
              <a:gd name="connsiteY0" fmla="*/ 0 h 1270000"/>
              <a:gd name="connsiteX1" fmla="*/ 1270000 w 1270000"/>
              <a:gd name="connsiteY1" fmla="*/ 635000 h 1270000"/>
              <a:gd name="connsiteX2" fmla="*/ 635000 w 1270000"/>
              <a:gd name="connsiteY2" fmla="*/ 1270000 h 1270000"/>
              <a:gd name="connsiteX3" fmla="*/ 0 w 1270000"/>
              <a:gd name="connsiteY3" fmla="*/ 635000 h 1270000"/>
              <a:gd name="connsiteX4" fmla="*/ 635000 w 1270000"/>
              <a:gd name="connsiteY4" fmla="*/ 0 h 127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00" h="1270000">
                <a:moveTo>
                  <a:pt x="635000" y="0"/>
                </a:moveTo>
                <a:cubicBezTo>
                  <a:pt x="985701" y="0"/>
                  <a:pt x="1270000" y="284299"/>
                  <a:pt x="1270000" y="635000"/>
                </a:cubicBezTo>
                <a:cubicBezTo>
                  <a:pt x="1270000" y="985701"/>
                  <a:pt x="985701" y="1270000"/>
                  <a:pt x="635000" y="1270000"/>
                </a:cubicBezTo>
                <a:cubicBezTo>
                  <a:pt x="284299" y="1270000"/>
                  <a:pt x="0" y="985701"/>
                  <a:pt x="0" y="635000"/>
                </a:cubicBezTo>
                <a:cubicBezTo>
                  <a:pt x="0" y="284299"/>
                  <a:pt x="284299" y="0"/>
                  <a:pt x="635000" y="0"/>
                </a:cubicBezTo>
                <a:close/>
              </a:path>
            </a:pathLst>
          </a:custGeom>
          <a:effectLst>
            <a:outerShdw blurRad="241300" dist="63500" dir="8100000" algn="tr" rotWithShape="0">
              <a:prstClr val="black">
                <a:alpha val="44000"/>
              </a:prstClr>
            </a:outerShdw>
          </a:effectLst>
        </p:spPr>
        <p:txBody>
          <a:bodyPr wrap="square">
            <a:noAutofit/>
          </a:bodyPr>
          <a:lstStyle>
            <a:lvl1pPr>
              <a:defRPr lang="zh-CN" altLang="en-US"/>
            </a:lvl1pPr>
          </a:lstStyle>
          <a:p>
            <a:pPr lvl="0"/>
            <a:endParaRPr lang="zh-CN" altLang="en-US"/>
          </a:p>
        </p:txBody>
      </p:sp>
      <p:sp>
        <p:nvSpPr>
          <p:cNvPr id="13" name="图片占位符 12"/>
          <p:cNvSpPr>
            <a:spLocks noGrp="1"/>
          </p:cNvSpPr>
          <p:nvPr>
            <p:ph type="pic" sz="quarter" idx="11"/>
          </p:nvPr>
        </p:nvSpPr>
        <p:spPr>
          <a:xfrm>
            <a:off x="4141032" y="1773079"/>
            <a:ext cx="1452138" cy="1452138"/>
          </a:xfrm>
          <a:custGeom>
            <a:avLst/>
            <a:gdLst>
              <a:gd name="connsiteX0" fmla="*/ 635000 w 1270000"/>
              <a:gd name="connsiteY0" fmla="*/ 0 h 1270000"/>
              <a:gd name="connsiteX1" fmla="*/ 1270000 w 1270000"/>
              <a:gd name="connsiteY1" fmla="*/ 635000 h 1270000"/>
              <a:gd name="connsiteX2" fmla="*/ 635000 w 1270000"/>
              <a:gd name="connsiteY2" fmla="*/ 1270000 h 1270000"/>
              <a:gd name="connsiteX3" fmla="*/ 0 w 1270000"/>
              <a:gd name="connsiteY3" fmla="*/ 635000 h 1270000"/>
              <a:gd name="connsiteX4" fmla="*/ 635000 w 1270000"/>
              <a:gd name="connsiteY4" fmla="*/ 0 h 127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00" h="1270000">
                <a:moveTo>
                  <a:pt x="635000" y="0"/>
                </a:moveTo>
                <a:cubicBezTo>
                  <a:pt x="985701" y="0"/>
                  <a:pt x="1270000" y="284299"/>
                  <a:pt x="1270000" y="635000"/>
                </a:cubicBezTo>
                <a:cubicBezTo>
                  <a:pt x="1270000" y="985701"/>
                  <a:pt x="985701" y="1270000"/>
                  <a:pt x="635000" y="1270000"/>
                </a:cubicBezTo>
                <a:cubicBezTo>
                  <a:pt x="284299" y="1270000"/>
                  <a:pt x="0" y="985701"/>
                  <a:pt x="0" y="635000"/>
                </a:cubicBezTo>
                <a:cubicBezTo>
                  <a:pt x="0" y="284299"/>
                  <a:pt x="284299" y="0"/>
                  <a:pt x="635000" y="0"/>
                </a:cubicBezTo>
                <a:close/>
              </a:path>
            </a:pathLst>
          </a:custGeom>
          <a:effectLst>
            <a:outerShdw blurRad="241300" dist="63500" dir="8100000" algn="tr" rotWithShape="0">
              <a:prstClr val="black">
                <a:alpha val="44000"/>
              </a:prstClr>
            </a:outerShdw>
          </a:effectLst>
        </p:spPr>
        <p:txBody>
          <a:bodyPr wrap="square">
            <a:noAutofit/>
          </a:bodyPr>
          <a:lstStyle>
            <a:lvl1pPr>
              <a:defRPr lang="zh-CN" altLang="en-US"/>
            </a:lvl1pPr>
          </a:lstStyle>
          <a:p>
            <a:pPr lvl="0"/>
            <a:endParaRPr lang="zh-CN" altLang="en-US"/>
          </a:p>
        </p:txBody>
      </p:sp>
      <p:sp>
        <p:nvSpPr>
          <p:cNvPr id="14" name="图片占位符 13"/>
          <p:cNvSpPr>
            <a:spLocks noGrp="1"/>
          </p:cNvSpPr>
          <p:nvPr>
            <p:ph type="pic" sz="quarter" idx="12"/>
          </p:nvPr>
        </p:nvSpPr>
        <p:spPr>
          <a:xfrm>
            <a:off x="6606888" y="1773079"/>
            <a:ext cx="1452138" cy="1452138"/>
          </a:xfrm>
          <a:custGeom>
            <a:avLst/>
            <a:gdLst>
              <a:gd name="connsiteX0" fmla="*/ 635000 w 1270000"/>
              <a:gd name="connsiteY0" fmla="*/ 0 h 1270000"/>
              <a:gd name="connsiteX1" fmla="*/ 1270000 w 1270000"/>
              <a:gd name="connsiteY1" fmla="*/ 635000 h 1270000"/>
              <a:gd name="connsiteX2" fmla="*/ 635000 w 1270000"/>
              <a:gd name="connsiteY2" fmla="*/ 1270000 h 1270000"/>
              <a:gd name="connsiteX3" fmla="*/ 0 w 1270000"/>
              <a:gd name="connsiteY3" fmla="*/ 635000 h 1270000"/>
              <a:gd name="connsiteX4" fmla="*/ 635000 w 1270000"/>
              <a:gd name="connsiteY4" fmla="*/ 0 h 127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00" h="1270000">
                <a:moveTo>
                  <a:pt x="635000" y="0"/>
                </a:moveTo>
                <a:cubicBezTo>
                  <a:pt x="985701" y="0"/>
                  <a:pt x="1270000" y="284299"/>
                  <a:pt x="1270000" y="635000"/>
                </a:cubicBezTo>
                <a:cubicBezTo>
                  <a:pt x="1270000" y="985701"/>
                  <a:pt x="985701" y="1270000"/>
                  <a:pt x="635000" y="1270000"/>
                </a:cubicBezTo>
                <a:cubicBezTo>
                  <a:pt x="284299" y="1270000"/>
                  <a:pt x="0" y="985701"/>
                  <a:pt x="0" y="635000"/>
                </a:cubicBezTo>
                <a:cubicBezTo>
                  <a:pt x="0" y="284299"/>
                  <a:pt x="284299" y="0"/>
                  <a:pt x="635000" y="0"/>
                </a:cubicBezTo>
                <a:close/>
              </a:path>
            </a:pathLst>
          </a:custGeom>
          <a:effectLst>
            <a:outerShdw blurRad="241300" dist="63500" dir="8100000" algn="tr" rotWithShape="0">
              <a:prstClr val="black">
                <a:alpha val="44000"/>
              </a:prstClr>
            </a:outerShdw>
          </a:effectLst>
        </p:spPr>
        <p:txBody>
          <a:bodyPr wrap="square">
            <a:noAutofit/>
          </a:bodyPr>
          <a:lstStyle>
            <a:lvl1pPr>
              <a:defRPr lang="zh-CN" altLang="en-US"/>
            </a:lvl1pPr>
          </a:lstStyle>
          <a:p>
            <a:pPr lvl="0"/>
            <a:endParaRPr lang="zh-CN" altLang="en-US" dirty="0"/>
          </a:p>
        </p:txBody>
      </p:sp>
      <p:sp>
        <p:nvSpPr>
          <p:cNvPr id="15" name="图片占位符 14"/>
          <p:cNvSpPr>
            <a:spLocks noGrp="1"/>
          </p:cNvSpPr>
          <p:nvPr>
            <p:ph type="pic" sz="quarter" idx="13"/>
          </p:nvPr>
        </p:nvSpPr>
        <p:spPr>
          <a:xfrm>
            <a:off x="9088862" y="1773079"/>
            <a:ext cx="1452138" cy="1452138"/>
          </a:xfrm>
          <a:custGeom>
            <a:avLst/>
            <a:gdLst>
              <a:gd name="connsiteX0" fmla="*/ 635000 w 1270000"/>
              <a:gd name="connsiteY0" fmla="*/ 0 h 1270000"/>
              <a:gd name="connsiteX1" fmla="*/ 1270000 w 1270000"/>
              <a:gd name="connsiteY1" fmla="*/ 635000 h 1270000"/>
              <a:gd name="connsiteX2" fmla="*/ 635000 w 1270000"/>
              <a:gd name="connsiteY2" fmla="*/ 1270000 h 1270000"/>
              <a:gd name="connsiteX3" fmla="*/ 0 w 1270000"/>
              <a:gd name="connsiteY3" fmla="*/ 635000 h 1270000"/>
              <a:gd name="connsiteX4" fmla="*/ 635000 w 1270000"/>
              <a:gd name="connsiteY4" fmla="*/ 0 h 127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00" h="1270000">
                <a:moveTo>
                  <a:pt x="635000" y="0"/>
                </a:moveTo>
                <a:cubicBezTo>
                  <a:pt x="985701" y="0"/>
                  <a:pt x="1270000" y="284299"/>
                  <a:pt x="1270000" y="635000"/>
                </a:cubicBezTo>
                <a:cubicBezTo>
                  <a:pt x="1270000" y="985701"/>
                  <a:pt x="985701" y="1270000"/>
                  <a:pt x="635000" y="1270000"/>
                </a:cubicBezTo>
                <a:cubicBezTo>
                  <a:pt x="284299" y="1270000"/>
                  <a:pt x="0" y="985701"/>
                  <a:pt x="0" y="635000"/>
                </a:cubicBezTo>
                <a:cubicBezTo>
                  <a:pt x="0" y="284299"/>
                  <a:pt x="284299" y="0"/>
                  <a:pt x="635000" y="0"/>
                </a:cubicBezTo>
                <a:close/>
              </a:path>
            </a:pathLst>
          </a:custGeom>
          <a:effectLst>
            <a:outerShdw blurRad="241300" dist="63500" dir="8100000" algn="tr" rotWithShape="0">
              <a:prstClr val="black">
                <a:alpha val="44000"/>
              </a:prstClr>
            </a:outerShdw>
          </a:effectLst>
        </p:spPr>
        <p:txBody>
          <a:bodyPr wrap="square">
            <a:noAutofit/>
          </a:bodyPr>
          <a:lstStyle>
            <a:lvl1pPr>
              <a:defRPr lang="zh-CN" altLang="en-US"/>
            </a:lvl1pPr>
          </a:lstStyle>
          <a:p>
            <a:pPr lvl="0"/>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433048" y="2107032"/>
            <a:ext cx="3148762" cy="3148762"/>
          </a:xfrm>
          <a:custGeom>
            <a:avLst/>
            <a:gdLst>
              <a:gd name="connsiteX0" fmla="*/ 1574381 w 3148762"/>
              <a:gd name="connsiteY0" fmla="*/ 0 h 3148762"/>
              <a:gd name="connsiteX1" fmla="*/ 3148762 w 3148762"/>
              <a:gd name="connsiteY1" fmla="*/ 1574381 h 3148762"/>
              <a:gd name="connsiteX2" fmla="*/ 1574381 w 3148762"/>
              <a:gd name="connsiteY2" fmla="*/ 3148762 h 3148762"/>
              <a:gd name="connsiteX3" fmla="*/ 0 w 3148762"/>
              <a:gd name="connsiteY3" fmla="*/ 1574381 h 3148762"/>
              <a:gd name="connsiteX4" fmla="*/ 1574381 w 3148762"/>
              <a:gd name="connsiteY4" fmla="*/ 0 h 3148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8762" h="3148762">
                <a:moveTo>
                  <a:pt x="1574381" y="0"/>
                </a:moveTo>
                <a:cubicBezTo>
                  <a:pt x="2443888" y="0"/>
                  <a:pt x="3148762" y="704874"/>
                  <a:pt x="3148762" y="1574381"/>
                </a:cubicBezTo>
                <a:cubicBezTo>
                  <a:pt x="3148762" y="2443888"/>
                  <a:pt x="2443888" y="3148762"/>
                  <a:pt x="1574381" y="3148762"/>
                </a:cubicBezTo>
                <a:cubicBezTo>
                  <a:pt x="704874" y="3148762"/>
                  <a:pt x="0" y="2443888"/>
                  <a:pt x="0" y="1574381"/>
                </a:cubicBezTo>
                <a:cubicBezTo>
                  <a:pt x="0" y="704874"/>
                  <a:pt x="704874" y="0"/>
                  <a:pt x="1574381" y="0"/>
                </a:cubicBezTo>
                <a:close/>
              </a:path>
            </a:pathLst>
          </a:custGeom>
          <a:effectLst>
            <a:outerShdw blurRad="241300" dist="63500" dir="8100000" algn="tr" rotWithShape="0">
              <a:prstClr val="black">
                <a:alpha val="44000"/>
              </a:prstClr>
            </a:outerShdw>
          </a:effectLst>
        </p:spPr>
        <p:txBody>
          <a:bodyPr wrap="square">
            <a:noAutofit/>
          </a:bodyPr>
          <a:lstStyle>
            <a:lvl1pPr>
              <a:defRPr lang="zh-CN" altLang="en-US"/>
            </a:lvl1pPr>
          </a:lstStyle>
          <a:p>
            <a:pPr lvl="0"/>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1055688" y="1560663"/>
            <a:ext cx="10080625" cy="2395537"/>
          </a:xfrm>
          <a:custGeom>
            <a:avLst/>
            <a:gdLst>
              <a:gd name="connsiteX0" fmla="*/ 0 w 10080625"/>
              <a:gd name="connsiteY0" fmla="*/ 0 h 2395537"/>
              <a:gd name="connsiteX1" fmla="*/ 10080625 w 10080625"/>
              <a:gd name="connsiteY1" fmla="*/ 0 h 2395537"/>
              <a:gd name="connsiteX2" fmla="*/ 10080625 w 10080625"/>
              <a:gd name="connsiteY2" fmla="*/ 2395537 h 2395537"/>
              <a:gd name="connsiteX3" fmla="*/ 0 w 10080625"/>
              <a:gd name="connsiteY3" fmla="*/ 2395537 h 2395537"/>
            </a:gdLst>
            <a:ahLst/>
            <a:cxnLst>
              <a:cxn ang="0">
                <a:pos x="connsiteX0" y="connsiteY0"/>
              </a:cxn>
              <a:cxn ang="0">
                <a:pos x="connsiteX1" y="connsiteY1"/>
              </a:cxn>
              <a:cxn ang="0">
                <a:pos x="connsiteX2" y="connsiteY2"/>
              </a:cxn>
              <a:cxn ang="0">
                <a:pos x="connsiteX3" y="connsiteY3"/>
              </a:cxn>
            </a:cxnLst>
            <a:rect l="l" t="t" r="r" b="b"/>
            <a:pathLst>
              <a:path w="10080625" h="2395537">
                <a:moveTo>
                  <a:pt x="0" y="0"/>
                </a:moveTo>
                <a:lnTo>
                  <a:pt x="10080625" y="0"/>
                </a:lnTo>
                <a:lnTo>
                  <a:pt x="10080625" y="2395537"/>
                </a:lnTo>
                <a:lnTo>
                  <a:pt x="0" y="2395537"/>
                </a:lnTo>
                <a:close/>
              </a:path>
            </a:pathLst>
          </a:custGeom>
        </p:spPr>
        <p:txBody>
          <a:bodyPr wrap="square">
            <a:noAutofit/>
          </a:bodyPr>
          <a:lstStyle/>
          <a:p>
            <a:endParaRPr lang="zh-CN" altLang="en-US"/>
          </a:p>
        </p:txBody>
      </p:sp>
      <p:sp>
        <p:nvSpPr>
          <p:cNvPr id="15" name="图片占位符 14"/>
          <p:cNvSpPr>
            <a:spLocks noGrp="1"/>
          </p:cNvSpPr>
          <p:nvPr>
            <p:ph type="pic" sz="quarter" idx="11"/>
          </p:nvPr>
        </p:nvSpPr>
        <p:spPr>
          <a:xfrm>
            <a:off x="1055685" y="4059388"/>
            <a:ext cx="2431096" cy="1751012"/>
          </a:xfrm>
          <a:custGeom>
            <a:avLst/>
            <a:gdLst>
              <a:gd name="connsiteX0" fmla="*/ 0 w 2431096"/>
              <a:gd name="connsiteY0" fmla="*/ 0 h 1751012"/>
              <a:gd name="connsiteX1" fmla="*/ 2431096 w 2431096"/>
              <a:gd name="connsiteY1" fmla="*/ 0 h 1751012"/>
              <a:gd name="connsiteX2" fmla="*/ 2431096 w 2431096"/>
              <a:gd name="connsiteY2" fmla="*/ 1751012 h 1751012"/>
              <a:gd name="connsiteX3" fmla="*/ 0 w 2431096"/>
              <a:gd name="connsiteY3" fmla="*/ 1751012 h 1751012"/>
            </a:gdLst>
            <a:ahLst/>
            <a:cxnLst>
              <a:cxn ang="0">
                <a:pos x="connsiteX0" y="connsiteY0"/>
              </a:cxn>
              <a:cxn ang="0">
                <a:pos x="connsiteX1" y="connsiteY1"/>
              </a:cxn>
              <a:cxn ang="0">
                <a:pos x="connsiteX2" y="connsiteY2"/>
              </a:cxn>
              <a:cxn ang="0">
                <a:pos x="connsiteX3" y="connsiteY3"/>
              </a:cxn>
            </a:cxnLst>
            <a:rect l="l" t="t" r="r" b="b"/>
            <a:pathLst>
              <a:path w="2431096" h="1751012">
                <a:moveTo>
                  <a:pt x="0" y="0"/>
                </a:moveTo>
                <a:lnTo>
                  <a:pt x="2431096" y="0"/>
                </a:lnTo>
                <a:lnTo>
                  <a:pt x="2431096" y="1751012"/>
                </a:lnTo>
                <a:lnTo>
                  <a:pt x="0" y="1751012"/>
                </a:lnTo>
                <a:close/>
              </a:path>
            </a:pathLst>
          </a:custGeom>
        </p:spPr>
        <p:txBody>
          <a:bodyPr wrap="square">
            <a:noAutofit/>
          </a:bodyPr>
          <a:lstStyle/>
          <a:p>
            <a:endParaRPr lang="zh-CN" altLang="en-US"/>
          </a:p>
        </p:txBody>
      </p:sp>
      <p:sp>
        <p:nvSpPr>
          <p:cNvPr id="16" name="图片占位符 15"/>
          <p:cNvSpPr>
            <a:spLocks noGrp="1"/>
          </p:cNvSpPr>
          <p:nvPr>
            <p:ph type="pic" sz="quarter" idx="12"/>
          </p:nvPr>
        </p:nvSpPr>
        <p:spPr>
          <a:xfrm>
            <a:off x="3605529" y="4059388"/>
            <a:ext cx="2431096" cy="1751012"/>
          </a:xfrm>
          <a:custGeom>
            <a:avLst/>
            <a:gdLst>
              <a:gd name="connsiteX0" fmla="*/ 0 w 2431096"/>
              <a:gd name="connsiteY0" fmla="*/ 0 h 1751012"/>
              <a:gd name="connsiteX1" fmla="*/ 2431096 w 2431096"/>
              <a:gd name="connsiteY1" fmla="*/ 0 h 1751012"/>
              <a:gd name="connsiteX2" fmla="*/ 2431096 w 2431096"/>
              <a:gd name="connsiteY2" fmla="*/ 1751012 h 1751012"/>
              <a:gd name="connsiteX3" fmla="*/ 0 w 2431096"/>
              <a:gd name="connsiteY3" fmla="*/ 1751012 h 1751012"/>
            </a:gdLst>
            <a:ahLst/>
            <a:cxnLst>
              <a:cxn ang="0">
                <a:pos x="connsiteX0" y="connsiteY0"/>
              </a:cxn>
              <a:cxn ang="0">
                <a:pos x="connsiteX1" y="connsiteY1"/>
              </a:cxn>
              <a:cxn ang="0">
                <a:pos x="connsiteX2" y="connsiteY2"/>
              </a:cxn>
              <a:cxn ang="0">
                <a:pos x="connsiteX3" y="connsiteY3"/>
              </a:cxn>
            </a:cxnLst>
            <a:rect l="l" t="t" r="r" b="b"/>
            <a:pathLst>
              <a:path w="2431096" h="1751012">
                <a:moveTo>
                  <a:pt x="0" y="0"/>
                </a:moveTo>
                <a:lnTo>
                  <a:pt x="2431096" y="0"/>
                </a:lnTo>
                <a:lnTo>
                  <a:pt x="2431096" y="1751012"/>
                </a:lnTo>
                <a:lnTo>
                  <a:pt x="0" y="1751012"/>
                </a:lnTo>
                <a:close/>
              </a:path>
            </a:pathLst>
          </a:custGeom>
        </p:spPr>
        <p:txBody>
          <a:bodyPr wrap="square">
            <a:noAutofit/>
          </a:bodyPr>
          <a:lstStyle/>
          <a:p>
            <a:endParaRPr lang="zh-CN" altLang="en-US"/>
          </a:p>
        </p:txBody>
      </p:sp>
      <p:sp>
        <p:nvSpPr>
          <p:cNvPr id="17" name="图片占位符 16"/>
          <p:cNvSpPr>
            <a:spLocks noGrp="1"/>
          </p:cNvSpPr>
          <p:nvPr>
            <p:ph type="pic" sz="quarter" idx="13"/>
          </p:nvPr>
        </p:nvSpPr>
        <p:spPr>
          <a:xfrm>
            <a:off x="6155373" y="4059388"/>
            <a:ext cx="2431096" cy="1751012"/>
          </a:xfrm>
          <a:custGeom>
            <a:avLst/>
            <a:gdLst>
              <a:gd name="connsiteX0" fmla="*/ 0 w 2431096"/>
              <a:gd name="connsiteY0" fmla="*/ 0 h 1751012"/>
              <a:gd name="connsiteX1" fmla="*/ 2431096 w 2431096"/>
              <a:gd name="connsiteY1" fmla="*/ 0 h 1751012"/>
              <a:gd name="connsiteX2" fmla="*/ 2431096 w 2431096"/>
              <a:gd name="connsiteY2" fmla="*/ 1751012 h 1751012"/>
              <a:gd name="connsiteX3" fmla="*/ 0 w 2431096"/>
              <a:gd name="connsiteY3" fmla="*/ 1751012 h 1751012"/>
            </a:gdLst>
            <a:ahLst/>
            <a:cxnLst>
              <a:cxn ang="0">
                <a:pos x="connsiteX0" y="connsiteY0"/>
              </a:cxn>
              <a:cxn ang="0">
                <a:pos x="connsiteX1" y="connsiteY1"/>
              </a:cxn>
              <a:cxn ang="0">
                <a:pos x="connsiteX2" y="connsiteY2"/>
              </a:cxn>
              <a:cxn ang="0">
                <a:pos x="connsiteX3" y="connsiteY3"/>
              </a:cxn>
            </a:cxnLst>
            <a:rect l="l" t="t" r="r" b="b"/>
            <a:pathLst>
              <a:path w="2431096" h="1751012">
                <a:moveTo>
                  <a:pt x="0" y="0"/>
                </a:moveTo>
                <a:lnTo>
                  <a:pt x="2431096" y="0"/>
                </a:lnTo>
                <a:lnTo>
                  <a:pt x="2431096" y="1751012"/>
                </a:lnTo>
                <a:lnTo>
                  <a:pt x="0" y="1751012"/>
                </a:lnTo>
                <a:close/>
              </a:path>
            </a:pathLst>
          </a:custGeom>
        </p:spPr>
        <p:txBody>
          <a:bodyPr wrap="square">
            <a:noAutofit/>
          </a:bodyPr>
          <a:lstStyle/>
          <a:p>
            <a:endParaRPr lang="zh-CN" altLang="en-US"/>
          </a:p>
        </p:txBody>
      </p:sp>
      <p:sp>
        <p:nvSpPr>
          <p:cNvPr id="18" name="图片占位符 17"/>
          <p:cNvSpPr>
            <a:spLocks noGrp="1"/>
          </p:cNvSpPr>
          <p:nvPr>
            <p:ph type="pic" sz="quarter" idx="14"/>
          </p:nvPr>
        </p:nvSpPr>
        <p:spPr>
          <a:xfrm>
            <a:off x="8705216" y="4059388"/>
            <a:ext cx="2431096" cy="1751012"/>
          </a:xfrm>
          <a:custGeom>
            <a:avLst/>
            <a:gdLst>
              <a:gd name="connsiteX0" fmla="*/ 0 w 2431096"/>
              <a:gd name="connsiteY0" fmla="*/ 0 h 1751012"/>
              <a:gd name="connsiteX1" fmla="*/ 2431096 w 2431096"/>
              <a:gd name="connsiteY1" fmla="*/ 0 h 1751012"/>
              <a:gd name="connsiteX2" fmla="*/ 2431096 w 2431096"/>
              <a:gd name="connsiteY2" fmla="*/ 1751012 h 1751012"/>
              <a:gd name="connsiteX3" fmla="*/ 0 w 2431096"/>
              <a:gd name="connsiteY3" fmla="*/ 1751012 h 1751012"/>
            </a:gdLst>
            <a:ahLst/>
            <a:cxnLst>
              <a:cxn ang="0">
                <a:pos x="connsiteX0" y="connsiteY0"/>
              </a:cxn>
              <a:cxn ang="0">
                <a:pos x="connsiteX1" y="connsiteY1"/>
              </a:cxn>
              <a:cxn ang="0">
                <a:pos x="connsiteX2" y="connsiteY2"/>
              </a:cxn>
              <a:cxn ang="0">
                <a:pos x="connsiteX3" y="connsiteY3"/>
              </a:cxn>
            </a:cxnLst>
            <a:rect l="l" t="t" r="r" b="b"/>
            <a:pathLst>
              <a:path w="2431096" h="1751012">
                <a:moveTo>
                  <a:pt x="0" y="0"/>
                </a:moveTo>
                <a:lnTo>
                  <a:pt x="2431096" y="0"/>
                </a:lnTo>
                <a:lnTo>
                  <a:pt x="2431096" y="1751012"/>
                </a:lnTo>
                <a:lnTo>
                  <a:pt x="0" y="1751012"/>
                </a:ln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308100" y="1649412"/>
            <a:ext cx="2630488" cy="2630488"/>
          </a:xfrm>
          <a:custGeom>
            <a:avLst/>
            <a:gdLst>
              <a:gd name="connsiteX0" fmla="*/ 1315244 w 2630488"/>
              <a:gd name="connsiteY0" fmla="*/ 0 h 2630488"/>
              <a:gd name="connsiteX1" fmla="*/ 2630488 w 2630488"/>
              <a:gd name="connsiteY1" fmla="*/ 1315244 h 2630488"/>
              <a:gd name="connsiteX2" fmla="*/ 1315244 w 2630488"/>
              <a:gd name="connsiteY2" fmla="*/ 2630488 h 2630488"/>
              <a:gd name="connsiteX3" fmla="*/ 0 w 2630488"/>
              <a:gd name="connsiteY3" fmla="*/ 1315244 h 2630488"/>
              <a:gd name="connsiteX4" fmla="*/ 1315244 w 2630488"/>
              <a:gd name="connsiteY4" fmla="*/ 0 h 263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488" h="2630488">
                <a:moveTo>
                  <a:pt x="1315244" y="0"/>
                </a:moveTo>
                <a:cubicBezTo>
                  <a:pt x="2041633" y="0"/>
                  <a:pt x="2630488" y="588855"/>
                  <a:pt x="2630488" y="1315244"/>
                </a:cubicBezTo>
                <a:cubicBezTo>
                  <a:pt x="2630488" y="2041633"/>
                  <a:pt x="2041633" y="2630488"/>
                  <a:pt x="1315244" y="2630488"/>
                </a:cubicBezTo>
                <a:cubicBezTo>
                  <a:pt x="588855" y="2630488"/>
                  <a:pt x="0" y="2041633"/>
                  <a:pt x="0" y="1315244"/>
                </a:cubicBezTo>
                <a:cubicBezTo>
                  <a:pt x="0" y="588855"/>
                  <a:pt x="588855" y="0"/>
                  <a:pt x="1315244" y="0"/>
                </a:cubicBezTo>
                <a:close/>
              </a:path>
            </a:pathLst>
          </a:custGeom>
          <a:effectLst>
            <a:outerShdw blurRad="241300" dist="63500" dir="8100000" algn="tr" rotWithShape="0">
              <a:prstClr val="black">
                <a:alpha val="44000"/>
              </a:prstClr>
            </a:outerShdw>
          </a:effectLst>
        </p:spPr>
        <p:txBody>
          <a:bodyPr wrap="square">
            <a:noAutofit/>
          </a:bodyPr>
          <a:lstStyle/>
          <a:p>
            <a:endParaRPr lang="zh-CN" altLang="en-US"/>
          </a:p>
        </p:txBody>
      </p:sp>
      <p:sp>
        <p:nvSpPr>
          <p:cNvPr id="11" name="图片占位符 10"/>
          <p:cNvSpPr>
            <a:spLocks noGrp="1"/>
          </p:cNvSpPr>
          <p:nvPr>
            <p:ph type="pic" sz="quarter" idx="11"/>
          </p:nvPr>
        </p:nvSpPr>
        <p:spPr>
          <a:xfrm>
            <a:off x="4780756" y="1649412"/>
            <a:ext cx="2630488" cy="2630488"/>
          </a:xfrm>
          <a:custGeom>
            <a:avLst/>
            <a:gdLst>
              <a:gd name="connsiteX0" fmla="*/ 1315244 w 2630488"/>
              <a:gd name="connsiteY0" fmla="*/ 0 h 2630488"/>
              <a:gd name="connsiteX1" fmla="*/ 2630488 w 2630488"/>
              <a:gd name="connsiteY1" fmla="*/ 1315244 h 2630488"/>
              <a:gd name="connsiteX2" fmla="*/ 1315244 w 2630488"/>
              <a:gd name="connsiteY2" fmla="*/ 2630488 h 2630488"/>
              <a:gd name="connsiteX3" fmla="*/ 0 w 2630488"/>
              <a:gd name="connsiteY3" fmla="*/ 1315244 h 2630488"/>
              <a:gd name="connsiteX4" fmla="*/ 1315244 w 2630488"/>
              <a:gd name="connsiteY4" fmla="*/ 0 h 263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488" h="2630488">
                <a:moveTo>
                  <a:pt x="1315244" y="0"/>
                </a:moveTo>
                <a:cubicBezTo>
                  <a:pt x="2041633" y="0"/>
                  <a:pt x="2630488" y="588855"/>
                  <a:pt x="2630488" y="1315244"/>
                </a:cubicBezTo>
                <a:cubicBezTo>
                  <a:pt x="2630488" y="2041633"/>
                  <a:pt x="2041633" y="2630488"/>
                  <a:pt x="1315244" y="2630488"/>
                </a:cubicBezTo>
                <a:cubicBezTo>
                  <a:pt x="588855" y="2630488"/>
                  <a:pt x="0" y="2041633"/>
                  <a:pt x="0" y="1315244"/>
                </a:cubicBezTo>
                <a:cubicBezTo>
                  <a:pt x="0" y="588855"/>
                  <a:pt x="588855" y="0"/>
                  <a:pt x="1315244" y="0"/>
                </a:cubicBezTo>
                <a:close/>
              </a:path>
            </a:pathLst>
          </a:custGeom>
          <a:effectLst>
            <a:outerShdw blurRad="241300" dist="63500" dir="8100000" algn="tr" rotWithShape="0">
              <a:prstClr val="black">
                <a:alpha val="44000"/>
              </a:prstClr>
            </a:outerShdw>
          </a:effectLst>
        </p:spPr>
        <p:txBody>
          <a:bodyPr wrap="square">
            <a:noAutofit/>
          </a:bodyPr>
          <a:lstStyle/>
          <a:p>
            <a:endParaRPr lang="zh-CN" altLang="en-US"/>
          </a:p>
        </p:txBody>
      </p:sp>
      <p:sp>
        <p:nvSpPr>
          <p:cNvPr id="12" name="图片占位符 11"/>
          <p:cNvSpPr>
            <a:spLocks noGrp="1"/>
          </p:cNvSpPr>
          <p:nvPr>
            <p:ph type="pic" sz="quarter" idx="12"/>
          </p:nvPr>
        </p:nvSpPr>
        <p:spPr>
          <a:xfrm>
            <a:off x="8253412" y="1649412"/>
            <a:ext cx="2630488" cy="2630488"/>
          </a:xfrm>
          <a:custGeom>
            <a:avLst/>
            <a:gdLst>
              <a:gd name="connsiteX0" fmla="*/ 1315244 w 2630488"/>
              <a:gd name="connsiteY0" fmla="*/ 0 h 2630488"/>
              <a:gd name="connsiteX1" fmla="*/ 2630488 w 2630488"/>
              <a:gd name="connsiteY1" fmla="*/ 1315244 h 2630488"/>
              <a:gd name="connsiteX2" fmla="*/ 1315244 w 2630488"/>
              <a:gd name="connsiteY2" fmla="*/ 2630488 h 2630488"/>
              <a:gd name="connsiteX3" fmla="*/ 0 w 2630488"/>
              <a:gd name="connsiteY3" fmla="*/ 1315244 h 2630488"/>
              <a:gd name="connsiteX4" fmla="*/ 1315244 w 2630488"/>
              <a:gd name="connsiteY4" fmla="*/ 0 h 263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488" h="2630488">
                <a:moveTo>
                  <a:pt x="1315244" y="0"/>
                </a:moveTo>
                <a:cubicBezTo>
                  <a:pt x="2041633" y="0"/>
                  <a:pt x="2630488" y="588855"/>
                  <a:pt x="2630488" y="1315244"/>
                </a:cubicBezTo>
                <a:cubicBezTo>
                  <a:pt x="2630488" y="2041633"/>
                  <a:pt x="2041633" y="2630488"/>
                  <a:pt x="1315244" y="2630488"/>
                </a:cubicBezTo>
                <a:cubicBezTo>
                  <a:pt x="588855" y="2630488"/>
                  <a:pt x="0" y="2041633"/>
                  <a:pt x="0" y="1315244"/>
                </a:cubicBezTo>
                <a:cubicBezTo>
                  <a:pt x="0" y="588855"/>
                  <a:pt x="588855" y="0"/>
                  <a:pt x="1315244" y="0"/>
                </a:cubicBezTo>
                <a:close/>
              </a:path>
            </a:pathLst>
          </a:custGeom>
          <a:effectLst>
            <a:outerShdw blurRad="241300" dist="63500" dir="8100000" algn="tr" rotWithShape="0">
              <a:prstClr val="black">
                <a:alpha val="44000"/>
              </a:prstClr>
            </a:outerShdw>
          </a:effectLst>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6" cstate="print">
            <a:extLst>
              <a:ext uri="{28A0092B-C50C-407E-A947-70E740481C1C}">
                <a14:useLocalDpi xmlns:a14="http://schemas.microsoft.com/office/drawing/2010/main" val="0"/>
              </a:ext>
            </a:extLst>
          </a:blip>
          <a:srcRect b="1691"/>
          <a:stretch>
            <a:fillRect/>
          </a:stretch>
        </p:blipFill>
        <p:spPr>
          <a:xfrm>
            <a:off x="1" y="0"/>
            <a:ext cx="12192000" cy="6858000"/>
          </a:xfrm>
          <a:prstGeom prst="rect">
            <a:avLst/>
          </a:prstGeom>
        </p:spPr>
      </p:pic>
      <p:sp>
        <p:nvSpPr>
          <p:cNvPr id="8" name="矩形 7"/>
          <p:cNvSpPr/>
          <p:nvPr userDrawn="1"/>
        </p:nvSpPr>
        <p:spPr>
          <a:xfrm>
            <a:off x="1" y="943428"/>
            <a:ext cx="12192000" cy="5558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4224338" y="1198563"/>
            <a:ext cx="3748088" cy="993775"/>
          </a:xfrm>
          <a:custGeom>
            <a:avLst/>
            <a:gdLst>
              <a:gd name="T0" fmla="*/ 56 w 2361"/>
              <a:gd name="T1" fmla="*/ 626 h 626"/>
              <a:gd name="T2" fmla="*/ 56 w 2361"/>
              <a:gd name="T3" fmla="*/ 56 h 626"/>
              <a:gd name="T4" fmla="*/ 2307 w 2361"/>
              <a:gd name="T5" fmla="*/ 56 h 626"/>
              <a:gd name="T6" fmla="*/ 2307 w 2361"/>
              <a:gd name="T7" fmla="*/ 626 h 626"/>
              <a:gd name="T8" fmla="*/ 2361 w 2361"/>
              <a:gd name="T9" fmla="*/ 626 h 626"/>
              <a:gd name="T10" fmla="*/ 2361 w 2361"/>
              <a:gd name="T11" fmla="*/ 0 h 626"/>
              <a:gd name="T12" fmla="*/ 0 w 2361"/>
              <a:gd name="T13" fmla="*/ 0 h 626"/>
              <a:gd name="T14" fmla="*/ 0 w 2361"/>
              <a:gd name="T15" fmla="*/ 626 h 626"/>
              <a:gd name="T16" fmla="*/ 56 w 2361"/>
              <a:gd name="T17" fmla="*/ 62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1" h="626">
                <a:moveTo>
                  <a:pt x="56" y="626"/>
                </a:moveTo>
                <a:lnTo>
                  <a:pt x="56" y="56"/>
                </a:lnTo>
                <a:lnTo>
                  <a:pt x="2307" y="56"/>
                </a:lnTo>
                <a:lnTo>
                  <a:pt x="2307" y="626"/>
                </a:lnTo>
                <a:lnTo>
                  <a:pt x="2361" y="626"/>
                </a:lnTo>
                <a:lnTo>
                  <a:pt x="2361" y="0"/>
                </a:lnTo>
                <a:lnTo>
                  <a:pt x="0" y="0"/>
                </a:lnTo>
                <a:lnTo>
                  <a:pt x="0" y="626"/>
                </a:lnTo>
                <a:lnTo>
                  <a:pt x="56" y="6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a:off x="4224338" y="3607593"/>
            <a:ext cx="3748088" cy="917575"/>
          </a:xfrm>
          <a:custGeom>
            <a:avLst/>
            <a:gdLst>
              <a:gd name="T0" fmla="*/ 2307 w 2361"/>
              <a:gd name="T1" fmla="*/ 0 h 578"/>
              <a:gd name="T2" fmla="*/ 2307 w 2361"/>
              <a:gd name="T3" fmla="*/ 524 h 578"/>
              <a:gd name="T4" fmla="*/ 56 w 2361"/>
              <a:gd name="T5" fmla="*/ 524 h 578"/>
              <a:gd name="T6" fmla="*/ 56 w 2361"/>
              <a:gd name="T7" fmla="*/ 0 h 578"/>
              <a:gd name="T8" fmla="*/ 0 w 2361"/>
              <a:gd name="T9" fmla="*/ 0 h 578"/>
              <a:gd name="T10" fmla="*/ 0 w 2361"/>
              <a:gd name="T11" fmla="*/ 578 h 578"/>
              <a:gd name="T12" fmla="*/ 2361 w 2361"/>
              <a:gd name="T13" fmla="*/ 578 h 578"/>
              <a:gd name="T14" fmla="*/ 2361 w 2361"/>
              <a:gd name="T15" fmla="*/ 0 h 578"/>
              <a:gd name="T16" fmla="*/ 2307 w 2361"/>
              <a:gd name="T17"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1" h="578">
                <a:moveTo>
                  <a:pt x="2307" y="0"/>
                </a:moveTo>
                <a:lnTo>
                  <a:pt x="2307" y="524"/>
                </a:lnTo>
                <a:lnTo>
                  <a:pt x="56" y="524"/>
                </a:lnTo>
                <a:lnTo>
                  <a:pt x="56" y="0"/>
                </a:lnTo>
                <a:lnTo>
                  <a:pt x="0" y="0"/>
                </a:lnTo>
                <a:lnTo>
                  <a:pt x="0" y="578"/>
                </a:lnTo>
                <a:lnTo>
                  <a:pt x="2361" y="578"/>
                </a:lnTo>
                <a:lnTo>
                  <a:pt x="2361" y="0"/>
                </a:lnTo>
                <a:lnTo>
                  <a:pt x="230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矩形 14"/>
          <p:cNvSpPr/>
          <p:nvPr/>
        </p:nvSpPr>
        <p:spPr>
          <a:xfrm>
            <a:off x="2900256" y="2190078"/>
            <a:ext cx="6391493" cy="769441"/>
          </a:xfrm>
          <a:prstGeom prst="rect">
            <a:avLst/>
          </a:prstGeom>
        </p:spPr>
        <p:txBody>
          <a:bodyPr wrap="none">
            <a:spAutoFit/>
          </a:bodyPr>
          <a:lstStyle/>
          <a:p>
            <a:pPr algn="ctr"/>
            <a:r>
              <a:rPr lang="zh-CN" altLang="en-US" sz="4400" dirty="0">
                <a:solidFill>
                  <a:schemeClr val="bg1"/>
                </a:solidFill>
                <a:latin typeface="方正正黑简体" panose="02000000000000000000" pitchFamily="2" charset="-122"/>
                <a:ea typeface="方正正黑简体" panose="02000000000000000000" pitchFamily="2" charset="-122"/>
              </a:rPr>
              <a:t>你不勇敢，没人替你坚强</a:t>
            </a:r>
          </a:p>
        </p:txBody>
      </p:sp>
      <p:sp>
        <p:nvSpPr>
          <p:cNvPr id="16" name="文本框 15"/>
          <p:cNvSpPr txBox="1"/>
          <p:nvPr/>
        </p:nvSpPr>
        <p:spPr>
          <a:xfrm>
            <a:off x="4325261" y="2965023"/>
            <a:ext cx="3541482" cy="461665"/>
          </a:xfrm>
          <a:prstGeom prst="rect">
            <a:avLst/>
          </a:prstGeom>
          <a:noFill/>
        </p:spPr>
        <p:txBody>
          <a:bodyPr wrap="square" rtlCol="0">
            <a:spAutoFit/>
            <a:scene3d>
              <a:camera prst="orthographicFront"/>
              <a:lightRig rig="threePt" dir="t"/>
            </a:scene3d>
            <a:sp3d contourW="12700"/>
          </a:bodyPr>
          <a:lstStyle/>
          <a:p>
            <a:pPr algn="dist"/>
            <a:r>
              <a:rPr lang="zh-CN" altLang="en-US" sz="2400" dirty="0">
                <a:solidFill>
                  <a:schemeClr val="bg1"/>
                </a:solidFill>
                <a:latin typeface="时尚中黑简体" panose="01010104010101010101" pitchFamily="2" charset="-122"/>
                <a:ea typeface="时尚中黑简体" panose="01010104010101010101" pitchFamily="2" charset="-122"/>
              </a:rPr>
              <a:t>个人简历求职面试</a:t>
            </a:r>
            <a:r>
              <a:rPr lang="en-US" altLang="zh-CN" sz="2400" dirty="0">
                <a:solidFill>
                  <a:schemeClr val="bg1"/>
                </a:solidFill>
                <a:latin typeface="时尚中黑简体" panose="01010104010101010101" pitchFamily="2" charset="-122"/>
                <a:ea typeface="时尚中黑简体" panose="01010104010101010101" pitchFamily="2" charset="-122"/>
              </a:rPr>
              <a:t>PPT</a:t>
            </a:r>
            <a:endParaRPr lang="zh-CN" altLang="en-US" sz="2400" dirty="0">
              <a:solidFill>
                <a:schemeClr val="bg1"/>
              </a:solidFill>
              <a:latin typeface="时尚中黑简体" panose="01010104010101010101" pitchFamily="2" charset="-122"/>
              <a:ea typeface="时尚中黑简体" panose="01010104010101010101" pitchFamily="2" charset="-122"/>
            </a:endParaRPr>
          </a:p>
        </p:txBody>
      </p:sp>
      <p:grpSp>
        <p:nvGrpSpPr>
          <p:cNvPr id="52" name="组合 51"/>
          <p:cNvGrpSpPr/>
          <p:nvPr/>
        </p:nvGrpSpPr>
        <p:grpSpPr>
          <a:xfrm>
            <a:off x="4713305" y="5878748"/>
            <a:ext cx="2810695" cy="544619"/>
            <a:chOff x="4713305" y="5878748"/>
            <a:chExt cx="2810695" cy="544619"/>
          </a:xfrm>
        </p:grpSpPr>
        <p:sp>
          <p:nvSpPr>
            <p:cNvPr id="43" name="椭圆 42"/>
            <p:cNvSpPr/>
            <p:nvPr/>
          </p:nvSpPr>
          <p:spPr>
            <a:xfrm>
              <a:off x="4713305"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4" name="椭圆 23"/>
            <p:cNvSpPr/>
            <p:nvPr/>
          </p:nvSpPr>
          <p:spPr>
            <a:xfrm>
              <a:off x="4837663" y="5992806"/>
              <a:ext cx="295902" cy="316504"/>
            </a:xfrm>
            <a:custGeom>
              <a:avLst/>
              <a:gdLst>
                <a:gd name="connsiteX0" fmla="*/ 154053 w 313874"/>
                <a:gd name="connsiteY0" fmla="*/ 40242 h 335727"/>
                <a:gd name="connsiteX1" fmla="*/ 166343 w 313874"/>
                <a:gd name="connsiteY1" fmla="*/ 42562 h 335727"/>
                <a:gd name="connsiteX2" fmla="*/ 203546 w 313874"/>
                <a:gd name="connsiteY2" fmla="*/ 69075 h 335727"/>
                <a:gd name="connsiteX3" fmla="*/ 262008 w 313874"/>
                <a:gd name="connsiteY3" fmla="*/ 151265 h 335727"/>
                <a:gd name="connsiteX4" fmla="*/ 244735 w 313874"/>
                <a:gd name="connsiteY4" fmla="*/ 156568 h 335727"/>
                <a:gd name="connsiteX5" fmla="*/ 195574 w 313874"/>
                <a:gd name="connsiteY5" fmla="*/ 83657 h 335727"/>
                <a:gd name="connsiteX6" fmla="*/ 163686 w 313874"/>
                <a:gd name="connsiteY6" fmla="*/ 55819 h 335727"/>
                <a:gd name="connsiteX7" fmla="*/ 145084 w 313874"/>
                <a:gd name="connsiteY7" fmla="*/ 46539 h 335727"/>
                <a:gd name="connsiteX8" fmla="*/ 143756 w 313874"/>
                <a:gd name="connsiteY8" fmla="*/ 43888 h 335727"/>
                <a:gd name="connsiteX9" fmla="*/ 154053 w 313874"/>
                <a:gd name="connsiteY9" fmla="*/ 40242 h 335727"/>
                <a:gd name="connsiteX10" fmla="*/ 49065 w 313874"/>
                <a:gd name="connsiteY10" fmla="*/ 40172 h 335727"/>
                <a:gd name="connsiteX11" fmla="*/ 17286 w 313874"/>
                <a:gd name="connsiteY11" fmla="*/ 87663 h 335727"/>
                <a:gd name="connsiteX12" fmla="*/ 23906 w 313874"/>
                <a:gd name="connsiteY12" fmla="*/ 169453 h 335727"/>
                <a:gd name="connsiteX13" fmla="*/ 107327 w 313874"/>
                <a:gd name="connsiteY13" fmla="*/ 278946 h 335727"/>
                <a:gd name="connsiteX14" fmla="*/ 231796 w 313874"/>
                <a:gd name="connsiteY14" fmla="*/ 319841 h 335727"/>
                <a:gd name="connsiteX15" fmla="*/ 284762 w 313874"/>
                <a:gd name="connsiteY15" fmla="*/ 300053 h 335727"/>
                <a:gd name="connsiteX16" fmla="*/ 295355 w 313874"/>
                <a:gd name="connsiteY16" fmla="*/ 271031 h 335727"/>
                <a:gd name="connsiteX17" fmla="*/ 292707 w 313874"/>
                <a:gd name="connsiteY17" fmla="*/ 271031 h 335727"/>
                <a:gd name="connsiteX18" fmla="*/ 218555 w 313874"/>
                <a:gd name="connsiteY18" fmla="*/ 218263 h 335727"/>
                <a:gd name="connsiteX19" fmla="*/ 226500 w 313874"/>
                <a:gd name="connsiteY19" fmla="*/ 214306 h 335727"/>
                <a:gd name="connsiteX20" fmla="*/ 296679 w 313874"/>
                <a:gd name="connsiteY20" fmla="*/ 263116 h 335727"/>
                <a:gd name="connsiteX21" fmla="*/ 296679 w 313874"/>
                <a:gd name="connsiteY21" fmla="*/ 264435 h 335727"/>
                <a:gd name="connsiteX22" fmla="*/ 298003 w 313874"/>
                <a:gd name="connsiteY22" fmla="*/ 249924 h 335727"/>
                <a:gd name="connsiteX23" fmla="*/ 294031 w 313874"/>
                <a:gd name="connsiteY23" fmla="*/ 247285 h 335727"/>
                <a:gd name="connsiteX24" fmla="*/ 214582 w 313874"/>
                <a:gd name="connsiteY24" fmla="*/ 210348 h 335727"/>
                <a:gd name="connsiteX25" fmla="*/ 214582 w 313874"/>
                <a:gd name="connsiteY25" fmla="*/ 265754 h 335727"/>
                <a:gd name="connsiteX26" fmla="*/ 139106 w 313874"/>
                <a:gd name="connsiteY26" fmla="*/ 273669 h 335727"/>
                <a:gd name="connsiteX27" fmla="*/ 64955 w 313874"/>
                <a:gd name="connsiteY27" fmla="*/ 148346 h 335727"/>
                <a:gd name="connsiteX28" fmla="*/ 96734 w 313874"/>
                <a:gd name="connsiteY28" fmla="*/ 115366 h 335727"/>
                <a:gd name="connsiteX29" fmla="*/ 84817 w 313874"/>
                <a:gd name="connsiteY29" fmla="*/ 100855 h 335727"/>
                <a:gd name="connsiteX30" fmla="*/ 59658 w 313874"/>
                <a:gd name="connsiteY30" fmla="*/ 62599 h 335727"/>
                <a:gd name="connsiteX31" fmla="*/ 49065 w 313874"/>
                <a:gd name="connsiteY31" fmla="*/ 40172 h 335727"/>
                <a:gd name="connsiteX32" fmla="*/ 65625 w 313874"/>
                <a:gd name="connsiteY32" fmla="*/ 25885 h 335727"/>
                <a:gd name="connsiteX33" fmla="*/ 56429 w 313874"/>
                <a:gd name="connsiteY33" fmla="*/ 35065 h 335727"/>
                <a:gd name="connsiteX34" fmla="*/ 55115 w 313874"/>
                <a:gd name="connsiteY34" fmla="*/ 35065 h 335727"/>
                <a:gd name="connsiteX35" fmla="*/ 80077 w 313874"/>
                <a:gd name="connsiteY35" fmla="*/ 77031 h 335727"/>
                <a:gd name="connsiteX36" fmla="*/ 114236 w 313874"/>
                <a:gd name="connsiteY36" fmla="*/ 116373 h 335727"/>
                <a:gd name="connsiteX37" fmla="*/ 131315 w 313874"/>
                <a:gd name="connsiteY37" fmla="*/ 116373 h 335727"/>
                <a:gd name="connsiteX38" fmla="*/ 65625 w 313874"/>
                <a:gd name="connsiteY38" fmla="*/ 25885 h 335727"/>
                <a:gd name="connsiteX39" fmla="*/ 67426 w 313874"/>
                <a:gd name="connsiteY39" fmla="*/ 15812 h 335727"/>
                <a:gd name="connsiteX40" fmla="*/ 73516 w 313874"/>
                <a:gd name="connsiteY40" fmla="*/ 18439 h 335727"/>
                <a:gd name="connsiteX41" fmla="*/ 149880 w 313874"/>
                <a:gd name="connsiteY41" fmla="*/ 123507 h 335727"/>
                <a:gd name="connsiteX42" fmla="*/ 143297 w 313874"/>
                <a:gd name="connsiteY42" fmla="*/ 132700 h 335727"/>
                <a:gd name="connsiteX43" fmla="*/ 84049 w 313874"/>
                <a:gd name="connsiteY43" fmla="*/ 136640 h 335727"/>
                <a:gd name="connsiteX44" fmla="*/ 97215 w 313874"/>
                <a:gd name="connsiteY44" fmla="*/ 214128 h 335727"/>
                <a:gd name="connsiteX45" fmla="*/ 159096 w 313874"/>
                <a:gd name="connsiteY45" fmla="*/ 266662 h 335727"/>
                <a:gd name="connsiteX46" fmla="*/ 199911 w 313874"/>
                <a:gd name="connsiteY46" fmla="*/ 265349 h 335727"/>
                <a:gd name="connsiteX47" fmla="*/ 197278 w 313874"/>
                <a:gd name="connsiteY47" fmla="*/ 246962 h 335727"/>
                <a:gd name="connsiteX48" fmla="*/ 226244 w 313874"/>
                <a:gd name="connsiteY48" fmla="*/ 183921 h 335727"/>
                <a:gd name="connsiteX49" fmla="*/ 303924 w 313874"/>
                <a:gd name="connsiteY49" fmla="*/ 236455 h 335727"/>
                <a:gd name="connsiteX50" fmla="*/ 310507 w 313874"/>
                <a:gd name="connsiteY50" fmla="*/ 240395 h 335727"/>
                <a:gd name="connsiteX51" fmla="*/ 245993 w 313874"/>
                <a:gd name="connsiteY51" fmla="*/ 334957 h 335727"/>
                <a:gd name="connsiteX52" fmla="*/ 95898 w 313874"/>
                <a:gd name="connsiteY52" fmla="*/ 290303 h 335727"/>
                <a:gd name="connsiteX53" fmla="*/ 3735 w 313874"/>
                <a:gd name="connsiteY53" fmla="*/ 155027 h 335727"/>
                <a:gd name="connsiteX54" fmla="*/ 64299 w 313874"/>
                <a:gd name="connsiteY54" fmla="*/ 21065 h 335727"/>
                <a:gd name="connsiteX55" fmla="*/ 67426 w 313874"/>
                <a:gd name="connsiteY55" fmla="*/ 15812 h 335727"/>
                <a:gd name="connsiteX56" fmla="*/ 220305 w 313874"/>
                <a:gd name="connsiteY56" fmla="*/ 3090 h 335727"/>
                <a:gd name="connsiteX57" fmla="*/ 304602 w 313874"/>
                <a:gd name="connsiteY57" fmla="*/ 91665 h 335727"/>
                <a:gd name="connsiteX58" fmla="*/ 289884 w 313874"/>
                <a:gd name="connsiteY58" fmla="*/ 95572 h 335727"/>
                <a:gd name="connsiteX59" fmla="*/ 264461 w 313874"/>
                <a:gd name="connsiteY59" fmla="*/ 49983 h 335727"/>
                <a:gd name="connsiteX60" fmla="*/ 216291 w 313874"/>
                <a:gd name="connsiteY60" fmla="*/ 10906 h 335727"/>
                <a:gd name="connsiteX61" fmla="*/ 220305 w 313874"/>
                <a:gd name="connsiteY61" fmla="*/ 3090 h 335727"/>
                <a:gd name="connsiteX62" fmla="*/ 149052 w 313874"/>
                <a:gd name="connsiteY62" fmla="*/ 206 h 335727"/>
                <a:gd name="connsiteX63" fmla="*/ 257711 w 313874"/>
                <a:gd name="connsiteY63" fmla="*/ 72189 h 335727"/>
                <a:gd name="connsiteX64" fmla="*/ 294814 w 313874"/>
                <a:gd name="connsiteY64" fmla="*/ 163803 h 335727"/>
                <a:gd name="connsiteX65" fmla="*/ 280238 w 313874"/>
                <a:gd name="connsiteY65" fmla="*/ 163803 h 335727"/>
                <a:gd name="connsiteX66" fmla="*/ 266987 w 313874"/>
                <a:gd name="connsiteY66" fmla="*/ 115379 h 335727"/>
                <a:gd name="connsiteX67" fmla="*/ 233859 w 313874"/>
                <a:gd name="connsiteY67" fmla="*/ 73498 h 335727"/>
                <a:gd name="connsiteX68" fmla="*/ 146402 w 313874"/>
                <a:gd name="connsiteY68" fmla="*/ 6750 h 335727"/>
                <a:gd name="connsiteX69" fmla="*/ 149052 w 313874"/>
                <a:gd name="connsiteY69" fmla="*/ 206 h 335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13874" h="335727">
                  <a:moveTo>
                    <a:pt x="154053" y="40242"/>
                  </a:moveTo>
                  <a:cubicBezTo>
                    <a:pt x="157042" y="39911"/>
                    <a:pt x="160364" y="40574"/>
                    <a:pt x="166343" y="42562"/>
                  </a:cubicBezTo>
                  <a:cubicBezTo>
                    <a:pt x="179630" y="47865"/>
                    <a:pt x="192917" y="58470"/>
                    <a:pt x="203546" y="69075"/>
                  </a:cubicBezTo>
                  <a:cubicBezTo>
                    <a:pt x="226134" y="90286"/>
                    <a:pt x="254036" y="119450"/>
                    <a:pt x="262008" y="151265"/>
                  </a:cubicBezTo>
                  <a:cubicBezTo>
                    <a:pt x="264665" y="161871"/>
                    <a:pt x="248721" y="167173"/>
                    <a:pt x="244735" y="156568"/>
                  </a:cubicBezTo>
                  <a:cubicBezTo>
                    <a:pt x="236763" y="128729"/>
                    <a:pt x="215504" y="103542"/>
                    <a:pt x="195574" y="83657"/>
                  </a:cubicBezTo>
                  <a:cubicBezTo>
                    <a:pt x="186273" y="73052"/>
                    <a:pt x="175644" y="63773"/>
                    <a:pt x="163686" y="55819"/>
                  </a:cubicBezTo>
                  <a:cubicBezTo>
                    <a:pt x="161028" y="54493"/>
                    <a:pt x="149070" y="45213"/>
                    <a:pt x="145084" y="46539"/>
                  </a:cubicBezTo>
                  <a:cubicBezTo>
                    <a:pt x="143756" y="46539"/>
                    <a:pt x="142427" y="45213"/>
                    <a:pt x="143756" y="43888"/>
                  </a:cubicBezTo>
                  <a:cubicBezTo>
                    <a:pt x="148406" y="41899"/>
                    <a:pt x="151063" y="40574"/>
                    <a:pt x="154053" y="40242"/>
                  </a:cubicBezTo>
                  <a:close/>
                  <a:moveTo>
                    <a:pt x="49065" y="40172"/>
                  </a:moveTo>
                  <a:cubicBezTo>
                    <a:pt x="34499" y="53364"/>
                    <a:pt x="22582" y="66556"/>
                    <a:pt x="17286" y="87663"/>
                  </a:cubicBezTo>
                  <a:cubicBezTo>
                    <a:pt x="10665" y="115366"/>
                    <a:pt x="14637" y="143069"/>
                    <a:pt x="23906" y="169453"/>
                  </a:cubicBezTo>
                  <a:cubicBezTo>
                    <a:pt x="39796" y="214306"/>
                    <a:pt x="66279" y="253881"/>
                    <a:pt x="107327" y="278946"/>
                  </a:cubicBezTo>
                  <a:cubicBezTo>
                    <a:pt x="144403" y="301372"/>
                    <a:pt x="188099" y="321160"/>
                    <a:pt x="231796" y="319841"/>
                  </a:cubicBezTo>
                  <a:cubicBezTo>
                    <a:pt x="250334" y="319841"/>
                    <a:pt x="271520" y="315883"/>
                    <a:pt x="284762" y="300053"/>
                  </a:cubicBezTo>
                  <a:cubicBezTo>
                    <a:pt x="291382" y="290819"/>
                    <a:pt x="294031" y="281584"/>
                    <a:pt x="295355" y="271031"/>
                  </a:cubicBezTo>
                  <a:cubicBezTo>
                    <a:pt x="295355" y="272350"/>
                    <a:pt x="294031" y="272350"/>
                    <a:pt x="292707" y="271031"/>
                  </a:cubicBezTo>
                  <a:cubicBezTo>
                    <a:pt x="263575" y="263116"/>
                    <a:pt x="235769" y="243328"/>
                    <a:pt x="218555" y="218263"/>
                  </a:cubicBezTo>
                  <a:cubicBezTo>
                    <a:pt x="215906" y="214306"/>
                    <a:pt x="222527" y="210348"/>
                    <a:pt x="226500" y="214306"/>
                  </a:cubicBezTo>
                  <a:cubicBezTo>
                    <a:pt x="245038" y="239370"/>
                    <a:pt x="268872" y="249924"/>
                    <a:pt x="296679" y="263116"/>
                  </a:cubicBezTo>
                  <a:cubicBezTo>
                    <a:pt x="296679" y="264435"/>
                    <a:pt x="296679" y="264435"/>
                    <a:pt x="296679" y="264435"/>
                  </a:cubicBezTo>
                  <a:cubicBezTo>
                    <a:pt x="298003" y="259158"/>
                    <a:pt x="298003" y="253881"/>
                    <a:pt x="298003" y="249924"/>
                  </a:cubicBezTo>
                  <a:cubicBezTo>
                    <a:pt x="296679" y="248605"/>
                    <a:pt x="295355" y="248605"/>
                    <a:pt x="294031" y="247285"/>
                  </a:cubicBezTo>
                  <a:cubicBezTo>
                    <a:pt x="280789" y="232774"/>
                    <a:pt x="231796" y="174730"/>
                    <a:pt x="214582" y="210348"/>
                  </a:cubicBezTo>
                  <a:cubicBezTo>
                    <a:pt x="205313" y="230136"/>
                    <a:pt x="215906" y="247285"/>
                    <a:pt x="214582" y="265754"/>
                  </a:cubicBezTo>
                  <a:cubicBezTo>
                    <a:pt x="213258" y="305330"/>
                    <a:pt x="158968" y="285542"/>
                    <a:pt x="139106" y="273669"/>
                  </a:cubicBezTo>
                  <a:cubicBezTo>
                    <a:pt x="96734" y="245966"/>
                    <a:pt x="57010" y="201114"/>
                    <a:pt x="64955" y="148346"/>
                  </a:cubicBezTo>
                  <a:cubicBezTo>
                    <a:pt x="67603" y="124601"/>
                    <a:pt x="80844" y="116685"/>
                    <a:pt x="96734" y="115366"/>
                  </a:cubicBezTo>
                  <a:cubicBezTo>
                    <a:pt x="92762" y="111409"/>
                    <a:pt x="88789" y="106132"/>
                    <a:pt x="84817" y="100855"/>
                  </a:cubicBezTo>
                  <a:cubicBezTo>
                    <a:pt x="75548" y="88982"/>
                    <a:pt x="66279" y="77110"/>
                    <a:pt x="59658" y="62599"/>
                  </a:cubicBezTo>
                  <a:cubicBezTo>
                    <a:pt x="55686" y="57322"/>
                    <a:pt x="49065" y="48087"/>
                    <a:pt x="49065" y="40172"/>
                  </a:cubicBezTo>
                  <a:close/>
                  <a:moveTo>
                    <a:pt x="65625" y="25885"/>
                  </a:moveTo>
                  <a:cubicBezTo>
                    <a:pt x="62998" y="29820"/>
                    <a:pt x="59056" y="32442"/>
                    <a:pt x="56429" y="35065"/>
                  </a:cubicBezTo>
                  <a:cubicBezTo>
                    <a:pt x="56429" y="35065"/>
                    <a:pt x="55115" y="35065"/>
                    <a:pt x="55115" y="35065"/>
                  </a:cubicBezTo>
                  <a:cubicBezTo>
                    <a:pt x="56429" y="35065"/>
                    <a:pt x="77449" y="73096"/>
                    <a:pt x="80077" y="77031"/>
                  </a:cubicBezTo>
                  <a:cubicBezTo>
                    <a:pt x="90587" y="91456"/>
                    <a:pt x="102411" y="103259"/>
                    <a:pt x="114236" y="116373"/>
                  </a:cubicBezTo>
                  <a:cubicBezTo>
                    <a:pt x="119491" y="116373"/>
                    <a:pt x="126060" y="116373"/>
                    <a:pt x="131315" y="116373"/>
                  </a:cubicBezTo>
                  <a:cubicBezTo>
                    <a:pt x="115549" y="82276"/>
                    <a:pt x="78763" y="61294"/>
                    <a:pt x="65625" y="25885"/>
                  </a:cubicBezTo>
                  <a:close/>
                  <a:moveTo>
                    <a:pt x="67426" y="15812"/>
                  </a:moveTo>
                  <a:cubicBezTo>
                    <a:pt x="69566" y="15155"/>
                    <a:pt x="72199" y="15812"/>
                    <a:pt x="73516" y="18439"/>
                  </a:cubicBezTo>
                  <a:cubicBezTo>
                    <a:pt x="94582" y="56526"/>
                    <a:pt x="135397" y="78853"/>
                    <a:pt x="149880" y="123507"/>
                  </a:cubicBezTo>
                  <a:cubicBezTo>
                    <a:pt x="151196" y="128760"/>
                    <a:pt x="147246" y="132700"/>
                    <a:pt x="143297" y="132700"/>
                  </a:cubicBezTo>
                  <a:cubicBezTo>
                    <a:pt x="131447" y="134014"/>
                    <a:pt x="90632" y="123507"/>
                    <a:pt x="84049" y="136640"/>
                  </a:cubicBezTo>
                  <a:cubicBezTo>
                    <a:pt x="72199" y="161594"/>
                    <a:pt x="81415" y="191801"/>
                    <a:pt x="97215" y="214128"/>
                  </a:cubicBezTo>
                  <a:cubicBezTo>
                    <a:pt x="113014" y="235142"/>
                    <a:pt x="134080" y="256156"/>
                    <a:pt x="159096" y="266662"/>
                  </a:cubicBezTo>
                  <a:cubicBezTo>
                    <a:pt x="166996" y="270603"/>
                    <a:pt x="201228" y="282423"/>
                    <a:pt x="199911" y="265349"/>
                  </a:cubicBezTo>
                  <a:cubicBezTo>
                    <a:pt x="198595" y="260096"/>
                    <a:pt x="197278" y="253529"/>
                    <a:pt x="197278" y="246962"/>
                  </a:cubicBezTo>
                  <a:cubicBezTo>
                    <a:pt x="193328" y="222008"/>
                    <a:pt x="195961" y="189175"/>
                    <a:pt x="226244" y="183921"/>
                  </a:cubicBezTo>
                  <a:cubicBezTo>
                    <a:pt x="256526" y="179981"/>
                    <a:pt x="288125" y="216755"/>
                    <a:pt x="303924" y="236455"/>
                  </a:cubicBezTo>
                  <a:cubicBezTo>
                    <a:pt x="306557" y="236455"/>
                    <a:pt x="309191" y="237769"/>
                    <a:pt x="310507" y="240395"/>
                  </a:cubicBezTo>
                  <a:cubicBezTo>
                    <a:pt x="324990" y="285049"/>
                    <a:pt x="290758" y="329703"/>
                    <a:pt x="245993" y="334957"/>
                  </a:cubicBezTo>
                  <a:cubicBezTo>
                    <a:pt x="194645" y="340210"/>
                    <a:pt x="138030" y="317883"/>
                    <a:pt x="95898" y="290303"/>
                  </a:cubicBezTo>
                  <a:cubicBezTo>
                    <a:pt x="49817" y="258782"/>
                    <a:pt x="15584" y="210188"/>
                    <a:pt x="3735" y="155027"/>
                  </a:cubicBezTo>
                  <a:cubicBezTo>
                    <a:pt x="-6798" y="105120"/>
                    <a:pt x="2418" y="31572"/>
                    <a:pt x="64299" y="21065"/>
                  </a:cubicBezTo>
                  <a:cubicBezTo>
                    <a:pt x="63641" y="18439"/>
                    <a:pt x="65287" y="16469"/>
                    <a:pt x="67426" y="15812"/>
                  </a:cubicBezTo>
                  <a:close/>
                  <a:moveTo>
                    <a:pt x="220305" y="3090"/>
                  </a:moveTo>
                  <a:cubicBezTo>
                    <a:pt x="257771" y="16116"/>
                    <a:pt x="299250" y="48680"/>
                    <a:pt x="304602" y="91665"/>
                  </a:cubicBezTo>
                  <a:cubicBezTo>
                    <a:pt x="305940" y="99480"/>
                    <a:pt x="293898" y="102085"/>
                    <a:pt x="289884" y="95572"/>
                  </a:cubicBezTo>
                  <a:cubicBezTo>
                    <a:pt x="280517" y="79942"/>
                    <a:pt x="275165" y="63008"/>
                    <a:pt x="264461" y="49983"/>
                  </a:cubicBezTo>
                  <a:cubicBezTo>
                    <a:pt x="251080" y="33049"/>
                    <a:pt x="235024" y="20024"/>
                    <a:pt x="216291" y="10906"/>
                  </a:cubicBezTo>
                  <a:cubicBezTo>
                    <a:pt x="212277" y="8301"/>
                    <a:pt x="214953" y="485"/>
                    <a:pt x="220305" y="3090"/>
                  </a:cubicBezTo>
                  <a:close/>
                  <a:moveTo>
                    <a:pt x="149052" y="206"/>
                  </a:moveTo>
                  <a:cubicBezTo>
                    <a:pt x="188806" y="15911"/>
                    <a:pt x="229884" y="40778"/>
                    <a:pt x="257711" y="72189"/>
                  </a:cubicBezTo>
                  <a:cubicBezTo>
                    <a:pt x="278913" y="95747"/>
                    <a:pt x="302765" y="131084"/>
                    <a:pt x="294814" y="163803"/>
                  </a:cubicBezTo>
                  <a:cubicBezTo>
                    <a:pt x="292164" y="170347"/>
                    <a:pt x="282888" y="170347"/>
                    <a:pt x="280238" y="163803"/>
                  </a:cubicBezTo>
                  <a:cubicBezTo>
                    <a:pt x="274938" y="148098"/>
                    <a:pt x="274938" y="131084"/>
                    <a:pt x="266987" y="115379"/>
                  </a:cubicBezTo>
                  <a:cubicBezTo>
                    <a:pt x="257711" y="99673"/>
                    <a:pt x="247111" y="85277"/>
                    <a:pt x="233859" y="73498"/>
                  </a:cubicBezTo>
                  <a:cubicBezTo>
                    <a:pt x="207357" y="47322"/>
                    <a:pt x="175555" y="27690"/>
                    <a:pt x="146402" y="6750"/>
                  </a:cubicBezTo>
                  <a:cubicBezTo>
                    <a:pt x="142427" y="4132"/>
                    <a:pt x="145077" y="-1103"/>
                    <a:pt x="149052" y="206"/>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5" name="文本框 24"/>
            <p:cNvSpPr txBox="1"/>
            <p:nvPr/>
          </p:nvSpPr>
          <p:spPr>
            <a:xfrm>
              <a:off x="5349931" y="5992805"/>
              <a:ext cx="2174069" cy="33855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时尚中黑简体" panose="01010104010101010101" pitchFamily="2" charset="-122"/>
                  <a:ea typeface="时尚中黑简体" panose="01010104010101010101" pitchFamily="2" charset="-122"/>
                </a:rPr>
                <a:t>电话：</a:t>
              </a:r>
              <a:r>
                <a:rPr lang="en-US" altLang="zh-CN" sz="1600" dirty="0">
                  <a:solidFill>
                    <a:schemeClr val="bg1"/>
                  </a:solidFill>
                  <a:latin typeface="时尚中黑简体" panose="01010104010101010101" pitchFamily="2" charset="-122"/>
                  <a:ea typeface="时尚中黑简体" panose="01010104010101010101" pitchFamily="2" charset="-122"/>
                </a:rPr>
                <a:t>12345678901</a:t>
              </a:r>
              <a:endParaRPr lang="zh-CN" altLang="en-US" sz="1600" dirty="0">
                <a:solidFill>
                  <a:schemeClr val="bg1"/>
                </a:solidFill>
                <a:latin typeface="时尚中黑简体" panose="01010104010101010101" pitchFamily="2" charset="-122"/>
                <a:ea typeface="时尚中黑简体" panose="01010104010101010101" pitchFamily="2" charset="-122"/>
              </a:endParaRPr>
            </a:p>
          </p:txBody>
        </p:sp>
      </p:grpSp>
      <p:grpSp>
        <p:nvGrpSpPr>
          <p:cNvPr id="50" name="组合 49"/>
          <p:cNvGrpSpPr/>
          <p:nvPr/>
        </p:nvGrpSpPr>
        <p:grpSpPr>
          <a:xfrm>
            <a:off x="1674167" y="5878748"/>
            <a:ext cx="2810695" cy="544619"/>
            <a:chOff x="1674167" y="5878748"/>
            <a:chExt cx="2810695" cy="544619"/>
          </a:xfrm>
        </p:grpSpPr>
        <p:grpSp>
          <p:nvGrpSpPr>
            <p:cNvPr id="21" name="组合 20"/>
            <p:cNvGrpSpPr/>
            <p:nvPr/>
          </p:nvGrpSpPr>
          <p:grpSpPr>
            <a:xfrm>
              <a:off x="1674167" y="5878748"/>
              <a:ext cx="544619" cy="544619"/>
              <a:chOff x="1674167" y="5878748"/>
              <a:chExt cx="544619" cy="544619"/>
            </a:xfrm>
          </p:grpSpPr>
          <p:sp>
            <p:nvSpPr>
              <p:cNvPr id="39" name="椭圆 38"/>
              <p:cNvSpPr/>
              <p:nvPr/>
            </p:nvSpPr>
            <p:spPr>
              <a:xfrm>
                <a:off x="1674167"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0" name="椭圆 31"/>
              <p:cNvSpPr/>
              <p:nvPr/>
            </p:nvSpPr>
            <p:spPr>
              <a:xfrm>
                <a:off x="1813604" y="5992806"/>
                <a:ext cx="265744" cy="316504"/>
              </a:xfrm>
              <a:custGeom>
                <a:avLst/>
                <a:gdLst>
                  <a:gd name="connsiteX0" fmla="*/ 187325 w 282575"/>
                  <a:gd name="connsiteY0" fmla="*/ 290512 h 336550"/>
                  <a:gd name="connsiteX1" fmla="*/ 234950 w 282575"/>
                  <a:gd name="connsiteY1" fmla="*/ 290512 h 336550"/>
                  <a:gd name="connsiteX2" fmla="*/ 234950 w 282575"/>
                  <a:gd name="connsiteY2" fmla="*/ 304800 h 336550"/>
                  <a:gd name="connsiteX3" fmla="*/ 187325 w 282575"/>
                  <a:gd name="connsiteY3" fmla="*/ 304800 h 336550"/>
                  <a:gd name="connsiteX4" fmla="*/ 127100 w 282575"/>
                  <a:gd name="connsiteY4" fmla="*/ 254000 h 336550"/>
                  <a:gd name="connsiteX5" fmla="*/ 119063 w 282575"/>
                  <a:gd name="connsiteY5" fmla="*/ 277629 h 336550"/>
                  <a:gd name="connsiteX6" fmla="*/ 135136 w 282575"/>
                  <a:gd name="connsiteY6" fmla="*/ 322263 h 336550"/>
                  <a:gd name="connsiteX7" fmla="*/ 145852 w 282575"/>
                  <a:gd name="connsiteY7" fmla="*/ 322263 h 336550"/>
                  <a:gd name="connsiteX8" fmla="*/ 161926 w 282575"/>
                  <a:gd name="connsiteY8" fmla="*/ 277629 h 336550"/>
                  <a:gd name="connsiteX9" fmla="*/ 153889 w 282575"/>
                  <a:gd name="connsiteY9" fmla="*/ 254000 h 336550"/>
                  <a:gd name="connsiteX10" fmla="*/ 140494 w 282575"/>
                  <a:gd name="connsiteY10" fmla="*/ 256625 h 336550"/>
                  <a:gd name="connsiteX11" fmla="*/ 127100 w 282575"/>
                  <a:gd name="connsiteY11" fmla="*/ 254000 h 336550"/>
                  <a:gd name="connsiteX12" fmla="*/ 176095 w 282575"/>
                  <a:gd name="connsiteY12" fmla="*/ 239712 h 336550"/>
                  <a:gd name="connsiteX13" fmla="*/ 166903 w 282575"/>
                  <a:gd name="connsiteY13" fmla="*/ 247700 h 336550"/>
                  <a:gd name="connsiteX14" fmla="*/ 174782 w 282575"/>
                  <a:gd name="connsiteY14" fmla="*/ 274329 h 336550"/>
                  <a:gd name="connsiteX15" fmla="*/ 174782 w 282575"/>
                  <a:gd name="connsiteY15" fmla="*/ 278324 h 336550"/>
                  <a:gd name="connsiteX16" fmla="*/ 160338 w 282575"/>
                  <a:gd name="connsiteY16" fmla="*/ 322262 h 336550"/>
                  <a:gd name="connsiteX17" fmla="*/ 266701 w 282575"/>
                  <a:gd name="connsiteY17" fmla="*/ 322262 h 336550"/>
                  <a:gd name="connsiteX18" fmla="*/ 266701 w 282575"/>
                  <a:gd name="connsiteY18" fmla="*/ 311611 h 336550"/>
                  <a:gd name="connsiteX19" fmla="*/ 258823 w 282575"/>
                  <a:gd name="connsiteY19" fmla="*/ 292970 h 336550"/>
                  <a:gd name="connsiteX20" fmla="*/ 204984 w 282575"/>
                  <a:gd name="connsiteY20" fmla="*/ 258352 h 336550"/>
                  <a:gd name="connsiteX21" fmla="*/ 176095 w 282575"/>
                  <a:gd name="connsiteY21" fmla="*/ 239712 h 336550"/>
                  <a:gd name="connsiteX22" fmla="*/ 104893 w 282575"/>
                  <a:gd name="connsiteY22" fmla="*/ 239712 h 336550"/>
                  <a:gd name="connsiteX23" fmla="*/ 76005 w 282575"/>
                  <a:gd name="connsiteY23" fmla="*/ 258352 h 336550"/>
                  <a:gd name="connsiteX24" fmla="*/ 22166 w 282575"/>
                  <a:gd name="connsiteY24" fmla="*/ 292970 h 336550"/>
                  <a:gd name="connsiteX25" fmla="*/ 14288 w 282575"/>
                  <a:gd name="connsiteY25" fmla="*/ 311611 h 336550"/>
                  <a:gd name="connsiteX26" fmla="*/ 14288 w 282575"/>
                  <a:gd name="connsiteY26" fmla="*/ 322262 h 336550"/>
                  <a:gd name="connsiteX27" fmla="*/ 120651 w 282575"/>
                  <a:gd name="connsiteY27" fmla="*/ 322262 h 336550"/>
                  <a:gd name="connsiteX28" fmla="*/ 106206 w 282575"/>
                  <a:gd name="connsiteY28" fmla="*/ 278324 h 336550"/>
                  <a:gd name="connsiteX29" fmla="*/ 106206 w 282575"/>
                  <a:gd name="connsiteY29" fmla="*/ 274329 h 336550"/>
                  <a:gd name="connsiteX30" fmla="*/ 114085 w 282575"/>
                  <a:gd name="connsiteY30" fmla="*/ 247700 h 336550"/>
                  <a:gd name="connsiteX31" fmla="*/ 104893 w 282575"/>
                  <a:gd name="connsiteY31" fmla="*/ 239712 h 336550"/>
                  <a:gd name="connsiteX32" fmla="*/ 112713 w 282575"/>
                  <a:gd name="connsiteY32" fmla="*/ 219075 h 336550"/>
                  <a:gd name="connsiteX33" fmla="*/ 112713 w 282575"/>
                  <a:gd name="connsiteY33" fmla="*/ 228335 h 336550"/>
                  <a:gd name="connsiteX34" fmla="*/ 125942 w 282575"/>
                  <a:gd name="connsiteY34" fmla="*/ 237596 h 336550"/>
                  <a:gd name="connsiteX35" fmla="*/ 155046 w 282575"/>
                  <a:gd name="connsiteY35" fmla="*/ 237596 h 336550"/>
                  <a:gd name="connsiteX36" fmla="*/ 168276 w 282575"/>
                  <a:gd name="connsiteY36" fmla="*/ 228335 h 336550"/>
                  <a:gd name="connsiteX37" fmla="*/ 168276 w 282575"/>
                  <a:gd name="connsiteY37" fmla="*/ 219075 h 336550"/>
                  <a:gd name="connsiteX38" fmla="*/ 140494 w 282575"/>
                  <a:gd name="connsiteY38" fmla="*/ 224367 h 336550"/>
                  <a:gd name="connsiteX39" fmla="*/ 112713 w 282575"/>
                  <a:gd name="connsiteY39" fmla="*/ 219075 h 336550"/>
                  <a:gd name="connsiteX40" fmla="*/ 225425 w 282575"/>
                  <a:gd name="connsiteY40" fmla="*/ 119062 h 336550"/>
                  <a:gd name="connsiteX41" fmla="*/ 225425 w 282575"/>
                  <a:gd name="connsiteY41" fmla="*/ 138112 h 336550"/>
                  <a:gd name="connsiteX42" fmla="*/ 231775 w 282575"/>
                  <a:gd name="connsiteY42" fmla="*/ 125865 h 336550"/>
                  <a:gd name="connsiteX43" fmla="*/ 225425 w 282575"/>
                  <a:gd name="connsiteY43" fmla="*/ 119062 h 336550"/>
                  <a:gd name="connsiteX44" fmla="*/ 57151 w 282575"/>
                  <a:gd name="connsiteY44" fmla="*/ 119062 h 336550"/>
                  <a:gd name="connsiteX45" fmla="*/ 49213 w 282575"/>
                  <a:gd name="connsiteY45" fmla="*/ 125865 h 336550"/>
                  <a:gd name="connsiteX46" fmla="*/ 57151 w 282575"/>
                  <a:gd name="connsiteY46" fmla="*/ 138112 h 336550"/>
                  <a:gd name="connsiteX47" fmla="*/ 57151 w 282575"/>
                  <a:gd name="connsiteY47" fmla="*/ 119062 h 336550"/>
                  <a:gd name="connsiteX48" fmla="*/ 141288 w 282575"/>
                  <a:gd name="connsiteY48" fmla="*/ 79375 h 336550"/>
                  <a:gd name="connsiteX49" fmla="*/ 101750 w 282575"/>
                  <a:gd name="connsiteY49" fmla="*/ 96468 h 336550"/>
                  <a:gd name="connsiteX50" fmla="*/ 71438 w 282575"/>
                  <a:gd name="connsiteY50" fmla="*/ 100413 h 336550"/>
                  <a:gd name="connsiteX51" fmla="*/ 71438 w 282575"/>
                  <a:gd name="connsiteY51" fmla="*/ 131971 h 336550"/>
                  <a:gd name="connsiteX52" fmla="*/ 71438 w 282575"/>
                  <a:gd name="connsiteY52" fmla="*/ 145120 h 336550"/>
                  <a:gd name="connsiteX53" fmla="*/ 109658 w 282575"/>
                  <a:gd name="connsiteY53" fmla="*/ 201660 h 336550"/>
                  <a:gd name="connsiteX54" fmla="*/ 141288 w 282575"/>
                  <a:gd name="connsiteY54" fmla="*/ 209550 h 336550"/>
                  <a:gd name="connsiteX55" fmla="*/ 172918 w 282575"/>
                  <a:gd name="connsiteY55" fmla="*/ 201660 h 336550"/>
                  <a:gd name="connsiteX56" fmla="*/ 211138 w 282575"/>
                  <a:gd name="connsiteY56" fmla="*/ 145120 h 336550"/>
                  <a:gd name="connsiteX57" fmla="*/ 211138 w 282575"/>
                  <a:gd name="connsiteY57" fmla="*/ 131971 h 336550"/>
                  <a:gd name="connsiteX58" fmla="*/ 211138 w 282575"/>
                  <a:gd name="connsiteY58" fmla="*/ 100413 h 336550"/>
                  <a:gd name="connsiteX59" fmla="*/ 141288 w 282575"/>
                  <a:gd name="connsiteY59" fmla="*/ 79375 h 336550"/>
                  <a:gd name="connsiteX60" fmla="*/ 141288 w 282575"/>
                  <a:gd name="connsiteY60" fmla="*/ 14287 h 336550"/>
                  <a:gd name="connsiteX61" fmla="*/ 92525 w 282575"/>
                  <a:gd name="connsiteY61" fmla="*/ 32543 h 336550"/>
                  <a:gd name="connsiteX62" fmla="*/ 71438 w 282575"/>
                  <a:gd name="connsiteY62" fmla="*/ 86008 h 336550"/>
                  <a:gd name="connsiteX63" fmla="*/ 99114 w 282575"/>
                  <a:gd name="connsiteY63" fmla="*/ 82096 h 336550"/>
                  <a:gd name="connsiteX64" fmla="*/ 122837 w 282575"/>
                  <a:gd name="connsiteY64" fmla="*/ 75576 h 336550"/>
                  <a:gd name="connsiteX65" fmla="*/ 130744 w 282575"/>
                  <a:gd name="connsiteY65" fmla="*/ 69056 h 336550"/>
                  <a:gd name="connsiteX66" fmla="*/ 134698 w 282575"/>
                  <a:gd name="connsiteY66" fmla="*/ 63839 h 336550"/>
                  <a:gd name="connsiteX67" fmla="*/ 141288 w 282575"/>
                  <a:gd name="connsiteY67" fmla="*/ 63839 h 336550"/>
                  <a:gd name="connsiteX68" fmla="*/ 211138 w 282575"/>
                  <a:gd name="connsiteY68" fmla="*/ 87312 h 336550"/>
                  <a:gd name="connsiteX69" fmla="*/ 190051 w 282575"/>
                  <a:gd name="connsiteY69" fmla="*/ 32543 h 336550"/>
                  <a:gd name="connsiteX70" fmla="*/ 141288 w 282575"/>
                  <a:gd name="connsiteY70" fmla="*/ 14287 h 336550"/>
                  <a:gd name="connsiteX71" fmla="*/ 141287 w 282575"/>
                  <a:gd name="connsiteY71" fmla="*/ 0 h 336550"/>
                  <a:gd name="connsiteX72" fmla="*/ 200708 w 282575"/>
                  <a:gd name="connsiteY72" fmla="*/ 22349 h 336550"/>
                  <a:gd name="connsiteX73" fmla="*/ 225796 w 282575"/>
                  <a:gd name="connsiteY73" fmla="*/ 94654 h 336550"/>
                  <a:gd name="connsiteX74" fmla="*/ 225796 w 282575"/>
                  <a:gd name="connsiteY74" fmla="*/ 105172 h 336550"/>
                  <a:gd name="connsiteX75" fmla="*/ 246923 w 282575"/>
                  <a:gd name="connsiteY75" fmla="*/ 126206 h 336550"/>
                  <a:gd name="connsiteX76" fmla="*/ 224476 w 282575"/>
                  <a:gd name="connsiteY76" fmla="*/ 153814 h 336550"/>
                  <a:gd name="connsiteX77" fmla="*/ 183541 w 282575"/>
                  <a:gd name="connsiteY77" fmla="*/ 212973 h 336550"/>
                  <a:gd name="connsiteX78" fmla="*/ 183541 w 282575"/>
                  <a:gd name="connsiteY78" fmla="*/ 228749 h 336550"/>
                  <a:gd name="connsiteX79" fmla="*/ 211271 w 282575"/>
                  <a:gd name="connsiteY79" fmla="*/ 245839 h 336550"/>
                  <a:gd name="connsiteX80" fmla="*/ 282575 w 282575"/>
                  <a:gd name="connsiteY80" fmla="*/ 311572 h 336550"/>
                  <a:gd name="connsiteX81" fmla="*/ 282575 w 282575"/>
                  <a:gd name="connsiteY81" fmla="*/ 329977 h 336550"/>
                  <a:gd name="connsiteX82" fmla="*/ 274653 w 282575"/>
                  <a:gd name="connsiteY82" fmla="*/ 336550 h 336550"/>
                  <a:gd name="connsiteX83" fmla="*/ 7922 w 282575"/>
                  <a:gd name="connsiteY83" fmla="*/ 336550 h 336550"/>
                  <a:gd name="connsiteX84" fmla="*/ 0 w 282575"/>
                  <a:gd name="connsiteY84" fmla="*/ 329977 h 336550"/>
                  <a:gd name="connsiteX85" fmla="*/ 0 w 282575"/>
                  <a:gd name="connsiteY85" fmla="*/ 311572 h 336550"/>
                  <a:gd name="connsiteX86" fmla="*/ 71304 w 282575"/>
                  <a:gd name="connsiteY86" fmla="*/ 245839 h 336550"/>
                  <a:gd name="connsiteX87" fmla="*/ 99033 w 282575"/>
                  <a:gd name="connsiteY87" fmla="*/ 228749 h 336550"/>
                  <a:gd name="connsiteX88" fmla="*/ 99033 w 282575"/>
                  <a:gd name="connsiteY88" fmla="*/ 212973 h 336550"/>
                  <a:gd name="connsiteX89" fmla="*/ 58099 w 282575"/>
                  <a:gd name="connsiteY89" fmla="*/ 153814 h 336550"/>
                  <a:gd name="connsiteX90" fmla="*/ 35652 w 282575"/>
                  <a:gd name="connsiteY90" fmla="*/ 126206 h 336550"/>
                  <a:gd name="connsiteX91" fmla="*/ 56779 w 282575"/>
                  <a:gd name="connsiteY91" fmla="*/ 105172 h 336550"/>
                  <a:gd name="connsiteX92" fmla="*/ 56779 w 282575"/>
                  <a:gd name="connsiteY92" fmla="*/ 94654 h 336550"/>
                  <a:gd name="connsiteX93" fmla="*/ 81867 w 282575"/>
                  <a:gd name="connsiteY93" fmla="*/ 22349 h 336550"/>
                  <a:gd name="connsiteX94" fmla="*/ 141287 w 282575"/>
                  <a:gd name="connsiteY9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82575" h="336550">
                    <a:moveTo>
                      <a:pt x="187325" y="290512"/>
                    </a:moveTo>
                    <a:lnTo>
                      <a:pt x="234950" y="290512"/>
                    </a:lnTo>
                    <a:lnTo>
                      <a:pt x="234950" y="304800"/>
                    </a:lnTo>
                    <a:lnTo>
                      <a:pt x="187325" y="304800"/>
                    </a:lnTo>
                    <a:close/>
                    <a:moveTo>
                      <a:pt x="127100" y="254000"/>
                    </a:moveTo>
                    <a:cubicBezTo>
                      <a:pt x="127100" y="254000"/>
                      <a:pt x="127100" y="254000"/>
                      <a:pt x="119063" y="277629"/>
                    </a:cubicBezTo>
                    <a:cubicBezTo>
                      <a:pt x="119063" y="277629"/>
                      <a:pt x="119063" y="277629"/>
                      <a:pt x="135136" y="322263"/>
                    </a:cubicBezTo>
                    <a:lnTo>
                      <a:pt x="145852" y="322263"/>
                    </a:lnTo>
                    <a:cubicBezTo>
                      <a:pt x="145852" y="322263"/>
                      <a:pt x="145852" y="322263"/>
                      <a:pt x="161926" y="277629"/>
                    </a:cubicBezTo>
                    <a:cubicBezTo>
                      <a:pt x="161926" y="277629"/>
                      <a:pt x="161926" y="277629"/>
                      <a:pt x="153889" y="254000"/>
                    </a:cubicBezTo>
                    <a:cubicBezTo>
                      <a:pt x="149871" y="255313"/>
                      <a:pt x="144513" y="256625"/>
                      <a:pt x="140494" y="256625"/>
                    </a:cubicBezTo>
                    <a:cubicBezTo>
                      <a:pt x="136476" y="256625"/>
                      <a:pt x="131118" y="255313"/>
                      <a:pt x="127100" y="254000"/>
                    </a:cubicBezTo>
                    <a:close/>
                    <a:moveTo>
                      <a:pt x="176095" y="239712"/>
                    </a:moveTo>
                    <a:cubicBezTo>
                      <a:pt x="173469" y="242375"/>
                      <a:pt x="170843" y="245038"/>
                      <a:pt x="166903" y="247700"/>
                    </a:cubicBezTo>
                    <a:cubicBezTo>
                      <a:pt x="166903" y="247700"/>
                      <a:pt x="166903" y="247700"/>
                      <a:pt x="174782" y="274329"/>
                    </a:cubicBezTo>
                    <a:cubicBezTo>
                      <a:pt x="176095" y="275661"/>
                      <a:pt x="176095" y="276992"/>
                      <a:pt x="174782" y="278324"/>
                    </a:cubicBezTo>
                    <a:cubicBezTo>
                      <a:pt x="174782" y="278324"/>
                      <a:pt x="174782" y="278324"/>
                      <a:pt x="160338" y="322262"/>
                    </a:cubicBezTo>
                    <a:cubicBezTo>
                      <a:pt x="160338" y="322262"/>
                      <a:pt x="160338" y="322262"/>
                      <a:pt x="266701" y="322262"/>
                    </a:cubicBezTo>
                    <a:lnTo>
                      <a:pt x="266701" y="311611"/>
                    </a:lnTo>
                    <a:cubicBezTo>
                      <a:pt x="266701" y="311611"/>
                      <a:pt x="266701" y="303622"/>
                      <a:pt x="258823" y="292970"/>
                    </a:cubicBezTo>
                    <a:cubicBezTo>
                      <a:pt x="252257" y="282318"/>
                      <a:pt x="236499" y="269004"/>
                      <a:pt x="204984" y="258352"/>
                    </a:cubicBezTo>
                    <a:cubicBezTo>
                      <a:pt x="204984" y="258352"/>
                      <a:pt x="186600" y="249032"/>
                      <a:pt x="176095" y="239712"/>
                    </a:cubicBezTo>
                    <a:close/>
                    <a:moveTo>
                      <a:pt x="104893" y="239712"/>
                    </a:moveTo>
                    <a:cubicBezTo>
                      <a:pt x="94388" y="249032"/>
                      <a:pt x="76005" y="258352"/>
                      <a:pt x="76005" y="258352"/>
                    </a:cubicBezTo>
                    <a:cubicBezTo>
                      <a:pt x="58934" y="263678"/>
                      <a:pt x="35298" y="274329"/>
                      <a:pt x="22166" y="292970"/>
                    </a:cubicBezTo>
                    <a:cubicBezTo>
                      <a:pt x="15601" y="303622"/>
                      <a:pt x="14288" y="311611"/>
                      <a:pt x="14288" y="311611"/>
                    </a:cubicBezTo>
                    <a:cubicBezTo>
                      <a:pt x="14288" y="311611"/>
                      <a:pt x="14288" y="311611"/>
                      <a:pt x="14288" y="322262"/>
                    </a:cubicBezTo>
                    <a:lnTo>
                      <a:pt x="120651" y="322262"/>
                    </a:lnTo>
                    <a:cubicBezTo>
                      <a:pt x="120651" y="322262"/>
                      <a:pt x="120651" y="322262"/>
                      <a:pt x="106206" y="278324"/>
                    </a:cubicBezTo>
                    <a:cubicBezTo>
                      <a:pt x="104893" y="276992"/>
                      <a:pt x="104893" y="275661"/>
                      <a:pt x="106206" y="274329"/>
                    </a:cubicBezTo>
                    <a:cubicBezTo>
                      <a:pt x="106206" y="274329"/>
                      <a:pt x="106206" y="274329"/>
                      <a:pt x="114085" y="247700"/>
                    </a:cubicBezTo>
                    <a:cubicBezTo>
                      <a:pt x="110146" y="245038"/>
                      <a:pt x="107520" y="242375"/>
                      <a:pt x="104893" y="239712"/>
                    </a:cubicBezTo>
                    <a:close/>
                    <a:moveTo>
                      <a:pt x="112713" y="219075"/>
                    </a:moveTo>
                    <a:cubicBezTo>
                      <a:pt x="112713" y="219075"/>
                      <a:pt x="112713" y="219075"/>
                      <a:pt x="112713" y="228335"/>
                    </a:cubicBezTo>
                    <a:cubicBezTo>
                      <a:pt x="114036" y="230981"/>
                      <a:pt x="119327" y="234950"/>
                      <a:pt x="125942" y="237596"/>
                    </a:cubicBezTo>
                    <a:cubicBezTo>
                      <a:pt x="135203" y="242888"/>
                      <a:pt x="145786" y="242888"/>
                      <a:pt x="155046" y="237596"/>
                    </a:cubicBezTo>
                    <a:cubicBezTo>
                      <a:pt x="161661" y="234950"/>
                      <a:pt x="166953" y="230981"/>
                      <a:pt x="168276" y="228335"/>
                    </a:cubicBezTo>
                    <a:cubicBezTo>
                      <a:pt x="168276" y="228335"/>
                      <a:pt x="168276" y="228335"/>
                      <a:pt x="168276" y="219075"/>
                    </a:cubicBezTo>
                    <a:cubicBezTo>
                      <a:pt x="160338" y="221721"/>
                      <a:pt x="151078" y="224367"/>
                      <a:pt x="140494" y="224367"/>
                    </a:cubicBezTo>
                    <a:cubicBezTo>
                      <a:pt x="129911" y="224367"/>
                      <a:pt x="120650" y="221721"/>
                      <a:pt x="112713" y="219075"/>
                    </a:cubicBezTo>
                    <a:close/>
                    <a:moveTo>
                      <a:pt x="225425" y="119062"/>
                    </a:moveTo>
                    <a:cubicBezTo>
                      <a:pt x="225425" y="119062"/>
                      <a:pt x="225425" y="136751"/>
                      <a:pt x="225425" y="138112"/>
                    </a:cubicBezTo>
                    <a:cubicBezTo>
                      <a:pt x="229235" y="135390"/>
                      <a:pt x="231775" y="129947"/>
                      <a:pt x="231775" y="125865"/>
                    </a:cubicBezTo>
                    <a:cubicBezTo>
                      <a:pt x="231775" y="121783"/>
                      <a:pt x="229235" y="120422"/>
                      <a:pt x="225425" y="119062"/>
                    </a:cubicBezTo>
                    <a:close/>
                    <a:moveTo>
                      <a:pt x="57151" y="119062"/>
                    </a:moveTo>
                    <a:cubicBezTo>
                      <a:pt x="52388" y="120422"/>
                      <a:pt x="49213" y="121783"/>
                      <a:pt x="49213" y="125865"/>
                    </a:cubicBezTo>
                    <a:cubicBezTo>
                      <a:pt x="49213" y="129947"/>
                      <a:pt x="52388" y="135390"/>
                      <a:pt x="57151" y="138112"/>
                    </a:cubicBezTo>
                    <a:cubicBezTo>
                      <a:pt x="57151" y="136751"/>
                      <a:pt x="57151" y="119062"/>
                      <a:pt x="57151" y="119062"/>
                    </a:cubicBezTo>
                    <a:close/>
                    <a:moveTo>
                      <a:pt x="141288" y="79375"/>
                    </a:moveTo>
                    <a:cubicBezTo>
                      <a:pt x="134698" y="87264"/>
                      <a:pt x="122837" y="92524"/>
                      <a:pt x="101750" y="96468"/>
                    </a:cubicBezTo>
                    <a:cubicBezTo>
                      <a:pt x="89889" y="99098"/>
                      <a:pt x="78027" y="100413"/>
                      <a:pt x="71438" y="100413"/>
                    </a:cubicBezTo>
                    <a:cubicBezTo>
                      <a:pt x="71438" y="100413"/>
                      <a:pt x="71438" y="100413"/>
                      <a:pt x="71438" y="131971"/>
                    </a:cubicBezTo>
                    <a:cubicBezTo>
                      <a:pt x="71438" y="135915"/>
                      <a:pt x="71438" y="141175"/>
                      <a:pt x="71438" y="145120"/>
                    </a:cubicBezTo>
                    <a:cubicBezTo>
                      <a:pt x="75392" y="171418"/>
                      <a:pt x="89889" y="192456"/>
                      <a:pt x="109658" y="201660"/>
                    </a:cubicBezTo>
                    <a:cubicBezTo>
                      <a:pt x="118883" y="206920"/>
                      <a:pt x="129426" y="209550"/>
                      <a:pt x="141288" y="209550"/>
                    </a:cubicBezTo>
                    <a:cubicBezTo>
                      <a:pt x="153149" y="209550"/>
                      <a:pt x="163692" y="206920"/>
                      <a:pt x="172918" y="201660"/>
                    </a:cubicBezTo>
                    <a:cubicBezTo>
                      <a:pt x="192687" y="192456"/>
                      <a:pt x="207184" y="171418"/>
                      <a:pt x="211138" y="145120"/>
                    </a:cubicBezTo>
                    <a:cubicBezTo>
                      <a:pt x="211138" y="141175"/>
                      <a:pt x="211138" y="135915"/>
                      <a:pt x="211138" y="131971"/>
                    </a:cubicBezTo>
                    <a:cubicBezTo>
                      <a:pt x="211138" y="131971"/>
                      <a:pt x="211138" y="131971"/>
                      <a:pt x="211138" y="100413"/>
                    </a:cubicBezTo>
                    <a:cubicBezTo>
                      <a:pt x="179508" y="99098"/>
                      <a:pt x="153149" y="85949"/>
                      <a:pt x="141288" y="79375"/>
                    </a:cubicBezTo>
                    <a:close/>
                    <a:moveTo>
                      <a:pt x="141288" y="14287"/>
                    </a:moveTo>
                    <a:cubicBezTo>
                      <a:pt x="120201" y="14287"/>
                      <a:pt x="104386" y="19503"/>
                      <a:pt x="92525" y="32543"/>
                    </a:cubicBezTo>
                    <a:cubicBezTo>
                      <a:pt x="75392" y="49495"/>
                      <a:pt x="71438" y="74272"/>
                      <a:pt x="71438" y="86008"/>
                    </a:cubicBezTo>
                    <a:cubicBezTo>
                      <a:pt x="78027" y="86008"/>
                      <a:pt x="88571" y="84704"/>
                      <a:pt x="99114" y="82096"/>
                    </a:cubicBezTo>
                    <a:cubicBezTo>
                      <a:pt x="109658" y="80792"/>
                      <a:pt x="117565" y="78184"/>
                      <a:pt x="122837" y="75576"/>
                    </a:cubicBezTo>
                    <a:cubicBezTo>
                      <a:pt x="129426" y="72968"/>
                      <a:pt x="130744" y="70360"/>
                      <a:pt x="130744" y="69056"/>
                    </a:cubicBezTo>
                    <a:cubicBezTo>
                      <a:pt x="130744" y="66447"/>
                      <a:pt x="132062" y="65143"/>
                      <a:pt x="134698" y="63839"/>
                    </a:cubicBezTo>
                    <a:cubicBezTo>
                      <a:pt x="137334" y="62535"/>
                      <a:pt x="139970" y="62535"/>
                      <a:pt x="141288" y="63839"/>
                    </a:cubicBezTo>
                    <a:cubicBezTo>
                      <a:pt x="142606" y="63839"/>
                      <a:pt x="171600" y="84704"/>
                      <a:pt x="211138" y="87312"/>
                    </a:cubicBezTo>
                    <a:cubicBezTo>
                      <a:pt x="211138" y="74272"/>
                      <a:pt x="207184" y="49495"/>
                      <a:pt x="190051" y="32543"/>
                    </a:cubicBezTo>
                    <a:cubicBezTo>
                      <a:pt x="178190" y="19503"/>
                      <a:pt x="162375" y="14287"/>
                      <a:pt x="141288" y="14287"/>
                    </a:cubicBezTo>
                    <a:close/>
                    <a:moveTo>
                      <a:pt x="141287" y="0"/>
                    </a:moveTo>
                    <a:cubicBezTo>
                      <a:pt x="166376" y="0"/>
                      <a:pt x="186182" y="7888"/>
                      <a:pt x="200708" y="22349"/>
                    </a:cubicBezTo>
                    <a:cubicBezTo>
                      <a:pt x="227117" y="49956"/>
                      <a:pt x="225796" y="92025"/>
                      <a:pt x="225796" y="94654"/>
                    </a:cubicBezTo>
                    <a:cubicBezTo>
                      <a:pt x="225796" y="94654"/>
                      <a:pt x="225796" y="94654"/>
                      <a:pt x="225796" y="105172"/>
                    </a:cubicBezTo>
                    <a:cubicBezTo>
                      <a:pt x="239001" y="107801"/>
                      <a:pt x="246923" y="115689"/>
                      <a:pt x="246923" y="126206"/>
                    </a:cubicBezTo>
                    <a:cubicBezTo>
                      <a:pt x="246923" y="138038"/>
                      <a:pt x="237680" y="151184"/>
                      <a:pt x="224476" y="153814"/>
                    </a:cubicBezTo>
                    <a:cubicBezTo>
                      <a:pt x="219194" y="180107"/>
                      <a:pt x="204669" y="201141"/>
                      <a:pt x="183541" y="212973"/>
                    </a:cubicBezTo>
                    <a:cubicBezTo>
                      <a:pt x="183541" y="212973"/>
                      <a:pt x="183541" y="212973"/>
                      <a:pt x="183541" y="228749"/>
                    </a:cubicBezTo>
                    <a:cubicBezTo>
                      <a:pt x="190144" y="234007"/>
                      <a:pt x="204669" y="243210"/>
                      <a:pt x="211271" y="245839"/>
                    </a:cubicBezTo>
                    <a:cubicBezTo>
                      <a:pt x="281255" y="268188"/>
                      <a:pt x="282575" y="310257"/>
                      <a:pt x="282575" y="311572"/>
                    </a:cubicBezTo>
                    <a:cubicBezTo>
                      <a:pt x="282575" y="311572"/>
                      <a:pt x="282575" y="311572"/>
                      <a:pt x="282575" y="329977"/>
                    </a:cubicBezTo>
                    <a:cubicBezTo>
                      <a:pt x="282575" y="333921"/>
                      <a:pt x="278614" y="336550"/>
                      <a:pt x="274653" y="336550"/>
                    </a:cubicBezTo>
                    <a:cubicBezTo>
                      <a:pt x="274653" y="336550"/>
                      <a:pt x="274653" y="336550"/>
                      <a:pt x="7922" y="336550"/>
                    </a:cubicBezTo>
                    <a:cubicBezTo>
                      <a:pt x="3961" y="336550"/>
                      <a:pt x="0" y="333921"/>
                      <a:pt x="0" y="329977"/>
                    </a:cubicBezTo>
                    <a:cubicBezTo>
                      <a:pt x="0" y="329977"/>
                      <a:pt x="0" y="329977"/>
                      <a:pt x="0" y="311572"/>
                    </a:cubicBezTo>
                    <a:cubicBezTo>
                      <a:pt x="0" y="310257"/>
                      <a:pt x="1320" y="268188"/>
                      <a:pt x="71304" y="245839"/>
                    </a:cubicBezTo>
                    <a:cubicBezTo>
                      <a:pt x="77906" y="243210"/>
                      <a:pt x="92431" y="234007"/>
                      <a:pt x="99033" y="228749"/>
                    </a:cubicBezTo>
                    <a:cubicBezTo>
                      <a:pt x="99033" y="228749"/>
                      <a:pt x="99033" y="228749"/>
                      <a:pt x="99033" y="212973"/>
                    </a:cubicBezTo>
                    <a:cubicBezTo>
                      <a:pt x="77906" y="201141"/>
                      <a:pt x="63381" y="180107"/>
                      <a:pt x="58099" y="153814"/>
                    </a:cubicBezTo>
                    <a:cubicBezTo>
                      <a:pt x="44895" y="151184"/>
                      <a:pt x="35652" y="138038"/>
                      <a:pt x="35652" y="126206"/>
                    </a:cubicBezTo>
                    <a:cubicBezTo>
                      <a:pt x="35652" y="115689"/>
                      <a:pt x="43574" y="107801"/>
                      <a:pt x="56779" y="105172"/>
                    </a:cubicBezTo>
                    <a:cubicBezTo>
                      <a:pt x="56779" y="105172"/>
                      <a:pt x="56779" y="105172"/>
                      <a:pt x="56779" y="94654"/>
                    </a:cubicBezTo>
                    <a:cubicBezTo>
                      <a:pt x="56779" y="92025"/>
                      <a:pt x="55458" y="49956"/>
                      <a:pt x="81867" y="22349"/>
                    </a:cubicBezTo>
                    <a:cubicBezTo>
                      <a:pt x="96392" y="7888"/>
                      <a:pt x="116199" y="0"/>
                      <a:pt x="141287"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41" name="文本框 32"/>
            <p:cNvSpPr txBox="1"/>
            <p:nvPr/>
          </p:nvSpPr>
          <p:spPr>
            <a:xfrm>
              <a:off x="2310793" y="5992805"/>
              <a:ext cx="2174069"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smtClean="0">
                  <a:solidFill>
                    <a:schemeClr val="bg1"/>
                  </a:solidFill>
                  <a:latin typeface="时尚中黑简体" panose="01010104010101010101" pitchFamily="2" charset="-122"/>
                  <a:ea typeface="时尚中黑简体" panose="01010104010101010101" pitchFamily="2" charset="-122"/>
                </a:rPr>
                <a:t>姓名：</a:t>
              </a:r>
              <a:r>
                <a:rPr lang="en-US" altLang="zh-CN" sz="1600" smtClean="0">
                  <a:solidFill>
                    <a:schemeClr val="bg1"/>
                  </a:solidFill>
                  <a:latin typeface="时尚中黑简体" panose="01010104010101010101" pitchFamily="2" charset="-122"/>
                  <a:ea typeface="时尚中黑简体" panose="01010104010101010101" pitchFamily="2" charset="-122"/>
                </a:rPr>
                <a:t>PPT818</a:t>
              </a:r>
              <a:endParaRPr lang="zh-CN" altLang="en-US" sz="1600" dirty="0">
                <a:solidFill>
                  <a:schemeClr val="bg1"/>
                </a:solidFill>
                <a:latin typeface="时尚中黑简体" panose="01010104010101010101" pitchFamily="2" charset="-122"/>
                <a:ea typeface="时尚中黑简体" panose="01010104010101010101" pitchFamily="2" charset="-122"/>
              </a:endParaRPr>
            </a:p>
          </p:txBody>
        </p:sp>
      </p:grpSp>
      <p:grpSp>
        <p:nvGrpSpPr>
          <p:cNvPr id="53" name="组合 52"/>
          <p:cNvGrpSpPr/>
          <p:nvPr/>
        </p:nvGrpSpPr>
        <p:grpSpPr>
          <a:xfrm>
            <a:off x="7752443" y="5878748"/>
            <a:ext cx="2810695" cy="544619"/>
            <a:chOff x="7752443" y="5878748"/>
            <a:chExt cx="2810695" cy="544619"/>
          </a:xfrm>
        </p:grpSpPr>
        <p:sp>
          <p:nvSpPr>
            <p:cNvPr id="47" name="椭圆 46"/>
            <p:cNvSpPr/>
            <p:nvPr/>
          </p:nvSpPr>
          <p:spPr>
            <a:xfrm>
              <a:off x="7752443"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8" name="椭圆 35"/>
            <p:cNvSpPr/>
            <p:nvPr/>
          </p:nvSpPr>
          <p:spPr>
            <a:xfrm>
              <a:off x="7922486" y="5992806"/>
              <a:ext cx="204534" cy="316504"/>
            </a:xfrm>
            <a:custGeom>
              <a:avLst/>
              <a:gdLst>
                <a:gd name="connsiteX0" fmla="*/ 108744 w 217488"/>
                <a:gd name="connsiteY0" fmla="*/ 74613 h 336550"/>
                <a:gd name="connsiteX1" fmla="*/ 144463 w 217488"/>
                <a:gd name="connsiteY1" fmla="*/ 108745 h 336550"/>
                <a:gd name="connsiteX2" fmla="*/ 108744 w 217488"/>
                <a:gd name="connsiteY2" fmla="*/ 142877 h 336550"/>
                <a:gd name="connsiteX3" fmla="*/ 73025 w 217488"/>
                <a:gd name="connsiteY3" fmla="*/ 108745 h 336550"/>
                <a:gd name="connsiteX4" fmla="*/ 108744 w 217488"/>
                <a:gd name="connsiteY4" fmla="*/ 74613 h 336550"/>
                <a:gd name="connsiteX5" fmla="*/ 108745 w 217488"/>
                <a:gd name="connsiteY5" fmla="*/ 20638 h 336550"/>
                <a:gd name="connsiteX6" fmla="*/ 20638 w 217488"/>
                <a:gd name="connsiteY6" fmla="*/ 109181 h 336550"/>
                <a:gd name="connsiteX7" fmla="*/ 108745 w 217488"/>
                <a:gd name="connsiteY7" fmla="*/ 273051 h 336550"/>
                <a:gd name="connsiteX8" fmla="*/ 196851 w 217488"/>
                <a:gd name="connsiteY8" fmla="*/ 109181 h 336550"/>
                <a:gd name="connsiteX9" fmla="*/ 108745 w 217488"/>
                <a:gd name="connsiteY9" fmla="*/ 20638 h 336550"/>
                <a:gd name="connsiteX10" fmla="*/ 108744 w 217488"/>
                <a:gd name="connsiteY10" fmla="*/ 0 h 336550"/>
                <a:gd name="connsiteX11" fmla="*/ 217488 w 217488"/>
                <a:gd name="connsiteY11" fmla="*/ 109116 h 336550"/>
                <a:gd name="connsiteX12" fmla="*/ 121846 w 217488"/>
                <a:gd name="connsiteY12" fmla="*/ 289223 h 336550"/>
                <a:gd name="connsiteX13" fmla="*/ 110054 w 217488"/>
                <a:gd name="connsiteY13" fmla="*/ 304999 h 336550"/>
                <a:gd name="connsiteX14" fmla="*/ 200456 w 217488"/>
                <a:gd name="connsiteY14" fmla="*/ 320774 h 336550"/>
                <a:gd name="connsiteX15" fmla="*/ 108744 w 217488"/>
                <a:gd name="connsiteY15" fmla="*/ 336550 h 336550"/>
                <a:gd name="connsiteX16" fmla="*/ 17032 w 217488"/>
                <a:gd name="connsiteY16" fmla="*/ 320774 h 336550"/>
                <a:gd name="connsiteX17" fmla="*/ 107434 w 217488"/>
                <a:gd name="connsiteY17" fmla="*/ 304999 h 336550"/>
                <a:gd name="connsiteX18" fmla="*/ 95642 w 217488"/>
                <a:gd name="connsiteY18" fmla="*/ 289223 h 336550"/>
                <a:gd name="connsiteX19" fmla="*/ 0 w 217488"/>
                <a:gd name="connsiteY19" fmla="*/ 109116 h 336550"/>
                <a:gd name="connsiteX20" fmla="*/ 108744 w 217488"/>
                <a:gd name="connsiteY2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7488" h="336550">
                  <a:moveTo>
                    <a:pt x="108744" y="74613"/>
                  </a:moveTo>
                  <a:cubicBezTo>
                    <a:pt x="128471" y="74613"/>
                    <a:pt x="144463" y="89894"/>
                    <a:pt x="144463" y="108745"/>
                  </a:cubicBezTo>
                  <a:cubicBezTo>
                    <a:pt x="144463" y="127596"/>
                    <a:pt x="128471" y="142877"/>
                    <a:pt x="108744" y="142877"/>
                  </a:cubicBezTo>
                  <a:cubicBezTo>
                    <a:pt x="89017" y="142877"/>
                    <a:pt x="73025" y="127596"/>
                    <a:pt x="73025" y="108745"/>
                  </a:cubicBezTo>
                  <a:cubicBezTo>
                    <a:pt x="73025" y="89894"/>
                    <a:pt x="89017" y="74613"/>
                    <a:pt x="108744" y="74613"/>
                  </a:cubicBezTo>
                  <a:close/>
                  <a:moveTo>
                    <a:pt x="108745" y="20638"/>
                  </a:moveTo>
                  <a:cubicBezTo>
                    <a:pt x="54829" y="20638"/>
                    <a:pt x="20638" y="54998"/>
                    <a:pt x="20638" y="109181"/>
                  </a:cubicBezTo>
                  <a:cubicBezTo>
                    <a:pt x="20638" y="146184"/>
                    <a:pt x="71924" y="225476"/>
                    <a:pt x="108745" y="273051"/>
                  </a:cubicBezTo>
                  <a:cubicBezTo>
                    <a:pt x="153455" y="214904"/>
                    <a:pt x="196851" y="142219"/>
                    <a:pt x="196851" y="109181"/>
                  </a:cubicBezTo>
                  <a:cubicBezTo>
                    <a:pt x="196851" y="54998"/>
                    <a:pt x="162660" y="20638"/>
                    <a:pt x="108745" y="20638"/>
                  </a:cubicBezTo>
                  <a:close/>
                  <a:moveTo>
                    <a:pt x="108744" y="0"/>
                  </a:moveTo>
                  <a:cubicBezTo>
                    <a:pt x="174252" y="0"/>
                    <a:pt x="217488" y="43383"/>
                    <a:pt x="217488" y="109116"/>
                  </a:cubicBezTo>
                  <a:cubicBezTo>
                    <a:pt x="217488" y="165646"/>
                    <a:pt x="132327" y="276076"/>
                    <a:pt x="121846" y="289223"/>
                  </a:cubicBezTo>
                  <a:cubicBezTo>
                    <a:pt x="121846" y="289223"/>
                    <a:pt x="121846" y="289223"/>
                    <a:pt x="110054" y="304999"/>
                  </a:cubicBezTo>
                  <a:cubicBezTo>
                    <a:pt x="159841" y="304999"/>
                    <a:pt x="200456" y="311572"/>
                    <a:pt x="200456" y="320774"/>
                  </a:cubicBezTo>
                  <a:cubicBezTo>
                    <a:pt x="200456" y="329977"/>
                    <a:pt x="159841" y="336550"/>
                    <a:pt x="108744" y="336550"/>
                  </a:cubicBezTo>
                  <a:cubicBezTo>
                    <a:pt x="57647" y="336550"/>
                    <a:pt x="17032" y="329977"/>
                    <a:pt x="17032" y="320774"/>
                  </a:cubicBezTo>
                  <a:cubicBezTo>
                    <a:pt x="17032" y="311572"/>
                    <a:pt x="57647" y="304999"/>
                    <a:pt x="107434" y="304999"/>
                  </a:cubicBezTo>
                  <a:cubicBezTo>
                    <a:pt x="107434" y="304999"/>
                    <a:pt x="107434" y="304999"/>
                    <a:pt x="95642" y="289223"/>
                  </a:cubicBezTo>
                  <a:cubicBezTo>
                    <a:pt x="85161" y="276076"/>
                    <a:pt x="0" y="165646"/>
                    <a:pt x="0" y="109116"/>
                  </a:cubicBezTo>
                  <a:cubicBezTo>
                    <a:pt x="0" y="43383"/>
                    <a:pt x="43236" y="0"/>
                    <a:pt x="10874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9" name="文本框 36"/>
            <p:cNvSpPr txBox="1"/>
            <p:nvPr/>
          </p:nvSpPr>
          <p:spPr>
            <a:xfrm>
              <a:off x="8389069" y="5992805"/>
              <a:ext cx="2174069" cy="33855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时尚中黑简体" panose="01010104010101010101" pitchFamily="2" charset="-122"/>
                  <a:ea typeface="时尚中黑简体" panose="01010104010101010101" pitchFamily="2" charset="-122"/>
                </a:rPr>
                <a:t>地址：北京市朝阳区</a:t>
              </a:r>
            </a:p>
          </p:txBody>
        </p:sp>
      </p:grpSp>
    </p:spTree>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ppt_w</p:attrName>
                                        </p:attrNameLst>
                                      </p:cBhvr>
                                      <p:tavLst>
                                        <p:tav tm="0">
                                          <p:val>
                                            <p:fltVal val="0"/>
                                          </p:val>
                                        </p:tav>
                                        <p:tav tm="100000">
                                          <p:val>
                                            <p:strVal val="#ppt_w"/>
                                          </p:val>
                                        </p:tav>
                                      </p:tavLst>
                                    </p:anim>
                                    <p:anim calcmode="lin" valueType="num">
                                      <p:cBhvr>
                                        <p:cTn id="19" dur="1000" fill="hold"/>
                                        <p:tgtEl>
                                          <p:spTgt spid="15"/>
                                        </p:tgtEl>
                                        <p:attrNameLst>
                                          <p:attrName>ppt_h</p:attrName>
                                        </p:attrNameLst>
                                      </p:cBhvr>
                                      <p:tavLst>
                                        <p:tav tm="0">
                                          <p:val>
                                            <p:fltVal val="0"/>
                                          </p:val>
                                        </p:tav>
                                        <p:tav tm="100000">
                                          <p:val>
                                            <p:strVal val="#ppt_h"/>
                                          </p:val>
                                        </p:tav>
                                      </p:tavLst>
                                    </p:anim>
                                    <p:animEffect transition="in" filter="fade">
                                      <p:cBhvr>
                                        <p:cTn id="20" dur="1000"/>
                                        <p:tgtEl>
                                          <p:spTgt spid="15"/>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childTnLst>
                                </p:cTn>
                              </p:par>
                            </p:childTnLst>
                          </p:cTn>
                        </p:par>
                        <p:par>
                          <p:cTn id="25" fill="hold">
                            <p:stCondLst>
                              <p:cond delay="3000"/>
                            </p:stCondLst>
                            <p:childTnLst>
                              <p:par>
                                <p:cTn id="26" presetID="2" presetClass="entr" presetSubtype="2" decel="100000" fill="hold"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additive="base">
                                        <p:cTn id="28" dur="750" fill="hold"/>
                                        <p:tgtEl>
                                          <p:spTgt spid="50"/>
                                        </p:tgtEl>
                                        <p:attrNameLst>
                                          <p:attrName>ppt_x</p:attrName>
                                        </p:attrNameLst>
                                      </p:cBhvr>
                                      <p:tavLst>
                                        <p:tav tm="0">
                                          <p:val>
                                            <p:strVal val="1+#ppt_w/2"/>
                                          </p:val>
                                        </p:tav>
                                        <p:tav tm="100000">
                                          <p:val>
                                            <p:strVal val="#ppt_x"/>
                                          </p:val>
                                        </p:tav>
                                      </p:tavLst>
                                    </p:anim>
                                    <p:anim calcmode="lin" valueType="num">
                                      <p:cBhvr additive="base">
                                        <p:cTn id="29" dur="750" fill="hold"/>
                                        <p:tgtEl>
                                          <p:spTgt spid="50"/>
                                        </p:tgtEl>
                                        <p:attrNameLst>
                                          <p:attrName>ppt_y</p:attrName>
                                        </p:attrNameLst>
                                      </p:cBhvr>
                                      <p:tavLst>
                                        <p:tav tm="0">
                                          <p:val>
                                            <p:strVal val="#ppt_y"/>
                                          </p:val>
                                        </p:tav>
                                        <p:tav tm="100000">
                                          <p:val>
                                            <p:strVal val="#ppt_y"/>
                                          </p:val>
                                        </p:tav>
                                      </p:tavLst>
                                    </p:anim>
                                  </p:childTnLst>
                                </p:cTn>
                              </p:par>
                              <p:par>
                                <p:cTn id="30" presetID="2" presetClass="entr" presetSubtype="2" decel="100000" fill="hold" nodeType="withEffect">
                                  <p:stCondLst>
                                    <p:cond delay="250"/>
                                  </p:stCondLst>
                                  <p:childTnLst>
                                    <p:set>
                                      <p:cBhvr>
                                        <p:cTn id="31" dur="1" fill="hold">
                                          <p:stCondLst>
                                            <p:cond delay="0"/>
                                          </p:stCondLst>
                                        </p:cTn>
                                        <p:tgtEl>
                                          <p:spTgt spid="52"/>
                                        </p:tgtEl>
                                        <p:attrNameLst>
                                          <p:attrName>style.visibility</p:attrName>
                                        </p:attrNameLst>
                                      </p:cBhvr>
                                      <p:to>
                                        <p:strVal val="visible"/>
                                      </p:to>
                                    </p:set>
                                    <p:anim calcmode="lin" valueType="num">
                                      <p:cBhvr additive="base">
                                        <p:cTn id="32" dur="750" fill="hold"/>
                                        <p:tgtEl>
                                          <p:spTgt spid="52"/>
                                        </p:tgtEl>
                                        <p:attrNameLst>
                                          <p:attrName>ppt_x</p:attrName>
                                        </p:attrNameLst>
                                      </p:cBhvr>
                                      <p:tavLst>
                                        <p:tav tm="0">
                                          <p:val>
                                            <p:strVal val="1+#ppt_w/2"/>
                                          </p:val>
                                        </p:tav>
                                        <p:tav tm="100000">
                                          <p:val>
                                            <p:strVal val="#ppt_x"/>
                                          </p:val>
                                        </p:tav>
                                      </p:tavLst>
                                    </p:anim>
                                    <p:anim calcmode="lin" valueType="num">
                                      <p:cBhvr additive="base">
                                        <p:cTn id="33" dur="750" fill="hold"/>
                                        <p:tgtEl>
                                          <p:spTgt spid="52"/>
                                        </p:tgtEl>
                                        <p:attrNameLst>
                                          <p:attrName>ppt_y</p:attrName>
                                        </p:attrNameLst>
                                      </p:cBhvr>
                                      <p:tavLst>
                                        <p:tav tm="0">
                                          <p:val>
                                            <p:strVal val="#ppt_y"/>
                                          </p:val>
                                        </p:tav>
                                        <p:tav tm="100000">
                                          <p:val>
                                            <p:strVal val="#ppt_y"/>
                                          </p:val>
                                        </p:tav>
                                      </p:tavLst>
                                    </p:anim>
                                  </p:childTnLst>
                                </p:cTn>
                              </p:par>
                              <p:par>
                                <p:cTn id="34" presetID="2" presetClass="entr" presetSubtype="2" decel="100000" fill="hold" nodeType="withEffect">
                                  <p:stCondLst>
                                    <p:cond delay="50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750" fill="hold"/>
                                        <p:tgtEl>
                                          <p:spTgt spid="53"/>
                                        </p:tgtEl>
                                        <p:attrNameLst>
                                          <p:attrName>ppt_x</p:attrName>
                                        </p:attrNameLst>
                                      </p:cBhvr>
                                      <p:tavLst>
                                        <p:tav tm="0">
                                          <p:val>
                                            <p:strVal val="1+#ppt_w/2"/>
                                          </p:val>
                                        </p:tav>
                                        <p:tav tm="100000">
                                          <p:val>
                                            <p:strVal val="#ppt_x"/>
                                          </p:val>
                                        </p:tav>
                                      </p:tavLst>
                                    </p:anim>
                                    <p:anim calcmode="lin" valueType="num">
                                      <p:cBhvr additive="base">
                                        <p:cTn id="37" dur="75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5297713" y="1520051"/>
            <a:ext cx="1596574" cy="1596572"/>
            <a:chOff x="1674167" y="5878748"/>
            <a:chExt cx="544619" cy="544619"/>
          </a:xfrm>
        </p:grpSpPr>
        <p:sp>
          <p:nvSpPr>
            <p:cNvPr id="13" name="椭圆 12"/>
            <p:cNvSpPr/>
            <p:nvPr/>
          </p:nvSpPr>
          <p:spPr>
            <a:xfrm>
              <a:off x="1674167"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4" name="椭圆 31"/>
            <p:cNvSpPr/>
            <p:nvPr/>
          </p:nvSpPr>
          <p:spPr>
            <a:xfrm>
              <a:off x="1814106" y="5992806"/>
              <a:ext cx="264740" cy="316504"/>
            </a:xfrm>
            <a:custGeom>
              <a:avLst/>
              <a:gdLst>
                <a:gd name="connsiteX0" fmla="*/ 53177 w 245656"/>
                <a:gd name="connsiteY0" fmla="*/ 260350 h 293688"/>
                <a:gd name="connsiteX1" fmla="*/ 43652 w 245656"/>
                <a:gd name="connsiteY1" fmla="*/ 277813 h 293688"/>
                <a:gd name="connsiteX2" fmla="*/ 197640 w 245656"/>
                <a:gd name="connsiteY2" fmla="*/ 277813 h 293688"/>
                <a:gd name="connsiteX3" fmla="*/ 189702 w 245656"/>
                <a:gd name="connsiteY3" fmla="*/ 260350 h 293688"/>
                <a:gd name="connsiteX4" fmla="*/ 212221 w 245656"/>
                <a:gd name="connsiteY4" fmla="*/ 32309 h 293688"/>
                <a:gd name="connsiteX5" fmla="*/ 196052 w 245656"/>
                <a:gd name="connsiteY5" fmla="*/ 32472 h 293688"/>
                <a:gd name="connsiteX6" fmla="*/ 196052 w 245656"/>
                <a:gd name="connsiteY6" fmla="*/ 85725 h 293688"/>
                <a:gd name="connsiteX7" fmla="*/ 216748 w 245656"/>
                <a:gd name="connsiteY7" fmla="*/ 75334 h 293688"/>
                <a:gd name="connsiteX8" fmla="*/ 224509 w 245656"/>
                <a:gd name="connsiteY8" fmla="*/ 42863 h 293688"/>
                <a:gd name="connsiteX9" fmla="*/ 212221 w 245656"/>
                <a:gd name="connsiteY9" fmla="*/ 32309 h 293688"/>
                <a:gd name="connsiteX10" fmla="*/ 31511 w 245656"/>
                <a:gd name="connsiteY10" fmla="*/ 32309 h 293688"/>
                <a:gd name="connsiteX11" fmla="*/ 18664 w 245656"/>
                <a:gd name="connsiteY11" fmla="*/ 42863 h 293688"/>
                <a:gd name="connsiteX12" fmla="*/ 28130 w 245656"/>
                <a:gd name="connsiteY12" fmla="*/ 75334 h 293688"/>
                <a:gd name="connsiteX13" fmla="*/ 48415 w 245656"/>
                <a:gd name="connsiteY13" fmla="*/ 85725 h 293688"/>
                <a:gd name="connsiteX14" fmla="*/ 48415 w 245656"/>
                <a:gd name="connsiteY14" fmla="*/ 32472 h 293688"/>
                <a:gd name="connsiteX15" fmla="*/ 31511 w 245656"/>
                <a:gd name="connsiteY15" fmla="*/ 32309 h 293688"/>
                <a:gd name="connsiteX16" fmla="*/ 64290 w 245656"/>
                <a:gd name="connsiteY16" fmla="*/ 15875 h 293688"/>
                <a:gd name="connsiteX17" fmla="*/ 64290 w 245656"/>
                <a:gd name="connsiteY17" fmla="*/ 105320 h 293688"/>
                <a:gd name="connsiteX18" fmla="*/ 113576 w 245656"/>
                <a:gd name="connsiteY18" fmla="*/ 153988 h 293688"/>
                <a:gd name="connsiteX19" fmla="*/ 129560 w 245656"/>
                <a:gd name="connsiteY19" fmla="*/ 153988 h 293688"/>
                <a:gd name="connsiteX20" fmla="*/ 180178 w 245656"/>
                <a:gd name="connsiteY20" fmla="*/ 105320 h 293688"/>
                <a:gd name="connsiteX21" fmla="*/ 180178 w 245656"/>
                <a:gd name="connsiteY21" fmla="*/ 15875 h 293688"/>
                <a:gd name="connsiteX22" fmla="*/ 64290 w 245656"/>
                <a:gd name="connsiteY22" fmla="*/ 15875 h 293688"/>
                <a:gd name="connsiteX23" fmla="*/ 48513 w 245656"/>
                <a:gd name="connsiteY23" fmla="*/ 0 h 293688"/>
                <a:gd name="connsiteX24" fmla="*/ 196224 w 245656"/>
                <a:gd name="connsiteY24" fmla="*/ 0 h 293688"/>
                <a:gd name="connsiteX25" fmla="*/ 196224 w 245656"/>
                <a:gd name="connsiteY25" fmla="*/ 17121 h 293688"/>
                <a:gd name="connsiteX26" fmla="*/ 239745 w 245656"/>
                <a:gd name="connsiteY26" fmla="*/ 35559 h 293688"/>
                <a:gd name="connsiteX27" fmla="*/ 225238 w 245656"/>
                <a:gd name="connsiteY27" fmla="*/ 89555 h 293688"/>
                <a:gd name="connsiteX28" fmla="*/ 196224 w 245656"/>
                <a:gd name="connsiteY28" fmla="*/ 105359 h 293688"/>
                <a:gd name="connsiteX29" fmla="*/ 130281 w 245656"/>
                <a:gd name="connsiteY29" fmla="*/ 171208 h 293688"/>
                <a:gd name="connsiteX30" fmla="*/ 130281 w 245656"/>
                <a:gd name="connsiteY30" fmla="*/ 244960 h 293688"/>
                <a:gd name="connsiteX31" fmla="*/ 196224 w 245656"/>
                <a:gd name="connsiteY31" fmla="*/ 244960 h 293688"/>
                <a:gd name="connsiteX32" fmla="*/ 202818 w 245656"/>
                <a:gd name="connsiteY32" fmla="*/ 248911 h 293688"/>
                <a:gd name="connsiteX33" fmla="*/ 218644 w 245656"/>
                <a:gd name="connsiteY33" fmla="*/ 280518 h 293688"/>
                <a:gd name="connsiteX34" fmla="*/ 221282 w 245656"/>
                <a:gd name="connsiteY34" fmla="*/ 285786 h 293688"/>
                <a:gd name="connsiteX35" fmla="*/ 212050 w 245656"/>
                <a:gd name="connsiteY35" fmla="*/ 293688 h 293688"/>
                <a:gd name="connsiteX36" fmla="*/ 32686 w 245656"/>
                <a:gd name="connsiteY36" fmla="*/ 293688 h 293688"/>
                <a:gd name="connsiteX37" fmla="*/ 24773 w 245656"/>
                <a:gd name="connsiteY37" fmla="*/ 285786 h 293688"/>
                <a:gd name="connsiteX38" fmla="*/ 24773 w 245656"/>
                <a:gd name="connsiteY38" fmla="*/ 280518 h 293688"/>
                <a:gd name="connsiteX39" fmla="*/ 40600 w 245656"/>
                <a:gd name="connsiteY39" fmla="*/ 248911 h 293688"/>
                <a:gd name="connsiteX40" fmla="*/ 48513 w 245656"/>
                <a:gd name="connsiteY40" fmla="*/ 244960 h 293688"/>
                <a:gd name="connsiteX41" fmla="*/ 114455 w 245656"/>
                <a:gd name="connsiteY41" fmla="*/ 244960 h 293688"/>
                <a:gd name="connsiteX42" fmla="*/ 114455 w 245656"/>
                <a:gd name="connsiteY42" fmla="*/ 171208 h 293688"/>
                <a:gd name="connsiteX43" fmla="*/ 48513 w 245656"/>
                <a:gd name="connsiteY43" fmla="*/ 105359 h 293688"/>
                <a:gd name="connsiteX44" fmla="*/ 20817 w 245656"/>
                <a:gd name="connsiteY44" fmla="*/ 89555 h 293688"/>
                <a:gd name="connsiteX45" fmla="*/ 4991 w 245656"/>
                <a:gd name="connsiteY45" fmla="*/ 35559 h 293688"/>
                <a:gd name="connsiteX46" fmla="*/ 48513 w 245656"/>
                <a:gd name="connsiteY46" fmla="*/ 17121 h 293688"/>
                <a:gd name="connsiteX47" fmla="*/ 48513 w 245656"/>
                <a:gd name="connsiteY47" fmla="*/ 0 h 293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5656" h="293688">
                  <a:moveTo>
                    <a:pt x="53177" y="260350"/>
                  </a:moveTo>
                  <a:lnTo>
                    <a:pt x="43652" y="277813"/>
                  </a:lnTo>
                  <a:lnTo>
                    <a:pt x="197640" y="277813"/>
                  </a:lnTo>
                  <a:lnTo>
                    <a:pt x="189702" y="260350"/>
                  </a:lnTo>
                  <a:close/>
                  <a:moveTo>
                    <a:pt x="212221" y="32309"/>
                  </a:moveTo>
                  <a:cubicBezTo>
                    <a:pt x="207047" y="30524"/>
                    <a:pt x="201226" y="30524"/>
                    <a:pt x="196052" y="32472"/>
                  </a:cubicBezTo>
                  <a:cubicBezTo>
                    <a:pt x="196052" y="32472"/>
                    <a:pt x="196052" y="32472"/>
                    <a:pt x="196052" y="85725"/>
                  </a:cubicBezTo>
                  <a:cubicBezTo>
                    <a:pt x="196052" y="85725"/>
                    <a:pt x="196052" y="85725"/>
                    <a:pt x="216748" y="75334"/>
                  </a:cubicBezTo>
                  <a:cubicBezTo>
                    <a:pt x="227097" y="68840"/>
                    <a:pt x="230977" y="54553"/>
                    <a:pt x="224509" y="42863"/>
                  </a:cubicBezTo>
                  <a:cubicBezTo>
                    <a:pt x="221922" y="37667"/>
                    <a:pt x="217395" y="34095"/>
                    <a:pt x="212221" y="32309"/>
                  </a:cubicBezTo>
                  <a:close/>
                  <a:moveTo>
                    <a:pt x="31511" y="32309"/>
                  </a:moveTo>
                  <a:cubicBezTo>
                    <a:pt x="26101" y="34095"/>
                    <a:pt x="21368" y="37667"/>
                    <a:pt x="18664" y="42863"/>
                  </a:cubicBezTo>
                  <a:cubicBezTo>
                    <a:pt x="11902" y="54553"/>
                    <a:pt x="15959" y="68840"/>
                    <a:pt x="28130" y="75334"/>
                  </a:cubicBezTo>
                  <a:cubicBezTo>
                    <a:pt x="28130" y="75334"/>
                    <a:pt x="28130" y="75334"/>
                    <a:pt x="48415" y="85725"/>
                  </a:cubicBezTo>
                  <a:lnTo>
                    <a:pt x="48415" y="32472"/>
                  </a:lnTo>
                  <a:cubicBezTo>
                    <a:pt x="43006" y="30524"/>
                    <a:pt x="36920" y="30524"/>
                    <a:pt x="31511" y="32309"/>
                  </a:cubicBezTo>
                  <a:close/>
                  <a:moveTo>
                    <a:pt x="64290" y="15875"/>
                  </a:moveTo>
                  <a:cubicBezTo>
                    <a:pt x="64290" y="15875"/>
                    <a:pt x="64290" y="15875"/>
                    <a:pt x="64290" y="105320"/>
                  </a:cubicBezTo>
                  <a:cubicBezTo>
                    <a:pt x="64290" y="132942"/>
                    <a:pt x="85603" y="153988"/>
                    <a:pt x="113576" y="153988"/>
                  </a:cubicBezTo>
                  <a:cubicBezTo>
                    <a:pt x="113576" y="153988"/>
                    <a:pt x="113576" y="153988"/>
                    <a:pt x="129560" y="153988"/>
                  </a:cubicBezTo>
                  <a:cubicBezTo>
                    <a:pt x="157533" y="153988"/>
                    <a:pt x="180178" y="132942"/>
                    <a:pt x="180178" y="105320"/>
                  </a:cubicBezTo>
                  <a:lnTo>
                    <a:pt x="180178" y="15875"/>
                  </a:lnTo>
                  <a:cubicBezTo>
                    <a:pt x="180178" y="15875"/>
                    <a:pt x="180178" y="15875"/>
                    <a:pt x="64290" y="15875"/>
                  </a:cubicBezTo>
                  <a:close/>
                  <a:moveTo>
                    <a:pt x="48513" y="0"/>
                  </a:moveTo>
                  <a:cubicBezTo>
                    <a:pt x="48513" y="0"/>
                    <a:pt x="48513" y="0"/>
                    <a:pt x="196224" y="0"/>
                  </a:cubicBezTo>
                  <a:cubicBezTo>
                    <a:pt x="196224" y="0"/>
                    <a:pt x="196224" y="0"/>
                    <a:pt x="196224" y="17121"/>
                  </a:cubicBezTo>
                  <a:cubicBezTo>
                    <a:pt x="213369" y="13170"/>
                    <a:pt x="230514" y="19755"/>
                    <a:pt x="239745" y="35559"/>
                  </a:cubicBezTo>
                  <a:cubicBezTo>
                    <a:pt x="251615" y="53997"/>
                    <a:pt x="245021" y="79019"/>
                    <a:pt x="225238" y="89555"/>
                  </a:cubicBezTo>
                  <a:cubicBezTo>
                    <a:pt x="225238" y="89555"/>
                    <a:pt x="225238" y="89555"/>
                    <a:pt x="196224" y="105359"/>
                  </a:cubicBezTo>
                  <a:cubicBezTo>
                    <a:pt x="196224" y="142235"/>
                    <a:pt x="167209" y="171208"/>
                    <a:pt x="130281" y="171208"/>
                  </a:cubicBezTo>
                  <a:cubicBezTo>
                    <a:pt x="130281" y="171208"/>
                    <a:pt x="130281" y="171208"/>
                    <a:pt x="130281" y="244960"/>
                  </a:cubicBezTo>
                  <a:cubicBezTo>
                    <a:pt x="130281" y="244960"/>
                    <a:pt x="130281" y="244960"/>
                    <a:pt x="196224" y="244960"/>
                  </a:cubicBezTo>
                  <a:cubicBezTo>
                    <a:pt x="198861" y="244960"/>
                    <a:pt x="201499" y="246277"/>
                    <a:pt x="202818" y="248911"/>
                  </a:cubicBezTo>
                  <a:cubicBezTo>
                    <a:pt x="202818" y="248911"/>
                    <a:pt x="202818" y="248911"/>
                    <a:pt x="218644" y="280518"/>
                  </a:cubicBezTo>
                  <a:cubicBezTo>
                    <a:pt x="219963" y="281835"/>
                    <a:pt x="221282" y="283152"/>
                    <a:pt x="221282" y="285786"/>
                  </a:cubicBezTo>
                  <a:cubicBezTo>
                    <a:pt x="221282" y="289737"/>
                    <a:pt x="217325" y="293688"/>
                    <a:pt x="212050" y="293688"/>
                  </a:cubicBezTo>
                  <a:cubicBezTo>
                    <a:pt x="212050" y="293688"/>
                    <a:pt x="212050" y="293688"/>
                    <a:pt x="32686" y="293688"/>
                  </a:cubicBezTo>
                  <a:cubicBezTo>
                    <a:pt x="28730" y="293688"/>
                    <a:pt x="24773" y="289737"/>
                    <a:pt x="24773" y="285786"/>
                  </a:cubicBezTo>
                  <a:cubicBezTo>
                    <a:pt x="24773" y="284469"/>
                    <a:pt x="24773" y="281835"/>
                    <a:pt x="24773" y="280518"/>
                  </a:cubicBezTo>
                  <a:cubicBezTo>
                    <a:pt x="24773" y="280518"/>
                    <a:pt x="24773" y="280518"/>
                    <a:pt x="40600" y="248911"/>
                  </a:cubicBezTo>
                  <a:cubicBezTo>
                    <a:pt x="43237" y="246277"/>
                    <a:pt x="45875" y="244960"/>
                    <a:pt x="48513" y="244960"/>
                  </a:cubicBezTo>
                  <a:cubicBezTo>
                    <a:pt x="48513" y="244960"/>
                    <a:pt x="48513" y="244960"/>
                    <a:pt x="114455" y="244960"/>
                  </a:cubicBezTo>
                  <a:cubicBezTo>
                    <a:pt x="114455" y="244960"/>
                    <a:pt x="114455" y="244960"/>
                    <a:pt x="114455" y="171208"/>
                  </a:cubicBezTo>
                  <a:cubicBezTo>
                    <a:pt x="78846" y="171208"/>
                    <a:pt x="48513" y="142235"/>
                    <a:pt x="48513" y="105359"/>
                  </a:cubicBezTo>
                  <a:cubicBezTo>
                    <a:pt x="48513" y="105359"/>
                    <a:pt x="48513" y="105359"/>
                    <a:pt x="20817" y="89555"/>
                  </a:cubicBezTo>
                  <a:cubicBezTo>
                    <a:pt x="1034" y="79019"/>
                    <a:pt x="-5560" y="53997"/>
                    <a:pt x="4991" y="35559"/>
                  </a:cubicBezTo>
                  <a:cubicBezTo>
                    <a:pt x="14223" y="19755"/>
                    <a:pt x="32686" y="13170"/>
                    <a:pt x="48513" y="17121"/>
                  </a:cubicBezTo>
                  <a:cubicBezTo>
                    <a:pt x="48513" y="17121"/>
                    <a:pt x="48513" y="17121"/>
                    <a:pt x="48513"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7" name="文本框 6"/>
          <p:cNvSpPr txBox="1"/>
          <p:nvPr/>
        </p:nvSpPr>
        <p:spPr>
          <a:xfrm>
            <a:off x="4325259" y="3450989"/>
            <a:ext cx="3541482" cy="584775"/>
          </a:xfrm>
          <a:prstGeom prst="rect">
            <a:avLst/>
          </a:prstGeom>
          <a:noFill/>
        </p:spPr>
        <p:txBody>
          <a:bodyPr wrap="square" rtlCol="0">
            <a:spAutoFit/>
            <a:scene3d>
              <a:camera prst="orthographicFront"/>
              <a:lightRig rig="threePt" dir="t"/>
            </a:scene3d>
            <a:sp3d contourW="12700"/>
          </a:bodyPr>
          <a:lstStyle/>
          <a:p>
            <a:pPr lvl="0" algn="ctr"/>
            <a:r>
              <a:rPr lang="zh-CN" altLang="en-US" sz="3200" dirty="0">
                <a:solidFill>
                  <a:prstClr val="white"/>
                </a:solidFill>
                <a:latin typeface="时尚中黑简体" panose="01010104010101010101" pitchFamily="2" charset="-122"/>
                <a:ea typeface="时尚中黑简体" panose="01010104010101010101" pitchFamily="2" charset="-122"/>
              </a:rPr>
              <a:t>所获荣誉</a:t>
            </a:r>
          </a:p>
        </p:txBody>
      </p:sp>
      <p:sp>
        <p:nvSpPr>
          <p:cNvPr id="8" name="文本框 7"/>
          <p:cNvSpPr txBox="1"/>
          <p:nvPr/>
        </p:nvSpPr>
        <p:spPr>
          <a:xfrm>
            <a:off x="4325259" y="4046867"/>
            <a:ext cx="3541482" cy="461665"/>
          </a:xfrm>
          <a:prstGeom prst="rect">
            <a:avLst/>
          </a:prstGeom>
          <a:noFill/>
        </p:spPr>
        <p:txBody>
          <a:bodyPr wrap="square" rtlCol="0">
            <a:spAutoFit/>
            <a:scene3d>
              <a:camera prst="orthographicFront"/>
              <a:lightRig rig="threePt" dir="t"/>
            </a:scene3d>
            <a:sp3d contourW="12700"/>
          </a:bodyPr>
          <a:lstStyle/>
          <a:p>
            <a:pPr lvl="0" algn="ctr"/>
            <a:r>
              <a:rPr lang="en-US" altLang="zh-CN" sz="2400" dirty="0">
                <a:solidFill>
                  <a:prstClr val="white"/>
                </a:solidFill>
                <a:latin typeface="Agency FB" panose="020B0503020202020204" pitchFamily="34" charset="0"/>
                <a:ea typeface="时尚中黑简体" panose="01010104010101010101" pitchFamily="2" charset="-122"/>
              </a:rPr>
              <a:t>HONOR FOR</a:t>
            </a:r>
          </a:p>
        </p:txBody>
      </p:sp>
    </p:spTree>
  </p:cSld>
  <p:clrMapOvr>
    <a:masterClrMapping/>
  </p:clrMapOvr>
  <p:transition spd="slow" advTm="4000">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lvl="0" algn="ctr"/>
            <a:r>
              <a:rPr lang="zh-CN" altLang="en-US" sz="3200" dirty="0">
                <a:solidFill>
                  <a:prstClr val="white"/>
                </a:solidFill>
                <a:latin typeface="时尚中黑简体" panose="01010104010101010101" pitchFamily="2" charset="-122"/>
                <a:ea typeface="时尚中黑简体" panose="01010104010101010101" pitchFamily="2" charset="-122"/>
              </a:rPr>
              <a:t>所获荣誉</a:t>
            </a:r>
          </a:p>
        </p:txBody>
      </p:sp>
      <p:grpSp>
        <p:nvGrpSpPr>
          <p:cNvPr id="34" name="组合 33"/>
          <p:cNvGrpSpPr/>
          <p:nvPr/>
        </p:nvGrpSpPr>
        <p:grpSpPr>
          <a:xfrm>
            <a:off x="4453076" y="1940973"/>
            <a:ext cx="1445128" cy="3485857"/>
            <a:chOff x="3118190" y="1951606"/>
            <a:chExt cx="1445128" cy="3485857"/>
          </a:xfrm>
        </p:grpSpPr>
        <p:grpSp>
          <p:nvGrpSpPr>
            <p:cNvPr id="18" name="组合 17"/>
            <p:cNvGrpSpPr/>
            <p:nvPr/>
          </p:nvGrpSpPr>
          <p:grpSpPr>
            <a:xfrm>
              <a:off x="3118190" y="1951606"/>
              <a:ext cx="1445128" cy="556147"/>
              <a:chOff x="3373371" y="1962238"/>
              <a:chExt cx="1445128" cy="556147"/>
            </a:xfrm>
          </p:grpSpPr>
          <p:grpSp>
            <p:nvGrpSpPr>
              <p:cNvPr id="5" name="组合 4"/>
              <p:cNvGrpSpPr/>
              <p:nvPr/>
            </p:nvGrpSpPr>
            <p:grpSpPr>
              <a:xfrm>
                <a:off x="3373371" y="1962238"/>
                <a:ext cx="1445128" cy="556147"/>
                <a:chOff x="2924854" y="1775637"/>
                <a:chExt cx="1445128" cy="556147"/>
              </a:xfrm>
            </p:grpSpPr>
            <p:pic>
              <p:nvPicPr>
                <p:cNvPr id="4" name="图片 3"/>
                <p:cNvPicPr>
                  <a:picLocks noChangeAspect="1"/>
                </p:cNvPicPr>
                <p:nvPr/>
              </p:nvPicPr>
              <p:blipFill>
                <a:blip r:embed="rId3"/>
                <a:stretch>
                  <a:fillRect/>
                </a:stretch>
              </p:blipFill>
              <p:spPr>
                <a:xfrm>
                  <a:off x="2924854" y="2133890"/>
                  <a:ext cx="1445128" cy="197894"/>
                </a:xfrm>
                <a:prstGeom prst="rect">
                  <a:avLst/>
                </a:prstGeom>
              </p:spPr>
            </p:pic>
            <p:sp>
              <p:nvSpPr>
                <p:cNvPr id="2" name="矩形: 圆角 1"/>
                <p:cNvSpPr/>
                <p:nvPr/>
              </p:nvSpPr>
              <p:spPr>
                <a:xfrm>
                  <a:off x="2993516" y="1775637"/>
                  <a:ext cx="1307805" cy="457200"/>
                </a:xfrm>
                <a:prstGeom prst="roundRect">
                  <a:avLst>
                    <a:gd name="adj" fmla="val 50000"/>
                  </a:avLst>
                </a:prstGeom>
                <a:gradFill flip="none" rotWithShape="1">
                  <a:gsLst>
                    <a:gs pos="0">
                      <a:srgbClr val="F696BD"/>
                    </a:gs>
                    <a:gs pos="100000">
                      <a:srgbClr val="68C5D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sp>
            <p:nvSpPr>
              <p:cNvPr id="17" name="矩形 16"/>
              <p:cNvSpPr/>
              <p:nvPr/>
            </p:nvSpPr>
            <p:spPr>
              <a:xfrm>
                <a:off x="3385408" y="1994137"/>
                <a:ext cx="1433091" cy="396134"/>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b="1" dirty="0" smtClean="0">
                    <a:solidFill>
                      <a:schemeClr val="bg1"/>
                    </a:solidFill>
                  </a:rPr>
                  <a:t>2016.02</a:t>
                </a:r>
                <a:endParaRPr lang="zh-CN" altLang="en-US" b="1" dirty="0">
                  <a:solidFill>
                    <a:schemeClr val="bg1"/>
                  </a:solidFill>
                </a:endParaRPr>
              </a:p>
            </p:txBody>
          </p:sp>
        </p:grpSp>
        <p:grpSp>
          <p:nvGrpSpPr>
            <p:cNvPr id="19" name="组合 18"/>
            <p:cNvGrpSpPr/>
            <p:nvPr/>
          </p:nvGrpSpPr>
          <p:grpSpPr>
            <a:xfrm>
              <a:off x="3118190" y="2928176"/>
              <a:ext cx="1445128" cy="556147"/>
              <a:chOff x="3373371" y="1962238"/>
              <a:chExt cx="1445128" cy="556147"/>
            </a:xfrm>
          </p:grpSpPr>
          <p:grpSp>
            <p:nvGrpSpPr>
              <p:cNvPr id="20" name="组合 19"/>
              <p:cNvGrpSpPr/>
              <p:nvPr/>
            </p:nvGrpSpPr>
            <p:grpSpPr>
              <a:xfrm>
                <a:off x="3373371" y="1962238"/>
                <a:ext cx="1445128" cy="556147"/>
                <a:chOff x="2924854" y="1775637"/>
                <a:chExt cx="1445128" cy="556147"/>
              </a:xfrm>
            </p:grpSpPr>
            <p:pic>
              <p:nvPicPr>
                <p:cNvPr id="22" name="图片 21"/>
                <p:cNvPicPr>
                  <a:picLocks noChangeAspect="1"/>
                </p:cNvPicPr>
                <p:nvPr/>
              </p:nvPicPr>
              <p:blipFill>
                <a:blip r:embed="rId3"/>
                <a:stretch>
                  <a:fillRect/>
                </a:stretch>
              </p:blipFill>
              <p:spPr>
                <a:xfrm>
                  <a:off x="2924854" y="2133890"/>
                  <a:ext cx="1445128" cy="197894"/>
                </a:xfrm>
                <a:prstGeom prst="rect">
                  <a:avLst/>
                </a:prstGeom>
              </p:spPr>
            </p:pic>
            <p:sp>
              <p:nvSpPr>
                <p:cNvPr id="23" name="矩形: 圆角 22"/>
                <p:cNvSpPr/>
                <p:nvPr/>
              </p:nvSpPr>
              <p:spPr>
                <a:xfrm>
                  <a:off x="2993516" y="1775637"/>
                  <a:ext cx="1307805" cy="457200"/>
                </a:xfrm>
                <a:prstGeom prst="roundRect">
                  <a:avLst>
                    <a:gd name="adj" fmla="val 50000"/>
                  </a:avLst>
                </a:prstGeom>
                <a:gradFill flip="none" rotWithShape="1">
                  <a:gsLst>
                    <a:gs pos="0">
                      <a:srgbClr val="F696BD"/>
                    </a:gs>
                    <a:gs pos="100000">
                      <a:srgbClr val="68C5D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sp>
            <p:nvSpPr>
              <p:cNvPr id="21" name="矩形 20"/>
              <p:cNvSpPr/>
              <p:nvPr/>
            </p:nvSpPr>
            <p:spPr>
              <a:xfrm>
                <a:off x="3385408" y="1994137"/>
                <a:ext cx="1433091" cy="424732"/>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b="1" dirty="0" smtClean="0">
                    <a:solidFill>
                      <a:schemeClr val="bg1"/>
                    </a:solidFill>
                  </a:rPr>
                  <a:t>2017.04</a:t>
                </a:r>
                <a:endParaRPr lang="zh-CN" altLang="en-US" b="1" dirty="0">
                  <a:solidFill>
                    <a:schemeClr val="bg1"/>
                  </a:solidFill>
                </a:endParaRPr>
              </a:p>
            </p:txBody>
          </p:sp>
        </p:grpSp>
        <p:grpSp>
          <p:nvGrpSpPr>
            <p:cNvPr id="24" name="组合 23"/>
            <p:cNvGrpSpPr/>
            <p:nvPr/>
          </p:nvGrpSpPr>
          <p:grpSpPr>
            <a:xfrm>
              <a:off x="3118190" y="3904746"/>
              <a:ext cx="1445128" cy="556147"/>
              <a:chOff x="3373371" y="1962238"/>
              <a:chExt cx="1445128" cy="556147"/>
            </a:xfrm>
          </p:grpSpPr>
          <p:grpSp>
            <p:nvGrpSpPr>
              <p:cNvPr id="25" name="组合 24"/>
              <p:cNvGrpSpPr/>
              <p:nvPr/>
            </p:nvGrpSpPr>
            <p:grpSpPr>
              <a:xfrm>
                <a:off x="3373371" y="1962238"/>
                <a:ext cx="1445128" cy="556147"/>
                <a:chOff x="2924854" y="1775637"/>
                <a:chExt cx="1445128" cy="556147"/>
              </a:xfrm>
            </p:grpSpPr>
            <p:pic>
              <p:nvPicPr>
                <p:cNvPr id="27" name="图片 26"/>
                <p:cNvPicPr>
                  <a:picLocks noChangeAspect="1"/>
                </p:cNvPicPr>
                <p:nvPr/>
              </p:nvPicPr>
              <p:blipFill>
                <a:blip r:embed="rId3"/>
                <a:stretch>
                  <a:fillRect/>
                </a:stretch>
              </p:blipFill>
              <p:spPr>
                <a:xfrm>
                  <a:off x="2924854" y="2133890"/>
                  <a:ext cx="1445128" cy="197894"/>
                </a:xfrm>
                <a:prstGeom prst="rect">
                  <a:avLst/>
                </a:prstGeom>
              </p:spPr>
            </p:pic>
            <p:sp>
              <p:nvSpPr>
                <p:cNvPr id="28" name="矩形: 圆角 27"/>
                <p:cNvSpPr/>
                <p:nvPr/>
              </p:nvSpPr>
              <p:spPr>
                <a:xfrm>
                  <a:off x="2993516" y="1775637"/>
                  <a:ext cx="1307805" cy="457200"/>
                </a:xfrm>
                <a:prstGeom prst="roundRect">
                  <a:avLst>
                    <a:gd name="adj" fmla="val 50000"/>
                  </a:avLst>
                </a:prstGeom>
                <a:gradFill flip="none" rotWithShape="1">
                  <a:gsLst>
                    <a:gs pos="0">
                      <a:srgbClr val="F696BD"/>
                    </a:gs>
                    <a:gs pos="100000">
                      <a:srgbClr val="68C5D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sp>
            <p:nvSpPr>
              <p:cNvPr id="26" name="矩形 25"/>
              <p:cNvSpPr/>
              <p:nvPr/>
            </p:nvSpPr>
            <p:spPr>
              <a:xfrm>
                <a:off x="3385408" y="1994137"/>
                <a:ext cx="1433091" cy="424732"/>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b="1" dirty="0" smtClean="0">
                    <a:solidFill>
                      <a:schemeClr val="bg1"/>
                    </a:solidFill>
                  </a:rPr>
                  <a:t>2018.06</a:t>
                </a:r>
                <a:endParaRPr lang="zh-CN" altLang="en-US" b="1" dirty="0">
                  <a:solidFill>
                    <a:schemeClr val="bg1"/>
                  </a:solidFill>
                </a:endParaRPr>
              </a:p>
            </p:txBody>
          </p:sp>
        </p:grpSp>
        <p:grpSp>
          <p:nvGrpSpPr>
            <p:cNvPr id="29" name="组合 28"/>
            <p:cNvGrpSpPr/>
            <p:nvPr/>
          </p:nvGrpSpPr>
          <p:grpSpPr>
            <a:xfrm>
              <a:off x="3118190" y="4881316"/>
              <a:ext cx="1445128" cy="556147"/>
              <a:chOff x="3373371" y="1962238"/>
              <a:chExt cx="1445128" cy="556147"/>
            </a:xfrm>
          </p:grpSpPr>
          <p:grpSp>
            <p:nvGrpSpPr>
              <p:cNvPr id="30" name="组合 29"/>
              <p:cNvGrpSpPr/>
              <p:nvPr/>
            </p:nvGrpSpPr>
            <p:grpSpPr>
              <a:xfrm>
                <a:off x="3373371" y="1962238"/>
                <a:ext cx="1445128" cy="556147"/>
                <a:chOff x="2924854" y="1775637"/>
                <a:chExt cx="1445128" cy="556147"/>
              </a:xfrm>
            </p:grpSpPr>
            <p:pic>
              <p:nvPicPr>
                <p:cNvPr id="32" name="图片 31"/>
                <p:cNvPicPr>
                  <a:picLocks noChangeAspect="1"/>
                </p:cNvPicPr>
                <p:nvPr/>
              </p:nvPicPr>
              <p:blipFill>
                <a:blip r:embed="rId3"/>
                <a:stretch>
                  <a:fillRect/>
                </a:stretch>
              </p:blipFill>
              <p:spPr>
                <a:xfrm>
                  <a:off x="2924854" y="2133890"/>
                  <a:ext cx="1445128" cy="197894"/>
                </a:xfrm>
                <a:prstGeom prst="rect">
                  <a:avLst/>
                </a:prstGeom>
              </p:spPr>
            </p:pic>
            <p:sp>
              <p:nvSpPr>
                <p:cNvPr id="33" name="矩形: 圆角 32"/>
                <p:cNvSpPr/>
                <p:nvPr/>
              </p:nvSpPr>
              <p:spPr>
                <a:xfrm>
                  <a:off x="2993516" y="1775637"/>
                  <a:ext cx="1307805" cy="457200"/>
                </a:xfrm>
                <a:prstGeom prst="roundRect">
                  <a:avLst>
                    <a:gd name="adj" fmla="val 50000"/>
                  </a:avLst>
                </a:prstGeom>
                <a:gradFill flip="none" rotWithShape="1">
                  <a:gsLst>
                    <a:gs pos="0">
                      <a:srgbClr val="F696BD"/>
                    </a:gs>
                    <a:gs pos="100000">
                      <a:srgbClr val="68C5D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sp>
            <p:nvSpPr>
              <p:cNvPr id="31" name="矩形 30"/>
              <p:cNvSpPr/>
              <p:nvPr/>
            </p:nvSpPr>
            <p:spPr>
              <a:xfrm>
                <a:off x="3385408" y="1994137"/>
                <a:ext cx="1433091" cy="424732"/>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b="1" dirty="0" smtClean="0">
                    <a:solidFill>
                      <a:schemeClr val="bg1"/>
                    </a:solidFill>
                  </a:rPr>
                  <a:t>2019.03</a:t>
                </a:r>
                <a:endParaRPr lang="zh-CN" altLang="en-US" b="1" dirty="0">
                  <a:solidFill>
                    <a:schemeClr val="bg1"/>
                  </a:solidFill>
                </a:endParaRPr>
              </a:p>
            </p:txBody>
          </p:sp>
        </p:grpSp>
      </p:grpSp>
      <p:grpSp>
        <p:nvGrpSpPr>
          <p:cNvPr id="48" name="组合 47"/>
          <p:cNvGrpSpPr/>
          <p:nvPr/>
        </p:nvGrpSpPr>
        <p:grpSpPr>
          <a:xfrm>
            <a:off x="5966866" y="1866456"/>
            <a:ext cx="5185120" cy="609398"/>
            <a:chOff x="5966866" y="1866456"/>
            <a:chExt cx="5185120" cy="609398"/>
          </a:xfrm>
        </p:grpSpPr>
        <p:cxnSp>
          <p:nvCxnSpPr>
            <p:cNvPr id="36" name="直接连接符 35"/>
            <p:cNvCxnSpPr/>
            <p:nvPr/>
          </p:nvCxnSpPr>
          <p:spPr>
            <a:xfrm>
              <a:off x="5966866" y="2169573"/>
              <a:ext cx="1445784" cy="0"/>
            </a:xfrm>
            <a:prstGeom prst="line">
              <a:avLst/>
            </a:prstGeom>
            <a:ln>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7517025" y="1866456"/>
              <a:ext cx="363496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grpSp>
      <p:grpSp>
        <p:nvGrpSpPr>
          <p:cNvPr id="49" name="组合 48"/>
          <p:cNvGrpSpPr/>
          <p:nvPr/>
        </p:nvGrpSpPr>
        <p:grpSpPr>
          <a:xfrm>
            <a:off x="5966866" y="2838243"/>
            <a:ext cx="5185120" cy="609398"/>
            <a:chOff x="5966866" y="2838243"/>
            <a:chExt cx="5185120" cy="609398"/>
          </a:xfrm>
        </p:grpSpPr>
        <p:cxnSp>
          <p:nvCxnSpPr>
            <p:cNvPr id="37" name="直接连接符 36"/>
            <p:cNvCxnSpPr/>
            <p:nvPr/>
          </p:nvCxnSpPr>
          <p:spPr>
            <a:xfrm>
              <a:off x="5966866" y="3146143"/>
              <a:ext cx="1445784" cy="0"/>
            </a:xfrm>
            <a:prstGeom prst="line">
              <a:avLst/>
            </a:prstGeom>
            <a:ln>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7517025" y="2838243"/>
              <a:ext cx="363496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grpSp>
      <p:grpSp>
        <p:nvGrpSpPr>
          <p:cNvPr id="50" name="组合 49"/>
          <p:cNvGrpSpPr/>
          <p:nvPr/>
        </p:nvGrpSpPr>
        <p:grpSpPr>
          <a:xfrm>
            <a:off x="5966866" y="3823908"/>
            <a:ext cx="5185120" cy="609398"/>
            <a:chOff x="5966866" y="3823908"/>
            <a:chExt cx="5185120" cy="609398"/>
          </a:xfrm>
        </p:grpSpPr>
        <p:cxnSp>
          <p:nvCxnSpPr>
            <p:cNvPr id="38" name="直接连接符 37"/>
            <p:cNvCxnSpPr/>
            <p:nvPr/>
          </p:nvCxnSpPr>
          <p:spPr>
            <a:xfrm>
              <a:off x="5966866" y="4122713"/>
              <a:ext cx="1445784" cy="0"/>
            </a:xfrm>
            <a:prstGeom prst="line">
              <a:avLst/>
            </a:prstGeom>
            <a:ln>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7517025" y="3823908"/>
              <a:ext cx="363496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grpSp>
      <p:grpSp>
        <p:nvGrpSpPr>
          <p:cNvPr id="51" name="组合 50"/>
          <p:cNvGrpSpPr/>
          <p:nvPr/>
        </p:nvGrpSpPr>
        <p:grpSpPr>
          <a:xfrm>
            <a:off x="5966866" y="4794584"/>
            <a:ext cx="5185120" cy="609398"/>
            <a:chOff x="5966866" y="4794584"/>
            <a:chExt cx="5185120" cy="609398"/>
          </a:xfrm>
        </p:grpSpPr>
        <p:cxnSp>
          <p:nvCxnSpPr>
            <p:cNvPr id="39" name="直接连接符 38"/>
            <p:cNvCxnSpPr/>
            <p:nvPr/>
          </p:nvCxnSpPr>
          <p:spPr>
            <a:xfrm>
              <a:off x="5966866" y="5099283"/>
              <a:ext cx="1445784" cy="0"/>
            </a:xfrm>
            <a:prstGeom prst="line">
              <a:avLst/>
            </a:prstGeom>
            <a:ln>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7517025" y="4794584"/>
              <a:ext cx="363496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grpSp>
      <p:sp>
        <p:nvSpPr>
          <p:cNvPr id="45" name="椭圆 31"/>
          <p:cNvSpPr/>
          <p:nvPr/>
        </p:nvSpPr>
        <p:spPr>
          <a:xfrm>
            <a:off x="1876054" y="2825946"/>
            <a:ext cx="1376449" cy="1645580"/>
          </a:xfrm>
          <a:custGeom>
            <a:avLst/>
            <a:gdLst>
              <a:gd name="connsiteX0" fmla="*/ 53177 w 245656"/>
              <a:gd name="connsiteY0" fmla="*/ 260350 h 293688"/>
              <a:gd name="connsiteX1" fmla="*/ 43652 w 245656"/>
              <a:gd name="connsiteY1" fmla="*/ 277813 h 293688"/>
              <a:gd name="connsiteX2" fmla="*/ 197640 w 245656"/>
              <a:gd name="connsiteY2" fmla="*/ 277813 h 293688"/>
              <a:gd name="connsiteX3" fmla="*/ 189702 w 245656"/>
              <a:gd name="connsiteY3" fmla="*/ 260350 h 293688"/>
              <a:gd name="connsiteX4" fmla="*/ 212221 w 245656"/>
              <a:gd name="connsiteY4" fmla="*/ 32309 h 293688"/>
              <a:gd name="connsiteX5" fmla="*/ 196052 w 245656"/>
              <a:gd name="connsiteY5" fmla="*/ 32472 h 293688"/>
              <a:gd name="connsiteX6" fmla="*/ 196052 w 245656"/>
              <a:gd name="connsiteY6" fmla="*/ 85725 h 293688"/>
              <a:gd name="connsiteX7" fmla="*/ 216748 w 245656"/>
              <a:gd name="connsiteY7" fmla="*/ 75334 h 293688"/>
              <a:gd name="connsiteX8" fmla="*/ 224509 w 245656"/>
              <a:gd name="connsiteY8" fmla="*/ 42863 h 293688"/>
              <a:gd name="connsiteX9" fmla="*/ 212221 w 245656"/>
              <a:gd name="connsiteY9" fmla="*/ 32309 h 293688"/>
              <a:gd name="connsiteX10" fmla="*/ 31511 w 245656"/>
              <a:gd name="connsiteY10" fmla="*/ 32309 h 293688"/>
              <a:gd name="connsiteX11" fmla="*/ 18664 w 245656"/>
              <a:gd name="connsiteY11" fmla="*/ 42863 h 293688"/>
              <a:gd name="connsiteX12" fmla="*/ 28130 w 245656"/>
              <a:gd name="connsiteY12" fmla="*/ 75334 h 293688"/>
              <a:gd name="connsiteX13" fmla="*/ 48415 w 245656"/>
              <a:gd name="connsiteY13" fmla="*/ 85725 h 293688"/>
              <a:gd name="connsiteX14" fmla="*/ 48415 w 245656"/>
              <a:gd name="connsiteY14" fmla="*/ 32472 h 293688"/>
              <a:gd name="connsiteX15" fmla="*/ 31511 w 245656"/>
              <a:gd name="connsiteY15" fmla="*/ 32309 h 293688"/>
              <a:gd name="connsiteX16" fmla="*/ 64290 w 245656"/>
              <a:gd name="connsiteY16" fmla="*/ 15875 h 293688"/>
              <a:gd name="connsiteX17" fmla="*/ 64290 w 245656"/>
              <a:gd name="connsiteY17" fmla="*/ 105320 h 293688"/>
              <a:gd name="connsiteX18" fmla="*/ 113576 w 245656"/>
              <a:gd name="connsiteY18" fmla="*/ 153988 h 293688"/>
              <a:gd name="connsiteX19" fmla="*/ 129560 w 245656"/>
              <a:gd name="connsiteY19" fmla="*/ 153988 h 293688"/>
              <a:gd name="connsiteX20" fmla="*/ 180178 w 245656"/>
              <a:gd name="connsiteY20" fmla="*/ 105320 h 293688"/>
              <a:gd name="connsiteX21" fmla="*/ 180178 w 245656"/>
              <a:gd name="connsiteY21" fmla="*/ 15875 h 293688"/>
              <a:gd name="connsiteX22" fmla="*/ 64290 w 245656"/>
              <a:gd name="connsiteY22" fmla="*/ 15875 h 293688"/>
              <a:gd name="connsiteX23" fmla="*/ 48513 w 245656"/>
              <a:gd name="connsiteY23" fmla="*/ 0 h 293688"/>
              <a:gd name="connsiteX24" fmla="*/ 196224 w 245656"/>
              <a:gd name="connsiteY24" fmla="*/ 0 h 293688"/>
              <a:gd name="connsiteX25" fmla="*/ 196224 w 245656"/>
              <a:gd name="connsiteY25" fmla="*/ 17121 h 293688"/>
              <a:gd name="connsiteX26" fmla="*/ 239745 w 245656"/>
              <a:gd name="connsiteY26" fmla="*/ 35559 h 293688"/>
              <a:gd name="connsiteX27" fmla="*/ 225238 w 245656"/>
              <a:gd name="connsiteY27" fmla="*/ 89555 h 293688"/>
              <a:gd name="connsiteX28" fmla="*/ 196224 w 245656"/>
              <a:gd name="connsiteY28" fmla="*/ 105359 h 293688"/>
              <a:gd name="connsiteX29" fmla="*/ 130281 w 245656"/>
              <a:gd name="connsiteY29" fmla="*/ 171208 h 293688"/>
              <a:gd name="connsiteX30" fmla="*/ 130281 w 245656"/>
              <a:gd name="connsiteY30" fmla="*/ 244960 h 293688"/>
              <a:gd name="connsiteX31" fmla="*/ 196224 w 245656"/>
              <a:gd name="connsiteY31" fmla="*/ 244960 h 293688"/>
              <a:gd name="connsiteX32" fmla="*/ 202818 w 245656"/>
              <a:gd name="connsiteY32" fmla="*/ 248911 h 293688"/>
              <a:gd name="connsiteX33" fmla="*/ 218644 w 245656"/>
              <a:gd name="connsiteY33" fmla="*/ 280518 h 293688"/>
              <a:gd name="connsiteX34" fmla="*/ 221282 w 245656"/>
              <a:gd name="connsiteY34" fmla="*/ 285786 h 293688"/>
              <a:gd name="connsiteX35" fmla="*/ 212050 w 245656"/>
              <a:gd name="connsiteY35" fmla="*/ 293688 h 293688"/>
              <a:gd name="connsiteX36" fmla="*/ 32686 w 245656"/>
              <a:gd name="connsiteY36" fmla="*/ 293688 h 293688"/>
              <a:gd name="connsiteX37" fmla="*/ 24773 w 245656"/>
              <a:gd name="connsiteY37" fmla="*/ 285786 h 293688"/>
              <a:gd name="connsiteX38" fmla="*/ 24773 w 245656"/>
              <a:gd name="connsiteY38" fmla="*/ 280518 h 293688"/>
              <a:gd name="connsiteX39" fmla="*/ 40600 w 245656"/>
              <a:gd name="connsiteY39" fmla="*/ 248911 h 293688"/>
              <a:gd name="connsiteX40" fmla="*/ 48513 w 245656"/>
              <a:gd name="connsiteY40" fmla="*/ 244960 h 293688"/>
              <a:gd name="connsiteX41" fmla="*/ 114455 w 245656"/>
              <a:gd name="connsiteY41" fmla="*/ 244960 h 293688"/>
              <a:gd name="connsiteX42" fmla="*/ 114455 w 245656"/>
              <a:gd name="connsiteY42" fmla="*/ 171208 h 293688"/>
              <a:gd name="connsiteX43" fmla="*/ 48513 w 245656"/>
              <a:gd name="connsiteY43" fmla="*/ 105359 h 293688"/>
              <a:gd name="connsiteX44" fmla="*/ 20817 w 245656"/>
              <a:gd name="connsiteY44" fmla="*/ 89555 h 293688"/>
              <a:gd name="connsiteX45" fmla="*/ 4991 w 245656"/>
              <a:gd name="connsiteY45" fmla="*/ 35559 h 293688"/>
              <a:gd name="connsiteX46" fmla="*/ 48513 w 245656"/>
              <a:gd name="connsiteY46" fmla="*/ 17121 h 293688"/>
              <a:gd name="connsiteX47" fmla="*/ 48513 w 245656"/>
              <a:gd name="connsiteY47" fmla="*/ 0 h 293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5656" h="293688">
                <a:moveTo>
                  <a:pt x="53177" y="260350"/>
                </a:moveTo>
                <a:lnTo>
                  <a:pt x="43652" y="277813"/>
                </a:lnTo>
                <a:lnTo>
                  <a:pt x="197640" y="277813"/>
                </a:lnTo>
                <a:lnTo>
                  <a:pt x="189702" y="260350"/>
                </a:lnTo>
                <a:close/>
                <a:moveTo>
                  <a:pt x="212221" y="32309"/>
                </a:moveTo>
                <a:cubicBezTo>
                  <a:pt x="207047" y="30524"/>
                  <a:pt x="201226" y="30524"/>
                  <a:pt x="196052" y="32472"/>
                </a:cubicBezTo>
                <a:cubicBezTo>
                  <a:pt x="196052" y="32472"/>
                  <a:pt x="196052" y="32472"/>
                  <a:pt x="196052" y="85725"/>
                </a:cubicBezTo>
                <a:cubicBezTo>
                  <a:pt x="196052" y="85725"/>
                  <a:pt x="196052" y="85725"/>
                  <a:pt x="216748" y="75334"/>
                </a:cubicBezTo>
                <a:cubicBezTo>
                  <a:pt x="227097" y="68840"/>
                  <a:pt x="230977" y="54553"/>
                  <a:pt x="224509" y="42863"/>
                </a:cubicBezTo>
                <a:cubicBezTo>
                  <a:pt x="221922" y="37667"/>
                  <a:pt x="217395" y="34095"/>
                  <a:pt x="212221" y="32309"/>
                </a:cubicBezTo>
                <a:close/>
                <a:moveTo>
                  <a:pt x="31511" y="32309"/>
                </a:moveTo>
                <a:cubicBezTo>
                  <a:pt x="26101" y="34095"/>
                  <a:pt x="21368" y="37667"/>
                  <a:pt x="18664" y="42863"/>
                </a:cubicBezTo>
                <a:cubicBezTo>
                  <a:pt x="11902" y="54553"/>
                  <a:pt x="15959" y="68840"/>
                  <a:pt x="28130" y="75334"/>
                </a:cubicBezTo>
                <a:cubicBezTo>
                  <a:pt x="28130" y="75334"/>
                  <a:pt x="28130" y="75334"/>
                  <a:pt x="48415" y="85725"/>
                </a:cubicBezTo>
                <a:lnTo>
                  <a:pt x="48415" y="32472"/>
                </a:lnTo>
                <a:cubicBezTo>
                  <a:pt x="43006" y="30524"/>
                  <a:pt x="36920" y="30524"/>
                  <a:pt x="31511" y="32309"/>
                </a:cubicBezTo>
                <a:close/>
                <a:moveTo>
                  <a:pt x="64290" y="15875"/>
                </a:moveTo>
                <a:cubicBezTo>
                  <a:pt x="64290" y="15875"/>
                  <a:pt x="64290" y="15875"/>
                  <a:pt x="64290" y="105320"/>
                </a:cubicBezTo>
                <a:cubicBezTo>
                  <a:pt x="64290" y="132942"/>
                  <a:pt x="85603" y="153988"/>
                  <a:pt x="113576" y="153988"/>
                </a:cubicBezTo>
                <a:cubicBezTo>
                  <a:pt x="113576" y="153988"/>
                  <a:pt x="113576" y="153988"/>
                  <a:pt x="129560" y="153988"/>
                </a:cubicBezTo>
                <a:cubicBezTo>
                  <a:pt x="157533" y="153988"/>
                  <a:pt x="180178" y="132942"/>
                  <a:pt x="180178" y="105320"/>
                </a:cubicBezTo>
                <a:lnTo>
                  <a:pt x="180178" y="15875"/>
                </a:lnTo>
                <a:cubicBezTo>
                  <a:pt x="180178" y="15875"/>
                  <a:pt x="180178" y="15875"/>
                  <a:pt x="64290" y="15875"/>
                </a:cubicBezTo>
                <a:close/>
                <a:moveTo>
                  <a:pt x="48513" y="0"/>
                </a:moveTo>
                <a:cubicBezTo>
                  <a:pt x="48513" y="0"/>
                  <a:pt x="48513" y="0"/>
                  <a:pt x="196224" y="0"/>
                </a:cubicBezTo>
                <a:cubicBezTo>
                  <a:pt x="196224" y="0"/>
                  <a:pt x="196224" y="0"/>
                  <a:pt x="196224" y="17121"/>
                </a:cubicBezTo>
                <a:cubicBezTo>
                  <a:pt x="213369" y="13170"/>
                  <a:pt x="230514" y="19755"/>
                  <a:pt x="239745" y="35559"/>
                </a:cubicBezTo>
                <a:cubicBezTo>
                  <a:pt x="251615" y="53997"/>
                  <a:pt x="245021" y="79019"/>
                  <a:pt x="225238" y="89555"/>
                </a:cubicBezTo>
                <a:cubicBezTo>
                  <a:pt x="225238" y="89555"/>
                  <a:pt x="225238" y="89555"/>
                  <a:pt x="196224" y="105359"/>
                </a:cubicBezTo>
                <a:cubicBezTo>
                  <a:pt x="196224" y="142235"/>
                  <a:pt x="167209" y="171208"/>
                  <a:pt x="130281" y="171208"/>
                </a:cubicBezTo>
                <a:cubicBezTo>
                  <a:pt x="130281" y="171208"/>
                  <a:pt x="130281" y="171208"/>
                  <a:pt x="130281" y="244960"/>
                </a:cubicBezTo>
                <a:cubicBezTo>
                  <a:pt x="130281" y="244960"/>
                  <a:pt x="130281" y="244960"/>
                  <a:pt x="196224" y="244960"/>
                </a:cubicBezTo>
                <a:cubicBezTo>
                  <a:pt x="198861" y="244960"/>
                  <a:pt x="201499" y="246277"/>
                  <a:pt x="202818" y="248911"/>
                </a:cubicBezTo>
                <a:cubicBezTo>
                  <a:pt x="202818" y="248911"/>
                  <a:pt x="202818" y="248911"/>
                  <a:pt x="218644" y="280518"/>
                </a:cubicBezTo>
                <a:cubicBezTo>
                  <a:pt x="219963" y="281835"/>
                  <a:pt x="221282" y="283152"/>
                  <a:pt x="221282" y="285786"/>
                </a:cubicBezTo>
                <a:cubicBezTo>
                  <a:pt x="221282" y="289737"/>
                  <a:pt x="217325" y="293688"/>
                  <a:pt x="212050" y="293688"/>
                </a:cubicBezTo>
                <a:cubicBezTo>
                  <a:pt x="212050" y="293688"/>
                  <a:pt x="212050" y="293688"/>
                  <a:pt x="32686" y="293688"/>
                </a:cubicBezTo>
                <a:cubicBezTo>
                  <a:pt x="28730" y="293688"/>
                  <a:pt x="24773" y="289737"/>
                  <a:pt x="24773" y="285786"/>
                </a:cubicBezTo>
                <a:cubicBezTo>
                  <a:pt x="24773" y="284469"/>
                  <a:pt x="24773" y="281835"/>
                  <a:pt x="24773" y="280518"/>
                </a:cubicBezTo>
                <a:cubicBezTo>
                  <a:pt x="24773" y="280518"/>
                  <a:pt x="24773" y="280518"/>
                  <a:pt x="40600" y="248911"/>
                </a:cubicBezTo>
                <a:cubicBezTo>
                  <a:pt x="43237" y="246277"/>
                  <a:pt x="45875" y="244960"/>
                  <a:pt x="48513" y="244960"/>
                </a:cubicBezTo>
                <a:cubicBezTo>
                  <a:pt x="48513" y="244960"/>
                  <a:pt x="48513" y="244960"/>
                  <a:pt x="114455" y="244960"/>
                </a:cubicBezTo>
                <a:cubicBezTo>
                  <a:pt x="114455" y="244960"/>
                  <a:pt x="114455" y="244960"/>
                  <a:pt x="114455" y="171208"/>
                </a:cubicBezTo>
                <a:cubicBezTo>
                  <a:pt x="78846" y="171208"/>
                  <a:pt x="48513" y="142235"/>
                  <a:pt x="48513" y="105359"/>
                </a:cubicBezTo>
                <a:cubicBezTo>
                  <a:pt x="48513" y="105359"/>
                  <a:pt x="48513" y="105359"/>
                  <a:pt x="20817" y="89555"/>
                </a:cubicBezTo>
                <a:cubicBezTo>
                  <a:pt x="1034" y="79019"/>
                  <a:pt x="-5560" y="53997"/>
                  <a:pt x="4991" y="35559"/>
                </a:cubicBezTo>
                <a:cubicBezTo>
                  <a:pt x="14223" y="19755"/>
                  <a:pt x="32686" y="13170"/>
                  <a:pt x="48513" y="17121"/>
                </a:cubicBezTo>
                <a:cubicBezTo>
                  <a:pt x="48513" y="17121"/>
                  <a:pt x="48513" y="17121"/>
                  <a:pt x="48513" y="0"/>
                </a:cubicBezTo>
                <a:close/>
              </a:path>
            </a:pathLst>
          </a:custGeom>
          <a:solidFill>
            <a:srgbClr val="E84E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7" name="椭圆 46"/>
          <p:cNvSpPr/>
          <p:nvPr/>
        </p:nvSpPr>
        <p:spPr>
          <a:xfrm>
            <a:off x="1051856" y="2136314"/>
            <a:ext cx="3024844" cy="3024844"/>
          </a:xfrm>
          <a:prstGeom prst="ellipse">
            <a:avLst/>
          </a:prstGeom>
          <a:noFill/>
          <a:ln w="31750">
            <a:solidFill>
              <a:srgbClr val="E84E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500">
        <p15:prstTrans prst="pageCurlDouble"/>
      </p:transition>
    </mc:Choice>
    <mc:Fallback xmlns="">
      <p:transition spd="slow" advTm="5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4)">
                                      <p:cBhvr>
                                        <p:cTn id="7" dur="1500"/>
                                        <p:tgtEl>
                                          <p:spTgt spid="47"/>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2000"/>
                            </p:stCondLst>
                            <p:childTnLst>
                              <p:par>
                                <p:cTn id="15" presetID="2" presetClass="entr" presetSubtype="2" decel="10000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750" fill="hold"/>
                                        <p:tgtEl>
                                          <p:spTgt spid="34"/>
                                        </p:tgtEl>
                                        <p:attrNameLst>
                                          <p:attrName>ppt_x</p:attrName>
                                        </p:attrNameLst>
                                      </p:cBhvr>
                                      <p:tavLst>
                                        <p:tav tm="0">
                                          <p:val>
                                            <p:strVal val="1+#ppt_w/2"/>
                                          </p:val>
                                        </p:tav>
                                        <p:tav tm="100000">
                                          <p:val>
                                            <p:strVal val="#ppt_x"/>
                                          </p:val>
                                        </p:tav>
                                      </p:tavLst>
                                    </p:anim>
                                    <p:anim calcmode="lin" valueType="num">
                                      <p:cBhvr additive="base">
                                        <p:cTn id="18" dur="750" fill="hold"/>
                                        <p:tgtEl>
                                          <p:spTgt spid="34"/>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wipe(left)">
                                      <p:cBhvr>
                                        <p:cTn id="26" dur="500"/>
                                        <p:tgtEl>
                                          <p:spTgt spid="49"/>
                                        </p:tgtEl>
                                      </p:cBhvr>
                                    </p:animEffect>
                                  </p:childTnLst>
                                </p:cTn>
                              </p:par>
                            </p:childTnLst>
                          </p:cTn>
                        </p:par>
                        <p:par>
                          <p:cTn id="27" fill="hold">
                            <p:stCondLst>
                              <p:cond delay="4000"/>
                            </p:stCondLst>
                            <p:childTnLst>
                              <p:par>
                                <p:cTn id="28" presetID="22" presetClass="entr" presetSubtype="8"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left)">
                                      <p:cBhvr>
                                        <p:cTn id="30" dur="500"/>
                                        <p:tgtEl>
                                          <p:spTgt spid="50"/>
                                        </p:tgtEl>
                                      </p:cBhvr>
                                    </p:animEffect>
                                  </p:childTnLst>
                                </p:cTn>
                              </p:par>
                            </p:childTnLst>
                          </p:cTn>
                        </p:par>
                        <p:par>
                          <p:cTn id="31" fill="hold">
                            <p:stCondLst>
                              <p:cond delay="4500"/>
                            </p:stCondLst>
                            <p:childTnLst>
                              <p:par>
                                <p:cTn id="32" presetID="22" presetClass="entr" presetSubtype="8" fill="hold"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wipe(left)">
                                      <p:cBhvr>
                                        <p:cTn id="3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时尚中黑简体" panose="01010104010101010101" pitchFamily="2" charset="-122"/>
                <a:ea typeface="时尚中黑简体" panose="01010104010101010101" pitchFamily="2" charset="-122"/>
                <a:cs typeface="+mn-cs"/>
              </a:rPr>
              <a:t>所获荣誉</a:t>
            </a:r>
          </a:p>
        </p:txBody>
      </p:sp>
      <p:grpSp>
        <p:nvGrpSpPr>
          <p:cNvPr id="4" name="组合 3"/>
          <p:cNvGrpSpPr/>
          <p:nvPr/>
        </p:nvGrpSpPr>
        <p:grpSpPr>
          <a:xfrm>
            <a:off x="1417615" y="3378041"/>
            <a:ext cx="1935024" cy="744680"/>
            <a:chOff x="3373371" y="1962238"/>
            <a:chExt cx="1445128" cy="556147"/>
          </a:xfrm>
        </p:grpSpPr>
        <p:grpSp>
          <p:nvGrpSpPr>
            <p:cNvPr id="21" name="组合 20"/>
            <p:cNvGrpSpPr/>
            <p:nvPr/>
          </p:nvGrpSpPr>
          <p:grpSpPr>
            <a:xfrm>
              <a:off x="3373371" y="1962238"/>
              <a:ext cx="1445128" cy="556147"/>
              <a:chOff x="2924854" y="1775637"/>
              <a:chExt cx="1445128" cy="556147"/>
            </a:xfrm>
          </p:grpSpPr>
          <p:pic>
            <p:nvPicPr>
              <p:cNvPr id="23" name="图片 22"/>
              <p:cNvPicPr>
                <a:picLocks noChangeAspect="1"/>
              </p:cNvPicPr>
              <p:nvPr/>
            </p:nvPicPr>
            <p:blipFill>
              <a:blip r:embed="rId3"/>
              <a:stretch>
                <a:fillRect/>
              </a:stretch>
            </p:blipFill>
            <p:spPr>
              <a:xfrm>
                <a:off x="2924854" y="2133890"/>
                <a:ext cx="1445128" cy="197894"/>
              </a:xfrm>
              <a:prstGeom prst="rect">
                <a:avLst/>
              </a:prstGeom>
            </p:spPr>
          </p:pic>
          <p:sp>
            <p:nvSpPr>
              <p:cNvPr id="24" name="矩形: 圆角 23"/>
              <p:cNvSpPr/>
              <p:nvPr/>
            </p:nvSpPr>
            <p:spPr>
              <a:xfrm>
                <a:off x="2993516" y="1775637"/>
                <a:ext cx="1307805" cy="457200"/>
              </a:xfrm>
              <a:prstGeom prst="roundRect">
                <a:avLst>
                  <a:gd name="adj" fmla="val 50000"/>
                </a:avLst>
              </a:prstGeom>
              <a:gradFill flip="none" rotWithShape="1">
                <a:gsLst>
                  <a:gs pos="0">
                    <a:srgbClr val="F696BD"/>
                  </a:gs>
                  <a:gs pos="100000">
                    <a:srgbClr val="68C5D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sp>
          <p:nvSpPr>
            <p:cNvPr id="22" name="矩形 21"/>
            <p:cNvSpPr/>
            <p:nvPr/>
          </p:nvSpPr>
          <p:spPr>
            <a:xfrm>
              <a:off x="3385408" y="2032077"/>
              <a:ext cx="1433091" cy="2958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文字添加此处</a:t>
              </a:r>
            </a:p>
          </p:txBody>
        </p:sp>
      </p:grpSp>
      <p:grpSp>
        <p:nvGrpSpPr>
          <p:cNvPr id="25" name="组合 24"/>
          <p:cNvGrpSpPr/>
          <p:nvPr/>
        </p:nvGrpSpPr>
        <p:grpSpPr>
          <a:xfrm>
            <a:off x="3891530" y="3378041"/>
            <a:ext cx="1935024" cy="744680"/>
            <a:chOff x="3373371" y="1962238"/>
            <a:chExt cx="1445128" cy="556147"/>
          </a:xfrm>
        </p:grpSpPr>
        <p:grpSp>
          <p:nvGrpSpPr>
            <p:cNvPr id="26" name="组合 25"/>
            <p:cNvGrpSpPr/>
            <p:nvPr/>
          </p:nvGrpSpPr>
          <p:grpSpPr>
            <a:xfrm>
              <a:off x="3373371" y="1962238"/>
              <a:ext cx="1445128" cy="556147"/>
              <a:chOff x="2924854" y="1775637"/>
              <a:chExt cx="1445128" cy="556147"/>
            </a:xfrm>
          </p:grpSpPr>
          <p:pic>
            <p:nvPicPr>
              <p:cNvPr id="28" name="图片 27"/>
              <p:cNvPicPr>
                <a:picLocks noChangeAspect="1"/>
              </p:cNvPicPr>
              <p:nvPr/>
            </p:nvPicPr>
            <p:blipFill>
              <a:blip r:embed="rId3"/>
              <a:stretch>
                <a:fillRect/>
              </a:stretch>
            </p:blipFill>
            <p:spPr>
              <a:xfrm>
                <a:off x="2924854" y="2133890"/>
                <a:ext cx="1445128" cy="197894"/>
              </a:xfrm>
              <a:prstGeom prst="rect">
                <a:avLst/>
              </a:prstGeom>
            </p:spPr>
          </p:pic>
          <p:sp>
            <p:nvSpPr>
              <p:cNvPr id="29" name="矩形: 圆角 28"/>
              <p:cNvSpPr/>
              <p:nvPr/>
            </p:nvSpPr>
            <p:spPr>
              <a:xfrm>
                <a:off x="2993516" y="1775637"/>
                <a:ext cx="1307805" cy="457200"/>
              </a:xfrm>
              <a:prstGeom prst="roundRect">
                <a:avLst>
                  <a:gd name="adj" fmla="val 50000"/>
                </a:avLst>
              </a:prstGeom>
              <a:gradFill flip="none" rotWithShape="1">
                <a:gsLst>
                  <a:gs pos="0">
                    <a:srgbClr val="F696BD"/>
                  </a:gs>
                  <a:gs pos="100000">
                    <a:srgbClr val="68C5D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sp>
          <p:nvSpPr>
            <p:cNvPr id="27" name="矩形 26"/>
            <p:cNvSpPr/>
            <p:nvPr/>
          </p:nvSpPr>
          <p:spPr>
            <a:xfrm>
              <a:off x="3385408" y="2032077"/>
              <a:ext cx="1433091" cy="2958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文字添加此处</a:t>
              </a:r>
            </a:p>
          </p:txBody>
        </p:sp>
      </p:grpSp>
      <p:grpSp>
        <p:nvGrpSpPr>
          <p:cNvPr id="30" name="组合 29"/>
          <p:cNvGrpSpPr/>
          <p:nvPr/>
        </p:nvGrpSpPr>
        <p:grpSpPr>
          <a:xfrm>
            <a:off x="6365445" y="3378041"/>
            <a:ext cx="1935024" cy="744680"/>
            <a:chOff x="3373371" y="1962238"/>
            <a:chExt cx="1445128" cy="556147"/>
          </a:xfrm>
        </p:grpSpPr>
        <p:grpSp>
          <p:nvGrpSpPr>
            <p:cNvPr id="31" name="组合 30"/>
            <p:cNvGrpSpPr/>
            <p:nvPr/>
          </p:nvGrpSpPr>
          <p:grpSpPr>
            <a:xfrm>
              <a:off x="3373371" y="1962238"/>
              <a:ext cx="1445128" cy="556147"/>
              <a:chOff x="2924854" y="1775637"/>
              <a:chExt cx="1445128" cy="556147"/>
            </a:xfrm>
          </p:grpSpPr>
          <p:pic>
            <p:nvPicPr>
              <p:cNvPr id="33" name="图片 32"/>
              <p:cNvPicPr>
                <a:picLocks noChangeAspect="1"/>
              </p:cNvPicPr>
              <p:nvPr/>
            </p:nvPicPr>
            <p:blipFill>
              <a:blip r:embed="rId3"/>
              <a:stretch>
                <a:fillRect/>
              </a:stretch>
            </p:blipFill>
            <p:spPr>
              <a:xfrm>
                <a:off x="2924854" y="2133890"/>
                <a:ext cx="1445128" cy="197894"/>
              </a:xfrm>
              <a:prstGeom prst="rect">
                <a:avLst/>
              </a:prstGeom>
            </p:spPr>
          </p:pic>
          <p:sp>
            <p:nvSpPr>
              <p:cNvPr id="34" name="矩形: 圆角 33"/>
              <p:cNvSpPr/>
              <p:nvPr/>
            </p:nvSpPr>
            <p:spPr>
              <a:xfrm>
                <a:off x="2993516" y="1775637"/>
                <a:ext cx="1307805" cy="457200"/>
              </a:xfrm>
              <a:prstGeom prst="roundRect">
                <a:avLst>
                  <a:gd name="adj" fmla="val 50000"/>
                </a:avLst>
              </a:prstGeom>
              <a:gradFill flip="none" rotWithShape="1">
                <a:gsLst>
                  <a:gs pos="0">
                    <a:srgbClr val="F696BD"/>
                  </a:gs>
                  <a:gs pos="100000">
                    <a:srgbClr val="68C5D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sp>
          <p:nvSpPr>
            <p:cNvPr id="32" name="矩形 31"/>
            <p:cNvSpPr/>
            <p:nvPr/>
          </p:nvSpPr>
          <p:spPr>
            <a:xfrm>
              <a:off x="3385408" y="2032077"/>
              <a:ext cx="1433091" cy="2958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文字添加此处</a:t>
              </a:r>
            </a:p>
          </p:txBody>
        </p:sp>
      </p:grpSp>
      <p:grpSp>
        <p:nvGrpSpPr>
          <p:cNvPr id="35" name="组合 34"/>
          <p:cNvGrpSpPr/>
          <p:nvPr/>
        </p:nvGrpSpPr>
        <p:grpSpPr>
          <a:xfrm>
            <a:off x="8839360" y="3378041"/>
            <a:ext cx="1935024" cy="744680"/>
            <a:chOff x="3373371" y="1962238"/>
            <a:chExt cx="1445128" cy="556147"/>
          </a:xfrm>
        </p:grpSpPr>
        <p:grpSp>
          <p:nvGrpSpPr>
            <p:cNvPr id="36" name="组合 35"/>
            <p:cNvGrpSpPr/>
            <p:nvPr/>
          </p:nvGrpSpPr>
          <p:grpSpPr>
            <a:xfrm>
              <a:off x="3373371" y="1962238"/>
              <a:ext cx="1445128" cy="556147"/>
              <a:chOff x="2924854" y="1775637"/>
              <a:chExt cx="1445128" cy="556147"/>
            </a:xfrm>
          </p:grpSpPr>
          <p:pic>
            <p:nvPicPr>
              <p:cNvPr id="38" name="图片 37"/>
              <p:cNvPicPr>
                <a:picLocks noChangeAspect="1"/>
              </p:cNvPicPr>
              <p:nvPr/>
            </p:nvPicPr>
            <p:blipFill>
              <a:blip r:embed="rId3"/>
              <a:stretch>
                <a:fillRect/>
              </a:stretch>
            </p:blipFill>
            <p:spPr>
              <a:xfrm>
                <a:off x="2924854" y="2133890"/>
                <a:ext cx="1445128" cy="197894"/>
              </a:xfrm>
              <a:prstGeom prst="rect">
                <a:avLst/>
              </a:prstGeom>
            </p:spPr>
          </p:pic>
          <p:sp>
            <p:nvSpPr>
              <p:cNvPr id="39" name="矩形: 圆角 38"/>
              <p:cNvSpPr/>
              <p:nvPr/>
            </p:nvSpPr>
            <p:spPr>
              <a:xfrm>
                <a:off x="2993516" y="1775637"/>
                <a:ext cx="1307805" cy="457200"/>
              </a:xfrm>
              <a:prstGeom prst="roundRect">
                <a:avLst>
                  <a:gd name="adj" fmla="val 50000"/>
                </a:avLst>
              </a:prstGeom>
              <a:gradFill flip="none" rotWithShape="1">
                <a:gsLst>
                  <a:gs pos="0">
                    <a:srgbClr val="F696BD"/>
                  </a:gs>
                  <a:gs pos="100000">
                    <a:srgbClr val="68C5D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sp>
          <p:nvSpPr>
            <p:cNvPr id="37" name="矩形 36"/>
            <p:cNvSpPr/>
            <p:nvPr/>
          </p:nvSpPr>
          <p:spPr>
            <a:xfrm>
              <a:off x="3385408" y="2032077"/>
              <a:ext cx="1433091" cy="2958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文字添加此处</a:t>
              </a:r>
            </a:p>
          </p:txBody>
        </p:sp>
      </p:grpSp>
      <p:sp>
        <p:nvSpPr>
          <p:cNvPr id="44" name="矩形 43"/>
          <p:cNvSpPr/>
          <p:nvPr/>
        </p:nvSpPr>
        <p:spPr>
          <a:xfrm>
            <a:off x="1344672" y="4236717"/>
            <a:ext cx="2097028"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45" name="矩形 44"/>
          <p:cNvSpPr/>
          <p:nvPr/>
        </p:nvSpPr>
        <p:spPr>
          <a:xfrm>
            <a:off x="3810528" y="4236717"/>
            <a:ext cx="2097028"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46" name="矩形 45"/>
          <p:cNvSpPr/>
          <p:nvPr/>
        </p:nvSpPr>
        <p:spPr>
          <a:xfrm>
            <a:off x="6292502" y="4236717"/>
            <a:ext cx="2097028"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47" name="矩形 46"/>
          <p:cNvSpPr/>
          <p:nvPr/>
        </p:nvSpPr>
        <p:spPr>
          <a:xfrm>
            <a:off x="8766417" y="4236717"/>
            <a:ext cx="2097028"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pic>
        <p:nvPicPr>
          <p:cNvPr id="53" name="图片占位符 52"/>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17964" r="17964"/>
          <a:stretch>
            <a:fillRect/>
          </a:stretch>
        </p:blipFill>
        <p:spPr>
          <a:ln w="15875">
            <a:solidFill>
              <a:srgbClr val="E84E69"/>
            </a:solidFill>
          </a:ln>
        </p:spPr>
      </p:pic>
      <p:pic>
        <p:nvPicPr>
          <p:cNvPr id="55" name="图片占位符 54"/>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l="14488" r="14488"/>
          <a:stretch>
            <a:fillRect/>
          </a:stretch>
        </p:blipFill>
        <p:spPr>
          <a:ln w="15875">
            <a:solidFill>
              <a:srgbClr val="E84E69"/>
            </a:solidFill>
          </a:ln>
        </p:spPr>
      </p:pic>
      <p:pic>
        <p:nvPicPr>
          <p:cNvPr id="57" name="图片占位符 56"/>
          <p:cNvPicPr>
            <a:picLocks noGrp="1" noChangeAspect="1"/>
          </p:cNvPicPr>
          <p:nvPr>
            <p:ph type="pic" sz="quarter" idx="12"/>
          </p:nvPr>
        </p:nvPicPr>
        <p:blipFill>
          <a:blip r:embed="rId6" cstate="print">
            <a:extLst>
              <a:ext uri="{28A0092B-C50C-407E-A947-70E740481C1C}">
                <a14:useLocalDpi xmlns:a14="http://schemas.microsoft.com/office/drawing/2010/main" val="0"/>
              </a:ext>
            </a:extLst>
          </a:blip>
          <a:srcRect l="15400" r="15400"/>
          <a:stretch>
            <a:fillRect/>
          </a:stretch>
        </p:blipFill>
        <p:spPr>
          <a:ln w="15875">
            <a:solidFill>
              <a:srgbClr val="E84E69"/>
            </a:solidFill>
          </a:ln>
        </p:spPr>
      </p:pic>
      <p:pic>
        <p:nvPicPr>
          <p:cNvPr id="59" name="图片占位符 58"/>
          <p:cNvPicPr>
            <a:picLocks noGrp="1" noChangeAspect="1"/>
          </p:cNvPicPr>
          <p:nvPr>
            <p:ph type="pic" sz="quarter" idx="13"/>
          </p:nvPr>
        </p:nvPicPr>
        <p:blipFill>
          <a:blip r:embed="rId7" cstate="print">
            <a:extLst>
              <a:ext uri="{28A0092B-C50C-407E-A947-70E740481C1C}">
                <a14:useLocalDpi xmlns:a14="http://schemas.microsoft.com/office/drawing/2010/main" val="0"/>
              </a:ext>
            </a:extLst>
          </a:blip>
          <a:srcRect/>
          <a:stretch>
            <a:fillRect/>
          </a:stretch>
        </p:blipFill>
        <p:spPr>
          <a:ln w="15875">
            <a:solidFill>
              <a:srgbClr val="E84E69"/>
            </a:solidFill>
          </a:ln>
        </p:spPr>
      </p:pic>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000" fill="hold"/>
                                        <p:tgtEl>
                                          <p:spTgt spid="53"/>
                                        </p:tgtEl>
                                        <p:attrNameLst>
                                          <p:attrName>ppt_w</p:attrName>
                                        </p:attrNameLst>
                                      </p:cBhvr>
                                      <p:tavLst>
                                        <p:tav tm="0">
                                          <p:val>
                                            <p:fltVal val="0"/>
                                          </p:val>
                                        </p:tav>
                                        <p:tav tm="100000">
                                          <p:val>
                                            <p:strVal val="#ppt_w"/>
                                          </p:val>
                                        </p:tav>
                                      </p:tavLst>
                                    </p:anim>
                                    <p:anim calcmode="lin" valueType="num">
                                      <p:cBhvr>
                                        <p:cTn id="8" dur="1000" fill="hold"/>
                                        <p:tgtEl>
                                          <p:spTgt spid="53"/>
                                        </p:tgtEl>
                                        <p:attrNameLst>
                                          <p:attrName>ppt_h</p:attrName>
                                        </p:attrNameLst>
                                      </p:cBhvr>
                                      <p:tavLst>
                                        <p:tav tm="0">
                                          <p:val>
                                            <p:fltVal val="0"/>
                                          </p:val>
                                        </p:tav>
                                        <p:tav tm="100000">
                                          <p:val>
                                            <p:strVal val="#ppt_h"/>
                                          </p:val>
                                        </p:tav>
                                      </p:tavLst>
                                    </p:anim>
                                    <p:anim calcmode="lin" valueType="num">
                                      <p:cBhvr>
                                        <p:cTn id="9" dur="1000" fill="hold"/>
                                        <p:tgtEl>
                                          <p:spTgt spid="53"/>
                                        </p:tgtEl>
                                        <p:attrNameLst>
                                          <p:attrName>style.rotation</p:attrName>
                                        </p:attrNameLst>
                                      </p:cBhvr>
                                      <p:tavLst>
                                        <p:tav tm="0">
                                          <p:val>
                                            <p:fltVal val="90"/>
                                          </p:val>
                                        </p:tav>
                                        <p:tav tm="100000">
                                          <p:val>
                                            <p:fltVal val="0"/>
                                          </p:val>
                                        </p:tav>
                                      </p:tavLst>
                                    </p:anim>
                                    <p:animEffect transition="in" filter="fade">
                                      <p:cBhvr>
                                        <p:cTn id="10" dur="1000"/>
                                        <p:tgtEl>
                                          <p:spTgt spid="53"/>
                                        </p:tgtEl>
                                      </p:cBhvr>
                                    </p:animEffect>
                                  </p:childTnLst>
                                </p:cTn>
                              </p:par>
                              <p:par>
                                <p:cTn id="11" presetID="31" presetClass="entr" presetSubtype="0" fill="hold" nodeType="withEffect">
                                  <p:stCondLst>
                                    <p:cond delay="250"/>
                                  </p:stCondLst>
                                  <p:childTnLst>
                                    <p:set>
                                      <p:cBhvr>
                                        <p:cTn id="12" dur="1" fill="hold">
                                          <p:stCondLst>
                                            <p:cond delay="0"/>
                                          </p:stCondLst>
                                        </p:cTn>
                                        <p:tgtEl>
                                          <p:spTgt spid="55"/>
                                        </p:tgtEl>
                                        <p:attrNameLst>
                                          <p:attrName>style.visibility</p:attrName>
                                        </p:attrNameLst>
                                      </p:cBhvr>
                                      <p:to>
                                        <p:strVal val="visible"/>
                                      </p:to>
                                    </p:set>
                                    <p:anim calcmode="lin" valueType="num">
                                      <p:cBhvr>
                                        <p:cTn id="13" dur="1000" fill="hold"/>
                                        <p:tgtEl>
                                          <p:spTgt spid="55"/>
                                        </p:tgtEl>
                                        <p:attrNameLst>
                                          <p:attrName>ppt_w</p:attrName>
                                        </p:attrNameLst>
                                      </p:cBhvr>
                                      <p:tavLst>
                                        <p:tav tm="0">
                                          <p:val>
                                            <p:fltVal val="0"/>
                                          </p:val>
                                        </p:tav>
                                        <p:tav tm="100000">
                                          <p:val>
                                            <p:strVal val="#ppt_w"/>
                                          </p:val>
                                        </p:tav>
                                      </p:tavLst>
                                    </p:anim>
                                    <p:anim calcmode="lin" valueType="num">
                                      <p:cBhvr>
                                        <p:cTn id="14" dur="1000" fill="hold"/>
                                        <p:tgtEl>
                                          <p:spTgt spid="55"/>
                                        </p:tgtEl>
                                        <p:attrNameLst>
                                          <p:attrName>ppt_h</p:attrName>
                                        </p:attrNameLst>
                                      </p:cBhvr>
                                      <p:tavLst>
                                        <p:tav tm="0">
                                          <p:val>
                                            <p:fltVal val="0"/>
                                          </p:val>
                                        </p:tav>
                                        <p:tav tm="100000">
                                          <p:val>
                                            <p:strVal val="#ppt_h"/>
                                          </p:val>
                                        </p:tav>
                                      </p:tavLst>
                                    </p:anim>
                                    <p:anim calcmode="lin" valueType="num">
                                      <p:cBhvr>
                                        <p:cTn id="15" dur="1000" fill="hold"/>
                                        <p:tgtEl>
                                          <p:spTgt spid="55"/>
                                        </p:tgtEl>
                                        <p:attrNameLst>
                                          <p:attrName>style.rotation</p:attrName>
                                        </p:attrNameLst>
                                      </p:cBhvr>
                                      <p:tavLst>
                                        <p:tav tm="0">
                                          <p:val>
                                            <p:fltVal val="90"/>
                                          </p:val>
                                        </p:tav>
                                        <p:tav tm="100000">
                                          <p:val>
                                            <p:fltVal val="0"/>
                                          </p:val>
                                        </p:tav>
                                      </p:tavLst>
                                    </p:anim>
                                    <p:animEffect transition="in" filter="fade">
                                      <p:cBhvr>
                                        <p:cTn id="16" dur="1000"/>
                                        <p:tgtEl>
                                          <p:spTgt spid="55"/>
                                        </p:tgtEl>
                                      </p:cBhvr>
                                    </p:animEffect>
                                  </p:childTnLst>
                                </p:cTn>
                              </p:par>
                              <p:par>
                                <p:cTn id="17" presetID="31" presetClass="entr" presetSubtype="0" fill="hold" nodeType="withEffect">
                                  <p:stCondLst>
                                    <p:cond delay="500"/>
                                  </p:stCondLst>
                                  <p:childTnLst>
                                    <p:set>
                                      <p:cBhvr>
                                        <p:cTn id="18" dur="1" fill="hold">
                                          <p:stCondLst>
                                            <p:cond delay="0"/>
                                          </p:stCondLst>
                                        </p:cTn>
                                        <p:tgtEl>
                                          <p:spTgt spid="57"/>
                                        </p:tgtEl>
                                        <p:attrNameLst>
                                          <p:attrName>style.visibility</p:attrName>
                                        </p:attrNameLst>
                                      </p:cBhvr>
                                      <p:to>
                                        <p:strVal val="visible"/>
                                      </p:to>
                                    </p:set>
                                    <p:anim calcmode="lin" valueType="num">
                                      <p:cBhvr>
                                        <p:cTn id="19" dur="1000" fill="hold"/>
                                        <p:tgtEl>
                                          <p:spTgt spid="57"/>
                                        </p:tgtEl>
                                        <p:attrNameLst>
                                          <p:attrName>ppt_w</p:attrName>
                                        </p:attrNameLst>
                                      </p:cBhvr>
                                      <p:tavLst>
                                        <p:tav tm="0">
                                          <p:val>
                                            <p:fltVal val="0"/>
                                          </p:val>
                                        </p:tav>
                                        <p:tav tm="100000">
                                          <p:val>
                                            <p:strVal val="#ppt_w"/>
                                          </p:val>
                                        </p:tav>
                                      </p:tavLst>
                                    </p:anim>
                                    <p:anim calcmode="lin" valueType="num">
                                      <p:cBhvr>
                                        <p:cTn id="20" dur="1000" fill="hold"/>
                                        <p:tgtEl>
                                          <p:spTgt spid="57"/>
                                        </p:tgtEl>
                                        <p:attrNameLst>
                                          <p:attrName>ppt_h</p:attrName>
                                        </p:attrNameLst>
                                      </p:cBhvr>
                                      <p:tavLst>
                                        <p:tav tm="0">
                                          <p:val>
                                            <p:fltVal val="0"/>
                                          </p:val>
                                        </p:tav>
                                        <p:tav tm="100000">
                                          <p:val>
                                            <p:strVal val="#ppt_h"/>
                                          </p:val>
                                        </p:tav>
                                      </p:tavLst>
                                    </p:anim>
                                    <p:anim calcmode="lin" valueType="num">
                                      <p:cBhvr>
                                        <p:cTn id="21" dur="1000" fill="hold"/>
                                        <p:tgtEl>
                                          <p:spTgt spid="57"/>
                                        </p:tgtEl>
                                        <p:attrNameLst>
                                          <p:attrName>style.rotation</p:attrName>
                                        </p:attrNameLst>
                                      </p:cBhvr>
                                      <p:tavLst>
                                        <p:tav tm="0">
                                          <p:val>
                                            <p:fltVal val="90"/>
                                          </p:val>
                                        </p:tav>
                                        <p:tav tm="100000">
                                          <p:val>
                                            <p:fltVal val="0"/>
                                          </p:val>
                                        </p:tav>
                                      </p:tavLst>
                                    </p:anim>
                                    <p:animEffect transition="in" filter="fade">
                                      <p:cBhvr>
                                        <p:cTn id="22" dur="1000"/>
                                        <p:tgtEl>
                                          <p:spTgt spid="57"/>
                                        </p:tgtEl>
                                      </p:cBhvr>
                                    </p:animEffect>
                                  </p:childTnLst>
                                </p:cTn>
                              </p:par>
                              <p:par>
                                <p:cTn id="23" presetID="31" presetClass="entr" presetSubtype="0" fill="hold" nodeType="withEffect">
                                  <p:stCondLst>
                                    <p:cond delay="750"/>
                                  </p:stCondLst>
                                  <p:childTnLst>
                                    <p:set>
                                      <p:cBhvr>
                                        <p:cTn id="24" dur="1" fill="hold">
                                          <p:stCondLst>
                                            <p:cond delay="0"/>
                                          </p:stCondLst>
                                        </p:cTn>
                                        <p:tgtEl>
                                          <p:spTgt spid="59"/>
                                        </p:tgtEl>
                                        <p:attrNameLst>
                                          <p:attrName>style.visibility</p:attrName>
                                        </p:attrNameLst>
                                      </p:cBhvr>
                                      <p:to>
                                        <p:strVal val="visible"/>
                                      </p:to>
                                    </p:set>
                                    <p:anim calcmode="lin" valueType="num">
                                      <p:cBhvr>
                                        <p:cTn id="25" dur="1000" fill="hold"/>
                                        <p:tgtEl>
                                          <p:spTgt spid="59"/>
                                        </p:tgtEl>
                                        <p:attrNameLst>
                                          <p:attrName>ppt_w</p:attrName>
                                        </p:attrNameLst>
                                      </p:cBhvr>
                                      <p:tavLst>
                                        <p:tav tm="0">
                                          <p:val>
                                            <p:fltVal val="0"/>
                                          </p:val>
                                        </p:tav>
                                        <p:tav tm="100000">
                                          <p:val>
                                            <p:strVal val="#ppt_w"/>
                                          </p:val>
                                        </p:tav>
                                      </p:tavLst>
                                    </p:anim>
                                    <p:anim calcmode="lin" valueType="num">
                                      <p:cBhvr>
                                        <p:cTn id="26" dur="1000" fill="hold"/>
                                        <p:tgtEl>
                                          <p:spTgt spid="59"/>
                                        </p:tgtEl>
                                        <p:attrNameLst>
                                          <p:attrName>ppt_h</p:attrName>
                                        </p:attrNameLst>
                                      </p:cBhvr>
                                      <p:tavLst>
                                        <p:tav tm="0">
                                          <p:val>
                                            <p:fltVal val="0"/>
                                          </p:val>
                                        </p:tav>
                                        <p:tav tm="100000">
                                          <p:val>
                                            <p:strVal val="#ppt_h"/>
                                          </p:val>
                                        </p:tav>
                                      </p:tavLst>
                                    </p:anim>
                                    <p:anim calcmode="lin" valueType="num">
                                      <p:cBhvr>
                                        <p:cTn id="27" dur="1000" fill="hold"/>
                                        <p:tgtEl>
                                          <p:spTgt spid="59"/>
                                        </p:tgtEl>
                                        <p:attrNameLst>
                                          <p:attrName>style.rotation</p:attrName>
                                        </p:attrNameLst>
                                      </p:cBhvr>
                                      <p:tavLst>
                                        <p:tav tm="0">
                                          <p:val>
                                            <p:fltVal val="90"/>
                                          </p:val>
                                        </p:tav>
                                        <p:tav tm="100000">
                                          <p:val>
                                            <p:fltVal val="0"/>
                                          </p:val>
                                        </p:tav>
                                      </p:tavLst>
                                    </p:anim>
                                    <p:animEffect transition="in" filter="fade">
                                      <p:cBhvr>
                                        <p:cTn id="28" dur="1000"/>
                                        <p:tgtEl>
                                          <p:spTgt spid="59"/>
                                        </p:tgtEl>
                                      </p:cBhvr>
                                    </p:animEffect>
                                  </p:childTnLst>
                                </p:cTn>
                              </p:par>
                            </p:childTnLst>
                          </p:cTn>
                        </p:par>
                        <p:par>
                          <p:cTn id="29" fill="hold">
                            <p:stCondLst>
                              <p:cond delay="1000"/>
                            </p:stCondLst>
                            <p:childTnLst>
                              <p:par>
                                <p:cTn id="30" presetID="37"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900" decel="100000" fill="hold"/>
                                        <p:tgtEl>
                                          <p:spTgt spid="4"/>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25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1000"/>
                                        <p:tgtEl>
                                          <p:spTgt spid="25"/>
                                        </p:tgtEl>
                                      </p:cBhvr>
                                    </p:animEffect>
                                    <p:anim calcmode="lin" valueType="num">
                                      <p:cBhvr>
                                        <p:cTn id="39" dur="1000" fill="hold"/>
                                        <p:tgtEl>
                                          <p:spTgt spid="25"/>
                                        </p:tgtEl>
                                        <p:attrNameLst>
                                          <p:attrName>ppt_x</p:attrName>
                                        </p:attrNameLst>
                                      </p:cBhvr>
                                      <p:tavLst>
                                        <p:tav tm="0">
                                          <p:val>
                                            <p:strVal val="#ppt_x"/>
                                          </p:val>
                                        </p:tav>
                                        <p:tav tm="100000">
                                          <p:val>
                                            <p:strVal val="#ppt_x"/>
                                          </p:val>
                                        </p:tav>
                                      </p:tavLst>
                                    </p:anim>
                                    <p:anim calcmode="lin" valueType="num">
                                      <p:cBhvr>
                                        <p:cTn id="40" dur="900" decel="100000" fill="hold"/>
                                        <p:tgtEl>
                                          <p:spTgt spid="25"/>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50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1000"/>
                                        <p:tgtEl>
                                          <p:spTgt spid="30"/>
                                        </p:tgtEl>
                                      </p:cBhvr>
                                    </p:animEffect>
                                    <p:anim calcmode="lin" valueType="num">
                                      <p:cBhvr>
                                        <p:cTn id="45" dur="1000" fill="hold"/>
                                        <p:tgtEl>
                                          <p:spTgt spid="30"/>
                                        </p:tgtEl>
                                        <p:attrNameLst>
                                          <p:attrName>ppt_x</p:attrName>
                                        </p:attrNameLst>
                                      </p:cBhvr>
                                      <p:tavLst>
                                        <p:tav tm="0">
                                          <p:val>
                                            <p:strVal val="#ppt_x"/>
                                          </p:val>
                                        </p:tav>
                                        <p:tav tm="100000">
                                          <p:val>
                                            <p:strVal val="#ppt_x"/>
                                          </p:val>
                                        </p:tav>
                                      </p:tavLst>
                                    </p:anim>
                                    <p:anim calcmode="lin" valueType="num">
                                      <p:cBhvr>
                                        <p:cTn id="46" dur="900" decel="100000" fill="hold"/>
                                        <p:tgtEl>
                                          <p:spTgt spid="30"/>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8" presetID="37" presetClass="entr" presetSubtype="0" fill="hold" nodeType="withEffect">
                                  <p:stCondLst>
                                    <p:cond delay="75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1000"/>
                                        <p:tgtEl>
                                          <p:spTgt spid="35"/>
                                        </p:tgtEl>
                                      </p:cBhvr>
                                    </p:animEffect>
                                    <p:anim calcmode="lin" valueType="num">
                                      <p:cBhvr>
                                        <p:cTn id="51" dur="1000" fill="hold"/>
                                        <p:tgtEl>
                                          <p:spTgt spid="35"/>
                                        </p:tgtEl>
                                        <p:attrNameLst>
                                          <p:attrName>ppt_x</p:attrName>
                                        </p:attrNameLst>
                                      </p:cBhvr>
                                      <p:tavLst>
                                        <p:tav tm="0">
                                          <p:val>
                                            <p:strVal val="#ppt_x"/>
                                          </p:val>
                                        </p:tav>
                                        <p:tav tm="100000">
                                          <p:val>
                                            <p:strVal val="#ppt_x"/>
                                          </p:val>
                                        </p:tav>
                                      </p:tavLst>
                                    </p:anim>
                                    <p:anim calcmode="lin" valueType="num">
                                      <p:cBhvr>
                                        <p:cTn id="52" dur="900" decel="100000" fill="hold"/>
                                        <p:tgtEl>
                                          <p:spTgt spid="35"/>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4" fill="hold">
                            <p:stCondLst>
                              <p:cond delay="2000"/>
                            </p:stCondLst>
                            <p:childTnLst>
                              <p:par>
                                <p:cTn id="55" presetID="22" presetClass="entr" presetSubtype="1"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up)">
                                      <p:cBhvr>
                                        <p:cTn id="57" dur="500"/>
                                        <p:tgtEl>
                                          <p:spTgt spid="44"/>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wipe(up)">
                                      <p:cBhvr>
                                        <p:cTn id="60" dur="500"/>
                                        <p:tgtEl>
                                          <p:spTgt spid="45"/>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wipe(up)">
                                      <p:cBhvr>
                                        <p:cTn id="6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时尚中黑简体" panose="01010104010101010101" pitchFamily="2" charset="-122"/>
                <a:ea typeface="时尚中黑简体" panose="01010104010101010101" pitchFamily="2" charset="-122"/>
                <a:cs typeface="+mn-cs"/>
              </a:rPr>
              <a:t>所获荣誉</a:t>
            </a:r>
          </a:p>
        </p:txBody>
      </p:sp>
      <p:grpSp>
        <p:nvGrpSpPr>
          <p:cNvPr id="25" name="组合 24"/>
          <p:cNvGrpSpPr/>
          <p:nvPr/>
        </p:nvGrpSpPr>
        <p:grpSpPr>
          <a:xfrm>
            <a:off x="4583578" y="2237914"/>
            <a:ext cx="3024844" cy="3024844"/>
            <a:chOff x="4583578" y="2237914"/>
            <a:chExt cx="3024844" cy="3024844"/>
          </a:xfrm>
        </p:grpSpPr>
        <p:sp>
          <p:nvSpPr>
            <p:cNvPr id="4" name="椭圆 3"/>
            <p:cNvSpPr/>
            <p:nvPr/>
          </p:nvSpPr>
          <p:spPr>
            <a:xfrm>
              <a:off x="4583578" y="2237914"/>
              <a:ext cx="3024844" cy="3024844"/>
            </a:xfrm>
            <a:prstGeom prst="ellipse">
              <a:avLst/>
            </a:prstGeom>
            <a:gradFill flip="none" rotWithShape="1">
              <a:gsLst>
                <a:gs pos="0">
                  <a:srgbClr val="F696BD"/>
                </a:gs>
                <a:gs pos="100000">
                  <a:srgbClr val="68C5D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3" name="椭圆 31"/>
            <p:cNvSpPr/>
            <p:nvPr/>
          </p:nvSpPr>
          <p:spPr>
            <a:xfrm>
              <a:off x="5407776" y="2927546"/>
              <a:ext cx="1376449" cy="1645580"/>
            </a:xfrm>
            <a:custGeom>
              <a:avLst/>
              <a:gdLst>
                <a:gd name="connsiteX0" fmla="*/ 53177 w 245656"/>
                <a:gd name="connsiteY0" fmla="*/ 260350 h 293688"/>
                <a:gd name="connsiteX1" fmla="*/ 43652 w 245656"/>
                <a:gd name="connsiteY1" fmla="*/ 277813 h 293688"/>
                <a:gd name="connsiteX2" fmla="*/ 197640 w 245656"/>
                <a:gd name="connsiteY2" fmla="*/ 277813 h 293688"/>
                <a:gd name="connsiteX3" fmla="*/ 189702 w 245656"/>
                <a:gd name="connsiteY3" fmla="*/ 260350 h 293688"/>
                <a:gd name="connsiteX4" fmla="*/ 212221 w 245656"/>
                <a:gd name="connsiteY4" fmla="*/ 32309 h 293688"/>
                <a:gd name="connsiteX5" fmla="*/ 196052 w 245656"/>
                <a:gd name="connsiteY5" fmla="*/ 32472 h 293688"/>
                <a:gd name="connsiteX6" fmla="*/ 196052 w 245656"/>
                <a:gd name="connsiteY6" fmla="*/ 85725 h 293688"/>
                <a:gd name="connsiteX7" fmla="*/ 216748 w 245656"/>
                <a:gd name="connsiteY7" fmla="*/ 75334 h 293688"/>
                <a:gd name="connsiteX8" fmla="*/ 224509 w 245656"/>
                <a:gd name="connsiteY8" fmla="*/ 42863 h 293688"/>
                <a:gd name="connsiteX9" fmla="*/ 212221 w 245656"/>
                <a:gd name="connsiteY9" fmla="*/ 32309 h 293688"/>
                <a:gd name="connsiteX10" fmla="*/ 31511 w 245656"/>
                <a:gd name="connsiteY10" fmla="*/ 32309 h 293688"/>
                <a:gd name="connsiteX11" fmla="*/ 18664 w 245656"/>
                <a:gd name="connsiteY11" fmla="*/ 42863 h 293688"/>
                <a:gd name="connsiteX12" fmla="*/ 28130 w 245656"/>
                <a:gd name="connsiteY12" fmla="*/ 75334 h 293688"/>
                <a:gd name="connsiteX13" fmla="*/ 48415 w 245656"/>
                <a:gd name="connsiteY13" fmla="*/ 85725 h 293688"/>
                <a:gd name="connsiteX14" fmla="*/ 48415 w 245656"/>
                <a:gd name="connsiteY14" fmla="*/ 32472 h 293688"/>
                <a:gd name="connsiteX15" fmla="*/ 31511 w 245656"/>
                <a:gd name="connsiteY15" fmla="*/ 32309 h 293688"/>
                <a:gd name="connsiteX16" fmla="*/ 64290 w 245656"/>
                <a:gd name="connsiteY16" fmla="*/ 15875 h 293688"/>
                <a:gd name="connsiteX17" fmla="*/ 64290 w 245656"/>
                <a:gd name="connsiteY17" fmla="*/ 105320 h 293688"/>
                <a:gd name="connsiteX18" fmla="*/ 113576 w 245656"/>
                <a:gd name="connsiteY18" fmla="*/ 153988 h 293688"/>
                <a:gd name="connsiteX19" fmla="*/ 129560 w 245656"/>
                <a:gd name="connsiteY19" fmla="*/ 153988 h 293688"/>
                <a:gd name="connsiteX20" fmla="*/ 180178 w 245656"/>
                <a:gd name="connsiteY20" fmla="*/ 105320 h 293688"/>
                <a:gd name="connsiteX21" fmla="*/ 180178 w 245656"/>
                <a:gd name="connsiteY21" fmla="*/ 15875 h 293688"/>
                <a:gd name="connsiteX22" fmla="*/ 64290 w 245656"/>
                <a:gd name="connsiteY22" fmla="*/ 15875 h 293688"/>
                <a:gd name="connsiteX23" fmla="*/ 48513 w 245656"/>
                <a:gd name="connsiteY23" fmla="*/ 0 h 293688"/>
                <a:gd name="connsiteX24" fmla="*/ 196224 w 245656"/>
                <a:gd name="connsiteY24" fmla="*/ 0 h 293688"/>
                <a:gd name="connsiteX25" fmla="*/ 196224 w 245656"/>
                <a:gd name="connsiteY25" fmla="*/ 17121 h 293688"/>
                <a:gd name="connsiteX26" fmla="*/ 239745 w 245656"/>
                <a:gd name="connsiteY26" fmla="*/ 35559 h 293688"/>
                <a:gd name="connsiteX27" fmla="*/ 225238 w 245656"/>
                <a:gd name="connsiteY27" fmla="*/ 89555 h 293688"/>
                <a:gd name="connsiteX28" fmla="*/ 196224 w 245656"/>
                <a:gd name="connsiteY28" fmla="*/ 105359 h 293688"/>
                <a:gd name="connsiteX29" fmla="*/ 130281 w 245656"/>
                <a:gd name="connsiteY29" fmla="*/ 171208 h 293688"/>
                <a:gd name="connsiteX30" fmla="*/ 130281 w 245656"/>
                <a:gd name="connsiteY30" fmla="*/ 244960 h 293688"/>
                <a:gd name="connsiteX31" fmla="*/ 196224 w 245656"/>
                <a:gd name="connsiteY31" fmla="*/ 244960 h 293688"/>
                <a:gd name="connsiteX32" fmla="*/ 202818 w 245656"/>
                <a:gd name="connsiteY32" fmla="*/ 248911 h 293688"/>
                <a:gd name="connsiteX33" fmla="*/ 218644 w 245656"/>
                <a:gd name="connsiteY33" fmla="*/ 280518 h 293688"/>
                <a:gd name="connsiteX34" fmla="*/ 221282 w 245656"/>
                <a:gd name="connsiteY34" fmla="*/ 285786 h 293688"/>
                <a:gd name="connsiteX35" fmla="*/ 212050 w 245656"/>
                <a:gd name="connsiteY35" fmla="*/ 293688 h 293688"/>
                <a:gd name="connsiteX36" fmla="*/ 32686 w 245656"/>
                <a:gd name="connsiteY36" fmla="*/ 293688 h 293688"/>
                <a:gd name="connsiteX37" fmla="*/ 24773 w 245656"/>
                <a:gd name="connsiteY37" fmla="*/ 285786 h 293688"/>
                <a:gd name="connsiteX38" fmla="*/ 24773 w 245656"/>
                <a:gd name="connsiteY38" fmla="*/ 280518 h 293688"/>
                <a:gd name="connsiteX39" fmla="*/ 40600 w 245656"/>
                <a:gd name="connsiteY39" fmla="*/ 248911 h 293688"/>
                <a:gd name="connsiteX40" fmla="*/ 48513 w 245656"/>
                <a:gd name="connsiteY40" fmla="*/ 244960 h 293688"/>
                <a:gd name="connsiteX41" fmla="*/ 114455 w 245656"/>
                <a:gd name="connsiteY41" fmla="*/ 244960 h 293688"/>
                <a:gd name="connsiteX42" fmla="*/ 114455 w 245656"/>
                <a:gd name="connsiteY42" fmla="*/ 171208 h 293688"/>
                <a:gd name="connsiteX43" fmla="*/ 48513 w 245656"/>
                <a:gd name="connsiteY43" fmla="*/ 105359 h 293688"/>
                <a:gd name="connsiteX44" fmla="*/ 20817 w 245656"/>
                <a:gd name="connsiteY44" fmla="*/ 89555 h 293688"/>
                <a:gd name="connsiteX45" fmla="*/ 4991 w 245656"/>
                <a:gd name="connsiteY45" fmla="*/ 35559 h 293688"/>
                <a:gd name="connsiteX46" fmla="*/ 48513 w 245656"/>
                <a:gd name="connsiteY46" fmla="*/ 17121 h 293688"/>
                <a:gd name="connsiteX47" fmla="*/ 48513 w 245656"/>
                <a:gd name="connsiteY47" fmla="*/ 0 h 293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5656" h="293688">
                  <a:moveTo>
                    <a:pt x="53177" y="260350"/>
                  </a:moveTo>
                  <a:lnTo>
                    <a:pt x="43652" y="277813"/>
                  </a:lnTo>
                  <a:lnTo>
                    <a:pt x="197640" y="277813"/>
                  </a:lnTo>
                  <a:lnTo>
                    <a:pt x="189702" y="260350"/>
                  </a:lnTo>
                  <a:close/>
                  <a:moveTo>
                    <a:pt x="212221" y="32309"/>
                  </a:moveTo>
                  <a:cubicBezTo>
                    <a:pt x="207047" y="30524"/>
                    <a:pt x="201226" y="30524"/>
                    <a:pt x="196052" y="32472"/>
                  </a:cubicBezTo>
                  <a:cubicBezTo>
                    <a:pt x="196052" y="32472"/>
                    <a:pt x="196052" y="32472"/>
                    <a:pt x="196052" y="85725"/>
                  </a:cubicBezTo>
                  <a:cubicBezTo>
                    <a:pt x="196052" y="85725"/>
                    <a:pt x="196052" y="85725"/>
                    <a:pt x="216748" y="75334"/>
                  </a:cubicBezTo>
                  <a:cubicBezTo>
                    <a:pt x="227097" y="68840"/>
                    <a:pt x="230977" y="54553"/>
                    <a:pt x="224509" y="42863"/>
                  </a:cubicBezTo>
                  <a:cubicBezTo>
                    <a:pt x="221922" y="37667"/>
                    <a:pt x="217395" y="34095"/>
                    <a:pt x="212221" y="32309"/>
                  </a:cubicBezTo>
                  <a:close/>
                  <a:moveTo>
                    <a:pt x="31511" y="32309"/>
                  </a:moveTo>
                  <a:cubicBezTo>
                    <a:pt x="26101" y="34095"/>
                    <a:pt x="21368" y="37667"/>
                    <a:pt x="18664" y="42863"/>
                  </a:cubicBezTo>
                  <a:cubicBezTo>
                    <a:pt x="11902" y="54553"/>
                    <a:pt x="15959" y="68840"/>
                    <a:pt x="28130" y="75334"/>
                  </a:cubicBezTo>
                  <a:cubicBezTo>
                    <a:pt x="28130" y="75334"/>
                    <a:pt x="28130" y="75334"/>
                    <a:pt x="48415" y="85725"/>
                  </a:cubicBezTo>
                  <a:lnTo>
                    <a:pt x="48415" y="32472"/>
                  </a:lnTo>
                  <a:cubicBezTo>
                    <a:pt x="43006" y="30524"/>
                    <a:pt x="36920" y="30524"/>
                    <a:pt x="31511" y="32309"/>
                  </a:cubicBezTo>
                  <a:close/>
                  <a:moveTo>
                    <a:pt x="64290" y="15875"/>
                  </a:moveTo>
                  <a:cubicBezTo>
                    <a:pt x="64290" y="15875"/>
                    <a:pt x="64290" y="15875"/>
                    <a:pt x="64290" y="105320"/>
                  </a:cubicBezTo>
                  <a:cubicBezTo>
                    <a:pt x="64290" y="132942"/>
                    <a:pt x="85603" y="153988"/>
                    <a:pt x="113576" y="153988"/>
                  </a:cubicBezTo>
                  <a:cubicBezTo>
                    <a:pt x="113576" y="153988"/>
                    <a:pt x="113576" y="153988"/>
                    <a:pt x="129560" y="153988"/>
                  </a:cubicBezTo>
                  <a:cubicBezTo>
                    <a:pt x="157533" y="153988"/>
                    <a:pt x="180178" y="132942"/>
                    <a:pt x="180178" y="105320"/>
                  </a:cubicBezTo>
                  <a:lnTo>
                    <a:pt x="180178" y="15875"/>
                  </a:lnTo>
                  <a:cubicBezTo>
                    <a:pt x="180178" y="15875"/>
                    <a:pt x="180178" y="15875"/>
                    <a:pt x="64290" y="15875"/>
                  </a:cubicBezTo>
                  <a:close/>
                  <a:moveTo>
                    <a:pt x="48513" y="0"/>
                  </a:moveTo>
                  <a:cubicBezTo>
                    <a:pt x="48513" y="0"/>
                    <a:pt x="48513" y="0"/>
                    <a:pt x="196224" y="0"/>
                  </a:cubicBezTo>
                  <a:cubicBezTo>
                    <a:pt x="196224" y="0"/>
                    <a:pt x="196224" y="0"/>
                    <a:pt x="196224" y="17121"/>
                  </a:cubicBezTo>
                  <a:cubicBezTo>
                    <a:pt x="213369" y="13170"/>
                    <a:pt x="230514" y="19755"/>
                    <a:pt x="239745" y="35559"/>
                  </a:cubicBezTo>
                  <a:cubicBezTo>
                    <a:pt x="251615" y="53997"/>
                    <a:pt x="245021" y="79019"/>
                    <a:pt x="225238" y="89555"/>
                  </a:cubicBezTo>
                  <a:cubicBezTo>
                    <a:pt x="225238" y="89555"/>
                    <a:pt x="225238" y="89555"/>
                    <a:pt x="196224" y="105359"/>
                  </a:cubicBezTo>
                  <a:cubicBezTo>
                    <a:pt x="196224" y="142235"/>
                    <a:pt x="167209" y="171208"/>
                    <a:pt x="130281" y="171208"/>
                  </a:cubicBezTo>
                  <a:cubicBezTo>
                    <a:pt x="130281" y="171208"/>
                    <a:pt x="130281" y="171208"/>
                    <a:pt x="130281" y="244960"/>
                  </a:cubicBezTo>
                  <a:cubicBezTo>
                    <a:pt x="130281" y="244960"/>
                    <a:pt x="130281" y="244960"/>
                    <a:pt x="196224" y="244960"/>
                  </a:cubicBezTo>
                  <a:cubicBezTo>
                    <a:pt x="198861" y="244960"/>
                    <a:pt x="201499" y="246277"/>
                    <a:pt x="202818" y="248911"/>
                  </a:cubicBezTo>
                  <a:cubicBezTo>
                    <a:pt x="202818" y="248911"/>
                    <a:pt x="202818" y="248911"/>
                    <a:pt x="218644" y="280518"/>
                  </a:cubicBezTo>
                  <a:cubicBezTo>
                    <a:pt x="219963" y="281835"/>
                    <a:pt x="221282" y="283152"/>
                    <a:pt x="221282" y="285786"/>
                  </a:cubicBezTo>
                  <a:cubicBezTo>
                    <a:pt x="221282" y="289737"/>
                    <a:pt x="217325" y="293688"/>
                    <a:pt x="212050" y="293688"/>
                  </a:cubicBezTo>
                  <a:cubicBezTo>
                    <a:pt x="212050" y="293688"/>
                    <a:pt x="212050" y="293688"/>
                    <a:pt x="32686" y="293688"/>
                  </a:cubicBezTo>
                  <a:cubicBezTo>
                    <a:pt x="28730" y="293688"/>
                    <a:pt x="24773" y="289737"/>
                    <a:pt x="24773" y="285786"/>
                  </a:cubicBezTo>
                  <a:cubicBezTo>
                    <a:pt x="24773" y="284469"/>
                    <a:pt x="24773" y="281835"/>
                    <a:pt x="24773" y="280518"/>
                  </a:cubicBezTo>
                  <a:cubicBezTo>
                    <a:pt x="24773" y="280518"/>
                    <a:pt x="24773" y="280518"/>
                    <a:pt x="40600" y="248911"/>
                  </a:cubicBezTo>
                  <a:cubicBezTo>
                    <a:pt x="43237" y="246277"/>
                    <a:pt x="45875" y="244960"/>
                    <a:pt x="48513" y="244960"/>
                  </a:cubicBezTo>
                  <a:cubicBezTo>
                    <a:pt x="48513" y="244960"/>
                    <a:pt x="48513" y="244960"/>
                    <a:pt x="114455" y="244960"/>
                  </a:cubicBezTo>
                  <a:cubicBezTo>
                    <a:pt x="114455" y="244960"/>
                    <a:pt x="114455" y="244960"/>
                    <a:pt x="114455" y="171208"/>
                  </a:cubicBezTo>
                  <a:cubicBezTo>
                    <a:pt x="78846" y="171208"/>
                    <a:pt x="48513" y="142235"/>
                    <a:pt x="48513" y="105359"/>
                  </a:cubicBezTo>
                  <a:cubicBezTo>
                    <a:pt x="48513" y="105359"/>
                    <a:pt x="48513" y="105359"/>
                    <a:pt x="20817" y="89555"/>
                  </a:cubicBezTo>
                  <a:cubicBezTo>
                    <a:pt x="1034" y="79019"/>
                    <a:pt x="-5560" y="53997"/>
                    <a:pt x="4991" y="35559"/>
                  </a:cubicBezTo>
                  <a:cubicBezTo>
                    <a:pt x="14223" y="19755"/>
                    <a:pt x="32686" y="13170"/>
                    <a:pt x="48513" y="17121"/>
                  </a:cubicBezTo>
                  <a:cubicBezTo>
                    <a:pt x="48513" y="17121"/>
                    <a:pt x="48513" y="17121"/>
                    <a:pt x="485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 name="椭圆 1"/>
            <p:cNvSpPr/>
            <p:nvPr/>
          </p:nvSpPr>
          <p:spPr>
            <a:xfrm>
              <a:off x="4813300" y="2467636"/>
              <a:ext cx="2565400" cy="25654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6" name="组合 25"/>
          <p:cNvGrpSpPr/>
          <p:nvPr/>
        </p:nvGrpSpPr>
        <p:grpSpPr>
          <a:xfrm>
            <a:off x="1194985" y="1857358"/>
            <a:ext cx="3947455" cy="1220554"/>
            <a:chOff x="1194985" y="1857358"/>
            <a:chExt cx="3947455" cy="1220554"/>
          </a:xfrm>
        </p:grpSpPr>
        <p:grpSp>
          <p:nvGrpSpPr>
            <p:cNvPr id="14" name="组合 13"/>
            <p:cNvGrpSpPr/>
            <p:nvPr/>
          </p:nvGrpSpPr>
          <p:grpSpPr>
            <a:xfrm>
              <a:off x="1194985" y="1857358"/>
              <a:ext cx="2512356" cy="1220554"/>
              <a:chOff x="7808418" y="1678126"/>
              <a:chExt cx="1753448" cy="1220554"/>
            </a:xfrm>
          </p:grpSpPr>
          <p:sp>
            <p:nvSpPr>
              <p:cNvPr id="18" name="矩形 17"/>
              <p:cNvSpPr/>
              <p:nvPr/>
            </p:nvSpPr>
            <p:spPr>
              <a:xfrm>
                <a:off x="7808418" y="2030750"/>
                <a:ext cx="1753447"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19" name="矩形 18"/>
              <p:cNvSpPr/>
              <p:nvPr/>
            </p:nvSpPr>
            <p:spPr>
              <a:xfrm>
                <a:off x="8561669" y="1678126"/>
                <a:ext cx="1000197" cy="39421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E84E69"/>
                    </a:solidFill>
                  </a:rPr>
                  <a:t>文字添加</a:t>
                </a:r>
              </a:p>
            </p:txBody>
          </p:sp>
        </p:grpSp>
        <p:cxnSp>
          <p:nvCxnSpPr>
            <p:cNvPr id="21" name="直接连接符 20"/>
            <p:cNvCxnSpPr/>
            <p:nvPr/>
          </p:nvCxnSpPr>
          <p:spPr>
            <a:xfrm rot="5400000">
              <a:off x="4469340" y="1701800"/>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7049560" y="1857358"/>
            <a:ext cx="3947456" cy="1220554"/>
            <a:chOff x="7049560" y="1857358"/>
            <a:chExt cx="3947456" cy="1220554"/>
          </a:xfrm>
        </p:grpSpPr>
        <p:grpSp>
          <p:nvGrpSpPr>
            <p:cNvPr id="7" name="组合 6"/>
            <p:cNvGrpSpPr/>
            <p:nvPr/>
          </p:nvGrpSpPr>
          <p:grpSpPr>
            <a:xfrm>
              <a:off x="8484660" y="1857358"/>
              <a:ext cx="2512356" cy="1220554"/>
              <a:chOff x="7808418" y="1678126"/>
              <a:chExt cx="1753448" cy="1220554"/>
            </a:xfrm>
          </p:grpSpPr>
          <p:sp>
            <p:nvSpPr>
              <p:cNvPr id="8" name="矩形 7"/>
              <p:cNvSpPr/>
              <p:nvPr/>
            </p:nvSpPr>
            <p:spPr>
              <a:xfrm>
                <a:off x="7808419" y="2030750"/>
                <a:ext cx="1753447"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9" name="矩形 8"/>
              <p:cNvSpPr/>
              <p:nvPr/>
            </p:nvSpPr>
            <p:spPr>
              <a:xfrm>
                <a:off x="7808418" y="1678126"/>
                <a:ext cx="1000197" cy="394210"/>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rgbClr val="E84E69"/>
                    </a:solidFill>
                  </a:rPr>
                  <a:t>文字添加</a:t>
                </a:r>
              </a:p>
            </p:txBody>
          </p:sp>
        </p:grpSp>
        <p:cxnSp>
          <p:nvCxnSpPr>
            <p:cNvPr id="22" name="直接连接符 21"/>
            <p:cNvCxnSpPr/>
            <p:nvPr/>
          </p:nvCxnSpPr>
          <p:spPr>
            <a:xfrm rot="5400000">
              <a:off x="7722660" y="1701800"/>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1194985" y="4394828"/>
            <a:ext cx="3947455" cy="1220554"/>
            <a:chOff x="1194985" y="4394828"/>
            <a:chExt cx="3947455" cy="1220554"/>
          </a:xfrm>
        </p:grpSpPr>
        <p:grpSp>
          <p:nvGrpSpPr>
            <p:cNvPr id="15" name="组合 14"/>
            <p:cNvGrpSpPr/>
            <p:nvPr/>
          </p:nvGrpSpPr>
          <p:grpSpPr>
            <a:xfrm>
              <a:off x="1194985" y="4394828"/>
              <a:ext cx="2512356" cy="1220554"/>
              <a:chOff x="7808418" y="1678126"/>
              <a:chExt cx="1753448" cy="1220554"/>
            </a:xfrm>
          </p:grpSpPr>
          <p:sp>
            <p:nvSpPr>
              <p:cNvPr id="16" name="矩形 15"/>
              <p:cNvSpPr/>
              <p:nvPr/>
            </p:nvSpPr>
            <p:spPr>
              <a:xfrm>
                <a:off x="7808418" y="2030750"/>
                <a:ext cx="1753447"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17" name="矩形 16"/>
              <p:cNvSpPr/>
              <p:nvPr/>
            </p:nvSpPr>
            <p:spPr>
              <a:xfrm>
                <a:off x="8561669" y="1678126"/>
                <a:ext cx="1000197" cy="39421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E84E69"/>
                    </a:solidFill>
                  </a:rPr>
                  <a:t>文字添加</a:t>
                </a:r>
              </a:p>
            </p:txBody>
          </p:sp>
        </p:grpSp>
        <p:cxnSp>
          <p:nvCxnSpPr>
            <p:cNvPr id="23" name="直接连接符 22"/>
            <p:cNvCxnSpPr/>
            <p:nvPr/>
          </p:nvCxnSpPr>
          <p:spPr>
            <a:xfrm rot="5400000">
              <a:off x="4469340" y="4359936"/>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7049560" y="4394828"/>
            <a:ext cx="3947456" cy="1220554"/>
            <a:chOff x="7049560" y="4394828"/>
            <a:chExt cx="3947456" cy="1220554"/>
          </a:xfrm>
        </p:grpSpPr>
        <p:grpSp>
          <p:nvGrpSpPr>
            <p:cNvPr id="10" name="组合 9"/>
            <p:cNvGrpSpPr/>
            <p:nvPr/>
          </p:nvGrpSpPr>
          <p:grpSpPr>
            <a:xfrm>
              <a:off x="8484660" y="4394828"/>
              <a:ext cx="2512356" cy="1220554"/>
              <a:chOff x="7808418" y="1678126"/>
              <a:chExt cx="1753448" cy="1220554"/>
            </a:xfrm>
          </p:grpSpPr>
          <p:sp>
            <p:nvSpPr>
              <p:cNvPr id="11" name="矩形 10"/>
              <p:cNvSpPr/>
              <p:nvPr/>
            </p:nvSpPr>
            <p:spPr>
              <a:xfrm>
                <a:off x="7808419" y="2030750"/>
                <a:ext cx="1753447"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12" name="矩形 11"/>
              <p:cNvSpPr/>
              <p:nvPr/>
            </p:nvSpPr>
            <p:spPr>
              <a:xfrm>
                <a:off x="7808418" y="1678126"/>
                <a:ext cx="1000197" cy="394210"/>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rgbClr val="E84E69"/>
                    </a:solidFill>
                  </a:rPr>
                  <a:t>文字添加</a:t>
                </a:r>
              </a:p>
            </p:txBody>
          </p:sp>
        </p:grpSp>
        <p:cxnSp>
          <p:nvCxnSpPr>
            <p:cNvPr id="24" name="直接连接符 23"/>
            <p:cNvCxnSpPr/>
            <p:nvPr/>
          </p:nvCxnSpPr>
          <p:spPr>
            <a:xfrm rot="5400000">
              <a:off x="7722660" y="4359936"/>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2" presetClass="entr" presetSubtype="8" decel="10000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750" fill="hold"/>
                                        <p:tgtEl>
                                          <p:spTgt spid="26"/>
                                        </p:tgtEl>
                                        <p:attrNameLst>
                                          <p:attrName>ppt_x</p:attrName>
                                        </p:attrNameLst>
                                      </p:cBhvr>
                                      <p:tavLst>
                                        <p:tav tm="0">
                                          <p:val>
                                            <p:strVal val="0-#ppt_w/2"/>
                                          </p:val>
                                        </p:tav>
                                        <p:tav tm="100000">
                                          <p:val>
                                            <p:strVal val="#ppt_x"/>
                                          </p:val>
                                        </p:tav>
                                      </p:tavLst>
                                    </p:anim>
                                    <p:anim calcmode="lin" valueType="num">
                                      <p:cBhvr additive="base">
                                        <p:cTn id="14" dur="750" fill="hold"/>
                                        <p:tgtEl>
                                          <p:spTgt spid="26"/>
                                        </p:tgtEl>
                                        <p:attrNameLst>
                                          <p:attrName>ppt_y</p:attrName>
                                        </p:attrNameLst>
                                      </p:cBhvr>
                                      <p:tavLst>
                                        <p:tav tm="0">
                                          <p:val>
                                            <p:strVal val="#ppt_y"/>
                                          </p:val>
                                        </p:tav>
                                        <p:tav tm="100000">
                                          <p:val>
                                            <p:strVal val="#ppt_y"/>
                                          </p:val>
                                        </p:tav>
                                      </p:tavLst>
                                    </p:anim>
                                  </p:childTnLst>
                                </p:cTn>
                              </p:par>
                              <p:par>
                                <p:cTn id="15" presetID="2" presetClass="entr" presetSubtype="2" decel="100000" fill="hold" nodeType="withEffect">
                                  <p:stCondLst>
                                    <p:cond delay="25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750" fill="hold"/>
                                        <p:tgtEl>
                                          <p:spTgt spid="27"/>
                                        </p:tgtEl>
                                        <p:attrNameLst>
                                          <p:attrName>ppt_x</p:attrName>
                                        </p:attrNameLst>
                                      </p:cBhvr>
                                      <p:tavLst>
                                        <p:tav tm="0">
                                          <p:val>
                                            <p:strVal val="1+#ppt_w/2"/>
                                          </p:val>
                                        </p:tav>
                                        <p:tav tm="100000">
                                          <p:val>
                                            <p:strVal val="#ppt_x"/>
                                          </p:val>
                                        </p:tav>
                                      </p:tavLst>
                                    </p:anim>
                                    <p:anim calcmode="lin" valueType="num">
                                      <p:cBhvr additive="base">
                                        <p:cTn id="18" dur="750" fill="hold"/>
                                        <p:tgtEl>
                                          <p:spTgt spid="27"/>
                                        </p:tgtEl>
                                        <p:attrNameLst>
                                          <p:attrName>ppt_y</p:attrName>
                                        </p:attrNameLst>
                                      </p:cBhvr>
                                      <p:tavLst>
                                        <p:tav tm="0">
                                          <p:val>
                                            <p:strVal val="#ppt_y"/>
                                          </p:val>
                                        </p:tav>
                                        <p:tav tm="100000">
                                          <p:val>
                                            <p:strVal val="#ppt_y"/>
                                          </p:val>
                                        </p:tav>
                                      </p:tavLst>
                                    </p:anim>
                                  </p:childTnLst>
                                </p:cTn>
                              </p:par>
                              <p:par>
                                <p:cTn id="19" presetID="2" presetClass="entr" presetSubtype="8" decel="100000" fill="hold" nodeType="withEffect">
                                  <p:stCondLst>
                                    <p:cond delay="50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750" fill="hold"/>
                                        <p:tgtEl>
                                          <p:spTgt spid="28"/>
                                        </p:tgtEl>
                                        <p:attrNameLst>
                                          <p:attrName>ppt_x</p:attrName>
                                        </p:attrNameLst>
                                      </p:cBhvr>
                                      <p:tavLst>
                                        <p:tav tm="0">
                                          <p:val>
                                            <p:strVal val="0-#ppt_w/2"/>
                                          </p:val>
                                        </p:tav>
                                        <p:tav tm="100000">
                                          <p:val>
                                            <p:strVal val="#ppt_x"/>
                                          </p:val>
                                        </p:tav>
                                      </p:tavLst>
                                    </p:anim>
                                    <p:anim calcmode="lin" valueType="num">
                                      <p:cBhvr additive="base">
                                        <p:cTn id="22" dur="75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decel="100000" fill="hold" nodeType="withEffect">
                                  <p:stCondLst>
                                    <p:cond delay="75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750" fill="hold"/>
                                        <p:tgtEl>
                                          <p:spTgt spid="29"/>
                                        </p:tgtEl>
                                        <p:attrNameLst>
                                          <p:attrName>ppt_x</p:attrName>
                                        </p:attrNameLst>
                                      </p:cBhvr>
                                      <p:tavLst>
                                        <p:tav tm="0">
                                          <p:val>
                                            <p:strVal val="1+#ppt_w/2"/>
                                          </p:val>
                                        </p:tav>
                                        <p:tav tm="100000">
                                          <p:val>
                                            <p:strVal val="#ppt_x"/>
                                          </p:val>
                                        </p:tav>
                                      </p:tavLst>
                                    </p:anim>
                                    <p:anim calcmode="lin" valueType="num">
                                      <p:cBhvr additive="base">
                                        <p:cTn id="26" dur="75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297713" y="1520051"/>
            <a:ext cx="1596574" cy="1596572"/>
            <a:chOff x="1674167" y="5878748"/>
            <a:chExt cx="544619" cy="544619"/>
          </a:xfrm>
        </p:grpSpPr>
        <p:sp>
          <p:nvSpPr>
            <p:cNvPr id="10" name="椭圆 9"/>
            <p:cNvSpPr/>
            <p:nvPr/>
          </p:nvSpPr>
          <p:spPr>
            <a:xfrm>
              <a:off x="1674167"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1" name="椭圆 31"/>
            <p:cNvSpPr/>
            <p:nvPr/>
          </p:nvSpPr>
          <p:spPr>
            <a:xfrm>
              <a:off x="1788224" y="5998750"/>
              <a:ext cx="316504" cy="304616"/>
            </a:xfrm>
            <a:custGeom>
              <a:avLst/>
              <a:gdLst>
                <a:gd name="connsiteX0" fmla="*/ 115888 w 338138"/>
                <a:gd name="connsiteY0" fmla="*/ 223838 h 325438"/>
                <a:gd name="connsiteX1" fmla="*/ 115888 w 338138"/>
                <a:gd name="connsiteY1" fmla="*/ 306388 h 325438"/>
                <a:gd name="connsiteX2" fmla="*/ 293782 w 338138"/>
                <a:gd name="connsiteY2" fmla="*/ 306388 h 325438"/>
                <a:gd name="connsiteX3" fmla="*/ 317501 w 338138"/>
                <a:gd name="connsiteY3" fmla="*/ 282802 h 325438"/>
                <a:gd name="connsiteX4" fmla="*/ 317501 w 338138"/>
                <a:gd name="connsiteY4" fmla="*/ 223838 h 325438"/>
                <a:gd name="connsiteX5" fmla="*/ 115888 w 338138"/>
                <a:gd name="connsiteY5" fmla="*/ 223838 h 325438"/>
                <a:gd name="connsiteX6" fmla="*/ 115888 w 338138"/>
                <a:gd name="connsiteY6" fmla="*/ 123825 h 325438"/>
                <a:gd name="connsiteX7" fmla="*/ 115888 w 338138"/>
                <a:gd name="connsiteY7" fmla="*/ 195263 h 325438"/>
                <a:gd name="connsiteX8" fmla="*/ 317501 w 338138"/>
                <a:gd name="connsiteY8" fmla="*/ 195263 h 325438"/>
                <a:gd name="connsiteX9" fmla="*/ 317501 w 338138"/>
                <a:gd name="connsiteY9" fmla="*/ 123825 h 325438"/>
                <a:gd name="connsiteX10" fmla="*/ 20638 w 338138"/>
                <a:gd name="connsiteY10" fmla="*/ 123825 h 325438"/>
                <a:gd name="connsiteX11" fmla="*/ 20638 w 338138"/>
                <a:gd name="connsiteY11" fmla="*/ 282575 h 325438"/>
                <a:gd name="connsiteX12" fmla="*/ 44361 w 338138"/>
                <a:gd name="connsiteY12" fmla="*/ 306388 h 325438"/>
                <a:gd name="connsiteX13" fmla="*/ 90488 w 338138"/>
                <a:gd name="connsiteY13" fmla="*/ 306388 h 325438"/>
                <a:gd name="connsiteX14" fmla="*/ 90488 w 338138"/>
                <a:gd name="connsiteY14" fmla="*/ 123825 h 325438"/>
                <a:gd name="connsiteX15" fmla="*/ 20638 w 338138"/>
                <a:gd name="connsiteY15" fmla="*/ 123825 h 325438"/>
                <a:gd name="connsiteX16" fmla="*/ 44282 w 338138"/>
                <a:gd name="connsiteY16" fmla="*/ 19050 h 325438"/>
                <a:gd name="connsiteX17" fmla="*/ 20638 w 338138"/>
                <a:gd name="connsiteY17" fmla="*/ 42782 h 325438"/>
                <a:gd name="connsiteX18" fmla="*/ 20638 w 338138"/>
                <a:gd name="connsiteY18" fmla="*/ 96838 h 325438"/>
                <a:gd name="connsiteX19" fmla="*/ 317501 w 338138"/>
                <a:gd name="connsiteY19" fmla="*/ 96838 h 325438"/>
                <a:gd name="connsiteX20" fmla="*/ 317501 w 338138"/>
                <a:gd name="connsiteY20" fmla="*/ 42782 h 325438"/>
                <a:gd name="connsiteX21" fmla="*/ 293857 w 338138"/>
                <a:gd name="connsiteY21" fmla="*/ 19050 h 325438"/>
                <a:gd name="connsiteX22" fmla="*/ 44282 w 338138"/>
                <a:gd name="connsiteY22" fmla="*/ 19050 h 325438"/>
                <a:gd name="connsiteX23" fmla="*/ 26417 w 338138"/>
                <a:gd name="connsiteY23" fmla="*/ 0 h 325438"/>
                <a:gd name="connsiteX24" fmla="*/ 311721 w 338138"/>
                <a:gd name="connsiteY24" fmla="*/ 0 h 325438"/>
                <a:gd name="connsiteX25" fmla="*/ 338138 w 338138"/>
                <a:gd name="connsiteY25" fmla="*/ 27557 h 325438"/>
                <a:gd name="connsiteX26" fmla="*/ 338138 w 338138"/>
                <a:gd name="connsiteY26" fmla="*/ 297881 h 325438"/>
                <a:gd name="connsiteX27" fmla="*/ 311721 w 338138"/>
                <a:gd name="connsiteY27" fmla="*/ 325438 h 325438"/>
                <a:gd name="connsiteX28" fmla="*/ 26417 w 338138"/>
                <a:gd name="connsiteY28" fmla="*/ 325438 h 325438"/>
                <a:gd name="connsiteX29" fmla="*/ 0 w 338138"/>
                <a:gd name="connsiteY29" fmla="*/ 297881 h 325438"/>
                <a:gd name="connsiteX30" fmla="*/ 0 w 338138"/>
                <a:gd name="connsiteY30" fmla="*/ 27557 h 325438"/>
                <a:gd name="connsiteX31" fmla="*/ 26417 w 338138"/>
                <a:gd name="connsiteY31" fmla="*/ 0 h 32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138" h="325438">
                  <a:moveTo>
                    <a:pt x="115888" y="223838"/>
                  </a:moveTo>
                  <a:cubicBezTo>
                    <a:pt x="115888" y="223838"/>
                    <a:pt x="115888" y="223838"/>
                    <a:pt x="115888" y="306388"/>
                  </a:cubicBezTo>
                  <a:cubicBezTo>
                    <a:pt x="115888" y="306388"/>
                    <a:pt x="115888" y="306388"/>
                    <a:pt x="293782" y="306388"/>
                  </a:cubicBezTo>
                  <a:cubicBezTo>
                    <a:pt x="306959" y="306388"/>
                    <a:pt x="317501" y="295905"/>
                    <a:pt x="317501" y="282802"/>
                  </a:cubicBezTo>
                  <a:cubicBezTo>
                    <a:pt x="317501" y="282802"/>
                    <a:pt x="317501" y="282802"/>
                    <a:pt x="317501" y="223838"/>
                  </a:cubicBezTo>
                  <a:cubicBezTo>
                    <a:pt x="317501" y="223838"/>
                    <a:pt x="317501" y="223838"/>
                    <a:pt x="115888" y="223838"/>
                  </a:cubicBezTo>
                  <a:close/>
                  <a:moveTo>
                    <a:pt x="115888" y="123825"/>
                  </a:moveTo>
                  <a:lnTo>
                    <a:pt x="115888" y="195263"/>
                  </a:lnTo>
                  <a:lnTo>
                    <a:pt x="317501" y="195263"/>
                  </a:lnTo>
                  <a:lnTo>
                    <a:pt x="317501" y="123825"/>
                  </a:lnTo>
                  <a:close/>
                  <a:moveTo>
                    <a:pt x="20638" y="123825"/>
                  </a:moveTo>
                  <a:cubicBezTo>
                    <a:pt x="20638" y="123825"/>
                    <a:pt x="20638" y="123825"/>
                    <a:pt x="20638" y="282575"/>
                  </a:cubicBezTo>
                  <a:cubicBezTo>
                    <a:pt x="20638" y="295805"/>
                    <a:pt x="31181" y="306388"/>
                    <a:pt x="44361" y="306388"/>
                  </a:cubicBezTo>
                  <a:cubicBezTo>
                    <a:pt x="44361" y="306388"/>
                    <a:pt x="44361" y="306388"/>
                    <a:pt x="90488" y="306388"/>
                  </a:cubicBezTo>
                  <a:cubicBezTo>
                    <a:pt x="90488" y="306388"/>
                    <a:pt x="90488" y="306388"/>
                    <a:pt x="90488" y="123825"/>
                  </a:cubicBezTo>
                  <a:cubicBezTo>
                    <a:pt x="90488" y="123825"/>
                    <a:pt x="90488" y="123825"/>
                    <a:pt x="20638" y="123825"/>
                  </a:cubicBezTo>
                  <a:close/>
                  <a:moveTo>
                    <a:pt x="44282" y="19050"/>
                  </a:moveTo>
                  <a:cubicBezTo>
                    <a:pt x="31146" y="19050"/>
                    <a:pt x="20638" y="29597"/>
                    <a:pt x="20638" y="42782"/>
                  </a:cubicBezTo>
                  <a:cubicBezTo>
                    <a:pt x="20638" y="42782"/>
                    <a:pt x="20638" y="42782"/>
                    <a:pt x="20638" y="96838"/>
                  </a:cubicBezTo>
                  <a:cubicBezTo>
                    <a:pt x="20638" y="96838"/>
                    <a:pt x="20638" y="96838"/>
                    <a:pt x="317501" y="96838"/>
                  </a:cubicBezTo>
                  <a:cubicBezTo>
                    <a:pt x="317501" y="96838"/>
                    <a:pt x="317501" y="96838"/>
                    <a:pt x="317501" y="42782"/>
                  </a:cubicBezTo>
                  <a:cubicBezTo>
                    <a:pt x="317501" y="29597"/>
                    <a:pt x="306993" y="19050"/>
                    <a:pt x="293857" y="19050"/>
                  </a:cubicBezTo>
                  <a:cubicBezTo>
                    <a:pt x="293857" y="19050"/>
                    <a:pt x="293857" y="19050"/>
                    <a:pt x="44282" y="19050"/>
                  </a:cubicBezTo>
                  <a:close/>
                  <a:moveTo>
                    <a:pt x="26417" y="0"/>
                  </a:moveTo>
                  <a:cubicBezTo>
                    <a:pt x="26417" y="0"/>
                    <a:pt x="26417" y="0"/>
                    <a:pt x="311721" y="0"/>
                  </a:cubicBezTo>
                  <a:cubicBezTo>
                    <a:pt x="326250" y="0"/>
                    <a:pt x="338138" y="11810"/>
                    <a:pt x="338138" y="27557"/>
                  </a:cubicBezTo>
                  <a:cubicBezTo>
                    <a:pt x="338138" y="27557"/>
                    <a:pt x="338138" y="27557"/>
                    <a:pt x="338138" y="297881"/>
                  </a:cubicBezTo>
                  <a:cubicBezTo>
                    <a:pt x="338138" y="313628"/>
                    <a:pt x="326250" y="325438"/>
                    <a:pt x="311721" y="325438"/>
                  </a:cubicBezTo>
                  <a:cubicBezTo>
                    <a:pt x="311721" y="325438"/>
                    <a:pt x="311721" y="325438"/>
                    <a:pt x="26417" y="325438"/>
                  </a:cubicBezTo>
                  <a:cubicBezTo>
                    <a:pt x="11888" y="325438"/>
                    <a:pt x="0" y="313628"/>
                    <a:pt x="0" y="297881"/>
                  </a:cubicBezTo>
                  <a:cubicBezTo>
                    <a:pt x="0" y="297881"/>
                    <a:pt x="0" y="297881"/>
                    <a:pt x="0" y="27557"/>
                  </a:cubicBezTo>
                  <a:cubicBezTo>
                    <a:pt x="0" y="11810"/>
                    <a:pt x="11888" y="0"/>
                    <a:pt x="26417"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7" name="文本框 6"/>
          <p:cNvSpPr txBox="1"/>
          <p:nvPr/>
        </p:nvSpPr>
        <p:spPr>
          <a:xfrm>
            <a:off x="4325259" y="3450989"/>
            <a:ext cx="3541482" cy="584775"/>
          </a:xfrm>
          <a:prstGeom prst="rect">
            <a:avLst/>
          </a:prstGeom>
          <a:noFill/>
        </p:spPr>
        <p:txBody>
          <a:bodyPr wrap="square" rtlCol="0">
            <a:spAutoFit/>
            <a:scene3d>
              <a:camera prst="orthographicFront"/>
              <a:lightRig rig="threePt" dir="t"/>
            </a:scene3d>
            <a:sp3d contourW="12700"/>
          </a:bodyPr>
          <a:lstStyle/>
          <a:p>
            <a:pPr lvl="0" algn="ctr"/>
            <a:r>
              <a:rPr lang="zh-CN" altLang="en-US" sz="3200" dirty="0">
                <a:solidFill>
                  <a:prstClr val="white"/>
                </a:solidFill>
                <a:latin typeface="时尚中黑简体" panose="01010104010101010101" pitchFamily="2" charset="-122"/>
                <a:ea typeface="时尚中黑简体" panose="01010104010101010101" pitchFamily="2" charset="-122"/>
              </a:rPr>
              <a:t>作品展示</a:t>
            </a:r>
          </a:p>
        </p:txBody>
      </p:sp>
      <p:sp>
        <p:nvSpPr>
          <p:cNvPr id="8" name="文本框 7"/>
          <p:cNvSpPr txBox="1"/>
          <p:nvPr/>
        </p:nvSpPr>
        <p:spPr>
          <a:xfrm>
            <a:off x="4325259" y="4046867"/>
            <a:ext cx="3541482" cy="461665"/>
          </a:xfrm>
          <a:prstGeom prst="rect">
            <a:avLst/>
          </a:prstGeom>
          <a:noFill/>
        </p:spPr>
        <p:txBody>
          <a:bodyPr wrap="square" rtlCol="0">
            <a:spAutoFit/>
            <a:scene3d>
              <a:camera prst="orthographicFront"/>
              <a:lightRig rig="threePt" dir="t"/>
            </a:scene3d>
            <a:sp3d contourW="12700"/>
          </a:bodyPr>
          <a:lstStyle/>
          <a:p>
            <a:pPr lvl="0" algn="ctr"/>
            <a:r>
              <a:rPr lang="en-US" altLang="zh-CN" sz="2400" dirty="0">
                <a:solidFill>
                  <a:prstClr val="white"/>
                </a:solidFill>
                <a:latin typeface="Agency FB" panose="020B0503020202020204" pitchFamily="34" charset="0"/>
                <a:ea typeface="时尚中黑简体" panose="01010104010101010101" pitchFamily="2" charset="-122"/>
              </a:rPr>
              <a:t>WORKS SHOW</a:t>
            </a:r>
            <a:endParaRPr lang="zh-CN" altLang="en-US" sz="2400" dirty="0">
              <a:solidFill>
                <a:prstClr val="white"/>
              </a:solidFill>
              <a:latin typeface="Agency FB" panose="020B0503020202020204" pitchFamily="34" charset="0"/>
              <a:ea typeface="时尚中黑简体" panose="01010104010101010101" pitchFamily="2" charset="-122"/>
            </a:endParaRPr>
          </a:p>
        </p:txBody>
      </p:sp>
    </p:spTree>
  </p:cSld>
  <p:clrMapOvr>
    <a:masterClrMapping/>
  </p:clrMapOvr>
  <p:transition spd="slow" advTm="4000">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时尚中黑简体" panose="01010104010101010101" pitchFamily="2" charset="-122"/>
                <a:ea typeface="时尚中黑简体" panose="01010104010101010101" pitchFamily="2" charset="-122"/>
                <a:cs typeface="+mn-cs"/>
              </a:rPr>
              <a:t>作品展示</a:t>
            </a:r>
          </a:p>
        </p:txBody>
      </p:sp>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417" y="1369123"/>
            <a:ext cx="3097592" cy="186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7204" y="1369123"/>
            <a:ext cx="3097592" cy="186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9990" y="1369123"/>
            <a:ext cx="3097592" cy="186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417" y="3770313"/>
            <a:ext cx="3097592" cy="186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7204" y="3770313"/>
            <a:ext cx="3097592" cy="186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9990" y="3770313"/>
            <a:ext cx="3097592" cy="186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p:cNvSpPr txBox="1"/>
          <p:nvPr/>
        </p:nvSpPr>
        <p:spPr>
          <a:xfrm>
            <a:off x="1447664" y="3226059"/>
            <a:ext cx="2191098" cy="369332"/>
          </a:xfrm>
          <a:prstGeom prst="rect">
            <a:avLst/>
          </a:prstGeom>
          <a:noFill/>
        </p:spPr>
        <p:txBody>
          <a:bodyPr wrap="square" rtlCol="0">
            <a:spAutoFit/>
            <a:scene3d>
              <a:camera prst="orthographicFront"/>
              <a:lightRig rig="threePt" dir="t"/>
            </a:scene3d>
            <a:sp3d contourW="12700"/>
          </a:bodyPr>
          <a:lstStyle/>
          <a:p>
            <a:pPr algn="ctr"/>
            <a:r>
              <a:rPr lang="zh-CN" altLang="en-US" dirty="0">
                <a:solidFill>
                  <a:srgbClr val="E84E69"/>
                </a:solidFill>
                <a:latin typeface="时尚中黑简体" panose="01010104010101010101" pitchFamily="2" charset="-122"/>
                <a:ea typeface="时尚中黑简体" panose="01010104010101010101" pitchFamily="2" charset="-122"/>
              </a:rPr>
              <a:t>项目</a:t>
            </a:r>
            <a:r>
              <a:rPr lang="en-US" altLang="zh-CN" dirty="0">
                <a:solidFill>
                  <a:srgbClr val="E84E69"/>
                </a:solidFill>
                <a:latin typeface="时尚中黑简体" panose="01010104010101010101" pitchFamily="2" charset="-122"/>
                <a:ea typeface="时尚中黑简体" panose="01010104010101010101" pitchFamily="2" charset="-122"/>
              </a:rPr>
              <a:t>01</a:t>
            </a:r>
            <a:r>
              <a:rPr lang="zh-CN" altLang="en-US" dirty="0">
                <a:solidFill>
                  <a:srgbClr val="E84E69"/>
                </a:solidFill>
                <a:latin typeface="时尚中黑简体" panose="01010104010101010101" pitchFamily="2" charset="-122"/>
                <a:ea typeface="时尚中黑简体" panose="01010104010101010101" pitchFamily="2" charset="-122"/>
              </a:rPr>
              <a:t>名称</a:t>
            </a:r>
          </a:p>
        </p:txBody>
      </p:sp>
      <p:sp>
        <p:nvSpPr>
          <p:cNvPr id="17" name="文本框 16"/>
          <p:cNvSpPr txBox="1"/>
          <p:nvPr/>
        </p:nvSpPr>
        <p:spPr>
          <a:xfrm>
            <a:off x="1447664" y="5638878"/>
            <a:ext cx="2191098" cy="369332"/>
          </a:xfrm>
          <a:prstGeom prst="rect">
            <a:avLst/>
          </a:prstGeom>
          <a:noFill/>
        </p:spPr>
        <p:txBody>
          <a:bodyPr wrap="square" rtlCol="0">
            <a:spAutoFit/>
            <a:scene3d>
              <a:camera prst="orthographicFront"/>
              <a:lightRig rig="threePt" dir="t"/>
            </a:scene3d>
            <a:sp3d contourW="12700"/>
          </a:bodyPr>
          <a:lstStyle/>
          <a:p>
            <a:pPr algn="ctr"/>
            <a:r>
              <a:rPr lang="zh-CN" altLang="en-US" dirty="0">
                <a:solidFill>
                  <a:srgbClr val="E84E69"/>
                </a:solidFill>
                <a:latin typeface="时尚中黑简体" panose="01010104010101010101" pitchFamily="2" charset="-122"/>
                <a:ea typeface="时尚中黑简体" panose="01010104010101010101" pitchFamily="2" charset="-122"/>
              </a:rPr>
              <a:t>项目</a:t>
            </a:r>
            <a:r>
              <a:rPr lang="en-US" altLang="zh-CN" dirty="0">
                <a:solidFill>
                  <a:srgbClr val="E84E69"/>
                </a:solidFill>
                <a:latin typeface="时尚中黑简体" panose="01010104010101010101" pitchFamily="2" charset="-122"/>
                <a:ea typeface="时尚中黑简体" panose="01010104010101010101" pitchFamily="2" charset="-122"/>
              </a:rPr>
              <a:t>04</a:t>
            </a:r>
            <a:r>
              <a:rPr lang="zh-CN" altLang="en-US" dirty="0">
                <a:solidFill>
                  <a:srgbClr val="E84E69"/>
                </a:solidFill>
                <a:latin typeface="时尚中黑简体" panose="01010104010101010101" pitchFamily="2" charset="-122"/>
                <a:ea typeface="时尚中黑简体" panose="01010104010101010101" pitchFamily="2" charset="-122"/>
              </a:rPr>
              <a:t>名称</a:t>
            </a:r>
          </a:p>
        </p:txBody>
      </p:sp>
      <p:sp>
        <p:nvSpPr>
          <p:cNvPr id="18" name="文本框 17"/>
          <p:cNvSpPr txBox="1"/>
          <p:nvPr/>
        </p:nvSpPr>
        <p:spPr>
          <a:xfrm>
            <a:off x="5002043" y="3226059"/>
            <a:ext cx="2191098" cy="369332"/>
          </a:xfrm>
          <a:prstGeom prst="rect">
            <a:avLst/>
          </a:prstGeom>
          <a:noFill/>
        </p:spPr>
        <p:txBody>
          <a:bodyPr wrap="square" rtlCol="0">
            <a:spAutoFit/>
            <a:scene3d>
              <a:camera prst="orthographicFront"/>
              <a:lightRig rig="threePt" dir="t"/>
            </a:scene3d>
            <a:sp3d contourW="12700"/>
          </a:bodyPr>
          <a:lstStyle/>
          <a:p>
            <a:pPr algn="ctr"/>
            <a:r>
              <a:rPr lang="zh-CN" altLang="en-US" dirty="0">
                <a:solidFill>
                  <a:srgbClr val="E84E69"/>
                </a:solidFill>
                <a:latin typeface="时尚中黑简体" panose="01010104010101010101" pitchFamily="2" charset="-122"/>
                <a:ea typeface="时尚中黑简体" panose="01010104010101010101" pitchFamily="2" charset="-122"/>
              </a:rPr>
              <a:t>项目</a:t>
            </a:r>
            <a:r>
              <a:rPr lang="en-US" altLang="zh-CN" dirty="0">
                <a:solidFill>
                  <a:srgbClr val="E84E69"/>
                </a:solidFill>
                <a:latin typeface="时尚中黑简体" panose="01010104010101010101" pitchFamily="2" charset="-122"/>
                <a:ea typeface="时尚中黑简体" panose="01010104010101010101" pitchFamily="2" charset="-122"/>
              </a:rPr>
              <a:t>02</a:t>
            </a:r>
            <a:r>
              <a:rPr lang="zh-CN" altLang="en-US" dirty="0">
                <a:solidFill>
                  <a:srgbClr val="E84E69"/>
                </a:solidFill>
                <a:latin typeface="时尚中黑简体" panose="01010104010101010101" pitchFamily="2" charset="-122"/>
                <a:ea typeface="时尚中黑简体" panose="01010104010101010101" pitchFamily="2" charset="-122"/>
              </a:rPr>
              <a:t>名称</a:t>
            </a:r>
          </a:p>
        </p:txBody>
      </p:sp>
      <p:sp>
        <p:nvSpPr>
          <p:cNvPr id="19" name="文本框 18"/>
          <p:cNvSpPr txBox="1"/>
          <p:nvPr/>
        </p:nvSpPr>
        <p:spPr>
          <a:xfrm>
            <a:off x="5002043" y="5638878"/>
            <a:ext cx="2191098" cy="369332"/>
          </a:xfrm>
          <a:prstGeom prst="rect">
            <a:avLst/>
          </a:prstGeom>
          <a:noFill/>
        </p:spPr>
        <p:txBody>
          <a:bodyPr wrap="square" rtlCol="0">
            <a:spAutoFit/>
            <a:scene3d>
              <a:camera prst="orthographicFront"/>
              <a:lightRig rig="threePt" dir="t"/>
            </a:scene3d>
            <a:sp3d contourW="12700"/>
          </a:bodyPr>
          <a:lstStyle/>
          <a:p>
            <a:pPr algn="ctr"/>
            <a:r>
              <a:rPr lang="zh-CN" altLang="en-US" dirty="0">
                <a:solidFill>
                  <a:srgbClr val="E84E69"/>
                </a:solidFill>
                <a:latin typeface="时尚中黑简体" panose="01010104010101010101" pitchFamily="2" charset="-122"/>
                <a:ea typeface="时尚中黑简体" panose="01010104010101010101" pitchFamily="2" charset="-122"/>
              </a:rPr>
              <a:t>项目</a:t>
            </a:r>
            <a:r>
              <a:rPr lang="en-US" altLang="zh-CN" dirty="0">
                <a:solidFill>
                  <a:srgbClr val="E84E69"/>
                </a:solidFill>
                <a:latin typeface="时尚中黑简体" panose="01010104010101010101" pitchFamily="2" charset="-122"/>
                <a:ea typeface="时尚中黑简体" panose="01010104010101010101" pitchFamily="2" charset="-122"/>
              </a:rPr>
              <a:t>05</a:t>
            </a:r>
            <a:r>
              <a:rPr lang="zh-CN" altLang="en-US" dirty="0">
                <a:solidFill>
                  <a:srgbClr val="E84E69"/>
                </a:solidFill>
                <a:latin typeface="时尚中黑简体" panose="01010104010101010101" pitchFamily="2" charset="-122"/>
                <a:ea typeface="时尚中黑简体" panose="01010104010101010101" pitchFamily="2" charset="-122"/>
              </a:rPr>
              <a:t>名称</a:t>
            </a:r>
          </a:p>
        </p:txBody>
      </p:sp>
      <p:sp>
        <p:nvSpPr>
          <p:cNvPr id="20" name="文本框 19"/>
          <p:cNvSpPr txBox="1"/>
          <p:nvPr/>
        </p:nvSpPr>
        <p:spPr>
          <a:xfrm>
            <a:off x="8567529" y="3226059"/>
            <a:ext cx="2191098" cy="369332"/>
          </a:xfrm>
          <a:prstGeom prst="rect">
            <a:avLst/>
          </a:prstGeom>
          <a:noFill/>
        </p:spPr>
        <p:txBody>
          <a:bodyPr wrap="square" rtlCol="0">
            <a:spAutoFit/>
            <a:scene3d>
              <a:camera prst="orthographicFront"/>
              <a:lightRig rig="threePt" dir="t"/>
            </a:scene3d>
            <a:sp3d contourW="12700"/>
          </a:bodyPr>
          <a:lstStyle/>
          <a:p>
            <a:pPr algn="ctr"/>
            <a:r>
              <a:rPr lang="zh-CN" altLang="en-US" dirty="0">
                <a:solidFill>
                  <a:srgbClr val="E84E69"/>
                </a:solidFill>
                <a:latin typeface="时尚中黑简体" panose="01010104010101010101" pitchFamily="2" charset="-122"/>
                <a:ea typeface="时尚中黑简体" panose="01010104010101010101" pitchFamily="2" charset="-122"/>
              </a:rPr>
              <a:t>项目</a:t>
            </a:r>
            <a:r>
              <a:rPr lang="en-US" altLang="zh-CN" dirty="0">
                <a:solidFill>
                  <a:srgbClr val="E84E69"/>
                </a:solidFill>
                <a:latin typeface="时尚中黑简体" panose="01010104010101010101" pitchFamily="2" charset="-122"/>
                <a:ea typeface="时尚中黑简体" panose="01010104010101010101" pitchFamily="2" charset="-122"/>
              </a:rPr>
              <a:t>03</a:t>
            </a:r>
            <a:r>
              <a:rPr lang="zh-CN" altLang="en-US" dirty="0">
                <a:solidFill>
                  <a:srgbClr val="E84E69"/>
                </a:solidFill>
                <a:latin typeface="时尚中黑简体" panose="01010104010101010101" pitchFamily="2" charset="-122"/>
                <a:ea typeface="时尚中黑简体" panose="01010104010101010101" pitchFamily="2" charset="-122"/>
              </a:rPr>
              <a:t>名称</a:t>
            </a:r>
          </a:p>
        </p:txBody>
      </p:sp>
      <p:sp>
        <p:nvSpPr>
          <p:cNvPr id="21" name="文本框 20"/>
          <p:cNvSpPr txBox="1"/>
          <p:nvPr/>
        </p:nvSpPr>
        <p:spPr>
          <a:xfrm>
            <a:off x="8567529" y="5638878"/>
            <a:ext cx="2191098" cy="369332"/>
          </a:xfrm>
          <a:prstGeom prst="rect">
            <a:avLst/>
          </a:prstGeom>
          <a:noFill/>
        </p:spPr>
        <p:txBody>
          <a:bodyPr wrap="square" rtlCol="0">
            <a:spAutoFit/>
            <a:scene3d>
              <a:camera prst="orthographicFront"/>
              <a:lightRig rig="threePt" dir="t"/>
            </a:scene3d>
            <a:sp3d contourW="12700"/>
          </a:bodyPr>
          <a:lstStyle/>
          <a:p>
            <a:pPr algn="ctr"/>
            <a:r>
              <a:rPr lang="zh-CN" altLang="en-US" dirty="0">
                <a:solidFill>
                  <a:srgbClr val="E84E69"/>
                </a:solidFill>
                <a:latin typeface="时尚中黑简体" panose="01010104010101010101" pitchFamily="2" charset="-122"/>
                <a:ea typeface="时尚中黑简体" panose="01010104010101010101" pitchFamily="2" charset="-122"/>
              </a:rPr>
              <a:t>项目</a:t>
            </a:r>
            <a:r>
              <a:rPr lang="en-US" altLang="zh-CN" dirty="0">
                <a:solidFill>
                  <a:srgbClr val="E84E69"/>
                </a:solidFill>
                <a:latin typeface="时尚中黑简体" panose="01010104010101010101" pitchFamily="2" charset="-122"/>
                <a:ea typeface="时尚中黑简体" panose="01010104010101010101" pitchFamily="2" charset="-122"/>
              </a:rPr>
              <a:t>06</a:t>
            </a:r>
            <a:r>
              <a:rPr lang="zh-CN" altLang="en-US" dirty="0">
                <a:solidFill>
                  <a:srgbClr val="E84E69"/>
                </a:solidFill>
                <a:latin typeface="时尚中黑简体" panose="01010104010101010101" pitchFamily="2" charset="-122"/>
                <a:ea typeface="时尚中黑简体" panose="01010104010101010101" pitchFamily="2" charset="-122"/>
              </a:rPr>
              <a:t>名称</a:t>
            </a:r>
          </a:p>
        </p:txBody>
      </p:sp>
      <p:pic>
        <p:nvPicPr>
          <p:cNvPr id="29" name="图片占位符 28"/>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2211" r="2211"/>
          <a:stretch>
            <a:fillRect/>
          </a:stretch>
        </p:blipFill>
        <p:spPr/>
      </p:pic>
      <p:pic>
        <p:nvPicPr>
          <p:cNvPr id="31" name="图片占位符 30"/>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t="5073" b="5073"/>
          <a:stretch>
            <a:fillRect/>
          </a:stretch>
        </p:blipFill>
        <p:spPr/>
      </p:pic>
      <p:pic>
        <p:nvPicPr>
          <p:cNvPr id="33" name="图片占位符 32"/>
          <p:cNvPicPr>
            <a:picLocks noGrp="1" noChangeAspect="1"/>
          </p:cNvPicPr>
          <p:nvPr>
            <p:ph type="pic" sz="quarter" idx="12"/>
          </p:nvPr>
        </p:nvPicPr>
        <p:blipFill>
          <a:blip r:embed="rId6" cstate="print">
            <a:extLst>
              <a:ext uri="{28A0092B-C50C-407E-A947-70E740481C1C}">
                <a14:useLocalDpi xmlns:a14="http://schemas.microsoft.com/office/drawing/2010/main" val="0"/>
              </a:ext>
            </a:extLst>
          </a:blip>
          <a:srcRect t="4483" b="4483"/>
          <a:stretch>
            <a:fillRect/>
          </a:stretch>
        </p:blipFill>
        <p:spPr/>
      </p:pic>
      <p:pic>
        <p:nvPicPr>
          <p:cNvPr id="35" name="图片占位符 34"/>
          <p:cNvPicPr>
            <a:picLocks noGrp="1" noChangeAspect="1"/>
          </p:cNvPicPr>
          <p:nvPr>
            <p:ph type="pic" sz="quarter" idx="13"/>
          </p:nvPr>
        </p:nvPicPr>
        <p:blipFill>
          <a:blip r:embed="rId7" cstate="print">
            <a:extLst>
              <a:ext uri="{28A0092B-C50C-407E-A947-70E740481C1C}">
                <a14:useLocalDpi xmlns:a14="http://schemas.microsoft.com/office/drawing/2010/main" val="0"/>
              </a:ext>
            </a:extLst>
          </a:blip>
          <a:srcRect t="5119" b="5119"/>
          <a:stretch>
            <a:fillRect/>
          </a:stretch>
        </p:blipFill>
        <p:spPr/>
      </p:pic>
      <p:pic>
        <p:nvPicPr>
          <p:cNvPr id="37" name="图片占位符 36"/>
          <p:cNvPicPr>
            <a:picLocks noGrp="1" noChangeAspect="1"/>
          </p:cNvPicPr>
          <p:nvPr>
            <p:ph type="pic" sz="quarter" idx="14"/>
          </p:nvPr>
        </p:nvPicPr>
        <p:blipFill>
          <a:blip r:embed="rId8">
            <a:extLst>
              <a:ext uri="{28A0092B-C50C-407E-A947-70E740481C1C}">
                <a14:useLocalDpi xmlns:a14="http://schemas.microsoft.com/office/drawing/2010/main" val="0"/>
              </a:ext>
            </a:extLst>
          </a:blip>
          <a:srcRect t="8247" b="8247"/>
          <a:stretch>
            <a:fillRect/>
          </a:stretch>
        </p:blipFill>
        <p:spPr/>
      </p:pic>
      <p:pic>
        <p:nvPicPr>
          <p:cNvPr id="39" name="图片占位符 38"/>
          <p:cNvPicPr>
            <a:picLocks noGrp="1" noChangeAspect="1"/>
          </p:cNvPicPr>
          <p:nvPr>
            <p:ph type="pic" sz="quarter" idx="15"/>
          </p:nvPr>
        </p:nvPicPr>
        <p:blipFill>
          <a:blip r:embed="rId9" cstate="print">
            <a:extLst>
              <a:ext uri="{28A0092B-C50C-407E-A947-70E740481C1C}">
                <a14:useLocalDpi xmlns:a14="http://schemas.microsoft.com/office/drawing/2010/main" val="0"/>
              </a:ext>
            </a:extLst>
          </a:blip>
          <a:srcRect t="8247" b="8247"/>
          <a:stretch>
            <a:fillRect/>
          </a:stretch>
        </p:blip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childTnLst>
                                </p:cTn>
                              </p:par>
                              <p:par>
                                <p:cTn id="40" presetID="53" presetClass="entr" presetSubtype="16"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par>
                                <p:cTn id="45" presetID="53" presetClass="entr" presetSubtype="16"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fltVal val="0"/>
                                          </p:val>
                                        </p:tav>
                                        <p:tav tm="100000">
                                          <p:val>
                                            <p:strVal val="#ppt_w"/>
                                          </p:val>
                                        </p:tav>
                                      </p:tavLst>
                                    </p:anim>
                                    <p:anim calcmode="lin" valueType="num">
                                      <p:cBhvr>
                                        <p:cTn id="48" dur="500" fill="hold"/>
                                        <p:tgtEl>
                                          <p:spTgt spid="33"/>
                                        </p:tgtEl>
                                        <p:attrNameLst>
                                          <p:attrName>ppt_h</p:attrName>
                                        </p:attrNameLst>
                                      </p:cBhvr>
                                      <p:tavLst>
                                        <p:tav tm="0">
                                          <p:val>
                                            <p:fltVal val="0"/>
                                          </p:val>
                                        </p:tav>
                                        <p:tav tm="100000">
                                          <p:val>
                                            <p:strVal val="#ppt_h"/>
                                          </p:val>
                                        </p:tav>
                                      </p:tavLst>
                                    </p:anim>
                                    <p:animEffect transition="in" filter="fade">
                                      <p:cBhvr>
                                        <p:cTn id="49" dur="500"/>
                                        <p:tgtEl>
                                          <p:spTgt spid="33"/>
                                        </p:tgtEl>
                                      </p:cBhvr>
                                    </p:animEffect>
                                  </p:childTnLst>
                                </p:cTn>
                              </p:par>
                              <p:par>
                                <p:cTn id="50" presetID="53" presetClass="entr" presetSubtype="16" fill="hold" nodeType="with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par>
                                <p:cTn id="55" presetID="53" presetClass="entr" presetSubtype="16"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p:cTn id="57" dur="500" fill="hold"/>
                                        <p:tgtEl>
                                          <p:spTgt spid="37"/>
                                        </p:tgtEl>
                                        <p:attrNameLst>
                                          <p:attrName>ppt_w</p:attrName>
                                        </p:attrNameLst>
                                      </p:cBhvr>
                                      <p:tavLst>
                                        <p:tav tm="0">
                                          <p:val>
                                            <p:fltVal val="0"/>
                                          </p:val>
                                        </p:tav>
                                        <p:tav tm="100000">
                                          <p:val>
                                            <p:strVal val="#ppt_w"/>
                                          </p:val>
                                        </p:tav>
                                      </p:tavLst>
                                    </p:anim>
                                    <p:anim calcmode="lin" valueType="num">
                                      <p:cBhvr>
                                        <p:cTn id="58" dur="500" fill="hold"/>
                                        <p:tgtEl>
                                          <p:spTgt spid="37"/>
                                        </p:tgtEl>
                                        <p:attrNameLst>
                                          <p:attrName>ppt_h</p:attrName>
                                        </p:attrNameLst>
                                      </p:cBhvr>
                                      <p:tavLst>
                                        <p:tav tm="0">
                                          <p:val>
                                            <p:fltVal val="0"/>
                                          </p:val>
                                        </p:tav>
                                        <p:tav tm="100000">
                                          <p:val>
                                            <p:strVal val="#ppt_h"/>
                                          </p:val>
                                        </p:tav>
                                      </p:tavLst>
                                    </p:anim>
                                    <p:animEffect transition="in" filter="fade">
                                      <p:cBhvr>
                                        <p:cTn id="59" dur="500"/>
                                        <p:tgtEl>
                                          <p:spTgt spid="37"/>
                                        </p:tgtEl>
                                      </p:cBhvr>
                                    </p:animEffect>
                                  </p:childTnLst>
                                </p:cTn>
                              </p:par>
                              <p:par>
                                <p:cTn id="60" presetID="53" presetClass="entr" presetSubtype="16" fill="hold" nodeType="with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p:cTn id="62" dur="500" fill="hold"/>
                                        <p:tgtEl>
                                          <p:spTgt spid="39"/>
                                        </p:tgtEl>
                                        <p:attrNameLst>
                                          <p:attrName>ppt_w</p:attrName>
                                        </p:attrNameLst>
                                      </p:cBhvr>
                                      <p:tavLst>
                                        <p:tav tm="0">
                                          <p:val>
                                            <p:fltVal val="0"/>
                                          </p:val>
                                        </p:tav>
                                        <p:tav tm="100000">
                                          <p:val>
                                            <p:strVal val="#ppt_w"/>
                                          </p:val>
                                        </p:tav>
                                      </p:tavLst>
                                    </p:anim>
                                    <p:anim calcmode="lin" valueType="num">
                                      <p:cBhvr>
                                        <p:cTn id="63" dur="500" fill="hold"/>
                                        <p:tgtEl>
                                          <p:spTgt spid="39"/>
                                        </p:tgtEl>
                                        <p:attrNameLst>
                                          <p:attrName>ppt_h</p:attrName>
                                        </p:attrNameLst>
                                      </p:cBhvr>
                                      <p:tavLst>
                                        <p:tav tm="0">
                                          <p:val>
                                            <p:fltVal val="0"/>
                                          </p:val>
                                        </p:tav>
                                        <p:tav tm="100000">
                                          <p:val>
                                            <p:strVal val="#ppt_h"/>
                                          </p:val>
                                        </p:tav>
                                      </p:tavLst>
                                    </p:anim>
                                    <p:animEffect transition="in" filter="fade">
                                      <p:cBhvr>
                                        <p:cTn id="64" dur="500"/>
                                        <p:tgtEl>
                                          <p:spTgt spid="39"/>
                                        </p:tgtEl>
                                      </p:cBhvr>
                                    </p:animEffect>
                                  </p:childTnLst>
                                </p:cTn>
                              </p:par>
                            </p:childTnLst>
                          </p:cTn>
                        </p:par>
                        <p:par>
                          <p:cTn id="65" fill="hold">
                            <p:stCondLst>
                              <p:cond delay="500"/>
                            </p:stCondLst>
                            <p:childTnLst>
                              <p:par>
                                <p:cTn id="66" presetID="14" presetClass="entr" presetSubtype="10"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randombar(horizontal)">
                                      <p:cBhvr>
                                        <p:cTn id="68" dur="500"/>
                                        <p:tgtEl>
                                          <p:spTgt spid="16"/>
                                        </p:tgtEl>
                                      </p:cBhvr>
                                    </p:animEffect>
                                  </p:childTnLst>
                                </p:cTn>
                              </p:par>
                            </p:childTnLst>
                          </p:cTn>
                        </p:par>
                        <p:par>
                          <p:cTn id="69" fill="hold">
                            <p:stCondLst>
                              <p:cond delay="1000"/>
                            </p:stCondLst>
                            <p:childTnLst>
                              <p:par>
                                <p:cTn id="70" presetID="14" presetClass="entr" presetSubtype="1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randombar(horizontal)">
                                      <p:cBhvr>
                                        <p:cTn id="72" dur="500"/>
                                        <p:tgtEl>
                                          <p:spTgt spid="18"/>
                                        </p:tgtEl>
                                      </p:cBhvr>
                                    </p:animEffect>
                                  </p:childTnLst>
                                </p:cTn>
                              </p:par>
                            </p:childTnLst>
                          </p:cTn>
                        </p:par>
                        <p:par>
                          <p:cTn id="73" fill="hold">
                            <p:stCondLst>
                              <p:cond delay="1500"/>
                            </p:stCondLst>
                            <p:childTnLst>
                              <p:par>
                                <p:cTn id="74" presetID="14" presetClass="entr" presetSubtype="10"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randombar(horizontal)">
                                      <p:cBhvr>
                                        <p:cTn id="76" dur="500"/>
                                        <p:tgtEl>
                                          <p:spTgt spid="20"/>
                                        </p:tgtEl>
                                      </p:cBhvr>
                                    </p:animEffect>
                                  </p:childTnLst>
                                </p:cTn>
                              </p:par>
                            </p:childTnLst>
                          </p:cTn>
                        </p:par>
                        <p:par>
                          <p:cTn id="77" fill="hold">
                            <p:stCondLst>
                              <p:cond delay="2000"/>
                            </p:stCondLst>
                            <p:childTnLst>
                              <p:par>
                                <p:cTn id="78" presetID="14" presetClass="entr" presetSubtype="10" fill="hold" grpId="0" nodeType="after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randombar(horizontal)">
                                      <p:cBhvr>
                                        <p:cTn id="80" dur="500"/>
                                        <p:tgtEl>
                                          <p:spTgt spid="17"/>
                                        </p:tgtEl>
                                      </p:cBhvr>
                                    </p:animEffect>
                                  </p:childTnLst>
                                </p:cTn>
                              </p:par>
                            </p:childTnLst>
                          </p:cTn>
                        </p:par>
                        <p:par>
                          <p:cTn id="81" fill="hold">
                            <p:stCondLst>
                              <p:cond delay="2500"/>
                            </p:stCondLst>
                            <p:childTnLst>
                              <p:par>
                                <p:cTn id="82" presetID="14" presetClass="entr" presetSubtype="10" fill="hold" grpId="0" nodeType="after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randombar(horizontal)">
                                      <p:cBhvr>
                                        <p:cTn id="84" dur="500"/>
                                        <p:tgtEl>
                                          <p:spTgt spid="19"/>
                                        </p:tgtEl>
                                      </p:cBhvr>
                                    </p:animEffect>
                                  </p:childTnLst>
                                </p:cTn>
                              </p:par>
                            </p:childTnLst>
                          </p:cTn>
                        </p:par>
                        <p:par>
                          <p:cTn id="85" fill="hold">
                            <p:stCondLst>
                              <p:cond delay="3000"/>
                            </p:stCondLst>
                            <p:childTnLst>
                              <p:par>
                                <p:cTn id="86" presetID="14" presetClass="entr" presetSubtype="10" fill="hold" grpId="0" nodeType="after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randombar(horizontal)">
                                      <p:cBhvr>
                                        <p:cTn id="8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时尚中黑简体" panose="01010104010101010101" pitchFamily="2" charset="-122"/>
                <a:ea typeface="时尚中黑简体" panose="01010104010101010101" pitchFamily="2" charset="-122"/>
                <a:cs typeface="+mn-cs"/>
              </a:rPr>
              <a:t>作品展示</a:t>
            </a:r>
          </a:p>
        </p:txBody>
      </p:sp>
      <p:grpSp>
        <p:nvGrpSpPr>
          <p:cNvPr id="9" name="组合 8"/>
          <p:cNvGrpSpPr/>
          <p:nvPr/>
        </p:nvGrpSpPr>
        <p:grpSpPr>
          <a:xfrm>
            <a:off x="4483894" y="1612900"/>
            <a:ext cx="6563518" cy="4137026"/>
            <a:chOff x="4483894" y="1350963"/>
            <a:chExt cx="6563518" cy="4660900"/>
          </a:xfrm>
        </p:grpSpPr>
        <p:sp>
          <p:nvSpPr>
            <p:cNvPr id="5" name="矩形 4"/>
            <p:cNvSpPr/>
            <p:nvPr/>
          </p:nvSpPr>
          <p:spPr>
            <a:xfrm>
              <a:off x="4483894" y="4394200"/>
              <a:ext cx="3224212" cy="1617663"/>
            </a:xfrm>
            <a:prstGeom prst="rect">
              <a:avLst/>
            </a:prstGeom>
            <a:gradFill flip="none" rotWithShape="1">
              <a:gsLst>
                <a:gs pos="0">
                  <a:srgbClr val="F696BD">
                    <a:alpha val="90000"/>
                  </a:srgbClr>
                </a:gs>
                <a:gs pos="100000">
                  <a:srgbClr val="68C5D6">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矩形 6"/>
            <p:cNvSpPr/>
            <p:nvPr/>
          </p:nvSpPr>
          <p:spPr>
            <a:xfrm>
              <a:off x="7823200" y="1350963"/>
              <a:ext cx="3224212" cy="1298574"/>
            </a:xfrm>
            <a:prstGeom prst="rect">
              <a:avLst/>
            </a:prstGeom>
            <a:gradFill flip="none" rotWithShape="1">
              <a:gsLst>
                <a:gs pos="0">
                  <a:srgbClr val="F696BD">
                    <a:alpha val="90000"/>
                  </a:srgbClr>
                </a:gs>
                <a:gs pos="100000">
                  <a:srgbClr val="68C5D6">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0" name="组合 9"/>
          <p:cNvGrpSpPr/>
          <p:nvPr/>
        </p:nvGrpSpPr>
        <p:grpSpPr>
          <a:xfrm>
            <a:off x="4688114" y="4500056"/>
            <a:ext cx="2815772" cy="1005842"/>
            <a:chOff x="1215458" y="4629253"/>
            <a:chExt cx="2815772" cy="1005842"/>
          </a:xfrm>
        </p:grpSpPr>
        <p:sp>
          <p:nvSpPr>
            <p:cNvPr id="11" name="TextBox 26"/>
            <p:cNvSpPr txBox="1"/>
            <p:nvPr/>
          </p:nvSpPr>
          <p:spPr>
            <a:xfrm>
              <a:off x="1215458" y="5025697"/>
              <a:ext cx="2815772" cy="609398"/>
            </a:xfrm>
            <a:prstGeom prst="rect">
              <a:avLst/>
            </a:prstGeom>
            <a:noFill/>
          </p:spPr>
          <p:txBody>
            <a:bodyPr wrap="square" rtlCol="0">
              <a:spAutoFit/>
              <a:scene3d>
                <a:camera prst="orthographicFront"/>
                <a:lightRig rig="threePt" dir="t"/>
              </a:scene3d>
              <a:sp3d contourW="12700"/>
            </a:bodyPr>
            <a:lstStyle>
              <a:defPPr>
                <a:defRPr lang="zh-CN"/>
              </a:defPPr>
              <a:lvl1pPr algn="just">
                <a:lnSpc>
                  <a:spcPct val="120000"/>
                </a:lnSpc>
                <a:defRPr sz="1600">
                  <a:solidFill>
                    <a:schemeClr val="tx1">
                      <a:lumMod val="65000"/>
                      <a:lumOff val="35000"/>
                    </a:schemeClr>
                  </a:solidFill>
                  <a:latin typeface="+mj-ea"/>
                  <a:ea typeface="+mj-ea"/>
                </a:defRPr>
              </a:lvl1pPr>
            </a:lstStyle>
            <a:p>
              <a:pPr algn="ctr"/>
              <a:r>
                <a:rPr lang="zh-CN" altLang="en-US" sz="1400" dirty="0">
                  <a:solidFill>
                    <a:schemeClr val="bg1"/>
                  </a:solidFill>
                </a:rPr>
                <a:t>您的内容打在这里或者通过复制您的文本后在此框中</a:t>
              </a:r>
            </a:p>
          </p:txBody>
        </p:sp>
        <p:sp>
          <p:nvSpPr>
            <p:cNvPr id="12" name="矩形 11"/>
            <p:cNvSpPr/>
            <p:nvPr/>
          </p:nvSpPr>
          <p:spPr>
            <a:xfrm>
              <a:off x="1889810" y="4629253"/>
              <a:ext cx="1467068" cy="400110"/>
            </a:xfrm>
            <a:prstGeom prst="rect">
              <a:avLst/>
            </a:prstGeom>
          </p:spPr>
          <p:txBody>
            <a:bodyPr wrap="none">
              <a:spAutoFit/>
            </a:bodyPr>
            <a:lstStyle/>
            <a:p>
              <a:pPr lvl="0" algn="ctr"/>
              <a:r>
                <a:rPr lang="zh-CN" altLang="en-US" sz="2000" dirty="0">
                  <a:solidFill>
                    <a:schemeClr val="bg1"/>
                  </a:solidFill>
                  <a:latin typeface="时尚中黑简体" panose="01010104010101010101" pitchFamily="2" charset="-122"/>
                  <a:ea typeface="时尚中黑简体" panose="01010104010101010101" pitchFamily="2" charset="-122"/>
                </a:rPr>
                <a:t>项目</a:t>
              </a:r>
              <a:r>
                <a:rPr lang="en-US" altLang="zh-CN" sz="2000" dirty="0">
                  <a:solidFill>
                    <a:schemeClr val="bg1"/>
                  </a:solidFill>
                  <a:latin typeface="时尚中黑简体" panose="01010104010101010101" pitchFamily="2" charset="-122"/>
                  <a:ea typeface="时尚中黑简体" panose="01010104010101010101" pitchFamily="2" charset="-122"/>
                </a:rPr>
                <a:t>01</a:t>
              </a:r>
              <a:r>
                <a:rPr lang="zh-CN" altLang="en-US" sz="2000" dirty="0">
                  <a:solidFill>
                    <a:schemeClr val="bg1"/>
                  </a:solidFill>
                  <a:latin typeface="时尚中黑简体" panose="01010104010101010101" pitchFamily="2" charset="-122"/>
                  <a:ea typeface="时尚中黑简体" panose="01010104010101010101" pitchFamily="2" charset="-122"/>
                </a:rPr>
                <a:t>名称</a:t>
              </a:r>
            </a:p>
          </p:txBody>
        </p:sp>
      </p:grpSp>
      <p:grpSp>
        <p:nvGrpSpPr>
          <p:cNvPr id="13" name="组合 12"/>
          <p:cNvGrpSpPr/>
          <p:nvPr/>
        </p:nvGrpSpPr>
        <p:grpSpPr>
          <a:xfrm>
            <a:off x="8027420" y="1704959"/>
            <a:ext cx="2815772" cy="1005842"/>
            <a:chOff x="1215458" y="4629253"/>
            <a:chExt cx="2815772" cy="1005842"/>
          </a:xfrm>
        </p:grpSpPr>
        <p:sp>
          <p:nvSpPr>
            <p:cNvPr id="14" name="TextBox 26"/>
            <p:cNvSpPr txBox="1"/>
            <p:nvPr/>
          </p:nvSpPr>
          <p:spPr>
            <a:xfrm>
              <a:off x="1215458" y="5025697"/>
              <a:ext cx="2815772" cy="609398"/>
            </a:xfrm>
            <a:prstGeom prst="rect">
              <a:avLst/>
            </a:prstGeom>
            <a:noFill/>
          </p:spPr>
          <p:txBody>
            <a:bodyPr wrap="square" rtlCol="0">
              <a:spAutoFit/>
              <a:scene3d>
                <a:camera prst="orthographicFront"/>
                <a:lightRig rig="threePt" dir="t"/>
              </a:scene3d>
              <a:sp3d contourW="12700"/>
            </a:bodyPr>
            <a:lstStyle>
              <a:defPPr>
                <a:defRPr lang="zh-CN"/>
              </a:defPPr>
              <a:lvl1pPr algn="just">
                <a:lnSpc>
                  <a:spcPct val="120000"/>
                </a:lnSpc>
                <a:defRPr sz="1600">
                  <a:solidFill>
                    <a:schemeClr val="tx1">
                      <a:lumMod val="65000"/>
                      <a:lumOff val="35000"/>
                    </a:schemeClr>
                  </a:solidFill>
                  <a:latin typeface="+mj-ea"/>
                  <a:ea typeface="+mj-ea"/>
                </a:defRPr>
              </a:lvl1pPr>
            </a:lstStyle>
            <a:p>
              <a:pPr algn="ctr"/>
              <a:r>
                <a:rPr lang="zh-CN" altLang="en-US" sz="1400" dirty="0">
                  <a:solidFill>
                    <a:schemeClr val="bg1"/>
                  </a:solidFill>
                </a:rPr>
                <a:t>您的内容打在这里或者通过复制您的文本后在此框中</a:t>
              </a:r>
            </a:p>
          </p:txBody>
        </p:sp>
        <p:sp>
          <p:nvSpPr>
            <p:cNvPr id="15" name="矩形 14"/>
            <p:cNvSpPr/>
            <p:nvPr/>
          </p:nvSpPr>
          <p:spPr>
            <a:xfrm>
              <a:off x="1889810" y="4629253"/>
              <a:ext cx="1467068" cy="400110"/>
            </a:xfrm>
            <a:prstGeom prst="rect">
              <a:avLst/>
            </a:prstGeom>
          </p:spPr>
          <p:txBody>
            <a:bodyPr wrap="none">
              <a:spAutoFit/>
            </a:bodyPr>
            <a:lstStyle/>
            <a:p>
              <a:pPr lvl="0" algn="ctr"/>
              <a:r>
                <a:rPr lang="zh-CN" altLang="en-US" sz="2000" dirty="0">
                  <a:solidFill>
                    <a:schemeClr val="bg1"/>
                  </a:solidFill>
                  <a:latin typeface="时尚中黑简体" panose="01010104010101010101" pitchFamily="2" charset="-122"/>
                  <a:ea typeface="时尚中黑简体" panose="01010104010101010101" pitchFamily="2" charset="-122"/>
                </a:rPr>
                <a:t>项目</a:t>
              </a:r>
              <a:r>
                <a:rPr lang="en-US" altLang="zh-CN" sz="2000" dirty="0">
                  <a:solidFill>
                    <a:schemeClr val="bg1"/>
                  </a:solidFill>
                  <a:latin typeface="时尚中黑简体" panose="01010104010101010101" pitchFamily="2" charset="-122"/>
                  <a:ea typeface="时尚中黑简体" panose="01010104010101010101" pitchFamily="2" charset="-122"/>
                </a:rPr>
                <a:t>01</a:t>
              </a:r>
              <a:r>
                <a:rPr lang="zh-CN" altLang="en-US" sz="2000" dirty="0">
                  <a:solidFill>
                    <a:schemeClr val="bg1"/>
                  </a:solidFill>
                  <a:latin typeface="时尚中黑简体" panose="01010104010101010101" pitchFamily="2" charset="-122"/>
                  <a:ea typeface="时尚中黑简体" panose="01010104010101010101" pitchFamily="2" charset="-122"/>
                </a:rPr>
                <a:t>名称</a:t>
              </a:r>
            </a:p>
          </p:txBody>
        </p:sp>
      </p:grpSp>
      <p:pic>
        <p:nvPicPr>
          <p:cNvPr id="20" name="图片占位符 19"/>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774" r="20774"/>
          <a:stretch>
            <a:fillRect/>
          </a:stretch>
        </p:blipFill>
        <p:spPr/>
      </p:pic>
      <p:pic>
        <p:nvPicPr>
          <p:cNvPr id="22" name="图片占位符 21"/>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11629" r="11629"/>
          <a:stretch>
            <a:fillRect/>
          </a:stretch>
        </p:blipFill>
        <p:spPr/>
      </p:pic>
      <p:pic>
        <p:nvPicPr>
          <p:cNvPr id="24" name="图片占位符 23"/>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5565" r="5565"/>
          <a:stretch>
            <a:fillRect/>
          </a:stretch>
        </p:blipFill>
        <p:spPr/>
      </p:pic>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100000">
                                          <p:val>
                                            <p:strVal val="#ppt_x"/>
                                          </p:val>
                                        </p:tav>
                                      </p:tavLst>
                                    </p:anim>
                                    <p:anim calcmode="lin" valueType="num">
                                      <p:cBhvr>
                                        <p:cTn id="8" dur="500" fill="hold"/>
                                        <p:tgtEl>
                                          <p:spTgt spid="20"/>
                                        </p:tgtEl>
                                        <p:attrNameLst>
                                          <p:attrName>ppt_y</p:attrName>
                                        </p:attrNameLst>
                                      </p:cBhvr>
                                      <p:tavLst>
                                        <p:tav tm="0">
                                          <p:val>
                                            <p:strVal val="#ppt_y+#ppt_h/2"/>
                                          </p:val>
                                        </p:tav>
                                        <p:tav tm="100000">
                                          <p:val>
                                            <p:strVal val="#ppt_y"/>
                                          </p:val>
                                        </p:tav>
                                      </p:tavLst>
                                    </p:anim>
                                    <p:anim calcmode="lin" valueType="num">
                                      <p:cBhvr>
                                        <p:cTn id="9" dur="500" fill="hold"/>
                                        <p:tgtEl>
                                          <p:spTgt spid="20"/>
                                        </p:tgtEl>
                                        <p:attrNameLst>
                                          <p:attrName>ppt_w</p:attrName>
                                        </p:attrNameLst>
                                      </p:cBhvr>
                                      <p:tavLst>
                                        <p:tav tm="0">
                                          <p:val>
                                            <p:strVal val="#ppt_w"/>
                                          </p:val>
                                        </p:tav>
                                        <p:tav tm="100000">
                                          <p:val>
                                            <p:strVal val="#ppt_w"/>
                                          </p:val>
                                        </p:tav>
                                      </p:tavLst>
                                    </p:anim>
                                    <p:anim calcmode="lin" valueType="num">
                                      <p:cBhvr>
                                        <p:cTn id="10" dur="500" fill="hold"/>
                                        <p:tgtEl>
                                          <p:spTgt spid="20"/>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8"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ppt_x</p:attrName>
                                        </p:attrNameLst>
                                      </p:cBhvr>
                                      <p:tavLst>
                                        <p:tav tm="0">
                                          <p:val>
                                            <p:strVal val="#ppt_x-#ppt_w/2"/>
                                          </p:val>
                                        </p:tav>
                                        <p:tav tm="100000">
                                          <p:val>
                                            <p:strVal val="#ppt_x"/>
                                          </p:val>
                                        </p:tav>
                                      </p:tavLst>
                                    </p:anim>
                                    <p:anim calcmode="lin" valueType="num">
                                      <p:cBhvr>
                                        <p:cTn id="15" dur="500" fill="hold"/>
                                        <p:tgtEl>
                                          <p:spTgt spid="22"/>
                                        </p:tgtEl>
                                        <p:attrNameLst>
                                          <p:attrName>ppt_y</p:attrName>
                                        </p:attrNameLst>
                                      </p:cBhvr>
                                      <p:tavLst>
                                        <p:tav tm="0">
                                          <p:val>
                                            <p:strVal val="#ppt_y"/>
                                          </p:val>
                                        </p:tav>
                                        <p:tav tm="100000">
                                          <p:val>
                                            <p:strVal val="#ppt_y"/>
                                          </p:val>
                                        </p:tav>
                                      </p:tavLst>
                                    </p:anim>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7" presetClass="entr" presetSubtype="1"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ppt_x</p:attrName>
                                        </p:attrNameLst>
                                      </p:cBhvr>
                                      <p:tavLst>
                                        <p:tav tm="0">
                                          <p:val>
                                            <p:strVal val="#ppt_x"/>
                                          </p:val>
                                        </p:tav>
                                        <p:tav tm="100000">
                                          <p:val>
                                            <p:strVal val="#ppt_x"/>
                                          </p:val>
                                        </p:tav>
                                      </p:tavLst>
                                    </p:anim>
                                    <p:anim calcmode="lin" valueType="num">
                                      <p:cBhvr>
                                        <p:cTn id="22" dur="500" fill="hold"/>
                                        <p:tgtEl>
                                          <p:spTgt spid="24"/>
                                        </p:tgtEl>
                                        <p:attrNameLst>
                                          <p:attrName>ppt_y</p:attrName>
                                        </p:attrNameLst>
                                      </p:cBhvr>
                                      <p:tavLst>
                                        <p:tav tm="0">
                                          <p:val>
                                            <p:strVal val="#ppt_y-#ppt_h/2"/>
                                          </p:val>
                                        </p:tav>
                                        <p:tav tm="100000">
                                          <p:val>
                                            <p:strVal val="#ppt_y"/>
                                          </p:val>
                                        </p:tav>
                                      </p:tavLst>
                                    </p:anim>
                                    <p:anim calcmode="lin" valueType="num">
                                      <p:cBhvr>
                                        <p:cTn id="23" dur="500" fill="hold"/>
                                        <p:tgtEl>
                                          <p:spTgt spid="24"/>
                                        </p:tgtEl>
                                        <p:attrNameLst>
                                          <p:attrName>ppt_w</p:attrName>
                                        </p:attrNameLst>
                                      </p:cBhvr>
                                      <p:tavLst>
                                        <p:tav tm="0">
                                          <p:val>
                                            <p:strVal val="#ppt_w"/>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占位符 29"/>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4639" b="14639"/>
          <a:stretch>
            <a:fillRect/>
          </a:stretch>
        </p:blipFill>
        <p:spPr/>
      </p:pic>
      <p:pic>
        <p:nvPicPr>
          <p:cNvPr id="32" name="图片占位符 31"/>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4686" b="14686"/>
          <a:stretch>
            <a:fillRect/>
          </a:stretch>
        </p:blipFill>
        <p:spPr/>
      </p:pic>
      <p:pic>
        <p:nvPicPr>
          <p:cNvPr id="34" name="图片占位符 33"/>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15583" r="15583"/>
          <a:stretch>
            <a:fillRect/>
          </a:stretch>
        </p:blipFill>
        <p:spPr/>
      </p:pic>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时尚中黑简体" panose="01010104010101010101" pitchFamily="2" charset="-122"/>
                <a:ea typeface="时尚中黑简体" panose="01010104010101010101" pitchFamily="2" charset="-122"/>
                <a:cs typeface="+mn-cs"/>
              </a:rPr>
              <a:t>作品展示</a:t>
            </a:r>
          </a:p>
        </p:txBody>
      </p:sp>
      <p:sp>
        <p:nvSpPr>
          <p:cNvPr id="5" name="椭圆 4"/>
          <p:cNvSpPr/>
          <p:nvPr/>
        </p:nvSpPr>
        <p:spPr>
          <a:xfrm>
            <a:off x="3030426" y="3533206"/>
            <a:ext cx="746694" cy="746694"/>
          </a:xfrm>
          <a:prstGeom prst="ellipse">
            <a:avLst/>
          </a:prstGeom>
          <a:gradFill flip="none" rotWithShape="1">
            <a:gsLst>
              <a:gs pos="0">
                <a:srgbClr val="F696BD">
                  <a:alpha val="90000"/>
                </a:srgbClr>
              </a:gs>
              <a:gs pos="100000">
                <a:srgbClr val="68C5D6">
                  <a:alpha val="90000"/>
                </a:srgbClr>
              </a:gs>
            </a:gsLst>
            <a:lin ang="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3218993" y="3627309"/>
            <a:ext cx="425907" cy="558486"/>
          </a:xfrm>
          <a:prstGeom prst="rect">
            <a:avLst/>
          </a:prstGeom>
          <a:noFill/>
        </p:spPr>
        <p:txBody>
          <a:bodyPr wrap="none" rtlCol="0">
            <a:spAutoFit/>
          </a:bodyPr>
          <a:lstStyle/>
          <a:p>
            <a:pPr algn="ctr"/>
            <a:r>
              <a:rPr lang="en-US" altLang="zh-CN" sz="3200" dirty="0">
                <a:solidFill>
                  <a:schemeClr val="bg1"/>
                </a:solidFill>
                <a:latin typeface="Agency FB" panose="020B0503020202020204" pitchFamily="34" charset="0"/>
              </a:rPr>
              <a:t>01</a:t>
            </a:r>
            <a:endParaRPr lang="zh-CN" altLang="en-US" sz="3200" dirty="0">
              <a:solidFill>
                <a:schemeClr val="bg1"/>
              </a:solidFill>
              <a:latin typeface="Agency FB" panose="020B0503020202020204" pitchFamily="34" charset="0"/>
            </a:endParaRPr>
          </a:p>
        </p:txBody>
      </p:sp>
      <p:sp>
        <p:nvSpPr>
          <p:cNvPr id="10" name="椭圆 9"/>
          <p:cNvSpPr/>
          <p:nvPr/>
        </p:nvSpPr>
        <p:spPr>
          <a:xfrm>
            <a:off x="6503082" y="3533206"/>
            <a:ext cx="746694" cy="746694"/>
          </a:xfrm>
          <a:prstGeom prst="ellipse">
            <a:avLst/>
          </a:prstGeom>
          <a:gradFill flip="none" rotWithShape="1">
            <a:gsLst>
              <a:gs pos="0">
                <a:srgbClr val="F696BD">
                  <a:alpha val="90000"/>
                </a:srgbClr>
              </a:gs>
              <a:gs pos="100000">
                <a:srgbClr val="68C5D6">
                  <a:alpha val="90000"/>
                </a:srgbClr>
              </a:gs>
            </a:gsLst>
            <a:lin ang="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p:nvSpPr>
        <p:spPr>
          <a:xfrm>
            <a:off x="6654907" y="3627309"/>
            <a:ext cx="499392" cy="558486"/>
          </a:xfrm>
          <a:prstGeom prst="rect">
            <a:avLst/>
          </a:prstGeom>
          <a:noFill/>
        </p:spPr>
        <p:txBody>
          <a:bodyPr wrap="none" rtlCol="0">
            <a:spAutoFit/>
          </a:bodyPr>
          <a:lstStyle/>
          <a:p>
            <a:pPr algn="ctr"/>
            <a:r>
              <a:rPr lang="en-US" altLang="zh-CN" sz="3200" dirty="0">
                <a:solidFill>
                  <a:schemeClr val="bg1"/>
                </a:solidFill>
                <a:latin typeface="Agency FB" panose="020B0503020202020204" pitchFamily="34" charset="0"/>
              </a:rPr>
              <a:t>02</a:t>
            </a:r>
            <a:endParaRPr lang="zh-CN" altLang="en-US" sz="3200" dirty="0">
              <a:solidFill>
                <a:schemeClr val="bg1"/>
              </a:solidFill>
              <a:latin typeface="Agency FB" panose="020B0503020202020204" pitchFamily="34" charset="0"/>
            </a:endParaRPr>
          </a:p>
        </p:txBody>
      </p:sp>
      <p:sp>
        <p:nvSpPr>
          <p:cNvPr id="14" name="椭圆 13"/>
          <p:cNvSpPr/>
          <p:nvPr/>
        </p:nvSpPr>
        <p:spPr>
          <a:xfrm>
            <a:off x="9975738" y="3533206"/>
            <a:ext cx="746694" cy="746694"/>
          </a:xfrm>
          <a:prstGeom prst="ellipse">
            <a:avLst/>
          </a:prstGeom>
          <a:gradFill flip="none" rotWithShape="1">
            <a:gsLst>
              <a:gs pos="0">
                <a:srgbClr val="F696BD">
                  <a:alpha val="90000"/>
                </a:srgbClr>
              </a:gs>
              <a:gs pos="100000">
                <a:srgbClr val="68C5D6">
                  <a:alpha val="90000"/>
                </a:srgbClr>
              </a:gs>
            </a:gsLst>
            <a:lin ang="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文本框 14"/>
          <p:cNvSpPr txBox="1"/>
          <p:nvPr/>
        </p:nvSpPr>
        <p:spPr>
          <a:xfrm>
            <a:off x="10121439" y="3627309"/>
            <a:ext cx="511640" cy="558486"/>
          </a:xfrm>
          <a:prstGeom prst="rect">
            <a:avLst/>
          </a:prstGeom>
          <a:noFill/>
        </p:spPr>
        <p:txBody>
          <a:bodyPr wrap="none" rtlCol="0">
            <a:spAutoFit/>
          </a:bodyPr>
          <a:lstStyle/>
          <a:p>
            <a:pPr algn="ctr"/>
            <a:r>
              <a:rPr lang="en-US" altLang="zh-CN" sz="3200" dirty="0">
                <a:solidFill>
                  <a:schemeClr val="bg1"/>
                </a:solidFill>
                <a:latin typeface="Agency FB" panose="020B0503020202020204" pitchFamily="34" charset="0"/>
              </a:rPr>
              <a:t>03</a:t>
            </a:r>
            <a:endParaRPr lang="zh-CN" altLang="en-US" sz="3200" dirty="0">
              <a:solidFill>
                <a:schemeClr val="bg1"/>
              </a:solidFill>
              <a:latin typeface="Agency FB" panose="020B0503020202020204" pitchFamily="34" charset="0"/>
            </a:endParaRPr>
          </a:p>
        </p:txBody>
      </p:sp>
      <p:grpSp>
        <p:nvGrpSpPr>
          <p:cNvPr id="19" name="组合 18"/>
          <p:cNvGrpSpPr/>
          <p:nvPr/>
        </p:nvGrpSpPr>
        <p:grpSpPr>
          <a:xfrm>
            <a:off x="1308099" y="4501218"/>
            <a:ext cx="2630490" cy="1264374"/>
            <a:chOff x="1308099" y="4629253"/>
            <a:chExt cx="2630490" cy="1264374"/>
          </a:xfrm>
        </p:grpSpPr>
        <p:sp>
          <p:nvSpPr>
            <p:cNvPr id="16" name="TextBox 26"/>
            <p:cNvSpPr txBox="1"/>
            <p:nvPr/>
          </p:nvSpPr>
          <p:spPr>
            <a:xfrm>
              <a:off x="1308099" y="5025697"/>
              <a:ext cx="2630490" cy="867930"/>
            </a:xfrm>
            <a:prstGeom prst="rect">
              <a:avLst/>
            </a:prstGeom>
            <a:noFill/>
          </p:spPr>
          <p:txBody>
            <a:bodyPr wrap="square" rtlCol="0">
              <a:spAutoFit/>
              <a:scene3d>
                <a:camera prst="orthographicFront"/>
                <a:lightRig rig="threePt" dir="t"/>
              </a:scene3d>
              <a:sp3d contourW="12700"/>
            </a:bodyPr>
            <a:lstStyle>
              <a:defPPr>
                <a:defRPr lang="zh-CN"/>
              </a:defPPr>
              <a:lvl1pPr algn="just">
                <a:lnSpc>
                  <a:spcPct val="120000"/>
                </a:lnSpc>
                <a:defRPr sz="1600">
                  <a:solidFill>
                    <a:schemeClr val="tx1">
                      <a:lumMod val="65000"/>
                      <a:lumOff val="35000"/>
                    </a:schemeClr>
                  </a:solidFill>
                  <a:latin typeface="+mj-ea"/>
                  <a:ea typeface="+mj-ea"/>
                </a:defRPr>
              </a:lvl1pPr>
            </a:lstStyle>
            <a:p>
              <a:pPr algn="ctr"/>
              <a:r>
                <a:rPr lang="zh-CN" altLang="en-US" sz="1400" dirty="0"/>
                <a:t>您的内容打在这里或者通过复制您的文本后在此框中选择粘贴并选择只保留文字</a:t>
              </a:r>
            </a:p>
          </p:txBody>
        </p:sp>
        <p:sp>
          <p:nvSpPr>
            <p:cNvPr id="18" name="矩形 17"/>
            <p:cNvSpPr/>
            <p:nvPr/>
          </p:nvSpPr>
          <p:spPr>
            <a:xfrm>
              <a:off x="1889810" y="4629253"/>
              <a:ext cx="1467068" cy="400110"/>
            </a:xfrm>
            <a:prstGeom prst="rect">
              <a:avLst/>
            </a:prstGeom>
          </p:spPr>
          <p:txBody>
            <a:bodyPr wrap="none">
              <a:spAutoFit/>
            </a:bodyPr>
            <a:lstStyle/>
            <a:p>
              <a:pPr lvl="0" algn="ctr"/>
              <a:r>
                <a:rPr lang="zh-CN" altLang="en-US" sz="2000" dirty="0">
                  <a:solidFill>
                    <a:srgbClr val="E84E69"/>
                  </a:solidFill>
                  <a:latin typeface="时尚中黑简体" panose="01010104010101010101" pitchFamily="2" charset="-122"/>
                  <a:ea typeface="时尚中黑简体" panose="01010104010101010101" pitchFamily="2" charset="-122"/>
                </a:rPr>
                <a:t>项目</a:t>
              </a:r>
              <a:r>
                <a:rPr lang="en-US" altLang="zh-CN" sz="2000" dirty="0">
                  <a:solidFill>
                    <a:srgbClr val="E84E69"/>
                  </a:solidFill>
                  <a:latin typeface="时尚中黑简体" panose="01010104010101010101" pitchFamily="2" charset="-122"/>
                  <a:ea typeface="时尚中黑简体" panose="01010104010101010101" pitchFamily="2" charset="-122"/>
                </a:rPr>
                <a:t>01</a:t>
              </a:r>
              <a:r>
                <a:rPr lang="zh-CN" altLang="en-US" sz="2000" dirty="0">
                  <a:solidFill>
                    <a:srgbClr val="E84E69"/>
                  </a:solidFill>
                  <a:latin typeface="时尚中黑简体" panose="01010104010101010101" pitchFamily="2" charset="-122"/>
                  <a:ea typeface="时尚中黑简体" panose="01010104010101010101" pitchFamily="2" charset="-122"/>
                </a:rPr>
                <a:t>名称</a:t>
              </a:r>
            </a:p>
          </p:txBody>
        </p:sp>
      </p:grpSp>
      <p:grpSp>
        <p:nvGrpSpPr>
          <p:cNvPr id="20" name="组合 19"/>
          <p:cNvGrpSpPr/>
          <p:nvPr/>
        </p:nvGrpSpPr>
        <p:grpSpPr>
          <a:xfrm>
            <a:off x="4780754" y="4501218"/>
            <a:ext cx="2630490" cy="1264374"/>
            <a:chOff x="1308099" y="4629253"/>
            <a:chExt cx="2630490" cy="1264374"/>
          </a:xfrm>
        </p:grpSpPr>
        <p:sp>
          <p:nvSpPr>
            <p:cNvPr id="21" name="TextBox 26"/>
            <p:cNvSpPr txBox="1"/>
            <p:nvPr/>
          </p:nvSpPr>
          <p:spPr>
            <a:xfrm>
              <a:off x="1308099" y="5025697"/>
              <a:ext cx="2630490" cy="867930"/>
            </a:xfrm>
            <a:prstGeom prst="rect">
              <a:avLst/>
            </a:prstGeom>
            <a:noFill/>
          </p:spPr>
          <p:txBody>
            <a:bodyPr wrap="square" rtlCol="0">
              <a:spAutoFit/>
              <a:scene3d>
                <a:camera prst="orthographicFront"/>
                <a:lightRig rig="threePt" dir="t"/>
              </a:scene3d>
              <a:sp3d contourW="12700"/>
            </a:bodyPr>
            <a:lstStyle>
              <a:defPPr>
                <a:defRPr lang="zh-CN"/>
              </a:defPPr>
              <a:lvl1pPr algn="just">
                <a:lnSpc>
                  <a:spcPct val="120000"/>
                </a:lnSpc>
                <a:defRPr sz="1600">
                  <a:solidFill>
                    <a:schemeClr val="tx1">
                      <a:lumMod val="65000"/>
                      <a:lumOff val="35000"/>
                    </a:schemeClr>
                  </a:solidFill>
                  <a:latin typeface="+mj-ea"/>
                  <a:ea typeface="+mj-ea"/>
                </a:defRPr>
              </a:lvl1pPr>
            </a:lstStyle>
            <a:p>
              <a:pPr algn="ctr"/>
              <a:r>
                <a:rPr lang="zh-CN" altLang="en-US" sz="1400" dirty="0"/>
                <a:t>您的内容打在这里或者通过复制您的文本后在此框中选择粘贴并选择只保留文字</a:t>
              </a:r>
            </a:p>
          </p:txBody>
        </p:sp>
        <p:sp>
          <p:nvSpPr>
            <p:cNvPr id="22" name="矩形 21"/>
            <p:cNvSpPr/>
            <p:nvPr/>
          </p:nvSpPr>
          <p:spPr>
            <a:xfrm>
              <a:off x="1889810" y="4629253"/>
              <a:ext cx="1467068" cy="400110"/>
            </a:xfrm>
            <a:prstGeom prst="rect">
              <a:avLst/>
            </a:prstGeom>
          </p:spPr>
          <p:txBody>
            <a:bodyPr wrap="none">
              <a:spAutoFit/>
            </a:bodyPr>
            <a:lstStyle/>
            <a:p>
              <a:pPr lvl="0" algn="ctr"/>
              <a:r>
                <a:rPr lang="zh-CN" altLang="en-US" sz="2000" dirty="0">
                  <a:solidFill>
                    <a:srgbClr val="E84E69"/>
                  </a:solidFill>
                  <a:latin typeface="时尚中黑简体" panose="01010104010101010101" pitchFamily="2" charset="-122"/>
                  <a:ea typeface="时尚中黑简体" panose="01010104010101010101" pitchFamily="2" charset="-122"/>
                </a:rPr>
                <a:t>项目</a:t>
              </a:r>
              <a:r>
                <a:rPr lang="en-US" altLang="zh-CN" sz="2000" dirty="0">
                  <a:solidFill>
                    <a:srgbClr val="E84E69"/>
                  </a:solidFill>
                  <a:latin typeface="时尚中黑简体" panose="01010104010101010101" pitchFamily="2" charset="-122"/>
                  <a:ea typeface="时尚中黑简体" panose="01010104010101010101" pitchFamily="2" charset="-122"/>
                </a:rPr>
                <a:t>02</a:t>
              </a:r>
              <a:r>
                <a:rPr lang="zh-CN" altLang="en-US" sz="2000" dirty="0">
                  <a:solidFill>
                    <a:srgbClr val="E84E69"/>
                  </a:solidFill>
                  <a:latin typeface="时尚中黑简体" panose="01010104010101010101" pitchFamily="2" charset="-122"/>
                  <a:ea typeface="时尚中黑简体" panose="01010104010101010101" pitchFamily="2" charset="-122"/>
                </a:rPr>
                <a:t>名称</a:t>
              </a:r>
            </a:p>
          </p:txBody>
        </p:sp>
      </p:grpSp>
      <p:grpSp>
        <p:nvGrpSpPr>
          <p:cNvPr id="23" name="组合 22"/>
          <p:cNvGrpSpPr/>
          <p:nvPr/>
        </p:nvGrpSpPr>
        <p:grpSpPr>
          <a:xfrm>
            <a:off x="8253412" y="4501218"/>
            <a:ext cx="2630490" cy="1264374"/>
            <a:chOff x="1308099" y="4629253"/>
            <a:chExt cx="2630490" cy="1264374"/>
          </a:xfrm>
        </p:grpSpPr>
        <p:sp>
          <p:nvSpPr>
            <p:cNvPr id="24" name="TextBox 26"/>
            <p:cNvSpPr txBox="1"/>
            <p:nvPr/>
          </p:nvSpPr>
          <p:spPr>
            <a:xfrm>
              <a:off x="1308099" y="5025697"/>
              <a:ext cx="2630490" cy="867930"/>
            </a:xfrm>
            <a:prstGeom prst="rect">
              <a:avLst/>
            </a:prstGeom>
            <a:noFill/>
          </p:spPr>
          <p:txBody>
            <a:bodyPr wrap="square" rtlCol="0">
              <a:spAutoFit/>
              <a:scene3d>
                <a:camera prst="orthographicFront"/>
                <a:lightRig rig="threePt" dir="t"/>
              </a:scene3d>
              <a:sp3d contourW="12700"/>
            </a:bodyPr>
            <a:lstStyle>
              <a:defPPr>
                <a:defRPr lang="zh-CN"/>
              </a:defPPr>
              <a:lvl1pPr algn="just">
                <a:lnSpc>
                  <a:spcPct val="120000"/>
                </a:lnSpc>
                <a:defRPr sz="1600">
                  <a:solidFill>
                    <a:schemeClr val="tx1">
                      <a:lumMod val="65000"/>
                      <a:lumOff val="35000"/>
                    </a:schemeClr>
                  </a:solidFill>
                  <a:latin typeface="+mj-ea"/>
                  <a:ea typeface="+mj-ea"/>
                </a:defRPr>
              </a:lvl1pPr>
            </a:lstStyle>
            <a:p>
              <a:pPr algn="ctr"/>
              <a:r>
                <a:rPr lang="zh-CN" altLang="en-US" sz="1400" dirty="0"/>
                <a:t>您的内容打在这里或者通过复制您的文本后在此框中选择粘贴并选择只保留文字</a:t>
              </a:r>
            </a:p>
          </p:txBody>
        </p:sp>
        <p:sp>
          <p:nvSpPr>
            <p:cNvPr id="25" name="矩形 24"/>
            <p:cNvSpPr/>
            <p:nvPr/>
          </p:nvSpPr>
          <p:spPr>
            <a:xfrm>
              <a:off x="1889810" y="4629253"/>
              <a:ext cx="1467068" cy="400110"/>
            </a:xfrm>
            <a:prstGeom prst="rect">
              <a:avLst/>
            </a:prstGeom>
          </p:spPr>
          <p:txBody>
            <a:bodyPr wrap="none">
              <a:spAutoFit/>
            </a:bodyPr>
            <a:lstStyle/>
            <a:p>
              <a:pPr lvl="0" algn="ctr"/>
              <a:r>
                <a:rPr lang="zh-CN" altLang="en-US" sz="2000" dirty="0">
                  <a:solidFill>
                    <a:srgbClr val="E84E69"/>
                  </a:solidFill>
                  <a:latin typeface="时尚中黑简体" panose="01010104010101010101" pitchFamily="2" charset="-122"/>
                  <a:ea typeface="时尚中黑简体" panose="01010104010101010101" pitchFamily="2" charset="-122"/>
                </a:rPr>
                <a:t>项目</a:t>
              </a:r>
              <a:r>
                <a:rPr lang="en-US" altLang="zh-CN" sz="2000" dirty="0">
                  <a:solidFill>
                    <a:srgbClr val="E84E69"/>
                  </a:solidFill>
                  <a:latin typeface="时尚中黑简体" panose="01010104010101010101" pitchFamily="2" charset="-122"/>
                  <a:ea typeface="时尚中黑简体" panose="01010104010101010101" pitchFamily="2" charset="-122"/>
                </a:rPr>
                <a:t>03</a:t>
              </a:r>
              <a:r>
                <a:rPr lang="zh-CN" altLang="en-US" sz="2000" dirty="0">
                  <a:solidFill>
                    <a:srgbClr val="E84E69"/>
                  </a:solidFill>
                  <a:latin typeface="时尚中黑简体" panose="01010104010101010101" pitchFamily="2" charset="-122"/>
                  <a:ea typeface="时尚中黑简体" panose="01010104010101010101" pitchFamily="2" charset="-122"/>
                </a:rPr>
                <a:t>名称</a:t>
              </a:r>
            </a:p>
          </p:txBody>
        </p:sp>
      </p:gr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fltVal val="0"/>
                                          </p:val>
                                        </p:tav>
                                        <p:tav tm="100000">
                                          <p:val>
                                            <p:strVal val="#ppt_w"/>
                                          </p:val>
                                        </p:tav>
                                      </p:tavLst>
                                    </p:anim>
                                    <p:anim calcmode="lin" valueType="num">
                                      <p:cBhvr>
                                        <p:cTn id="8" dur="1000" fill="hold"/>
                                        <p:tgtEl>
                                          <p:spTgt spid="30"/>
                                        </p:tgtEl>
                                        <p:attrNameLst>
                                          <p:attrName>ppt_h</p:attrName>
                                        </p:attrNameLst>
                                      </p:cBhvr>
                                      <p:tavLst>
                                        <p:tav tm="0">
                                          <p:val>
                                            <p:fltVal val="0"/>
                                          </p:val>
                                        </p:tav>
                                        <p:tav tm="100000">
                                          <p:val>
                                            <p:strVal val="#ppt_h"/>
                                          </p:val>
                                        </p:tav>
                                      </p:tavLst>
                                    </p:anim>
                                    <p:anim calcmode="lin" valueType="num">
                                      <p:cBhvr>
                                        <p:cTn id="9" dur="1000" fill="hold"/>
                                        <p:tgtEl>
                                          <p:spTgt spid="30"/>
                                        </p:tgtEl>
                                        <p:attrNameLst>
                                          <p:attrName>style.rotation</p:attrName>
                                        </p:attrNameLst>
                                      </p:cBhvr>
                                      <p:tavLst>
                                        <p:tav tm="0">
                                          <p:val>
                                            <p:fltVal val="90"/>
                                          </p:val>
                                        </p:tav>
                                        <p:tav tm="100000">
                                          <p:val>
                                            <p:fltVal val="0"/>
                                          </p:val>
                                        </p:tav>
                                      </p:tavLst>
                                    </p:anim>
                                    <p:animEffect transition="in" filter="fade">
                                      <p:cBhvr>
                                        <p:cTn id="10" dur="1000"/>
                                        <p:tgtEl>
                                          <p:spTgt spid="30"/>
                                        </p:tgtEl>
                                      </p:cBhvr>
                                    </p:animEffect>
                                  </p:childTnLst>
                                </p:cTn>
                              </p:par>
                              <p:par>
                                <p:cTn id="11" presetID="3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1000" fill="hold"/>
                                        <p:tgtEl>
                                          <p:spTgt spid="32"/>
                                        </p:tgtEl>
                                        <p:attrNameLst>
                                          <p:attrName>ppt_w</p:attrName>
                                        </p:attrNameLst>
                                      </p:cBhvr>
                                      <p:tavLst>
                                        <p:tav tm="0">
                                          <p:val>
                                            <p:fltVal val="0"/>
                                          </p:val>
                                        </p:tav>
                                        <p:tav tm="100000">
                                          <p:val>
                                            <p:strVal val="#ppt_w"/>
                                          </p:val>
                                        </p:tav>
                                      </p:tavLst>
                                    </p:anim>
                                    <p:anim calcmode="lin" valueType="num">
                                      <p:cBhvr>
                                        <p:cTn id="14" dur="1000" fill="hold"/>
                                        <p:tgtEl>
                                          <p:spTgt spid="32"/>
                                        </p:tgtEl>
                                        <p:attrNameLst>
                                          <p:attrName>ppt_h</p:attrName>
                                        </p:attrNameLst>
                                      </p:cBhvr>
                                      <p:tavLst>
                                        <p:tav tm="0">
                                          <p:val>
                                            <p:fltVal val="0"/>
                                          </p:val>
                                        </p:tav>
                                        <p:tav tm="100000">
                                          <p:val>
                                            <p:strVal val="#ppt_h"/>
                                          </p:val>
                                        </p:tav>
                                      </p:tavLst>
                                    </p:anim>
                                    <p:anim calcmode="lin" valueType="num">
                                      <p:cBhvr>
                                        <p:cTn id="15" dur="1000" fill="hold"/>
                                        <p:tgtEl>
                                          <p:spTgt spid="32"/>
                                        </p:tgtEl>
                                        <p:attrNameLst>
                                          <p:attrName>style.rotation</p:attrName>
                                        </p:attrNameLst>
                                      </p:cBhvr>
                                      <p:tavLst>
                                        <p:tav tm="0">
                                          <p:val>
                                            <p:fltVal val="90"/>
                                          </p:val>
                                        </p:tav>
                                        <p:tav tm="100000">
                                          <p:val>
                                            <p:fltVal val="0"/>
                                          </p:val>
                                        </p:tav>
                                      </p:tavLst>
                                    </p:anim>
                                    <p:animEffect transition="in" filter="fade">
                                      <p:cBhvr>
                                        <p:cTn id="16" dur="1000"/>
                                        <p:tgtEl>
                                          <p:spTgt spid="32"/>
                                        </p:tgtEl>
                                      </p:cBhvr>
                                    </p:animEffect>
                                  </p:childTnLst>
                                </p:cTn>
                              </p:par>
                              <p:par>
                                <p:cTn id="17" presetID="3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1000" fill="hold"/>
                                        <p:tgtEl>
                                          <p:spTgt spid="34"/>
                                        </p:tgtEl>
                                        <p:attrNameLst>
                                          <p:attrName>ppt_w</p:attrName>
                                        </p:attrNameLst>
                                      </p:cBhvr>
                                      <p:tavLst>
                                        <p:tav tm="0">
                                          <p:val>
                                            <p:fltVal val="0"/>
                                          </p:val>
                                        </p:tav>
                                        <p:tav tm="100000">
                                          <p:val>
                                            <p:strVal val="#ppt_w"/>
                                          </p:val>
                                        </p:tav>
                                      </p:tavLst>
                                    </p:anim>
                                    <p:anim calcmode="lin" valueType="num">
                                      <p:cBhvr>
                                        <p:cTn id="20" dur="1000" fill="hold"/>
                                        <p:tgtEl>
                                          <p:spTgt spid="34"/>
                                        </p:tgtEl>
                                        <p:attrNameLst>
                                          <p:attrName>ppt_h</p:attrName>
                                        </p:attrNameLst>
                                      </p:cBhvr>
                                      <p:tavLst>
                                        <p:tav tm="0">
                                          <p:val>
                                            <p:fltVal val="0"/>
                                          </p:val>
                                        </p:tav>
                                        <p:tav tm="100000">
                                          <p:val>
                                            <p:strVal val="#ppt_h"/>
                                          </p:val>
                                        </p:tav>
                                      </p:tavLst>
                                    </p:anim>
                                    <p:anim calcmode="lin" valueType="num">
                                      <p:cBhvr>
                                        <p:cTn id="21" dur="1000" fill="hold"/>
                                        <p:tgtEl>
                                          <p:spTgt spid="34"/>
                                        </p:tgtEl>
                                        <p:attrNameLst>
                                          <p:attrName>style.rotation</p:attrName>
                                        </p:attrNameLst>
                                      </p:cBhvr>
                                      <p:tavLst>
                                        <p:tav tm="0">
                                          <p:val>
                                            <p:fltVal val="90"/>
                                          </p:val>
                                        </p:tav>
                                        <p:tav tm="100000">
                                          <p:val>
                                            <p:fltVal val="0"/>
                                          </p:val>
                                        </p:tav>
                                      </p:tavLst>
                                    </p:anim>
                                    <p:animEffect transition="in" filter="fade">
                                      <p:cBhvr>
                                        <p:cTn id="22" dur="1000"/>
                                        <p:tgtEl>
                                          <p:spTgt spid="34"/>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childTnLst>
                          </p:cTn>
                        </p:par>
                        <p:par>
                          <p:cTn id="54" fill="hold">
                            <p:stCondLst>
                              <p:cond delay="1500"/>
                            </p:stCondLst>
                            <p:childTnLst>
                              <p:par>
                                <p:cTn id="55" presetID="42" presetClass="entr" presetSubtype="0"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25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1000" fill="hold"/>
                                        <p:tgtEl>
                                          <p:spTgt spid="20"/>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000"/>
                                        <p:tgtEl>
                                          <p:spTgt spid="23"/>
                                        </p:tgtEl>
                                      </p:cBhvr>
                                    </p:animEffect>
                                    <p:anim calcmode="lin" valueType="num">
                                      <p:cBhvr>
                                        <p:cTn id="68" dur="1000" fill="hold"/>
                                        <p:tgtEl>
                                          <p:spTgt spid="23"/>
                                        </p:tgtEl>
                                        <p:attrNameLst>
                                          <p:attrName>ppt_x</p:attrName>
                                        </p:attrNameLst>
                                      </p:cBhvr>
                                      <p:tavLst>
                                        <p:tav tm="0">
                                          <p:val>
                                            <p:strVal val="#ppt_x"/>
                                          </p:val>
                                        </p:tav>
                                        <p:tav tm="100000">
                                          <p:val>
                                            <p:strVal val="#ppt_x"/>
                                          </p:val>
                                        </p:tav>
                                      </p:tavLst>
                                    </p:anim>
                                    <p:anim calcmode="lin" valueType="num">
                                      <p:cBhvr>
                                        <p:cTn id="6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10" grpId="0" animBg="1"/>
      <p:bldP spid="11" grpId="0"/>
      <p:bldP spid="14"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占位符 2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9890" b="29890"/>
          <a:stretch>
            <a:fillRect/>
          </a:stretch>
        </p:blipFill>
        <p:spPr>
          <a:ln>
            <a:solidFill>
              <a:srgbClr val="E84E69"/>
            </a:solidFill>
          </a:ln>
        </p:spPr>
      </p:pic>
      <p:pic>
        <p:nvPicPr>
          <p:cNvPr id="28" name="图片占位符 27"/>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t="1924" b="1924"/>
          <a:stretch>
            <a:fillRect/>
          </a:stretch>
        </p:blipFill>
        <p:spPr>
          <a:ln>
            <a:solidFill>
              <a:srgbClr val="E84E69"/>
            </a:solidFill>
          </a:ln>
        </p:spPr>
      </p:pic>
      <p:pic>
        <p:nvPicPr>
          <p:cNvPr id="30" name="图片占位符 29"/>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t="2002" b="2002"/>
          <a:stretch>
            <a:fillRect/>
          </a:stretch>
        </p:blipFill>
        <p:spPr>
          <a:ln>
            <a:solidFill>
              <a:srgbClr val="E84E69"/>
            </a:solidFill>
          </a:ln>
        </p:spPr>
      </p:pic>
      <p:pic>
        <p:nvPicPr>
          <p:cNvPr id="32" name="图片占位符 31"/>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t="8787" b="8787"/>
          <a:stretch>
            <a:fillRect/>
          </a:stretch>
        </p:blipFill>
        <p:spPr>
          <a:ln>
            <a:solidFill>
              <a:srgbClr val="E84E69"/>
            </a:solidFill>
          </a:ln>
        </p:spPr>
      </p:pic>
      <p:pic>
        <p:nvPicPr>
          <p:cNvPr id="34" name="图片占位符 33"/>
          <p:cNvPicPr>
            <a:picLocks noGrp="1" noChangeAspect="1"/>
          </p:cNvPicPr>
          <p:nvPr>
            <p:ph type="pic" sz="quarter" idx="14"/>
          </p:nvPr>
        </p:nvPicPr>
        <p:blipFill>
          <a:blip r:embed="rId7" cstate="print">
            <a:extLst>
              <a:ext uri="{28A0092B-C50C-407E-A947-70E740481C1C}">
                <a14:useLocalDpi xmlns:a14="http://schemas.microsoft.com/office/drawing/2010/main" val="0"/>
              </a:ext>
            </a:extLst>
          </a:blip>
          <a:srcRect t="5494" b="5494"/>
          <a:stretch>
            <a:fillRect/>
          </a:stretch>
        </p:blipFill>
        <p:spPr>
          <a:ln>
            <a:solidFill>
              <a:srgbClr val="E84E69"/>
            </a:solidFill>
          </a:ln>
        </p:spPr>
      </p:pic>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lvl="0" algn="ctr"/>
            <a:r>
              <a:rPr lang="zh-CN" altLang="en-US" sz="3200" dirty="0">
                <a:solidFill>
                  <a:prstClr val="white"/>
                </a:solidFill>
                <a:latin typeface="时尚中黑简体" panose="01010104010101010101" pitchFamily="2" charset="-122"/>
                <a:ea typeface="时尚中黑简体" panose="01010104010101010101" pitchFamily="2" charset="-122"/>
              </a:rPr>
              <a:t>作品展示</a:t>
            </a:r>
          </a:p>
        </p:txBody>
      </p:sp>
      <p:sp>
        <p:nvSpPr>
          <p:cNvPr id="10" name="矩形 9"/>
          <p:cNvSpPr/>
          <p:nvPr/>
        </p:nvSpPr>
        <p:spPr>
          <a:xfrm>
            <a:off x="1055685" y="3498999"/>
            <a:ext cx="10080628" cy="4572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矩形 10"/>
          <p:cNvSpPr/>
          <p:nvPr/>
        </p:nvSpPr>
        <p:spPr>
          <a:xfrm>
            <a:off x="1055685" y="5353200"/>
            <a:ext cx="2431096" cy="4572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矩形 11"/>
          <p:cNvSpPr/>
          <p:nvPr/>
        </p:nvSpPr>
        <p:spPr>
          <a:xfrm>
            <a:off x="3605529" y="5353200"/>
            <a:ext cx="2431096" cy="4572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矩形 12"/>
          <p:cNvSpPr/>
          <p:nvPr/>
        </p:nvSpPr>
        <p:spPr>
          <a:xfrm>
            <a:off x="6155372" y="5353200"/>
            <a:ext cx="2431096" cy="4572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矩形 13"/>
          <p:cNvSpPr/>
          <p:nvPr/>
        </p:nvSpPr>
        <p:spPr>
          <a:xfrm>
            <a:off x="8705215" y="5353200"/>
            <a:ext cx="2431096" cy="4572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矩形 14"/>
          <p:cNvSpPr/>
          <p:nvPr/>
        </p:nvSpPr>
        <p:spPr>
          <a:xfrm>
            <a:off x="5426586" y="3528646"/>
            <a:ext cx="1338828" cy="369332"/>
          </a:xfrm>
          <a:prstGeom prst="rect">
            <a:avLst/>
          </a:prstGeom>
        </p:spPr>
        <p:txBody>
          <a:bodyPr wrap="none">
            <a:spAutoFit/>
          </a:bodyPr>
          <a:lstStyle/>
          <a:p>
            <a:pPr lvl="0" algn="ctr"/>
            <a:r>
              <a:rPr lang="zh-CN" altLang="en-US" dirty="0">
                <a:solidFill>
                  <a:srgbClr val="E84E69"/>
                </a:solidFill>
                <a:latin typeface="时尚中黑简体" panose="01010104010101010101" pitchFamily="2" charset="-122"/>
                <a:ea typeface="时尚中黑简体" panose="01010104010101010101" pitchFamily="2" charset="-122"/>
              </a:rPr>
              <a:t>项目</a:t>
            </a:r>
            <a:r>
              <a:rPr lang="en-US" altLang="zh-CN" dirty="0">
                <a:solidFill>
                  <a:srgbClr val="E84E69"/>
                </a:solidFill>
                <a:latin typeface="时尚中黑简体" panose="01010104010101010101" pitchFamily="2" charset="-122"/>
                <a:ea typeface="时尚中黑简体" panose="01010104010101010101" pitchFamily="2" charset="-122"/>
              </a:rPr>
              <a:t>01</a:t>
            </a:r>
            <a:r>
              <a:rPr lang="zh-CN" altLang="en-US" dirty="0">
                <a:solidFill>
                  <a:srgbClr val="E84E69"/>
                </a:solidFill>
                <a:latin typeface="时尚中黑简体" panose="01010104010101010101" pitchFamily="2" charset="-122"/>
                <a:ea typeface="时尚中黑简体" panose="01010104010101010101" pitchFamily="2" charset="-122"/>
              </a:rPr>
              <a:t>名称</a:t>
            </a:r>
          </a:p>
        </p:txBody>
      </p:sp>
      <p:sp>
        <p:nvSpPr>
          <p:cNvPr id="16" name="矩形 15"/>
          <p:cNvSpPr/>
          <p:nvPr/>
        </p:nvSpPr>
        <p:spPr>
          <a:xfrm>
            <a:off x="1597287" y="5378158"/>
            <a:ext cx="1338828" cy="369332"/>
          </a:xfrm>
          <a:prstGeom prst="rect">
            <a:avLst/>
          </a:prstGeom>
        </p:spPr>
        <p:txBody>
          <a:bodyPr wrap="none">
            <a:spAutoFit/>
          </a:bodyPr>
          <a:lstStyle/>
          <a:p>
            <a:pPr lvl="0" algn="ctr"/>
            <a:r>
              <a:rPr lang="zh-CN" altLang="en-US" dirty="0">
                <a:solidFill>
                  <a:srgbClr val="E84E69"/>
                </a:solidFill>
                <a:latin typeface="时尚中黑简体" panose="01010104010101010101" pitchFamily="2" charset="-122"/>
                <a:ea typeface="时尚中黑简体" panose="01010104010101010101" pitchFamily="2" charset="-122"/>
              </a:rPr>
              <a:t>项目</a:t>
            </a:r>
            <a:r>
              <a:rPr lang="en-US" altLang="zh-CN" dirty="0">
                <a:solidFill>
                  <a:srgbClr val="E84E69"/>
                </a:solidFill>
                <a:latin typeface="时尚中黑简体" panose="01010104010101010101" pitchFamily="2" charset="-122"/>
                <a:ea typeface="时尚中黑简体" panose="01010104010101010101" pitchFamily="2" charset="-122"/>
              </a:rPr>
              <a:t>02</a:t>
            </a:r>
            <a:r>
              <a:rPr lang="zh-CN" altLang="en-US" dirty="0">
                <a:solidFill>
                  <a:srgbClr val="E84E69"/>
                </a:solidFill>
                <a:latin typeface="时尚中黑简体" panose="01010104010101010101" pitchFamily="2" charset="-122"/>
                <a:ea typeface="时尚中黑简体" panose="01010104010101010101" pitchFamily="2" charset="-122"/>
              </a:rPr>
              <a:t>名称</a:t>
            </a:r>
          </a:p>
        </p:txBody>
      </p:sp>
      <p:sp>
        <p:nvSpPr>
          <p:cNvPr id="17" name="矩形 16"/>
          <p:cNvSpPr/>
          <p:nvPr/>
        </p:nvSpPr>
        <p:spPr>
          <a:xfrm>
            <a:off x="4151663" y="5378158"/>
            <a:ext cx="1338828" cy="369332"/>
          </a:xfrm>
          <a:prstGeom prst="rect">
            <a:avLst/>
          </a:prstGeom>
        </p:spPr>
        <p:txBody>
          <a:bodyPr wrap="none">
            <a:spAutoFit/>
          </a:bodyPr>
          <a:lstStyle/>
          <a:p>
            <a:pPr lvl="0" algn="ctr"/>
            <a:r>
              <a:rPr lang="zh-CN" altLang="en-US" dirty="0">
                <a:solidFill>
                  <a:srgbClr val="E84E69"/>
                </a:solidFill>
                <a:latin typeface="时尚中黑简体" panose="01010104010101010101" pitchFamily="2" charset="-122"/>
                <a:ea typeface="时尚中黑简体" panose="01010104010101010101" pitchFamily="2" charset="-122"/>
              </a:rPr>
              <a:t>项目</a:t>
            </a:r>
            <a:r>
              <a:rPr lang="en-US" altLang="zh-CN" dirty="0">
                <a:solidFill>
                  <a:srgbClr val="E84E69"/>
                </a:solidFill>
                <a:latin typeface="时尚中黑简体" panose="01010104010101010101" pitchFamily="2" charset="-122"/>
                <a:ea typeface="时尚中黑简体" panose="01010104010101010101" pitchFamily="2" charset="-122"/>
              </a:rPr>
              <a:t>03</a:t>
            </a:r>
            <a:r>
              <a:rPr lang="zh-CN" altLang="en-US" dirty="0">
                <a:solidFill>
                  <a:srgbClr val="E84E69"/>
                </a:solidFill>
                <a:latin typeface="时尚中黑简体" panose="01010104010101010101" pitchFamily="2" charset="-122"/>
                <a:ea typeface="时尚中黑简体" panose="01010104010101010101" pitchFamily="2" charset="-122"/>
              </a:rPr>
              <a:t>名称</a:t>
            </a:r>
          </a:p>
        </p:txBody>
      </p:sp>
      <p:sp>
        <p:nvSpPr>
          <p:cNvPr id="18" name="矩形 17"/>
          <p:cNvSpPr/>
          <p:nvPr/>
        </p:nvSpPr>
        <p:spPr>
          <a:xfrm>
            <a:off x="6696973" y="5378158"/>
            <a:ext cx="1338828" cy="369332"/>
          </a:xfrm>
          <a:prstGeom prst="rect">
            <a:avLst/>
          </a:prstGeom>
        </p:spPr>
        <p:txBody>
          <a:bodyPr wrap="none">
            <a:spAutoFit/>
          </a:bodyPr>
          <a:lstStyle/>
          <a:p>
            <a:pPr lvl="0" algn="ctr"/>
            <a:r>
              <a:rPr lang="zh-CN" altLang="en-US" dirty="0">
                <a:solidFill>
                  <a:srgbClr val="E84E69"/>
                </a:solidFill>
                <a:latin typeface="时尚中黑简体" panose="01010104010101010101" pitchFamily="2" charset="-122"/>
                <a:ea typeface="时尚中黑简体" panose="01010104010101010101" pitchFamily="2" charset="-122"/>
              </a:rPr>
              <a:t>项目</a:t>
            </a:r>
            <a:r>
              <a:rPr lang="en-US" altLang="zh-CN" dirty="0">
                <a:solidFill>
                  <a:srgbClr val="E84E69"/>
                </a:solidFill>
                <a:latin typeface="时尚中黑简体" panose="01010104010101010101" pitchFamily="2" charset="-122"/>
                <a:ea typeface="时尚中黑简体" panose="01010104010101010101" pitchFamily="2" charset="-122"/>
              </a:rPr>
              <a:t>04</a:t>
            </a:r>
            <a:r>
              <a:rPr lang="zh-CN" altLang="en-US" dirty="0">
                <a:solidFill>
                  <a:srgbClr val="E84E69"/>
                </a:solidFill>
                <a:latin typeface="时尚中黑简体" panose="01010104010101010101" pitchFamily="2" charset="-122"/>
                <a:ea typeface="时尚中黑简体" panose="01010104010101010101" pitchFamily="2" charset="-122"/>
              </a:rPr>
              <a:t>名称</a:t>
            </a:r>
          </a:p>
        </p:txBody>
      </p:sp>
      <p:sp>
        <p:nvSpPr>
          <p:cNvPr id="19" name="矩形 18"/>
          <p:cNvSpPr/>
          <p:nvPr/>
        </p:nvSpPr>
        <p:spPr>
          <a:xfrm>
            <a:off x="9251349" y="5378158"/>
            <a:ext cx="1338828" cy="369332"/>
          </a:xfrm>
          <a:prstGeom prst="rect">
            <a:avLst/>
          </a:prstGeom>
        </p:spPr>
        <p:txBody>
          <a:bodyPr wrap="none">
            <a:spAutoFit/>
          </a:bodyPr>
          <a:lstStyle/>
          <a:p>
            <a:pPr lvl="0" algn="ctr"/>
            <a:r>
              <a:rPr lang="zh-CN" altLang="en-US" dirty="0">
                <a:solidFill>
                  <a:srgbClr val="E84E69"/>
                </a:solidFill>
                <a:latin typeface="时尚中黑简体" panose="01010104010101010101" pitchFamily="2" charset="-122"/>
                <a:ea typeface="时尚中黑简体" panose="01010104010101010101" pitchFamily="2" charset="-122"/>
              </a:rPr>
              <a:t>项目</a:t>
            </a:r>
            <a:r>
              <a:rPr lang="en-US" altLang="zh-CN" dirty="0">
                <a:solidFill>
                  <a:srgbClr val="E84E69"/>
                </a:solidFill>
                <a:latin typeface="时尚中黑简体" panose="01010104010101010101" pitchFamily="2" charset="-122"/>
                <a:ea typeface="时尚中黑简体" panose="01010104010101010101" pitchFamily="2" charset="-122"/>
              </a:rPr>
              <a:t>05</a:t>
            </a:r>
            <a:r>
              <a:rPr lang="zh-CN" altLang="en-US" dirty="0">
                <a:solidFill>
                  <a:srgbClr val="E84E69"/>
                </a:solidFill>
                <a:latin typeface="时尚中黑简体" panose="01010104010101010101" pitchFamily="2" charset="-122"/>
                <a:ea typeface="时尚中黑简体" panose="01010104010101010101" pitchFamily="2" charset="-122"/>
              </a:rPr>
              <a:t>名称</a:t>
            </a: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downLeft)">
                                      <p:cBhvr>
                                        <p:cTn id="7" dur="500"/>
                                        <p:tgtEl>
                                          <p:spTgt spid="26"/>
                                        </p:tgtEl>
                                      </p:cBhvr>
                                    </p:animEffect>
                                  </p:childTnLst>
                                </p:cTn>
                              </p:par>
                              <p:par>
                                <p:cTn id="8" presetID="18" presetClass="entr" presetSubtype="12"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strips(downLeft)">
                                      <p:cBhvr>
                                        <p:cTn id="10" dur="500"/>
                                        <p:tgtEl>
                                          <p:spTgt spid="28"/>
                                        </p:tgtEl>
                                      </p:cBhvr>
                                    </p:animEffect>
                                  </p:childTnLst>
                                </p:cTn>
                              </p:par>
                              <p:par>
                                <p:cTn id="11" presetID="18" presetClass="entr" presetSubtype="12"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strips(downLeft)">
                                      <p:cBhvr>
                                        <p:cTn id="13" dur="500"/>
                                        <p:tgtEl>
                                          <p:spTgt spid="30"/>
                                        </p:tgtEl>
                                      </p:cBhvr>
                                    </p:animEffect>
                                  </p:childTnLst>
                                </p:cTn>
                              </p:par>
                              <p:par>
                                <p:cTn id="14" presetID="18" presetClass="entr" presetSubtype="12"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strips(downLeft)">
                                      <p:cBhvr>
                                        <p:cTn id="16" dur="500"/>
                                        <p:tgtEl>
                                          <p:spTgt spid="32"/>
                                        </p:tgtEl>
                                      </p:cBhvr>
                                    </p:animEffect>
                                  </p:childTnLst>
                                </p:cTn>
                              </p:par>
                              <p:par>
                                <p:cTn id="17" presetID="18" presetClass="entr" presetSubtype="12"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strips(downLeft)">
                                      <p:cBhvr>
                                        <p:cTn id="19" dur="500"/>
                                        <p:tgtEl>
                                          <p:spTgt spid="34"/>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p:bldP spid="16"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lvl="0" algn="ctr"/>
            <a:r>
              <a:rPr lang="zh-CN" altLang="en-US" sz="3200" dirty="0">
                <a:solidFill>
                  <a:prstClr val="white"/>
                </a:solidFill>
                <a:latin typeface="时尚中黑简体" panose="01010104010101010101" pitchFamily="2" charset="-122"/>
                <a:ea typeface="时尚中黑简体" panose="01010104010101010101" pitchFamily="2" charset="-122"/>
              </a:rPr>
              <a:t>自我评价</a:t>
            </a:r>
          </a:p>
        </p:txBody>
      </p:sp>
      <p:grpSp>
        <p:nvGrpSpPr>
          <p:cNvPr id="7" name="组合 6"/>
          <p:cNvGrpSpPr/>
          <p:nvPr/>
        </p:nvGrpSpPr>
        <p:grpSpPr>
          <a:xfrm>
            <a:off x="1883856" y="1742317"/>
            <a:ext cx="8424288" cy="3856926"/>
            <a:chOff x="2516614" y="1735801"/>
            <a:chExt cx="8424288" cy="3856926"/>
          </a:xfrm>
        </p:grpSpPr>
        <p:sp>
          <p:nvSpPr>
            <p:cNvPr id="2" name="矩形: 圆角 1"/>
            <p:cNvSpPr/>
            <p:nvPr/>
          </p:nvSpPr>
          <p:spPr>
            <a:xfrm>
              <a:off x="2806996" y="1998922"/>
              <a:ext cx="8133906" cy="3593805"/>
            </a:xfrm>
            <a:prstGeom prst="roundRect">
              <a:avLst>
                <a:gd name="adj" fmla="val 5720"/>
              </a:avLst>
            </a:prstGeom>
            <a:gradFill flip="none" rotWithShape="1">
              <a:gsLst>
                <a:gs pos="0">
                  <a:srgbClr val="F696BD">
                    <a:alpha val="90000"/>
                  </a:srgbClr>
                </a:gs>
                <a:gs pos="100000">
                  <a:srgbClr val="68C5D6">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圆角 3"/>
            <p:cNvSpPr/>
            <p:nvPr/>
          </p:nvSpPr>
          <p:spPr>
            <a:xfrm>
              <a:off x="2970509" y="2174548"/>
              <a:ext cx="7300542" cy="3242553"/>
            </a:xfrm>
            <a:prstGeom prst="roundRect">
              <a:avLst>
                <a:gd name="adj" fmla="val 57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10375144" y="2480079"/>
              <a:ext cx="461665" cy="2631490"/>
            </a:xfrm>
            <a:prstGeom prst="rect">
              <a:avLst/>
            </a:prstGeom>
            <a:noFill/>
          </p:spPr>
          <p:txBody>
            <a:bodyPr vert="eaVert" wrap="none" rtlCol="0">
              <a:spAutoFit/>
            </a:bodyPr>
            <a:lstStyle/>
            <a:p>
              <a:r>
                <a:rPr lang="zh-CN" altLang="en-US" dirty="0">
                  <a:solidFill>
                    <a:schemeClr val="bg1"/>
                  </a:solidFill>
                  <a:latin typeface="方正静蕾简体" panose="02000000000000000000" pitchFamily="2" charset="-122"/>
                  <a:ea typeface="方正静蕾简体" panose="02000000000000000000" pitchFamily="2" charset="-122"/>
                </a:rPr>
                <a:t>你不勇敢，没人替你坚强</a:t>
              </a:r>
            </a:p>
          </p:txBody>
        </p:sp>
        <p:sp>
          <p:nvSpPr>
            <p:cNvPr id="5" name="椭圆 4"/>
            <p:cNvSpPr/>
            <p:nvPr/>
          </p:nvSpPr>
          <p:spPr>
            <a:xfrm>
              <a:off x="2516614" y="1735801"/>
              <a:ext cx="744278" cy="744278"/>
            </a:xfrm>
            <a:prstGeom prst="ellipse">
              <a:avLst/>
            </a:prstGeom>
            <a:gradFill flip="none" rotWithShape="1">
              <a:gsLst>
                <a:gs pos="0">
                  <a:srgbClr val="F696BD"/>
                </a:gs>
                <a:gs pos="100000">
                  <a:srgbClr val="68C5D6"/>
                </a:gs>
              </a:gsLst>
              <a:lin ang="13500000" scaled="1"/>
              <a:tileRect/>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0" name="椭圆 7"/>
          <p:cNvSpPr/>
          <p:nvPr/>
        </p:nvSpPr>
        <p:spPr>
          <a:xfrm>
            <a:off x="2088830" y="1948078"/>
            <a:ext cx="334330" cy="332758"/>
          </a:xfrm>
          <a:custGeom>
            <a:avLst/>
            <a:gdLst>
              <a:gd name="connsiteX0" fmla="*/ 285751 w 338138"/>
              <a:gd name="connsiteY0" fmla="*/ 30163 h 336550"/>
              <a:gd name="connsiteX1" fmla="*/ 81762 w 338138"/>
              <a:gd name="connsiteY1" fmla="*/ 231806 h 336550"/>
              <a:gd name="connsiteX2" fmla="*/ 285751 w 338138"/>
              <a:gd name="connsiteY2" fmla="*/ 30163 h 336550"/>
              <a:gd name="connsiteX3" fmla="*/ 338138 w 338138"/>
              <a:gd name="connsiteY3" fmla="*/ 0 h 336550"/>
              <a:gd name="connsiteX4" fmla="*/ 289267 w 338138"/>
              <a:gd name="connsiteY4" fmla="*/ 131465 h 336550"/>
              <a:gd name="connsiteX5" fmla="*/ 276058 w 338138"/>
              <a:gd name="connsiteY5" fmla="*/ 144611 h 336550"/>
              <a:gd name="connsiteX6" fmla="*/ 190203 w 338138"/>
              <a:gd name="connsiteY6" fmla="*/ 166960 h 336550"/>
              <a:gd name="connsiteX7" fmla="*/ 245679 w 338138"/>
              <a:gd name="connsiteY7" fmla="*/ 170904 h 336550"/>
              <a:gd name="connsiteX8" fmla="*/ 73967 w 338138"/>
              <a:gd name="connsiteY8" fmla="*/ 262930 h 336550"/>
              <a:gd name="connsiteX9" fmla="*/ 31700 w 338138"/>
              <a:gd name="connsiteY9" fmla="*/ 336550 h 336550"/>
              <a:gd name="connsiteX10" fmla="*/ 0 w 338138"/>
              <a:gd name="connsiteY10" fmla="*/ 336550 h 336550"/>
              <a:gd name="connsiteX11" fmla="*/ 52834 w 338138"/>
              <a:gd name="connsiteY11" fmla="*/ 252413 h 336550"/>
              <a:gd name="connsiteX12" fmla="*/ 147936 w 338138"/>
              <a:gd name="connsiteY12" fmla="*/ 49957 h 336550"/>
              <a:gd name="connsiteX13" fmla="*/ 338138 w 338138"/>
              <a:gd name="connsiteY13"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8138" h="336550">
                <a:moveTo>
                  <a:pt x="285751" y="30163"/>
                </a:moveTo>
                <a:cubicBezTo>
                  <a:pt x="163888" y="84198"/>
                  <a:pt x="101631" y="204129"/>
                  <a:pt x="81762" y="231806"/>
                </a:cubicBezTo>
                <a:cubicBezTo>
                  <a:pt x="113553" y="190950"/>
                  <a:pt x="271181" y="45978"/>
                  <a:pt x="285751" y="30163"/>
                </a:cubicBezTo>
                <a:close/>
                <a:moveTo>
                  <a:pt x="338138" y="0"/>
                </a:moveTo>
                <a:cubicBezTo>
                  <a:pt x="332855" y="31552"/>
                  <a:pt x="338138" y="82823"/>
                  <a:pt x="289267" y="131465"/>
                </a:cubicBezTo>
                <a:cubicBezTo>
                  <a:pt x="285304" y="135409"/>
                  <a:pt x="281342" y="139353"/>
                  <a:pt x="276058" y="144611"/>
                </a:cubicBezTo>
                <a:cubicBezTo>
                  <a:pt x="232470" y="134094"/>
                  <a:pt x="215299" y="141982"/>
                  <a:pt x="190203" y="166960"/>
                </a:cubicBezTo>
                <a:cubicBezTo>
                  <a:pt x="202091" y="161702"/>
                  <a:pt x="236433" y="165646"/>
                  <a:pt x="245679" y="170904"/>
                </a:cubicBezTo>
                <a:cubicBezTo>
                  <a:pt x="192845" y="214288"/>
                  <a:pt x="110952" y="253727"/>
                  <a:pt x="73967" y="262930"/>
                </a:cubicBezTo>
                <a:cubicBezTo>
                  <a:pt x="73967" y="262930"/>
                  <a:pt x="73967" y="262930"/>
                  <a:pt x="31700" y="336550"/>
                </a:cubicBezTo>
                <a:cubicBezTo>
                  <a:pt x="31700" y="336550"/>
                  <a:pt x="31700" y="336550"/>
                  <a:pt x="0" y="336550"/>
                </a:cubicBezTo>
                <a:cubicBezTo>
                  <a:pt x="0" y="336550"/>
                  <a:pt x="0" y="336550"/>
                  <a:pt x="52834" y="252413"/>
                </a:cubicBezTo>
                <a:cubicBezTo>
                  <a:pt x="63401" y="206400"/>
                  <a:pt x="104348" y="92026"/>
                  <a:pt x="147936" y="49957"/>
                </a:cubicBezTo>
                <a:cubicBezTo>
                  <a:pt x="196807" y="1315"/>
                  <a:pt x="306438" y="5258"/>
                  <a:pt x="3381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矩形 10"/>
          <p:cNvSpPr/>
          <p:nvPr/>
        </p:nvSpPr>
        <p:spPr>
          <a:xfrm>
            <a:off x="2739656" y="2597448"/>
            <a:ext cx="6502956" cy="2456057"/>
          </a:xfrm>
          <a:prstGeom prst="rect">
            <a:avLst/>
          </a:prstGeom>
          <a:noFill/>
        </p:spPr>
        <p:txBody>
          <a:bodyPr wrap="square" rtlCol="0">
            <a:spAutoFit/>
            <a:scene3d>
              <a:camera prst="orthographicFront"/>
              <a:lightRig rig="threePt" dir="t"/>
            </a:scene3d>
            <a:sp3d contourW="12700"/>
          </a:bodyPr>
          <a:lstStyle/>
          <a:p>
            <a:pPr algn="just">
              <a:lnSpc>
                <a:spcPct val="120000"/>
              </a:lnSpc>
            </a:pPr>
            <a:r>
              <a:rPr lang="zh-CN" altLang="en-US" sz="1600" dirty="0" smtClean="0">
                <a:solidFill>
                  <a:schemeClr val="tx1">
                    <a:lumMod val="65000"/>
                    <a:lumOff val="35000"/>
                  </a:schemeClr>
                </a:solidFill>
                <a:latin typeface="+mj-ea"/>
                <a:ea typeface="+mj-ea"/>
              </a:rPr>
              <a:t>       本人</a:t>
            </a:r>
            <a:r>
              <a:rPr lang="zh-CN" altLang="en-US" sz="1600" dirty="0">
                <a:solidFill>
                  <a:schemeClr val="tx1">
                    <a:lumMod val="65000"/>
                    <a:lumOff val="35000"/>
                  </a:schemeClr>
                </a:solidFill>
                <a:latin typeface="+mj-ea"/>
                <a:ea typeface="+mj-ea"/>
              </a:rPr>
              <a:t>热心诚恳、乐观向上，有良好的思想品德和职业素质，并有良好的团队协作和敬业精神</a:t>
            </a:r>
            <a:endParaRPr lang="en-US" altLang="zh-CN" sz="1600" dirty="0">
              <a:solidFill>
                <a:schemeClr val="tx1">
                  <a:lumMod val="65000"/>
                  <a:lumOff val="35000"/>
                </a:schemeClr>
              </a:solidFill>
              <a:latin typeface="+mj-ea"/>
              <a:ea typeface="+mj-ea"/>
            </a:endParaRPr>
          </a:p>
          <a:p>
            <a:pPr algn="just">
              <a:lnSpc>
                <a:spcPct val="120000"/>
              </a:lnSpc>
            </a:pPr>
            <a:r>
              <a:rPr lang="zh-CN" altLang="en-US" sz="1600" dirty="0" smtClean="0">
                <a:solidFill>
                  <a:schemeClr val="tx1">
                    <a:lumMod val="65000"/>
                    <a:lumOff val="35000"/>
                  </a:schemeClr>
                </a:solidFill>
                <a:latin typeface="+mj-ea"/>
                <a:ea typeface="+mj-ea"/>
              </a:rPr>
              <a:t>       本人</a:t>
            </a:r>
            <a:r>
              <a:rPr lang="zh-CN" altLang="en-US" sz="1600" dirty="0">
                <a:solidFill>
                  <a:schemeClr val="tx1">
                    <a:lumMod val="65000"/>
                    <a:lumOff val="35000"/>
                  </a:schemeClr>
                </a:solidFill>
                <a:latin typeface="+mj-ea"/>
                <a:ea typeface="+mj-ea"/>
              </a:rPr>
              <a:t>能熟练操作</a:t>
            </a:r>
            <a:r>
              <a:rPr lang="en-US" altLang="zh-CN" sz="1600" dirty="0">
                <a:solidFill>
                  <a:schemeClr val="tx1">
                    <a:lumMod val="65000"/>
                    <a:lumOff val="35000"/>
                  </a:schemeClr>
                </a:solidFill>
                <a:latin typeface="+mj-ea"/>
                <a:ea typeface="+mj-ea"/>
              </a:rPr>
              <a:t>office</a:t>
            </a:r>
            <a:r>
              <a:rPr lang="zh-CN" altLang="en-US" sz="1600" dirty="0">
                <a:solidFill>
                  <a:schemeClr val="tx1">
                    <a:lumMod val="65000"/>
                    <a:lumOff val="35000"/>
                  </a:schemeClr>
                </a:solidFill>
                <a:latin typeface="+mj-ea"/>
                <a:ea typeface="+mj-ea"/>
              </a:rPr>
              <a:t>、</a:t>
            </a:r>
            <a:r>
              <a:rPr lang="en-US" altLang="zh-CN" sz="1600" dirty="0">
                <a:solidFill>
                  <a:schemeClr val="tx1">
                    <a:lumMod val="65000"/>
                    <a:lumOff val="35000"/>
                  </a:schemeClr>
                </a:solidFill>
                <a:latin typeface="+mj-ea"/>
                <a:ea typeface="+mj-ea"/>
              </a:rPr>
              <a:t>excel</a:t>
            </a:r>
            <a:r>
              <a:rPr lang="zh-CN" altLang="en-US" sz="1600" dirty="0">
                <a:solidFill>
                  <a:schemeClr val="tx1">
                    <a:lumMod val="65000"/>
                    <a:lumOff val="35000"/>
                  </a:schemeClr>
                </a:solidFill>
                <a:latin typeface="+mj-ea"/>
                <a:ea typeface="+mj-ea"/>
              </a:rPr>
              <a:t>等办公软件及办公室事务</a:t>
            </a:r>
            <a:r>
              <a:rPr lang="en-US" altLang="zh-CN" sz="1600" dirty="0">
                <a:solidFill>
                  <a:schemeClr val="tx1">
                    <a:lumMod val="65000"/>
                    <a:lumOff val="35000"/>
                  </a:schemeClr>
                </a:solidFill>
                <a:latin typeface="+mj-ea"/>
                <a:ea typeface="+mj-ea"/>
              </a:rPr>
              <a:t>,</a:t>
            </a:r>
            <a:r>
              <a:rPr lang="zh-CN" altLang="en-US" sz="1600" dirty="0">
                <a:solidFill>
                  <a:schemeClr val="tx1">
                    <a:lumMod val="65000"/>
                    <a:lumOff val="35000"/>
                  </a:schemeClr>
                </a:solidFill>
                <a:latin typeface="+mj-ea"/>
                <a:ea typeface="+mj-ea"/>
              </a:rPr>
              <a:t>擅长与人交往，有良好的交际和组织协调</a:t>
            </a:r>
            <a:r>
              <a:rPr lang="zh-CN" altLang="en-US" sz="1600" dirty="0" smtClean="0">
                <a:solidFill>
                  <a:schemeClr val="tx1">
                    <a:lumMod val="65000"/>
                    <a:lumOff val="35000"/>
                  </a:schemeClr>
                </a:solidFill>
                <a:latin typeface="+mj-ea"/>
                <a:ea typeface="+mj-ea"/>
              </a:rPr>
              <a:t>能力，认真</a:t>
            </a:r>
            <a:r>
              <a:rPr lang="zh-CN" altLang="en-US" sz="1600" dirty="0">
                <a:solidFill>
                  <a:schemeClr val="tx1">
                    <a:lumMod val="65000"/>
                    <a:lumOff val="35000"/>
                  </a:schemeClr>
                </a:solidFill>
                <a:latin typeface="+mj-ea"/>
                <a:ea typeface="+mj-ea"/>
              </a:rPr>
              <a:t>细致，有团结协作精神，“诚信，坚韧，宽容”的个人品质操守。 全身心投入，细心负责的工作态度，热爱学习，勇于探索，喜欢挑战性的工作</a:t>
            </a:r>
            <a:r>
              <a:rPr lang="zh-CN" altLang="en-US" sz="1600" dirty="0" smtClean="0">
                <a:solidFill>
                  <a:schemeClr val="tx1">
                    <a:lumMod val="65000"/>
                    <a:lumOff val="35000"/>
                  </a:schemeClr>
                </a:solidFill>
                <a:latin typeface="+mj-ea"/>
                <a:ea typeface="+mj-ea"/>
              </a:rPr>
              <a:t>。</a:t>
            </a:r>
            <a:endParaRPr lang="en-US" altLang="zh-CN" sz="1600" dirty="0" smtClean="0">
              <a:solidFill>
                <a:schemeClr val="tx1">
                  <a:lumMod val="65000"/>
                  <a:lumOff val="35000"/>
                </a:schemeClr>
              </a:solidFill>
              <a:latin typeface="+mj-ea"/>
              <a:ea typeface="+mj-ea"/>
            </a:endParaRPr>
          </a:p>
          <a:p>
            <a:pPr algn="just">
              <a:lnSpc>
                <a:spcPct val="120000"/>
              </a:lnSpc>
            </a:pPr>
            <a:r>
              <a:rPr lang="en-US" altLang="zh-CN" sz="1600" dirty="0">
                <a:solidFill>
                  <a:schemeClr val="tx1">
                    <a:lumMod val="65000"/>
                    <a:lumOff val="35000"/>
                  </a:schemeClr>
                </a:solidFill>
                <a:latin typeface="+mj-ea"/>
                <a:ea typeface="+mj-ea"/>
              </a:rPr>
              <a:t> </a:t>
            </a:r>
            <a:r>
              <a:rPr lang="en-US" altLang="zh-CN" sz="1600" dirty="0" smtClean="0">
                <a:solidFill>
                  <a:schemeClr val="tx1">
                    <a:lumMod val="65000"/>
                    <a:lumOff val="35000"/>
                  </a:schemeClr>
                </a:solidFill>
                <a:latin typeface="+mj-ea"/>
                <a:ea typeface="+mj-ea"/>
              </a:rPr>
              <a:t>      </a:t>
            </a:r>
            <a:r>
              <a:rPr lang="zh-CN" altLang="en-US" sz="1600" dirty="0" smtClean="0">
                <a:solidFill>
                  <a:schemeClr val="tx1">
                    <a:lumMod val="65000"/>
                    <a:lumOff val="35000"/>
                  </a:schemeClr>
                </a:solidFill>
                <a:latin typeface="+mj-ea"/>
                <a:ea typeface="+mj-ea"/>
              </a:rPr>
              <a:t>对</a:t>
            </a:r>
            <a:r>
              <a:rPr lang="zh-CN" altLang="en-US" sz="1600" dirty="0">
                <a:solidFill>
                  <a:schemeClr val="tx1">
                    <a:lumMod val="65000"/>
                    <a:lumOff val="35000"/>
                  </a:schemeClr>
                </a:solidFill>
                <a:latin typeface="+mj-ea"/>
                <a:ea typeface="+mj-ea"/>
              </a:rPr>
              <a:t>工作认真负责</a:t>
            </a:r>
            <a:r>
              <a:rPr lang="en-US" altLang="zh-CN" sz="1600" dirty="0">
                <a:solidFill>
                  <a:schemeClr val="tx1">
                    <a:lumMod val="65000"/>
                    <a:lumOff val="35000"/>
                  </a:schemeClr>
                </a:solidFill>
                <a:latin typeface="+mj-ea"/>
                <a:ea typeface="+mj-ea"/>
              </a:rPr>
              <a:t>,</a:t>
            </a:r>
            <a:r>
              <a:rPr lang="zh-CN" altLang="en-US" sz="1600" dirty="0">
                <a:solidFill>
                  <a:schemeClr val="tx1">
                    <a:lumMod val="65000"/>
                    <a:lumOff val="35000"/>
                  </a:schemeClr>
                </a:solidFill>
                <a:latin typeface="+mj-ea"/>
                <a:ea typeface="+mj-ea"/>
              </a:rPr>
              <a:t>诚实稳重</a:t>
            </a:r>
            <a:r>
              <a:rPr lang="en-US" altLang="zh-CN" sz="1600" dirty="0">
                <a:solidFill>
                  <a:schemeClr val="tx1">
                    <a:lumMod val="65000"/>
                    <a:lumOff val="35000"/>
                  </a:schemeClr>
                </a:solidFill>
                <a:latin typeface="+mj-ea"/>
                <a:ea typeface="+mj-ea"/>
              </a:rPr>
              <a:t>,</a:t>
            </a:r>
            <a:r>
              <a:rPr lang="zh-CN" altLang="en-US" sz="1600" dirty="0">
                <a:solidFill>
                  <a:schemeClr val="tx1">
                    <a:lumMod val="65000"/>
                    <a:lumOff val="35000"/>
                  </a:schemeClr>
                </a:solidFill>
                <a:latin typeface="+mj-ea"/>
                <a:ea typeface="+mj-ea"/>
              </a:rPr>
              <a:t>逻辑清晰、服从公司安排。工作中会很用心地去履行自己的职责</a:t>
            </a:r>
            <a:r>
              <a:rPr lang="en-US" altLang="zh-CN" sz="1600" dirty="0">
                <a:solidFill>
                  <a:schemeClr val="tx1">
                    <a:lumMod val="65000"/>
                    <a:lumOff val="35000"/>
                  </a:schemeClr>
                </a:solidFill>
                <a:latin typeface="+mj-ea"/>
                <a:ea typeface="+mj-ea"/>
              </a:rPr>
              <a:t>,</a:t>
            </a:r>
            <a:r>
              <a:rPr lang="zh-CN" altLang="en-US" sz="1600" dirty="0">
                <a:solidFill>
                  <a:schemeClr val="tx1">
                    <a:lumMod val="65000"/>
                    <a:lumOff val="35000"/>
                  </a:schemeClr>
                </a:solidFill>
                <a:latin typeface="+mj-ea"/>
                <a:ea typeface="+mj-ea"/>
              </a:rPr>
              <a:t>选择了就会很好地去</a:t>
            </a:r>
            <a:r>
              <a:rPr lang="zh-CN" altLang="en-US" sz="1600" dirty="0" smtClean="0">
                <a:solidFill>
                  <a:schemeClr val="tx1">
                    <a:lumMod val="65000"/>
                    <a:lumOff val="35000"/>
                  </a:schemeClr>
                </a:solidFill>
                <a:latin typeface="+mj-ea"/>
                <a:ea typeface="+mj-ea"/>
              </a:rPr>
              <a:t>执行。</a:t>
            </a:r>
            <a:endParaRPr lang="zh-CN" altLang="en-US" sz="1600" dirty="0">
              <a:solidFill>
                <a:schemeClr val="tx1">
                  <a:lumMod val="65000"/>
                  <a:lumOff val="35000"/>
                </a:schemeClr>
              </a:solidFill>
              <a:latin typeface="+mj-ea"/>
              <a:ea typeface="+mj-ea"/>
            </a:endParaRP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 y="0"/>
            <a:ext cx="6516914" cy="6858000"/>
          </a:xfrm>
          <a:prstGeom prst="rect">
            <a:avLst/>
          </a:prstGeom>
          <a:solidFill>
            <a:srgbClr val="2825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grpSp>
        <p:nvGrpSpPr>
          <p:cNvPr id="15" name="组合 14"/>
          <p:cNvGrpSpPr/>
          <p:nvPr/>
        </p:nvGrpSpPr>
        <p:grpSpPr>
          <a:xfrm>
            <a:off x="5573486" y="1498625"/>
            <a:ext cx="2148116" cy="752967"/>
            <a:chOff x="3947884" y="1756228"/>
            <a:chExt cx="2567255" cy="899885"/>
          </a:xfrm>
        </p:grpSpPr>
        <p:sp>
          <p:nvSpPr>
            <p:cNvPr id="11" name="任意多边形: 形状 10"/>
            <p:cNvSpPr/>
            <p:nvPr/>
          </p:nvSpPr>
          <p:spPr>
            <a:xfrm>
              <a:off x="3947884" y="1756228"/>
              <a:ext cx="2567255" cy="899885"/>
            </a:xfrm>
            <a:custGeom>
              <a:avLst/>
              <a:gdLst>
                <a:gd name="connsiteX0" fmla="*/ 0 w 2307772"/>
                <a:gd name="connsiteY0" fmla="*/ 0 h 808930"/>
                <a:gd name="connsiteX1" fmla="*/ 1903307 w 2307772"/>
                <a:gd name="connsiteY1" fmla="*/ 0 h 808930"/>
                <a:gd name="connsiteX2" fmla="*/ 2307772 w 2307772"/>
                <a:gd name="connsiteY2" fmla="*/ 404465 h 808930"/>
                <a:gd name="connsiteX3" fmla="*/ 1903307 w 2307772"/>
                <a:gd name="connsiteY3" fmla="*/ 808930 h 808930"/>
                <a:gd name="connsiteX4" fmla="*/ 0 w 2307772"/>
                <a:gd name="connsiteY4" fmla="*/ 808930 h 808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7772" h="808930">
                  <a:moveTo>
                    <a:pt x="0" y="0"/>
                  </a:moveTo>
                  <a:lnTo>
                    <a:pt x="1903307" y="0"/>
                  </a:lnTo>
                  <a:cubicBezTo>
                    <a:pt x="2126687" y="0"/>
                    <a:pt x="2307772" y="181085"/>
                    <a:pt x="2307772" y="404465"/>
                  </a:cubicBezTo>
                  <a:cubicBezTo>
                    <a:pt x="2307772" y="627845"/>
                    <a:pt x="2126687" y="808930"/>
                    <a:pt x="1903307" y="808930"/>
                  </a:cubicBezTo>
                  <a:lnTo>
                    <a:pt x="0" y="808930"/>
                  </a:lnTo>
                  <a:close/>
                </a:path>
              </a:pathLst>
            </a:custGeom>
            <a:gradFill flip="none" rotWithShape="1">
              <a:gsLst>
                <a:gs pos="0">
                  <a:srgbClr val="F696BD">
                    <a:alpha val="90000"/>
                  </a:srgbClr>
                </a:gs>
                <a:gs pos="100000">
                  <a:srgbClr val="68C5D6">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nvGrpSpPr>
            <p:cNvPr id="12" name="组合 11"/>
            <p:cNvGrpSpPr/>
            <p:nvPr/>
          </p:nvGrpSpPr>
          <p:grpSpPr>
            <a:xfrm>
              <a:off x="5698211" y="1933861"/>
              <a:ext cx="544619" cy="544619"/>
              <a:chOff x="1674167" y="5878748"/>
              <a:chExt cx="544619" cy="544619"/>
            </a:xfrm>
          </p:grpSpPr>
          <p:sp>
            <p:nvSpPr>
              <p:cNvPr id="13" name="椭圆 12"/>
              <p:cNvSpPr/>
              <p:nvPr/>
            </p:nvSpPr>
            <p:spPr>
              <a:xfrm>
                <a:off x="1674167"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 name="椭圆 31"/>
              <p:cNvSpPr/>
              <p:nvPr/>
            </p:nvSpPr>
            <p:spPr>
              <a:xfrm>
                <a:off x="1813604" y="5992806"/>
                <a:ext cx="265744" cy="316504"/>
              </a:xfrm>
              <a:custGeom>
                <a:avLst/>
                <a:gdLst>
                  <a:gd name="connsiteX0" fmla="*/ 187325 w 282575"/>
                  <a:gd name="connsiteY0" fmla="*/ 290512 h 336550"/>
                  <a:gd name="connsiteX1" fmla="*/ 234950 w 282575"/>
                  <a:gd name="connsiteY1" fmla="*/ 290512 h 336550"/>
                  <a:gd name="connsiteX2" fmla="*/ 234950 w 282575"/>
                  <a:gd name="connsiteY2" fmla="*/ 304800 h 336550"/>
                  <a:gd name="connsiteX3" fmla="*/ 187325 w 282575"/>
                  <a:gd name="connsiteY3" fmla="*/ 304800 h 336550"/>
                  <a:gd name="connsiteX4" fmla="*/ 127100 w 282575"/>
                  <a:gd name="connsiteY4" fmla="*/ 254000 h 336550"/>
                  <a:gd name="connsiteX5" fmla="*/ 119063 w 282575"/>
                  <a:gd name="connsiteY5" fmla="*/ 277629 h 336550"/>
                  <a:gd name="connsiteX6" fmla="*/ 135136 w 282575"/>
                  <a:gd name="connsiteY6" fmla="*/ 322263 h 336550"/>
                  <a:gd name="connsiteX7" fmla="*/ 145852 w 282575"/>
                  <a:gd name="connsiteY7" fmla="*/ 322263 h 336550"/>
                  <a:gd name="connsiteX8" fmla="*/ 161926 w 282575"/>
                  <a:gd name="connsiteY8" fmla="*/ 277629 h 336550"/>
                  <a:gd name="connsiteX9" fmla="*/ 153889 w 282575"/>
                  <a:gd name="connsiteY9" fmla="*/ 254000 h 336550"/>
                  <a:gd name="connsiteX10" fmla="*/ 140494 w 282575"/>
                  <a:gd name="connsiteY10" fmla="*/ 256625 h 336550"/>
                  <a:gd name="connsiteX11" fmla="*/ 127100 w 282575"/>
                  <a:gd name="connsiteY11" fmla="*/ 254000 h 336550"/>
                  <a:gd name="connsiteX12" fmla="*/ 176095 w 282575"/>
                  <a:gd name="connsiteY12" fmla="*/ 239712 h 336550"/>
                  <a:gd name="connsiteX13" fmla="*/ 166903 w 282575"/>
                  <a:gd name="connsiteY13" fmla="*/ 247700 h 336550"/>
                  <a:gd name="connsiteX14" fmla="*/ 174782 w 282575"/>
                  <a:gd name="connsiteY14" fmla="*/ 274329 h 336550"/>
                  <a:gd name="connsiteX15" fmla="*/ 174782 w 282575"/>
                  <a:gd name="connsiteY15" fmla="*/ 278324 h 336550"/>
                  <a:gd name="connsiteX16" fmla="*/ 160338 w 282575"/>
                  <a:gd name="connsiteY16" fmla="*/ 322262 h 336550"/>
                  <a:gd name="connsiteX17" fmla="*/ 266701 w 282575"/>
                  <a:gd name="connsiteY17" fmla="*/ 322262 h 336550"/>
                  <a:gd name="connsiteX18" fmla="*/ 266701 w 282575"/>
                  <a:gd name="connsiteY18" fmla="*/ 311611 h 336550"/>
                  <a:gd name="connsiteX19" fmla="*/ 258823 w 282575"/>
                  <a:gd name="connsiteY19" fmla="*/ 292970 h 336550"/>
                  <a:gd name="connsiteX20" fmla="*/ 204984 w 282575"/>
                  <a:gd name="connsiteY20" fmla="*/ 258352 h 336550"/>
                  <a:gd name="connsiteX21" fmla="*/ 176095 w 282575"/>
                  <a:gd name="connsiteY21" fmla="*/ 239712 h 336550"/>
                  <a:gd name="connsiteX22" fmla="*/ 104893 w 282575"/>
                  <a:gd name="connsiteY22" fmla="*/ 239712 h 336550"/>
                  <a:gd name="connsiteX23" fmla="*/ 76005 w 282575"/>
                  <a:gd name="connsiteY23" fmla="*/ 258352 h 336550"/>
                  <a:gd name="connsiteX24" fmla="*/ 22166 w 282575"/>
                  <a:gd name="connsiteY24" fmla="*/ 292970 h 336550"/>
                  <a:gd name="connsiteX25" fmla="*/ 14288 w 282575"/>
                  <a:gd name="connsiteY25" fmla="*/ 311611 h 336550"/>
                  <a:gd name="connsiteX26" fmla="*/ 14288 w 282575"/>
                  <a:gd name="connsiteY26" fmla="*/ 322262 h 336550"/>
                  <a:gd name="connsiteX27" fmla="*/ 120651 w 282575"/>
                  <a:gd name="connsiteY27" fmla="*/ 322262 h 336550"/>
                  <a:gd name="connsiteX28" fmla="*/ 106206 w 282575"/>
                  <a:gd name="connsiteY28" fmla="*/ 278324 h 336550"/>
                  <a:gd name="connsiteX29" fmla="*/ 106206 w 282575"/>
                  <a:gd name="connsiteY29" fmla="*/ 274329 h 336550"/>
                  <a:gd name="connsiteX30" fmla="*/ 114085 w 282575"/>
                  <a:gd name="connsiteY30" fmla="*/ 247700 h 336550"/>
                  <a:gd name="connsiteX31" fmla="*/ 104893 w 282575"/>
                  <a:gd name="connsiteY31" fmla="*/ 239712 h 336550"/>
                  <a:gd name="connsiteX32" fmla="*/ 112713 w 282575"/>
                  <a:gd name="connsiteY32" fmla="*/ 219075 h 336550"/>
                  <a:gd name="connsiteX33" fmla="*/ 112713 w 282575"/>
                  <a:gd name="connsiteY33" fmla="*/ 228335 h 336550"/>
                  <a:gd name="connsiteX34" fmla="*/ 125942 w 282575"/>
                  <a:gd name="connsiteY34" fmla="*/ 237596 h 336550"/>
                  <a:gd name="connsiteX35" fmla="*/ 155046 w 282575"/>
                  <a:gd name="connsiteY35" fmla="*/ 237596 h 336550"/>
                  <a:gd name="connsiteX36" fmla="*/ 168276 w 282575"/>
                  <a:gd name="connsiteY36" fmla="*/ 228335 h 336550"/>
                  <a:gd name="connsiteX37" fmla="*/ 168276 w 282575"/>
                  <a:gd name="connsiteY37" fmla="*/ 219075 h 336550"/>
                  <a:gd name="connsiteX38" fmla="*/ 140494 w 282575"/>
                  <a:gd name="connsiteY38" fmla="*/ 224367 h 336550"/>
                  <a:gd name="connsiteX39" fmla="*/ 112713 w 282575"/>
                  <a:gd name="connsiteY39" fmla="*/ 219075 h 336550"/>
                  <a:gd name="connsiteX40" fmla="*/ 225425 w 282575"/>
                  <a:gd name="connsiteY40" fmla="*/ 119062 h 336550"/>
                  <a:gd name="connsiteX41" fmla="*/ 225425 w 282575"/>
                  <a:gd name="connsiteY41" fmla="*/ 138112 h 336550"/>
                  <a:gd name="connsiteX42" fmla="*/ 231775 w 282575"/>
                  <a:gd name="connsiteY42" fmla="*/ 125865 h 336550"/>
                  <a:gd name="connsiteX43" fmla="*/ 225425 w 282575"/>
                  <a:gd name="connsiteY43" fmla="*/ 119062 h 336550"/>
                  <a:gd name="connsiteX44" fmla="*/ 57151 w 282575"/>
                  <a:gd name="connsiteY44" fmla="*/ 119062 h 336550"/>
                  <a:gd name="connsiteX45" fmla="*/ 49213 w 282575"/>
                  <a:gd name="connsiteY45" fmla="*/ 125865 h 336550"/>
                  <a:gd name="connsiteX46" fmla="*/ 57151 w 282575"/>
                  <a:gd name="connsiteY46" fmla="*/ 138112 h 336550"/>
                  <a:gd name="connsiteX47" fmla="*/ 57151 w 282575"/>
                  <a:gd name="connsiteY47" fmla="*/ 119062 h 336550"/>
                  <a:gd name="connsiteX48" fmla="*/ 141288 w 282575"/>
                  <a:gd name="connsiteY48" fmla="*/ 79375 h 336550"/>
                  <a:gd name="connsiteX49" fmla="*/ 101750 w 282575"/>
                  <a:gd name="connsiteY49" fmla="*/ 96468 h 336550"/>
                  <a:gd name="connsiteX50" fmla="*/ 71438 w 282575"/>
                  <a:gd name="connsiteY50" fmla="*/ 100413 h 336550"/>
                  <a:gd name="connsiteX51" fmla="*/ 71438 w 282575"/>
                  <a:gd name="connsiteY51" fmla="*/ 131971 h 336550"/>
                  <a:gd name="connsiteX52" fmla="*/ 71438 w 282575"/>
                  <a:gd name="connsiteY52" fmla="*/ 145120 h 336550"/>
                  <a:gd name="connsiteX53" fmla="*/ 109658 w 282575"/>
                  <a:gd name="connsiteY53" fmla="*/ 201660 h 336550"/>
                  <a:gd name="connsiteX54" fmla="*/ 141288 w 282575"/>
                  <a:gd name="connsiteY54" fmla="*/ 209550 h 336550"/>
                  <a:gd name="connsiteX55" fmla="*/ 172918 w 282575"/>
                  <a:gd name="connsiteY55" fmla="*/ 201660 h 336550"/>
                  <a:gd name="connsiteX56" fmla="*/ 211138 w 282575"/>
                  <a:gd name="connsiteY56" fmla="*/ 145120 h 336550"/>
                  <a:gd name="connsiteX57" fmla="*/ 211138 w 282575"/>
                  <a:gd name="connsiteY57" fmla="*/ 131971 h 336550"/>
                  <a:gd name="connsiteX58" fmla="*/ 211138 w 282575"/>
                  <a:gd name="connsiteY58" fmla="*/ 100413 h 336550"/>
                  <a:gd name="connsiteX59" fmla="*/ 141288 w 282575"/>
                  <a:gd name="connsiteY59" fmla="*/ 79375 h 336550"/>
                  <a:gd name="connsiteX60" fmla="*/ 141288 w 282575"/>
                  <a:gd name="connsiteY60" fmla="*/ 14287 h 336550"/>
                  <a:gd name="connsiteX61" fmla="*/ 92525 w 282575"/>
                  <a:gd name="connsiteY61" fmla="*/ 32543 h 336550"/>
                  <a:gd name="connsiteX62" fmla="*/ 71438 w 282575"/>
                  <a:gd name="connsiteY62" fmla="*/ 86008 h 336550"/>
                  <a:gd name="connsiteX63" fmla="*/ 99114 w 282575"/>
                  <a:gd name="connsiteY63" fmla="*/ 82096 h 336550"/>
                  <a:gd name="connsiteX64" fmla="*/ 122837 w 282575"/>
                  <a:gd name="connsiteY64" fmla="*/ 75576 h 336550"/>
                  <a:gd name="connsiteX65" fmla="*/ 130744 w 282575"/>
                  <a:gd name="connsiteY65" fmla="*/ 69056 h 336550"/>
                  <a:gd name="connsiteX66" fmla="*/ 134698 w 282575"/>
                  <a:gd name="connsiteY66" fmla="*/ 63839 h 336550"/>
                  <a:gd name="connsiteX67" fmla="*/ 141288 w 282575"/>
                  <a:gd name="connsiteY67" fmla="*/ 63839 h 336550"/>
                  <a:gd name="connsiteX68" fmla="*/ 211138 w 282575"/>
                  <a:gd name="connsiteY68" fmla="*/ 87312 h 336550"/>
                  <a:gd name="connsiteX69" fmla="*/ 190051 w 282575"/>
                  <a:gd name="connsiteY69" fmla="*/ 32543 h 336550"/>
                  <a:gd name="connsiteX70" fmla="*/ 141288 w 282575"/>
                  <a:gd name="connsiteY70" fmla="*/ 14287 h 336550"/>
                  <a:gd name="connsiteX71" fmla="*/ 141287 w 282575"/>
                  <a:gd name="connsiteY71" fmla="*/ 0 h 336550"/>
                  <a:gd name="connsiteX72" fmla="*/ 200708 w 282575"/>
                  <a:gd name="connsiteY72" fmla="*/ 22349 h 336550"/>
                  <a:gd name="connsiteX73" fmla="*/ 225796 w 282575"/>
                  <a:gd name="connsiteY73" fmla="*/ 94654 h 336550"/>
                  <a:gd name="connsiteX74" fmla="*/ 225796 w 282575"/>
                  <a:gd name="connsiteY74" fmla="*/ 105172 h 336550"/>
                  <a:gd name="connsiteX75" fmla="*/ 246923 w 282575"/>
                  <a:gd name="connsiteY75" fmla="*/ 126206 h 336550"/>
                  <a:gd name="connsiteX76" fmla="*/ 224476 w 282575"/>
                  <a:gd name="connsiteY76" fmla="*/ 153814 h 336550"/>
                  <a:gd name="connsiteX77" fmla="*/ 183541 w 282575"/>
                  <a:gd name="connsiteY77" fmla="*/ 212973 h 336550"/>
                  <a:gd name="connsiteX78" fmla="*/ 183541 w 282575"/>
                  <a:gd name="connsiteY78" fmla="*/ 228749 h 336550"/>
                  <a:gd name="connsiteX79" fmla="*/ 211271 w 282575"/>
                  <a:gd name="connsiteY79" fmla="*/ 245839 h 336550"/>
                  <a:gd name="connsiteX80" fmla="*/ 282575 w 282575"/>
                  <a:gd name="connsiteY80" fmla="*/ 311572 h 336550"/>
                  <a:gd name="connsiteX81" fmla="*/ 282575 w 282575"/>
                  <a:gd name="connsiteY81" fmla="*/ 329977 h 336550"/>
                  <a:gd name="connsiteX82" fmla="*/ 274653 w 282575"/>
                  <a:gd name="connsiteY82" fmla="*/ 336550 h 336550"/>
                  <a:gd name="connsiteX83" fmla="*/ 7922 w 282575"/>
                  <a:gd name="connsiteY83" fmla="*/ 336550 h 336550"/>
                  <a:gd name="connsiteX84" fmla="*/ 0 w 282575"/>
                  <a:gd name="connsiteY84" fmla="*/ 329977 h 336550"/>
                  <a:gd name="connsiteX85" fmla="*/ 0 w 282575"/>
                  <a:gd name="connsiteY85" fmla="*/ 311572 h 336550"/>
                  <a:gd name="connsiteX86" fmla="*/ 71304 w 282575"/>
                  <a:gd name="connsiteY86" fmla="*/ 245839 h 336550"/>
                  <a:gd name="connsiteX87" fmla="*/ 99033 w 282575"/>
                  <a:gd name="connsiteY87" fmla="*/ 228749 h 336550"/>
                  <a:gd name="connsiteX88" fmla="*/ 99033 w 282575"/>
                  <a:gd name="connsiteY88" fmla="*/ 212973 h 336550"/>
                  <a:gd name="connsiteX89" fmla="*/ 58099 w 282575"/>
                  <a:gd name="connsiteY89" fmla="*/ 153814 h 336550"/>
                  <a:gd name="connsiteX90" fmla="*/ 35652 w 282575"/>
                  <a:gd name="connsiteY90" fmla="*/ 126206 h 336550"/>
                  <a:gd name="connsiteX91" fmla="*/ 56779 w 282575"/>
                  <a:gd name="connsiteY91" fmla="*/ 105172 h 336550"/>
                  <a:gd name="connsiteX92" fmla="*/ 56779 w 282575"/>
                  <a:gd name="connsiteY92" fmla="*/ 94654 h 336550"/>
                  <a:gd name="connsiteX93" fmla="*/ 81867 w 282575"/>
                  <a:gd name="connsiteY93" fmla="*/ 22349 h 336550"/>
                  <a:gd name="connsiteX94" fmla="*/ 141287 w 282575"/>
                  <a:gd name="connsiteY9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82575" h="336550">
                    <a:moveTo>
                      <a:pt x="187325" y="290512"/>
                    </a:moveTo>
                    <a:lnTo>
                      <a:pt x="234950" y="290512"/>
                    </a:lnTo>
                    <a:lnTo>
                      <a:pt x="234950" y="304800"/>
                    </a:lnTo>
                    <a:lnTo>
                      <a:pt x="187325" y="304800"/>
                    </a:lnTo>
                    <a:close/>
                    <a:moveTo>
                      <a:pt x="127100" y="254000"/>
                    </a:moveTo>
                    <a:cubicBezTo>
                      <a:pt x="127100" y="254000"/>
                      <a:pt x="127100" y="254000"/>
                      <a:pt x="119063" y="277629"/>
                    </a:cubicBezTo>
                    <a:cubicBezTo>
                      <a:pt x="119063" y="277629"/>
                      <a:pt x="119063" y="277629"/>
                      <a:pt x="135136" y="322263"/>
                    </a:cubicBezTo>
                    <a:lnTo>
                      <a:pt x="145852" y="322263"/>
                    </a:lnTo>
                    <a:cubicBezTo>
                      <a:pt x="145852" y="322263"/>
                      <a:pt x="145852" y="322263"/>
                      <a:pt x="161926" y="277629"/>
                    </a:cubicBezTo>
                    <a:cubicBezTo>
                      <a:pt x="161926" y="277629"/>
                      <a:pt x="161926" y="277629"/>
                      <a:pt x="153889" y="254000"/>
                    </a:cubicBezTo>
                    <a:cubicBezTo>
                      <a:pt x="149871" y="255313"/>
                      <a:pt x="144513" y="256625"/>
                      <a:pt x="140494" y="256625"/>
                    </a:cubicBezTo>
                    <a:cubicBezTo>
                      <a:pt x="136476" y="256625"/>
                      <a:pt x="131118" y="255313"/>
                      <a:pt x="127100" y="254000"/>
                    </a:cubicBezTo>
                    <a:close/>
                    <a:moveTo>
                      <a:pt x="176095" y="239712"/>
                    </a:moveTo>
                    <a:cubicBezTo>
                      <a:pt x="173469" y="242375"/>
                      <a:pt x="170843" y="245038"/>
                      <a:pt x="166903" y="247700"/>
                    </a:cubicBezTo>
                    <a:cubicBezTo>
                      <a:pt x="166903" y="247700"/>
                      <a:pt x="166903" y="247700"/>
                      <a:pt x="174782" y="274329"/>
                    </a:cubicBezTo>
                    <a:cubicBezTo>
                      <a:pt x="176095" y="275661"/>
                      <a:pt x="176095" y="276992"/>
                      <a:pt x="174782" y="278324"/>
                    </a:cubicBezTo>
                    <a:cubicBezTo>
                      <a:pt x="174782" y="278324"/>
                      <a:pt x="174782" y="278324"/>
                      <a:pt x="160338" y="322262"/>
                    </a:cubicBezTo>
                    <a:cubicBezTo>
                      <a:pt x="160338" y="322262"/>
                      <a:pt x="160338" y="322262"/>
                      <a:pt x="266701" y="322262"/>
                    </a:cubicBezTo>
                    <a:lnTo>
                      <a:pt x="266701" y="311611"/>
                    </a:lnTo>
                    <a:cubicBezTo>
                      <a:pt x="266701" y="311611"/>
                      <a:pt x="266701" y="303622"/>
                      <a:pt x="258823" y="292970"/>
                    </a:cubicBezTo>
                    <a:cubicBezTo>
                      <a:pt x="252257" y="282318"/>
                      <a:pt x="236499" y="269004"/>
                      <a:pt x="204984" y="258352"/>
                    </a:cubicBezTo>
                    <a:cubicBezTo>
                      <a:pt x="204984" y="258352"/>
                      <a:pt x="186600" y="249032"/>
                      <a:pt x="176095" y="239712"/>
                    </a:cubicBezTo>
                    <a:close/>
                    <a:moveTo>
                      <a:pt x="104893" y="239712"/>
                    </a:moveTo>
                    <a:cubicBezTo>
                      <a:pt x="94388" y="249032"/>
                      <a:pt x="76005" y="258352"/>
                      <a:pt x="76005" y="258352"/>
                    </a:cubicBezTo>
                    <a:cubicBezTo>
                      <a:pt x="58934" y="263678"/>
                      <a:pt x="35298" y="274329"/>
                      <a:pt x="22166" y="292970"/>
                    </a:cubicBezTo>
                    <a:cubicBezTo>
                      <a:pt x="15601" y="303622"/>
                      <a:pt x="14288" y="311611"/>
                      <a:pt x="14288" y="311611"/>
                    </a:cubicBezTo>
                    <a:cubicBezTo>
                      <a:pt x="14288" y="311611"/>
                      <a:pt x="14288" y="311611"/>
                      <a:pt x="14288" y="322262"/>
                    </a:cubicBezTo>
                    <a:lnTo>
                      <a:pt x="120651" y="322262"/>
                    </a:lnTo>
                    <a:cubicBezTo>
                      <a:pt x="120651" y="322262"/>
                      <a:pt x="120651" y="322262"/>
                      <a:pt x="106206" y="278324"/>
                    </a:cubicBezTo>
                    <a:cubicBezTo>
                      <a:pt x="104893" y="276992"/>
                      <a:pt x="104893" y="275661"/>
                      <a:pt x="106206" y="274329"/>
                    </a:cubicBezTo>
                    <a:cubicBezTo>
                      <a:pt x="106206" y="274329"/>
                      <a:pt x="106206" y="274329"/>
                      <a:pt x="114085" y="247700"/>
                    </a:cubicBezTo>
                    <a:cubicBezTo>
                      <a:pt x="110146" y="245038"/>
                      <a:pt x="107520" y="242375"/>
                      <a:pt x="104893" y="239712"/>
                    </a:cubicBezTo>
                    <a:close/>
                    <a:moveTo>
                      <a:pt x="112713" y="219075"/>
                    </a:moveTo>
                    <a:cubicBezTo>
                      <a:pt x="112713" y="219075"/>
                      <a:pt x="112713" y="219075"/>
                      <a:pt x="112713" y="228335"/>
                    </a:cubicBezTo>
                    <a:cubicBezTo>
                      <a:pt x="114036" y="230981"/>
                      <a:pt x="119327" y="234950"/>
                      <a:pt x="125942" y="237596"/>
                    </a:cubicBezTo>
                    <a:cubicBezTo>
                      <a:pt x="135203" y="242888"/>
                      <a:pt x="145786" y="242888"/>
                      <a:pt x="155046" y="237596"/>
                    </a:cubicBezTo>
                    <a:cubicBezTo>
                      <a:pt x="161661" y="234950"/>
                      <a:pt x="166953" y="230981"/>
                      <a:pt x="168276" y="228335"/>
                    </a:cubicBezTo>
                    <a:cubicBezTo>
                      <a:pt x="168276" y="228335"/>
                      <a:pt x="168276" y="228335"/>
                      <a:pt x="168276" y="219075"/>
                    </a:cubicBezTo>
                    <a:cubicBezTo>
                      <a:pt x="160338" y="221721"/>
                      <a:pt x="151078" y="224367"/>
                      <a:pt x="140494" y="224367"/>
                    </a:cubicBezTo>
                    <a:cubicBezTo>
                      <a:pt x="129911" y="224367"/>
                      <a:pt x="120650" y="221721"/>
                      <a:pt x="112713" y="219075"/>
                    </a:cubicBezTo>
                    <a:close/>
                    <a:moveTo>
                      <a:pt x="225425" y="119062"/>
                    </a:moveTo>
                    <a:cubicBezTo>
                      <a:pt x="225425" y="119062"/>
                      <a:pt x="225425" y="136751"/>
                      <a:pt x="225425" y="138112"/>
                    </a:cubicBezTo>
                    <a:cubicBezTo>
                      <a:pt x="229235" y="135390"/>
                      <a:pt x="231775" y="129947"/>
                      <a:pt x="231775" y="125865"/>
                    </a:cubicBezTo>
                    <a:cubicBezTo>
                      <a:pt x="231775" y="121783"/>
                      <a:pt x="229235" y="120422"/>
                      <a:pt x="225425" y="119062"/>
                    </a:cubicBezTo>
                    <a:close/>
                    <a:moveTo>
                      <a:pt x="57151" y="119062"/>
                    </a:moveTo>
                    <a:cubicBezTo>
                      <a:pt x="52388" y="120422"/>
                      <a:pt x="49213" y="121783"/>
                      <a:pt x="49213" y="125865"/>
                    </a:cubicBezTo>
                    <a:cubicBezTo>
                      <a:pt x="49213" y="129947"/>
                      <a:pt x="52388" y="135390"/>
                      <a:pt x="57151" y="138112"/>
                    </a:cubicBezTo>
                    <a:cubicBezTo>
                      <a:pt x="57151" y="136751"/>
                      <a:pt x="57151" y="119062"/>
                      <a:pt x="57151" y="119062"/>
                    </a:cubicBezTo>
                    <a:close/>
                    <a:moveTo>
                      <a:pt x="141288" y="79375"/>
                    </a:moveTo>
                    <a:cubicBezTo>
                      <a:pt x="134698" y="87264"/>
                      <a:pt x="122837" y="92524"/>
                      <a:pt x="101750" y="96468"/>
                    </a:cubicBezTo>
                    <a:cubicBezTo>
                      <a:pt x="89889" y="99098"/>
                      <a:pt x="78027" y="100413"/>
                      <a:pt x="71438" y="100413"/>
                    </a:cubicBezTo>
                    <a:cubicBezTo>
                      <a:pt x="71438" y="100413"/>
                      <a:pt x="71438" y="100413"/>
                      <a:pt x="71438" y="131971"/>
                    </a:cubicBezTo>
                    <a:cubicBezTo>
                      <a:pt x="71438" y="135915"/>
                      <a:pt x="71438" y="141175"/>
                      <a:pt x="71438" y="145120"/>
                    </a:cubicBezTo>
                    <a:cubicBezTo>
                      <a:pt x="75392" y="171418"/>
                      <a:pt x="89889" y="192456"/>
                      <a:pt x="109658" y="201660"/>
                    </a:cubicBezTo>
                    <a:cubicBezTo>
                      <a:pt x="118883" y="206920"/>
                      <a:pt x="129426" y="209550"/>
                      <a:pt x="141288" y="209550"/>
                    </a:cubicBezTo>
                    <a:cubicBezTo>
                      <a:pt x="153149" y="209550"/>
                      <a:pt x="163692" y="206920"/>
                      <a:pt x="172918" y="201660"/>
                    </a:cubicBezTo>
                    <a:cubicBezTo>
                      <a:pt x="192687" y="192456"/>
                      <a:pt x="207184" y="171418"/>
                      <a:pt x="211138" y="145120"/>
                    </a:cubicBezTo>
                    <a:cubicBezTo>
                      <a:pt x="211138" y="141175"/>
                      <a:pt x="211138" y="135915"/>
                      <a:pt x="211138" y="131971"/>
                    </a:cubicBezTo>
                    <a:cubicBezTo>
                      <a:pt x="211138" y="131971"/>
                      <a:pt x="211138" y="131971"/>
                      <a:pt x="211138" y="100413"/>
                    </a:cubicBezTo>
                    <a:cubicBezTo>
                      <a:pt x="179508" y="99098"/>
                      <a:pt x="153149" y="85949"/>
                      <a:pt x="141288" y="79375"/>
                    </a:cubicBezTo>
                    <a:close/>
                    <a:moveTo>
                      <a:pt x="141288" y="14287"/>
                    </a:moveTo>
                    <a:cubicBezTo>
                      <a:pt x="120201" y="14287"/>
                      <a:pt x="104386" y="19503"/>
                      <a:pt x="92525" y="32543"/>
                    </a:cubicBezTo>
                    <a:cubicBezTo>
                      <a:pt x="75392" y="49495"/>
                      <a:pt x="71438" y="74272"/>
                      <a:pt x="71438" y="86008"/>
                    </a:cubicBezTo>
                    <a:cubicBezTo>
                      <a:pt x="78027" y="86008"/>
                      <a:pt x="88571" y="84704"/>
                      <a:pt x="99114" y="82096"/>
                    </a:cubicBezTo>
                    <a:cubicBezTo>
                      <a:pt x="109658" y="80792"/>
                      <a:pt x="117565" y="78184"/>
                      <a:pt x="122837" y="75576"/>
                    </a:cubicBezTo>
                    <a:cubicBezTo>
                      <a:pt x="129426" y="72968"/>
                      <a:pt x="130744" y="70360"/>
                      <a:pt x="130744" y="69056"/>
                    </a:cubicBezTo>
                    <a:cubicBezTo>
                      <a:pt x="130744" y="66447"/>
                      <a:pt x="132062" y="65143"/>
                      <a:pt x="134698" y="63839"/>
                    </a:cubicBezTo>
                    <a:cubicBezTo>
                      <a:pt x="137334" y="62535"/>
                      <a:pt x="139970" y="62535"/>
                      <a:pt x="141288" y="63839"/>
                    </a:cubicBezTo>
                    <a:cubicBezTo>
                      <a:pt x="142606" y="63839"/>
                      <a:pt x="171600" y="84704"/>
                      <a:pt x="211138" y="87312"/>
                    </a:cubicBezTo>
                    <a:cubicBezTo>
                      <a:pt x="211138" y="74272"/>
                      <a:pt x="207184" y="49495"/>
                      <a:pt x="190051" y="32543"/>
                    </a:cubicBezTo>
                    <a:cubicBezTo>
                      <a:pt x="178190" y="19503"/>
                      <a:pt x="162375" y="14287"/>
                      <a:pt x="141288" y="14287"/>
                    </a:cubicBezTo>
                    <a:close/>
                    <a:moveTo>
                      <a:pt x="141287" y="0"/>
                    </a:moveTo>
                    <a:cubicBezTo>
                      <a:pt x="166376" y="0"/>
                      <a:pt x="186182" y="7888"/>
                      <a:pt x="200708" y="22349"/>
                    </a:cubicBezTo>
                    <a:cubicBezTo>
                      <a:pt x="227117" y="49956"/>
                      <a:pt x="225796" y="92025"/>
                      <a:pt x="225796" y="94654"/>
                    </a:cubicBezTo>
                    <a:cubicBezTo>
                      <a:pt x="225796" y="94654"/>
                      <a:pt x="225796" y="94654"/>
                      <a:pt x="225796" y="105172"/>
                    </a:cubicBezTo>
                    <a:cubicBezTo>
                      <a:pt x="239001" y="107801"/>
                      <a:pt x="246923" y="115689"/>
                      <a:pt x="246923" y="126206"/>
                    </a:cubicBezTo>
                    <a:cubicBezTo>
                      <a:pt x="246923" y="138038"/>
                      <a:pt x="237680" y="151184"/>
                      <a:pt x="224476" y="153814"/>
                    </a:cubicBezTo>
                    <a:cubicBezTo>
                      <a:pt x="219194" y="180107"/>
                      <a:pt x="204669" y="201141"/>
                      <a:pt x="183541" y="212973"/>
                    </a:cubicBezTo>
                    <a:cubicBezTo>
                      <a:pt x="183541" y="212973"/>
                      <a:pt x="183541" y="212973"/>
                      <a:pt x="183541" y="228749"/>
                    </a:cubicBezTo>
                    <a:cubicBezTo>
                      <a:pt x="190144" y="234007"/>
                      <a:pt x="204669" y="243210"/>
                      <a:pt x="211271" y="245839"/>
                    </a:cubicBezTo>
                    <a:cubicBezTo>
                      <a:pt x="281255" y="268188"/>
                      <a:pt x="282575" y="310257"/>
                      <a:pt x="282575" y="311572"/>
                    </a:cubicBezTo>
                    <a:cubicBezTo>
                      <a:pt x="282575" y="311572"/>
                      <a:pt x="282575" y="311572"/>
                      <a:pt x="282575" y="329977"/>
                    </a:cubicBezTo>
                    <a:cubicBezTo>
                      <a:pt x="282575" y="333921"/>
                      <a:pt x="278614" y="336550"/>
                      <a:pt x="274653" y="336550"/>
                    </a:cubicBezTo>
                    <a:cubicBezTo>
                      <a:pt x="274653" y="336550"/>
                      <a:pt x="274653" y="336550"/>
                      <a:pt x="7922" y="336550"/>
                    </a:cubicBezTo>
                    <a:cubicBezTo>
                      <a:pt x="3961" y="336550"/>
                      <a:pt x="0" y="333921"/>
                      <a:pt x="0" y="329977"/>
                    </a:cubicBezTo>
                    <a:cubicBezTo>
                      <a:pt x="0" y="329977"/>
                      <a:pt x="0" y="329977"/>
                      <a:pt x="0" y="311572"/>
                    </a:cubicBezTo>
                    <a:cubicBezTo>
                      <a:pt x="0" y="310257"/>
                      <a:pt x="1320" y="268188"/>
                      <a:pt x="71304" y="245839"/>
                    </a:cubicBezTo>
                    <a:cubicBezTo>
                      <a:pt x="77906" y="243210"/>
                      <a:pt x="92431" y="234007"/>
                      <a:pt x="99033" y="228749"/>
                    </a:cubicBezTo>
                    <a:cubicBezTo>
                      <a:pt x="99033" y="228749"/>
                      <a:pt x="99033" y="228749"/>
                      <a:pt x="99033" y="212973"/>
                    </a:cubicBezTo>
                    <a:cubicBezTo>
                      <a:pt x="77906" y="201141"/>
                      <a:pt x="63381" y="180107"/>
                      <a:pt x="58099" y="153814"/>
                    </a:cubicBezTo>
                    <a:cubicBezTo>
                      <a:pt x="44895" y="151184"/>
                      <a:pt x="35652" y="138038"/>
                      <a:pt x="35652" y="126206"/>
                    </a:cubicBezTo>
                    <a:cubicBezTo>
                      <a:pt x="35652" y="115689"/>
                      <a:pt x="43574" y="107801"/>
                      <a:pt x="56779" y="105172"/>
                    </a:cubicBezTo>
                    <a:cubicBezTo>
                      <a:pt x="56779" y="105172"/>
                      <a:pt x="56779" y="105172"/>
                      <a:pt x="56779" y="94654"/>
                    </a:cubicBezTo>
                    <a:cubicBezTo>
                      <a:pt x="56779" y="92025"/>
                      <a:pt x="55458" y="49956"/>
                      <a:pt x="81867" y="22349"/>
                    </a:cubicBezTo>
                    <a:cubicBezTo>
                      <a:pt x="96392" y="7888"/>
                      <a:pt x="116199" y="0"/>
                      <a:pt x="141287"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grpSp>
        <p:nvGrpSpPr>
          <p:cNvPr id="50" name="组合 49"/>
          <p:cNvGrpSpPr/>
          <p:nvPr/>
        </p:nvGrpSpPr>
        <p:grpSpPr>
          <a:xfrm>
            <a:off x="5573486" y="2520852"/>
            <a:ext cx="2148116" cy="752967"/>
            <a:chOff x="3947884" y="1756228"/>
            <a:chExt cx="2567255" cy="899885"/>
          </a:xfrm>
        </p:grpSpPr>
        <p:sp>
          <p:nvSpPr>
            <p:cNvPr id="51" name="任意多边形: 形状 50"/>
            <p:cNvSpPr/>
            <p:nvPr/>
          </p:nvSpPr>
          <p:spPr>
            <a:xfrm>
              <a:off x="3947884" y="1756228"/>
              <a:ext cx="2567255" cy="899885"/>
            </a:xfrm>
            <a:custGeom>
              <a:avLst/>
              <a:gdLst>
                <a:gd name="connsiteX0" fmla="*/ 0 w 2307772"/>
                <a:gd name="connsiteY0" fmla="*/ 0 h 808930"/>
                <a:gd name="connsiteX1" fmla="*/ 1903307 w 2307772"/>
                <a:gd name="connsiteY1" fmla="*/ 0 h 808930"/>
                <a:gd name="connsiteX2" fmla="*/ 2307772 w 2307772"/>
                <a:gd name="connsiteY2" fmla="*/ 404465 h 808930"/>
                <a:gd name="connsiteX3" fmla="*/ 1903307 w 2307772"/>
                <a:gd name="connsiteY3" fmla="*/ 808930 h 808930"/>
                <a:gd name="connsiteX4" fmla="*/ 0 w 2307772"/>
                <a:gd name="connsiteY4" fmla="*/ 808930 h 808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7772" h="808930">
                  <a:moveTo>
                    <a:pt x="0" y="0"/>
                  </a:moveTo>
                  <a:lnTo>
                    <a:pt x="1903307" y="0"/>
                  </a:lnTo>
                  <a:cubicBezTo>
                    <a:pt x="2126687" y="0"/>
                    <a:pt x="2307772" y="181085"/>
                    <a:pt x="2307772" y="404465"/>
                  </a:cubicBezTo>
                  <a:cubicBezTo>
                    <a:pt x="2307772" y="627845"/>
                    <a:pt x="2126687" y="808930"/>
                    <a:pt x="1903307" y="808930"/>
                  </a:cubicBezTo>
                  <a:lnTo>
                    <a:pt x="0" y="808930"/>
                  </a:lnTo>
                  <a:close/>
                </a:path>
              </a:pathLst>
            </a:custGeom>
            <a:gradFill flip="none" rotWithShape="1">
              <a:gsLst>
                <a:gs pos="0">
                  <a:srgbClr val="F696BD">
                    <a:alpha val="90000"/>
                  </a:srgbClr>
                </a:gs>
                <a:gs pos="100000">
                  <a:srgbClr val="68C5D6">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52" name="组合 51"/>
            <p:cNvGrpSpPr/>
            <p:nvPr/>
          </p:nvGrpSpPr>
          <p:grpSpPr>
            <a:xfrm>
              <a:off x="5698211" y="1933861"/>
              <a:ext cx="544619" cy="544619"/>
              <a:chOff x="1674167" y="5878748"/>
              <a:chExt cx="544619" cy="544619"/>
            </a:xfrm>
          </p:grpSpPr>
          <p:sp>
            <p:nvSpPr>
              <p:cNvPr id="53" name="椭圆 52"/>
              <p:cNvSpPr/>
              <p:nvPr/>
            </p:nvSpPr>
            <p:spPr>
              <a:xfrm>
                <a:off x="1674167"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4" name="椭圆 31"/>
              <p:cNvSpPr/>
              <p:nvPr/>
            </p:nvSpPr>
            <p:spPr>
              <a:xfrm>
                <a:off x="1788224" y="5993556"/>
                <a:ext cx="316504" cy="315003"/>
              </a:xfrm>
              <a:custGeom>
                <a:avLst/>
                <a:gdLst>
                  <a:gd name="connsiteX0" fmla="*/ 60325 w 334963"/>
                  <a:gd name="connsiteY0" fmla="*/ 260350 h 333375"/>
                  <a:gd name="connsiteX1" fmla="*/ 276225 w 334963"/>
                  <a:gd name="connsiteY1" fmla="*/ 260350 h 333375"/>
                  <a:gd name="connsiteX2" fmla="*/ 276225 w 334963"/>
                  <a:gd name="connsiteY2" fmla="*/ 282575 h 333375"/>
                  <a:gd name="connsiteX3" fmla="*/ 60325 w 334963"/>
                  <a:gd name="connsiteY3" fmla="*/ 282575 h 333375"/>
                  <a:gd name="connsiteX4" fmla="*/ 60325 w 334963"/>
                  <a:gd name="connsiteY4" fmla="*/ 214313 h 333375"/>
                  <a:gd name="connsiteX5" fmla="*/ 276225 w 334963"/>
                  <a:gd name="connsiteY5" fmla="*/ 214313 h 333375"/>
                  <a:gd name="connsiteX6" fmla="*/ 276225 w 334963"/>
                  <a:gd name="connsiteY6" fmla="*/ 234951 h 333375"/>
                  <a:gd name="connsiteX7" fmla="*/ 60325 w 334963"/>
                  <a:gd name="connsiteY7" fmla="*/ 234951 h 333375"/>
                  <a:gd name="connsiteX8" fmla="*/ 113640 w 334963"/>
                  <a:gd name="connsiteY8" fmla="*/ 122238 h 333375"/>
                  <a:gd name="connsiteX9" fmla="*/ 157162 w 334963"/>
                  <a:gd name="connsiteY9" fmla="*/ 162411 h 333375"/>
                  <a:gd name="connsiteX10" fmla="*/ 157162 w 334963"/>
                  <a:gd name="connsiteY10" fmla="*/ 185738 h 333375"/>
                  <a:gd name="connsiteX11" fmla="*/ 71437 w 334963"/>
                  <a:gd name="connsiteY11" fmla="*/ 185738 h 333375"/>
                  <a:gd name="connsiteX12" fmla="*/ 71437 w 334963"/>
                  <a:gd name="connsiteY12" fmla="*/ 162411 h 333375"/>
                  <a:gd name="connsiteX13" fmla="*/ 113640 w 334963"/>
                  <a:gd name="connsiteY13" fmla="*/ 122238 h 333375"/>
                  <a:gd name="connsiteX14" fmla="*/ 217487 w 334963"/>
                  <a:gd name="connsiteY14" fmla="*/ 115888 h 333375"/>
                  <a:gd name="connsiteX15" fmla="*/ 276225 w 334963"/>
                  <a:gd name="connsiteY15" fmla="*/ 115888 h 333375"/>
                  <a:gd name="connsiteX16" fmla="*/ 276225 w 334963"/>
                  <a:gd name="connsiteY16" fmla="*/ 134938 h 333375"/>
                  <a:gd name="connsiteX17" fmla="*/ 217487 w 334963"/>
                  <a:gd name="connsiteY17" fmla="*/ 134938 h 333375"/>
                  <a:gd name="connsiteX18" fmla="*/ 193675 w 334963"/>
                  <a:gd name="connsiteY18" fmla="*/ 69850 h 333375"/>
                  <a:gd name="connsiteX19" fmla="*/ 276225 w 334963"/>
                  <a:gd name="connsiteY19" fmla="*/ 69850 h 333375"/>
                  <a:gd name="connsiteX20" fmla="*/ 276225 w 334963"/>
                  <a:gd name="connsiteY20" fmla="*/ 96838 h 333375"/>
                  <a:gd name="connsiteX21" fmla="*/ 193675 w 334963"/>
                  <a:gd name="connsiteY21" fmla="*/ 96838 h 333375"/>
                  <a:gd name="connsiteX22" fmla="*/ 113507 w 334963"/>
                  <a:gd name="connsiteY22" fmla="*/ 53975 h 333375"/>
                  <a:gd name="connsiteX23" fmla="*/ 144464 w 334963"/>
                  <a:gd name="connsiteY23" fmla="*/ 85725 h 333375"/>
                  <a:gd name="connsiteX24" fmla="*/ 113507 w 334963"/>
                  <a:gd name="connsiteY24" fmla="*/ 117475 h 333375"/>
                  <a:gd name="connsiteX25" fmla="*/ 82550 w 334963"/>
                  <a:gd name="connsiteY25" fmla="*/ 85725 h 333375"/>
                  <a:gd name="connsiteX26" fmla="*/ 113507 w 334963"/>
                  <a:gd name="connsiteY26" fmla="*/ 53975 h 333375"/>
                  <a:gd name="connsiteX27" fmla="*/ 26987 w 334963"/>
                  <a:gd name="connsiteY27" fmla="*/ 34925 h 333375"/>
                  <a:gd name="connsiteX28" fmla="*/ 26987 w 334963"/>
                  <a:gd name="connsiteY28" fmla="*/ 307975 h 333375"/>
                  <a:gd name="connsiteX29" fmla="*/ 307975 w 334963"/>
                  <a:gd name="connsiteY29" fmla="*/ 307975 h 333375"/>
                  <a:gd name="connsiteX30" fmla="*/ 307975 w 334963"/>
                  <a:gd name="connsiteY30" fmla="*/ 34925 h 333375"/>
                  <a:gd name="connsiteX31" fmla="*/ 0 w 334963"/>
                  <a:gd name="connsiteY31" fmla="*/ 0 h 333375"/>
                  <a:gd name="connsiteX32" fmla="*/ 334963 w 334963"/>
                  <a:gd name="connsiteY32" fmla="*/ 0 h 333375"/>
                  <a:gd name="connsiteX33" fmla="*/ 334963 w 334963"/>
                  <a:gd name="connsiteY33" fmla="*/ 333375 h 333375"/>
                  <a:gd name="connsiteX34" fmla="*/ 0 w 334963"/>
                  <a:gd name="connsiteY34" fmla="*/ 333375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34963" h="333375">
                    <a:moveTo>
                      <a:pt x="60325" y="260350"/>
                    </a:moveTo>
                    <a:lnTo>
                      <a:pt x="276225" y="260350"/>
                    </a:lnTo>
                    <a:lnTo>
                      <a:pt x="276225" y="282575"/>
                    </a:lnTo>
                    <a:lnTo>
                      <a:pt x="60325" y="282575"/>
                    </a:lnTo>
                    <a:close/>
                    <a:moveTo>
                      <a:pt x="60325" y="214313"/>
                    </a:moveTo>
                    <a:lnTo>
                      <a:pt x="276225" y="214313"/>
                    </a:lnTo>
                    <a:lnTo>
                      <a:pt x="276225" y="234951"/>
                    </a:lnTo>
                    <a:lnTo>
                      <a:pt x="60325" y="234951"/>
                    </a:lnTo>
                    <a:close/>
                    <a:moveTo>
                      <a:pt x="113640" y="122238"/>
                    </a:moveTo>
                    <a:cubicBezTo>
                      <a:pt x="137379" y="122238"/>
                      <a:pt x="157162" y="140381"/>
                      <a:pt x="157162" y="162411"/>
                    </a:cubicBezTo>
                    <a:lnTo>
                      <a:pt x="157162" y="185738"/>
                    </a:lnTo>
                    <a:cubicBezTo>
                      <a:pt x="157162" y="185738"/>
                      <a:pt x="157162" y="185738"/>
                      <a:pt x="71437" y="185738"/>
                    </a:cubicBezTo>
                    <a:cubicBezTo>
                      <a:pt x="71437" y="185738"/>
                      <a:pt x="71437" y="185738"/>
                      <a:pt x="71437" y="162411"/>
                    </a:cubicBezTo>
                    <a:cubicBezTo>
                      <a:pt x="71437" y="140381"/>
                      <a:pt x="89901" y="122238"/>
                      <a:pt x="113640" y="122238"/>
                    </a:cubicBezTo>
                    <a:close/>
                    <a:moveTo>
                      <a:pt x="217487" y="115888"/>
                    </a:moveTo>
                    <a:lnTo>
                      <a:pt x="276225" y="115888"/>
                    </a:lnTo>
                    <a:lnTo>
                      <a:pt x="276225" y="134938"/>
                    </a:lnTo>
                    <a:lnTo>
                      <a:pt x="217487" y="134938"/>
                    </a:lnTo>
                    <a:close/>
                    <a:moveTo>
                      <a:pt x="193675" y="69850"/>
                    </a:moveTo>
                    <a:lnTo>
                      <a:pt x="276225" y="69850"/>
                    </a:lnTo>
                    <a:lnTo>
                      <a:pt x="276225" y="96838"/>
                    </a:lnTo>
                    <a:lnTo>
                      <a:pt x="193675" y="96838"/>
                    </a:lnTo>
                    <a:close/>
                    <a:moveTo>
                      <a:pt x="113507" y="53975"/>
                    </a:moveTo>
                    <a:cubicBezTo>
                      <a:pt x="130604" y="53975"/>
                      <a:pt x="144464" y="68190"/>
                      <a:pt x="144464" y="85725"/>
                    </a:cubicBezTo>
                    <a:cubicBezTo>
                      <a:pt x="144464" y="103260"/>
                      <a:pt x="130604" y="117475"/>
                      <a:pt x="113507" y="117475"/>
                    </a:cubicBezTo>
                    <a:cubicBezTo>
                      <a:pt x="96410" y="117475"/>
                      <a:pt x="82550" y="103260"/>
                      <a:pt x="82550" y="85725"/>
                    </a:cubicBezTo>
                    <a:cubicBezTo>
                      <a:pt x="82550" y="68190"/>
                      <a:pt x="96410" y="53975"/>
                      <a:pt x="113507" y="53975"/>
                    </a:cubicBezTo>
                    <a:close/>
                    <a:moveTo>
                      <a:pt x="26987" y="34925"/>
                    </a:moveTo>
                    <a:lnTo>
                      <a:pt x="26987" y="307975"/>
                    </a:lnTo>
                    <a:lnTo>
                      <a:pt x="307975" y="307975"/>
                    </a:lnTo>
                    <a:lnTo>
                      <a:pt x="307975" y="34925"/>
                    </a:lnTo>
                    <a:close/>
                    <a:moveTo>
                      <a:pt x="0" y="0"/>
                    </a:moveTo>
                    <a:lnTo>
                      <a:pt x="334963" y="0"/>
                    </a:lnTo>
                    <a:lnTo>
                      <a:pt x="334963" y="333375"/>
                    </a:lnTo>
                    <a:lnTo>
                      <a:pt x="0" y="333375"/>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grpSp>
        <p:nvGrpSpPr>
          <p:cNvPr id="45" name="组合 44"/>
          <p:cNvGrpSpPr/>
          <p:nvPr/>
        </p:nvGrpSpPr>
        <p:grpSpPr>
          <a:xfrm>
            <a:off x="5573486" y="3543079"/>
            <a:ext cx="2148116" cy="752967"/>
            <a:chOff x="3947884" y="1756228"/>
            <a:chExt cx="2567255" cy="899885"/>
          </a:xfrm>
        </p:grpSpPr>
        <p:sp>
          <p:nvSpPr>
            <p:cNvPr id="46" name="任意多边形: 形状 45"/>
            <p:cNvSpPr/>
            <p:nvPr/>
          </p:nvSpPr>
          <p:spPr>
            <a:xfrm>
              <a:off x="3947884" y="1756228"/>
              <a:ext cx="2567255" cy="899885"/>
            </a:xfrm>
            <a:custGeom>
              <a:avLst/>
              <a:gdLst>
                <a:gd name="connsiteX0" fmla="*/ 0 w 2307772"/>
                <a:gd name="connsiteY0" fmla="*/ 0 h 808930"/>
                <a:gd name="connsiteX1" fmla="*/ 1903307 w 2307772"/>
                <a:gd name="connsiteY1" fmla="*/ 0 h 808930"/>
                <a:gd name="connsiteX2" fmla="*/ 2307772 w 2307772"/>
                <a:gd name="connsiteY2" fmla="*/ 404465 h 808930"/>
                <a:gd name="connsiteX3" fmla="*/ 1903307 w 2307772"/>
                <a:gd name="connsiteY3" fmla="*/ 808930 h 808930"/>
                <a:gd name="connsiteX4" fmla="*/ 0 w 2307772"/>
                <a:gd name="connsiteY4" fmla="*/ 808930 h 808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7772" h="808930">
                  <a:moveTo>
                    <a:pt x="0" y="0"/>
                  </a:moveTo>
                  <a:lnTo>
                    <a:pt x="1903307" y="0"/>
                  </a:lnTo>
                  <a:cubicBezTo>
                    <a:pt x="2126687" y="0"/>
                    <a:pt x="2307772" y="181085"/>
                    <a:pt x="2307772" y="404465"/>
                  </a:cubicBezTo>
                  <a:cubicBezTo>
                    <a:pt x="2307772" y="627845"/>
                    <a:pt x="2126687" y="808930"/>
                    <a:pt x="1903307" y="808930"/>
                  </a:cubicBezTo>
                  <a:lnTo>
                    <a:pt x="0" y="808930"/>
                  </a:lnTo>
                  <a:close/>
                </a:path>
              </a:pathLst>
            </a:custGeom>
            <a:gradFill flip="none" rotWithShape="1">
              <a:gsLst>
                <a:gs pos="0">
                  <a:srgbClr val="F696BD">
                    <a:alpha val="90000"/>
                  </a:srgbClr>
                </a:gs>
                <a:gs pos="100000">
                  <a:srgbClr val="68C5D6">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47" name="组合 46"/>
            <p:cNvGrpSpPr/>
            <p:nvPr/>
          </p:nvGrpSpPr>
          <p:grpSpPr>
            <a:xfrm>
              <a:off x="5698211" y="1933861"/>
              <a:ext cx="544619" cy="544619"/>
              <a:chOff x="1674167" y="5878748"/>
              <a:chExt cx="544619" cy="544619"/>
            </a:xfrm>
          </p:grpSpPr>
          <p:sp>
            <p:nvSpPr>
              <p:cNvPr id="48" name="椭圆 47"/>
              <p:cNvSpPr/>
              <p:nvPr/>
            </p:nvSpPr>
            <p:spPr>
              <a:xfrm>
                <a:off x="1674167"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9" name="椭圆 31"/>
              <p:cNvSpPr/>
              <p:nvPr/>
            </p:nvSpPr>
            <p:spPr>
              <a:xfrm>
                <a:off x="1814106" y="5992806"/>
                <a:ext cx="264740" cy="316504"/>
              </a:xfrm>
              <a:custGeom>
                <a:avLst/>
                <a:gdLst>
                  <a:gd name="connsiteX0" fmla="*/ 53177 w 245656"/>
                  <a:gd name="connsiteY0" fmla="*/ 260350 h 293688"/>
                  <a:gd name="connsiteX1" fmla="*/ 43652 w 245656"/>
                  <a:gd name="connsiteY1" fmla="*/ 277813 h 293688"/>
                  <a:gd name="connsiteX2" fmla="*/ 197640 w 245656"/>
                  <a:gd name="connsiteY2" fmla="*/ 277813 h 293688"/>
                  <a:gd name="connsiteX3" fmla="*/ 189702 w 245656"/>
                  <a:gd name="connsiteY3" fmla="*/ 260350 h 293688"/>
                  <a:gd name="connsiteX4" fmla="*/ 212221 w 245656"/>
                  <a:gd name="connsiteY4" fmla="*/ 32309 h 293688"/>
                  <a:gd name="connsiteX5" fmla="*/ 196052 w 245656"/>
                  <a:gd name="connsiteY5" fmla="*/ 32472 h 293688"/>
                  <a:gd name="connsiteX6" fmla="*/ 196052 w 245656"/>
                  <a:gd name="connsiteY6" fmla="*/ 85725 h 293688"/>
                  <a:gd name="connsiteX7" fmla="*/ 216748 w 245656"/>
                  <a:gd name="connsiteY7" fmla="*/ 75334 h 293688"/>
                  <a:gd name="connsiteX8" fmla="*/ 224509 w 245656"/>
                  <a:gd name="connsiteY8" fmla="*/ 42863 h 293688"/>
                  <a:gd name="connsiteX9" fmla="*/ 212221 w 245656"/>
                  <a:gd name="connsiteY9" fmla="*/ 32309 h 293688"/>
                  <a:gd name="connsiteX10" fmla="*/ 31511 w 245656"/>
                  <a:gd name="connsiteY10" fmla="*/ 32309 h 293688"/>
                  <a:gd name="connsiteX11" fmla="*/ 18664 w 245656"/>
                  <a:gd name="connsiteY11" fmla="*/ 42863 h 293688"/>
                  <a:gd name="connsiteX12" fmla="*/ 28130 w 245656"/>
                  <a:gd name="connsiteY12" fmla="*/ 75334 h 293688"/>
                  <a:gd name="connsiteX13" fmla="*/ 48415 w 245656"/>
                  <a:gd name="connsiteY13" fmla="*/ 85725 h 293688"/>
                  <a:gd name="connsiteX14" fmla="*/ 48415 w 245656"/>
                  <a:gd name="connsiteY14" fmla="*/ 32472 h 293688"/>
                  <a:gd name="connsiteX15" fmla="*/ 31511 w 245656"/>
                  <a:gd name="connsiteY15" fmla="*/ 32309 h 293688"/>
                  <a:gd name="connsiteX16" fmla="*/ 64290 w 245656"/>
                  <a:gd name="connsiteY16" fmla="*/ 15875 h 293688"/>
                  <a:gd name="connsiteX17" fmla="*/ 64290 w 245656"/>
                  <a:gd name="connsiteY17" fmla="*/ 105320 h 293688"/>
                  <a:gd name="connsiteX18" fmla="*/ 113576 w 245656"/>
                  <a:gd name="connsiteY18" fmla="*/ 153988 h 293688"/>
                  <a:gd name="connsiteX19" fmla="*/ 129560 w 245656"/>
                  <a:gd name="connsiteY19" fmla="*/ 153988 h 293688"/>
                  <a:gd name="connsiteX20" fmla="*/ 180178 w 245656"/>
                  <a:gd name="connsiteY20" fmla="*/ 105320 h 293688"/>
                  <a:gd name="connsiteX21" fmla="*/ 180178 w 245656"/>
                  <a:gd name="connsiteY21" fmla="*/ 15875 h 293688"/>
                  <a:gd name="connsiteX22" fmla="*/ 64290 w 245656"/>
                  <a:gd name="connsiteY22" fmla="*/ 15875 h 293688"/>
                  <a:gd name="connsiteX23" fmla="*/ 48513 w 245656"/>
                  <a:gd name="connsiteY23" fmla="*/ 0 h 293688"/>
                  <a:gd name="connsiteX24" fmla="*/ 196224 w 245656"/>
                  <a:gd name="connsiteY24" fmla="*/ 0 h 293688"/>
                  <a:gd name="connsiteX25" fmla="*/ 196224 w 245656"/>
                  <a:gd name="connsiteY25" fmla="*/ 17121 h 293688"/>
                  <a:gd name="connsiteX26" fmla="*/ 239745 w 245656"/>
                  <a:gd name="connsiteY26" fmla="*/ 35559 h 293688"/>
                  <a:gd name="connsiteX27" fmla="*/ 225238 w 245656"/>
                  <a:gd name="connsiteY27" fmla="*/ 89555 h 293688"/>
                  <a:gd name="connsiteX28" fmla="*/ 196224 w 245656"/>
                  <a:gd name="connsiteY28" fmla="*/ 105359 h 293688"/>
                  <a:gd name="connsiteX29" fmla="*/ 130281 w 245656"/>
                  <a:gd name="connsiteY29" fmla="*/ 171208 h 293688"/>
                  <a:gd name="connsiteX30" fmla="*/ 130281 w 245656"/>
                  <a:gd name="connsiteY30" fmla="*/ 244960 h 293688"/>
                  <a:gd name="connsiteX31" fmla="*/ 196224 w 245656"/>
                  <a:gd name="connsiteY31" fmla="*/ 244960 h 293688"/>
                  <a:gd name="connsiteX32" fmla="*/ 202818 w 245656"/>
                  <a:gd name="connsiteY32" fmla="*/ 248911 h 293688"/>
                  <a:gd name="connsiteX33" fmla="*/ 218644 w 245656"/>
                  <a:gd name="connsiteY33" fmla="*/ 280518 h 293688"/>
                  <a:gd name="connsiteX34" fmla="*/ 221282 w 245656"/>
                  <a:gd name="connsiteY34" fmla="*/ 285786 h 293688"/>
                  <a:gd name="connsiteX35" fmla="*/ 212050 w 245656"/>
                  <a:gd name="connsiteY35" fmla="*/ 293688 h 293688"/>
                  <a:gd name="connsiteX36" fmla="*/ 32686 w 245656"/>
                  <a:gd name="connsiteY36" fmla="*/ 293688 h 293688"/>
                  <a:gd name="connsiteX37" fmla="*/ 24773 w 245656"/>
                  <a:gd name="connsiteY37" fmla="*/ 285786 h 293688"/>
                  <a:gd name="connsiteX38" fmla="*/ 24773 w 245656"/>
                  <a:gd name="connsiteY38" fmla="*/ 280518 h 293688"/>
                  <a:gd name="connsiteX39" fmla="*/ 40600 w 245656"/>
                  <a:gd name="connsiteY39" fmla="*/ 248911 h 293688"/>
                  <a:gd name="connsiteX40" fmla="*/ 48513 w 245656"/>
                  <a:gd name="connsiteY40" fmla="*/ 244960 h 293688"/>
                  <a:gd name="connsiteX41" fmla="*/ 114455 w 245656"/>
                  <a:gd name="connsiteY41" fmla="*/ 244960 h 293688"/>
                  <a:gd name="connsiteX42" fmla="*/ 114455 w 245656"/>
                  <a:gd name="connsiteY42" fmla="*/ 171208 h 293688"/>
                  <a:gd name="connsiteX43" fmla="*/ 48513 w 245656"/>
                  <a:gd name="connsiteY43" fmla="*/ 105359 h 293688"/>
                  <a:gd name="connsiteX44" fmla="*/ 20817 w 245656"/>
                  <a:gd name="connsiteY44" fmla="*/ 89555 h 293688"/>
                  <a:gd name="connsiteX45" fmla="*/ 4991 w 245656"/>
                  <a:gd name="connsiteY45" fmla="*/ 35559 h 293688"/>
                  <a:gd name="connsiteX46" fmla="*/ 48513 w 245656"/>
                  <a:gd name="connsiteY46" fmla="*/ 17121 h 293688"/>
                  <a:gd name="connsiteX47" fmla="*/ 48513 w 245656"/>
                  <a:gd name="connsiteY47" fmla="*/ 0 h 293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5656" h="293688">
                    <a:moveTo>
                      <a:pt x="53177" y="260350"/>
                    </a:moveTo>
                    <a:lnTo>
                      <a:pt x="43652" y="277813"/>
                    </a:lnTo>
                    <a:lnTo>
                      <a:pt x="197640" y="277813"/>
                    </a:lnTo>
                    <a:lnTo>
                      <a:pt x="189702" y="260350"/>
                    </a:lnTo>
                    <a:close/>
                    <a:moveTo>
                      <a:pt x="212221" y="32309"/>
                    </a:moveTo>
                    <a:cubicBezTo>
                      <a:pt x="207047" y="30524"/>
                      <a:pt x="201226" y="30524"/>
                      <a:pt x="196052" y="32472"/>
                    </a:cubicBezTo>
                    <a:cubicBezTo>
                      <a:pt x="196052" y="32472"/>
                      <a:pt x="196052" y="32472"/>
                      <a:pt x="196052" y="85725"/>
                    </a:cubicBezTo>
                    <a:cubicBezTo>
                      <a:pt x="196052" y="85725"/>
                      <a:pt x="196052" y="85725"/>
                      <a:pt x="216748" y="75334"/>
                    </a:cubicBezTo>
                    <a:cubicBezTo>
                      <a:pt x="227097" y="68840"/>
                      <a:pt x="230977" y="54553"/>
                      <a:pt x="224509" y="42863"/>
                    </a:cubicBezTo>
                    <a:cubicBezTo>
                      <a:pt x="221922" y="37667"/>
                      <a:pt x="217395" y="34095"/>
                      <a:pt x="212221" y="32309"/>
                    </a:cubicBezTo>
                    <a:close/>
                    <a:moveTo>
                      <a:pt x="31511" y="32309"/>
                    </a:moveTo>
                    <a:cubicBezTo>
                      <a:pt x="26101" y="34095"/>
                      <a:pt x="21368" y="37667"/>
                      <a:pt x="18664" y="42863"/>
                    </a:cubicBezTo>
                    <a:cubicBezTo>
                      <a:pt x="11902" y="54553"/>
                      <a:pt x="15959" y="68840"/>
                      <a:pt x="28130" y="75334"/>
                    </a:cubicBezTo>
                    <a:cubicBezTo>
                      <a:pt x="28130" y="75334"/>
                      <a:pt x="28130" y="75334"/>
                      <a:pt x="48415" y="85725"/>
                    </a:cubicBezTo>
                    <a:lnTo>
                      <a:pt x="48415" y="32472"/>
                    </a:lnTo>
                    <a:cubicBezTo>
                      <a:pt x="43006" y="30524"/>
                      <a:pt x="36920" y="30524"/>
                      <a:pt x="31511" y="32309"/>
                    </a:cubicBezTo>
                    <a:close/>
                    <a:moveTo>
                      <a:pt x="64290" y="15875"/>
                    </a:moveTo>
                    <a:cubicBezTo>
                      <a:pt x="64290" y="15875"/>
                      <a:pt x="64290" y="15875"/>
                      <a:pt x="64290" y="105320"/>
                    </a:cubicBezTo>
                    <a:cubicBezTo>
                      <a:pt x="64290" y="132942"/>
                      <a:pt x="85603" y="153988"/>
                      <a:pt x="113576" y="153988"/>
                    </a:cubicBezTo>
                    <a:cubicBezTo>
                      <a:pt x="113576" y="153988"/>
                      <a:pt x="113576" y="153988"/>
                      <a:pt x="129560" y="153988"/>
                    </a:cubicBezTo>
                    <a:cubicBezTo>
                      <a:pt x="157533" y="153988"/>
                      <a:pt x="180178" y="132942"/>
                      <a:pt x="180178" y="105320"/>
                    </a:cubicBezTo>
                    <a:lnTo>
                      <a:pt x="180178" y="15875"/>
                    </a:lnTo>
                    <a:cubicBezTo>
                      <a:pt x="180178" y="15875"/>
                      <a:pt x="180178" y="15875"/>
                      <a:pt x="64290" y="15875"/>
                    </a:cubicBezTo>
                    <a:close/>
                    <a:moveTo>
                      <a:pt x="48513" y="0"/>
                    </a:moveTo>
                    <a:cubicBezTo>
                      <a:pt x="48513" y="0"/>
                      <a:pt x="48513" y="0"/>
                      <a:pt x="196224" y="0"/>
                    </a:cubicBezTo>
                    <a:cubicBezTo>
                      <a:pt x="196224" y="0"/>
                      <a:pt x="196224" y="0"/>
                      <a:pt x="196224" y="17121"/>
                    </a:cubicBezTo>
                    <a:cubicBezTo>
                      <a:pt x="213369" y="13170"/>
                      <a:pt x="230514" y="19755"/>
                      <a:pt x="239745" y="35559"/>
                    </a:cubicBezTo>
                    <a:cubicBezTo>
                      <a:pt x="251615" y="53997"/>
                      <a:pt x="245021" y="79019"/>
                      <a:pt x="225238" y="89555"/>
                    </a:cubicBezTo>
                    <a:cubicBezTo>
                      <a:pt x="225238" y="89555"/>
                      <a:pt x="225238" y="89555"/>
                      <a:pt x="196224" y="105359"/>
                    </a:cubicBezTo>
                    <a:cubicBezTo>
                      <a:pt x="196224" y="142235"/>
                      <a:pt x="167209" y="171208"/>
                      <a:pt x="130281" y="171208"/>
                    </a:cubicBezTo>
                    <a:cubicBezTo>
                      <a:pt x="130281" y="171208"/>
                      <a:pt x="130281" y="171208"/>
                      <a:pt x="130281" y="244960"/>
                    </a:cubicBezTo>
                    <a:cubicBezTo>
                      <a:pt x="130281" y="244960"/>
                      <a:pt x="130281" y="244960"/>
                      <a:pt x="196224" y="244960"/>
                    </a:cubicBezTo>
                    <a:cubicBezTo>
                      <a:pt x="198861" y="244960"/>
                      <a:pt x="201499" y="246277"/>
                      <a:pt x="202818" y="248911"/>
                    </a:cubicBezTo>
                    <a:cubicBezTo>
                      <a:pt x="202818" y="248911"/>
                      <a:pt x="202818" y="248911"/>
                      <a:pt x="218644" y="280518"/>
                    </a:cubicBezTo>
                    <a:cubicBezTo>
                      <a:pt x="219963" y="281835"/>
                      <a:pt x="221282" y="283152"/>
                      <a:pt x="221282" y="285786"/>
                    </a:cubicBezTo>
                    <a:cubicBezTo>
                      <a:pt x="221282" y="289737"/>
                      <a:pt x="217325" y="293688"/>
                      <a:pt x="212050" y="293688"/>
                    </a:cubicBezTo>
                    <a:cubicBezTo>
                      <a:pt x="212050" y="293688"/>
                      <a:pt x="212050" y="293688"/>
                      <a:pt x="32686" y="293688"/>
                    </a:cubicBezTo>
                    <a:cubicBezTo>
                      <a:pt x="28730" y="293688"/>
                      <a:pt x="24773" y="289737"/>
                      <a:pt x="24773" y="285786"/>
                    </a:cubicBezTo>
                    <a:cubicBezTo>
                      <a:pt x="24773" y="284469"/>
                      <a:pt x="24773" y="281835"/>
                      <a:pt x="24773" y="280518"/>
                    </a:cubicBezTo>
                    <a:cubicBezTo>
                      <a:pt x="24773" y="280518"/>
                      <a:pt x="24773" y="280518"/>
                      <a:pt x="40600" y="248911"/>
                    </a:cubicBezTo>
                    <a:cubicBezTo>
                      <a:pt x="43237" y="246277"/>
                      <a:pt x="45875" y="244960"/>
                      <a:pt x="48513" y="244960"/>
                    </a:cubicBezTo>
                    <a:cubicBezTo>
                      <a:pt x="48513" y="244960"/>
                      <a:pt x="48513" y="244960"/>
                      <a:pt x="114455" y="244960"/>
                    </a:cubicBezTo>
                    <a:cubicBezTo>
                      <a:pt x="114455" y="244960"/>
                      <a:pt x="114455" y="244960"/>
                      <a:pt x="114455" y="171208"/>
                    </a:cubicBezTo>
                    <a:cubicBezTo>
                      <a:pt x="78846" y="171208"/>
                      <a:pt x="48513" y="142235"/>
                      <a:pt x="48513" y="105359"/>
                    </a:cubicBezTo>
                    <a:cubicBezTo>
                      <a:pt x="48513" y="105359"/>
                      <a:pt x="48513" y="105359"/>
                      <a:pt x="20817" y="89555"/>
                    </a:cubicBezTo>
                    <a:cubicBezTo>
                      <a:pt x="1034" y="79019"/>
                      <a:pt x="-5560" y="53997"/>
                      <a:pt x="4991" y="35559"/>
                    </a:cubicBezTo>
                    <a:cubicBezTo>
                      <a:pt x="14223" y="19755"/>
                      <a:pt x="32686" y="13170"/>
                      <a:pt x="48513" y="17121"/>
                    </a:cubicBezTo>
                    <a:cubicBezTo>
                      <a:pt x="48513" y="17121"/>
                      <a:pt x="48513" y="17121"/>
                      <a:pt x="48513"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grpSp>
        <p:nvGrpSpPr>
          <p:cNvPr id="55" name="组合 54"/>
          <p:cNvGrpSpPr/>
          <p:nvPr/>
        </p:nvGrpSpPr>
        <p:grpSpPr>
          <a:xfrm>
            <a:off x="5573486" y="4565306"/>
            <a:ext cx="2148116" cy="752967"/>
            <a:chOff x="3947884" y="1756228"/>
            <a:chExt cx="2567255" cy="899885"/>
          </a:xfrm>
        </p:grpSpPr>
        <p:sp>
          <p:nvSpPr>
            <p:cNvPr id="56" name="任意多边形: 形状 55"/>
            <p:cNvSpPr/>
            <p:nvPr/>
          </p:nvSpPr>
          <p:spPr>
            <a:xfrm>
              <a:off x="3947884" y="1756228"/>
              <a:ext cx="2567255" cy="899885"/>
            </a:xfrm>
            <a:custGeom>
              <a:avLst/>
              <a:gdLst>
                <a:gd name="connsiteX0" fmla="*/ 0 w 2307772"/>
                <a:gd name="connsiteY0" fmla="*/ 0 h 808930"/>
                <a:gd name="connsiteX1" fmla="*/ 1903307 w 2307772"/>
                <a:gd name="connsiteY1" fmla="*/ 0 h 808930"/>
                <a:gd name="connsiteX2" fmla="*/ 2307772 w 2307772"/>
                <a:gd name="connsiteY2" fmla="*/ 404465 h 808930"/>
                <a:gd name="connsiteX3" fmla="*/ 1903307 w 2307772"/>
                <a:gd name="connsiteY3" fmla="*/ 808930 h 808930"/>
                <a:gd name="connsiteX4" fmla="*/ 0 w 2307772"/>
                <a:gd name="connsiteY4" fmla="*/ 808930 h 808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7772" h="808930">
                  <a:moveTo>
                    <a:pt x="0" y="0"/>
                  </a:moveTo>
                  <a:lnTo>
                    <a:pt x="1903307" y="0"/>
                  </a:lnTo>
                  <a:cubicBezTo>
                    <a:pt x="2126687" y="0"/>
                    <a:pt x="2307772" y="181085"/>
                    <a:pt x="2307772" y="404465"/>
                  </a:cubicBezTo>
                  <a:cubicBezTo>
                    <a:pt x="2307772" y="627845"/>
                    <a:pt x="2126687" y="808930"/>
                    <a:pt x="1903307" y="808930"/>
                  </a:cubicBezTo>
                  <a:lnTo>
                    <a:pt x="0" y="808930"/>
                  </a:lnTo>
                  <a:close/>
                </a:path>
              </a:pathLst>
            </a:custGeom>
            <a:gradFill flip="none" rotWithShape="1">
              <a:gsLst>
                <a:gs pos="0">
                  <a:srgbClr val="F696BD">
                    <a:alpha val="90000"/>
                  </a:srgbClr>
                </a:gs>
                <a:gs pos="100000">
                  <a:srgbClr val="68C5D6">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57" name="组合 56"/>
            <p:cNvGrpSpPr/>
            <p:nvPr/>
          </p:nvGrpSpPr>
          <p:grpSpPr>
            <a:xfrm>
              <a:off x="5698211" y="1933861"/>
              <a:ext cx="544619" cy="544619"/>
              <a:chOff x="1674167" y="5878748"/>
              <a:chExt cx="544619" cy="544619"/>
            </a:xfrm>
          </p:grpSpPr>
          <p:sp>
            <p:nvSpPr>
              <p:cNvPr id="58" name="椭圆 57"/>
              <p:cNvSpPr/>
              <p:nvPr/>
            </p:nvSpPr>
            <p:spPr>
              <a:xfrm>
                <a:off x="1674167"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9" name="椭圆 31"/>
              <p:cNvSpPr/>
              <p:nvPr/>
            </p:nvSpPr>
            <p:spPr>
              <a:xfrm>
                <a:off x="1788224" y="5998750"/>
                <a:ext cx="316504" cy="304616"/>
              </a:xfrm>
              <a:custGeom>
                <a:avLst/>
                <a:gdLst>
                  <a:gd name="connsiteX0" fmla="*/ 115888 w 338138"/>
                  <a:gd name="connsiteY0" fmla="*/ 223838 h 325438"/>
                  <a:gd name="connsiteX1" fmla="*/ 115888 w 338138"/>
                  <a:gd name="connsiteY1" fmla="*/ 306388 h 325438"/>
                  <a:gd name="connsiteX2" fmla="*/ 293782 w 338138"/>
                  <a:gd name="connsiteY2" fmla="*/ 306388 h 325438"/>
                  <a:gd name="connsiteX3" fmla="*/ 317501 w 338138"/>
                  <a:gd name="connsiteY3" fmla="*/ 282802 h 325438"/>
                  <a:gd name="connsiteX4" fmla="*/ 317501 w 338138"/>
                  <a:gd name="connsiteY4" fmla="*/ 223838 h 325438"/>
                  <a:gd name="connsiteX5" fmla="*/ 115888 w 338138"/>
                  <a:gd name="connsiteY5" fmla="*/ 223838 h 325438"/>
                  <a:gd name="connsiteX6" fmla="*/ 115888 w 338138"/>
                  <a:gd name="connsiteY6" fmla="*/ 123825 h 325438"/>
                  <a:gd name="connsiteX7" fmla="*/ 115888 w 338138"/>
                  <a:gd name="connsiteY7" fmla="*/ 195263 h 325438"/>
                  <a:gd name="connsiteX8" fmla="*/ 317501 w 338138"/>
                  <a:gd name="connsiteY8" fmla="*/ 195263 h 325438"/>
                  <a:gd name="connsiteX9" fmla="*/ 317501 w 338138"/>
                  <a:gd name="connsiteY9" fmla="*/ 123825 h 325438"/>
                  <a:gd name="connsiteX10" fmla="*/ 20638 w 338138"/>
                  <a:gd name="connsiteY10" fmla="*/ 123825 h 325438"/>
                  <a:gd name="connsiteX11" fmla="*/ 20638 w 338138"/>
                  <a:gd name="connsiteY11" fmla="*/ 282575 h 325438"/>
                  <a:gd name="connsiteX12" fmla="*/ 44361 w 338138"/>
                  <a:gd name="connsiteY12" fmla="*/ 306388 h 325438"/>
                  <a:gd name="connsiteX13" fmla="*/ 90488 w 338138"/>
                  <a:gd name="connsiteY13" fmla="*/ 306388 h 325438"/>
                  <a:gd name="connsiteX14" fmla="*/ 90488 w 338138"/>
                  <a:gd name="connsiteY14" fmla="*/ 123825 h 325438"/>
                  <a:gd name="connsiteX15" fmla="*/ 20638 w 338138"/>
                  <a:gd name="connsiteY15" fmla="*/ 123825 h 325438"/>
                  <a:gd name="connsiteX16" fmla="*/ 44282 w 338138"/>
                  <a:gd name="connsiteY16" fmla="*/ 19050 h 325438"/>
                  <a:gd name="connsiteX17" fmla="*/ 20638 w 338138"/>
                  <a:gd name="connsiteY17" fmla="*/ 42782 h 325438"/>
                  <a:gd name="connsiteX18" fmla="*/ 20638 w 338138"/>
                  <a:gd name="connsiteY18" fmla="*/ 96838 h 325438"/>
                  <a:gd name="connsiteX19" fmla="*/ 317501 w 338138"/>
                  <a:gd name="connsiteY19" fmla="*/ 96838 h 325438"/>
                  <a:gd name="connsiteX20" fmla="*/ 317501 w 338138"/>
                  <a:gd name="connsiteY20" fmla="*/ 42782 h 325438"/>
                  <a:gd name="connsiteX21" fmla="*/ 293857 w 338138"/>
                  <a:gd name="connsiteY21" fmla="*/ 19050 h 325438"/>
                  <a:gd name="connsiteX22" fmla="*/ 44282 w 338138"/>
                  <a:gd name="connsiteY22" fmla="*/ 19050 h 325438"/>
                  <a:gd name="connsiteX23" fmla="*/ 26417 w 338138"/>
                  <a:gd name="connsiteY23" fmla="*/ 0 h 325438"/>
                  <a:gd name="connsiteX24" fmla="*/ 311721 w 338138"/>
                  <a:gd name="connsiteY24" fmla="*/ 0 h 325438"/>
                  <a:gd name="connsiteX25" fmla="*/ 338138 w 338138"/>
                  <a:gd name="connsiteY25" fmla="*/ 27557 h 325438"/>
                  <a:gd name="connsiteX26" fmla="*/ 338138 w 338138"/>
                  <a:gd name="connsiteY26" fmla="*/ 297881 h 325438"/>
                  <a:gd name="connsiteX27" fmla="*/ 311721 w 338138"/>
                  <a:gd name="connsiteY27" fmla="*/ 325438 h 325438"/>
                  <a:gd name="connsiteX28" fmla="*/ 26417 w 338138"/>
                  <a:gd name="connsiteY28" fmla="*/ 325438 h 325438"/>
                  <a:gd name="connsiteX29" fmla="*/ 0 w 338138"/>
                  <a:gd name="connsiteY29" fmla="*/ 297881 h 325438"/>
                  <a:gd name="connsiteX30" fmla="*/ 0 w 338138"/>
                  <a:gd name="connsiteY30" fmla="*/ 27557 h 325438"/>
                  <a:gd name="connsiteX31" fmla="*/ 26417 w 338138"/>
                  <a:gd name="connsiteY31" fmla="*/ 0 h 32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138" h="325438">
                    <a:moveTo>
                      <a:pt x="115888" y="223838"/>
                    </a:moveTo>
                    <a:cubicBezTo>
                      <a:pt x="115888" y="223838"/>
                      <a:pt x="115888" y="223838"/>
                      <a:pt x="115888" y="306388"/>
                    </a:cubicBezTo>
                    <a:cubicBezTo>
                      <a:pt x="115888" y="306388"/>
                      <a:pt x="115888" y="306388"/>
                      <a:pt x="293782" y="306388"/>
                    </a:cubicBezTo>
                    <a:cubicBezTo>
                      <a:pt x="306959" y="306388"/>
                      <a:pt x="317501" y="295905"/>
                      <a:pt x="317501" y="282802"/>
                    </a:cubicBezTo>
                    <a:cubicBezTo>
                      <a:pt x="317501" y="282802"/>
                      <a:pt x="317501" y="282802"/>
                      <a:pt x="317501" y="223838"/>
                    </a:cubicBezTo>
                    <a:cubicBezTo>
                      <a:pt x="317501" y="223838"/>
                      <a:pt x="317501" y="223838"/>
                      <a:pt x="115888" y="223838"/>
                    </a:cubicBezTo>
                    <a:close/>
                    <a:moveTo>
                      <a:pt x="115888" y="123825"/>
                    </a:moveTo>
                    <a:lnTo>
                      <a:pt x="115888" y="195263"/>
                    </a:lnTo>
                    <a:lnTo>
                      <a:pt x="317501" y="195263"/>
                    </a:lnTo>
                    <a:lnTo>
                      <a:pt x="317501" y="123825"/>
                    </a:lnTo>
                    <a:close/>
                    <a:moveTo>
                      <a:pt x="20638" y="123825"/>
                    </a:moveTo>
                    <a:cubicBezTo>
                      <a:pt x="20638" y="123825"/>
                      <a:pt x="20638" y="123825"/>
                      <a:pt x="20638" y="282575"/>
                    </a:cubicBezTo>
                    <a:cubicBezTo>
                      <a:pt x="20638" y="295805"/>
                      <a:pt x="31181" y="306388"/>
                      <a:pt x="44361" y="306388"/>
                    </a:cubicBezTo>
                    <a:cubicBezTo>
                      <a:pt x="44361" y="306388"/>
                      <a:pt x="44361" y="306388"/>
                      <a:pt x="90488" y="306388"/>
                    </a:cubicBezTo>
                    <a:cubicBezTo>
                      <a:pt x="90488" y="306388"/>
                      <a:pt x="90488" y="306388"/>
                      <a:pt x="90488" y="123825"/>
                    </a:cubicBezTo>
                    <a:cubicBezTo>
                      <a:pt x="90488" y="123825"/>
                      <a:pt x="90488" y="123825"/>
                      <a:pt x="20638" y="123825"/>
                    </a:cubicBezTo>
                    <a:close/>
                    <a:moveTo>
                      <a:pt x="44282" y="19050"/>
                    </a:moveTo>
                    <a:cubicBezTo>
                      <a:pt x="31146" y="19050"/>
                      <a:pt x="20638" y="29597"/>
                      <a:pt x="20638" y="42782"/>
                    </a:cubicBezTo>
                    <a:cubicBezTo>
                      <a:pt x="20638" y="42782"/>
                      <a:pt x="20638" y="42782"/>
                      <a:pt x="20638" y="96838"/>
                    </a:cubicBezTo>
                    <a:cubicBezTo>
                      <a:pt x="20638" y="96838"/>
                      <a:pt x="20638" y="96838"/>
                      <a:pt x="317501" y="96838"/>
                    </a:cubicBezTo>
                    <a:cubicBezTo>
                      <a:pt x="317501" y="96838"/>
                      <a:pt x="317501" y="96838"/>
                      <a:pt x="317501" y="42782"/>
                    </a:cubicBezTo>
                    <a:cubicBezTo>
                      <a:pt x="317501" y="29597"/>
                      <a:pt x="306993" y="19050"/>
                      <a:pt x="293857" y="19050"/>
                    </a:cubicBezTo>
                    <a:cubicBezTo>
                      <a:pt x="293857" y="19050"/>
                      <a:pt x="293857" y="19050"/>
                      <a:pt x="44282" y="19050"/>
                    </a:cubicBezTo>
                    <a:close/>
                    <a:moveTo>
                      <a:pt x="26417" y="0"/>
                    </a:moveTo>
                    <a:cubicBezTo>
                      <a:pt x="26417" y="0"/>
                      <a:pt x="26417" y="0"/>
                      <a:pt x="311721" y="0"/>
                    </a:cubicBezTo>
                    <a:cubicBezTo>
                      <a:pt x="326250" y="0"/>
                      <a:pt x="338138" y="11810"/>
                      <a:pt x="338138" y="27557"/>
                    </a:cubicBezTo>
                    <a:cubicBezTo>
                      <a:pt x="338138" y="27557"/>
                      <a:pt x="338138" y="27557"/>
                      <a:pt x="338138" y="297881"/>
                    </a:cubicBezTo>
                    <a:cubicBezTo>
                      <a:pt x="338138" y="313628"/>
                      <a:pt x="326250" y="325438"/>
                      <a:pt x="311721" y="325438"/>
                    </a:cubicBezTo>
                    <a:cubicBezTo>
                      <a:pt x="311721" y="325438"/>
                      <a:pt x="311721" y="325438"/>
                      <a:pt x="26417" y="325438"/>
                    </a:cubicBezTo>
                    <a:cubicBezTo>
                      <a:pt x="11888" y="325438"/>
                      <a:pt x="0" y="313628"/>
                      <a:pt x="0" y="297881"/>
                    </a:cubicBezTo>
                    <a:cubicBezTo>
                      <a:pt x="0" y="297881"/>
                      <a:pt x="0" y="297881"/>
                      <a:pt x="0" y="27557"/>
                    </a:cubicBezTo>
                    <a:cubicBezTo>
                      <a:pt x="0" y="11810"/>
                      <a:pt x="11888" y="0"/>
                      <a:pt x="26417"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sp>
        <p:nvSpPr>
          <p:cNvPr id="31" name="文本框 30"/>
          <p:cNvSpPr txBox="1"/>
          <p:nvPr/>
        </p:nvSpPr>
        <p:spPr>
          <a:xfrm>
            <a:off x="7838274" y="1597753"/>
            <a:ext cx="2191098" cy="523220"/>
          </a:xfrm>
          <a:prstGeom prst="rect">
            <a:avLst/>
          </a:prstGeom>
          <a:noFill/>
        </p:spPr>
        <p:txBody>
          <a:bodyPr wrap="square" rtlCol="0">
            <a:spAutoFit/>
            <a:scene3d>
              <a:camera prst="orthographicFront"/>
              <a:lightRig rig="threePt" dir="t"/>
            </a:scene3d>
            <a:sp3d contourW="12700"/>
          </a:bodyPr>
          <a:lstStyle/>
          <a:p>
            <a:r>
              <a:rPr lang="zh-CN" altLang="en-US" sz="2800" dirty="0">
                <a:solidFill>
                  <a:srgbClr val="E84E69"/>
                </a:solidFill>
                <a:latin typeface="时尚中黑简体" panose="01010104010101010101" pitchFamily="2" charset="-122"/>
                <a:ea typeface="时尚中黑简体" panose="01010104010101010101" pitchFamily="2" charset="-122"/>
              </a:rPr>
              <a:t>基本信息</a:t>
            </a:r>
          </a:p>
        </p:txBody>
      </p:sp>
      <p:sp>
        <p:nvSpPr>
          <p:cNvPr id="32" name="文本框 31"/>
          <p:cNvSpPr txBox="1"/>
          <p:nvPr/>
        </p:nvSpPr>
        <p:spPr>
          <a:xfrm>
            <a:off x="7838274" y="2625942"/>
            <a:ext cx="2191098" cy="523220"/>
          </a:xfrm>
          <a:prstGeom prst="rect">
            <a:avLst/>
          </a:prstGeom>
          <a:noFill/>
        </p:spPr>
        <p:txBody>
          <a:bodyPr wrap="square" rtlCol="0">
            <a:spAutoFit/>
            <a:scene3d>
              <a:camera prst="orthographicFront"/>
              <a:lightRig rig="threePt" dir="t"/>
            </a:scene3d>
            <a:sp3d contourW="12700"/>
          </a:bodyPr>
          <a:lstStyle/>
          <a:p>
            <a:r>
              <a:rPr lang="zh-CN" altLang="en-US" sz="2800" dirty="0">
                <a:solidFill>
                  <a:srgbClr val="E84E69"/>
                </a:solidFill>
                <a:latin typeface="时尚中黑简体" panose="01010104010101010101" pitchFamily="2" charset="-122"/>
                <a:ea typeface="时尚中黑简体" panose="01010104010101010101" pitchFamily="2" charset="-122"/>
              </a:rPr>
              <a:t>工作履历</a:t>
            </a:r>
          </a:p>
        </p:txBody>
      </p:sp>
      <p:sp>
        <p:nvSpPr>
          <p:cNvPr id="33" name="文本框 32"/>
          <p:cNvSpPr txBox="1"/>
          <p:nvPr/>
        </p:nvSpPr>
        <p:spPr>
          <a:xfrm>
            <a:off x="7838274" y="3642207"/>
            <a:ext cx="2191098" cy="523220"/>
          </a:xfrm>
          <a:prstGeom prst="rect">
            <a:avLst/>
          </a:prstGeom>
          <a:noFill/>
        </p:spPr>
        <p:txBody>
          <a:bodyPr wrap="square" rtlCol="0">
            <a:spAutoFit/>
            <a:scene3d>
              <a:camera prst="orthographicFront"/>
              <a:lightRig rig="threePt" dir="t"/>
            </a:scene3d>
            <a:sp3d contourW="12700"/>
          </a:bodyPr>
          <a:lstStyle/>
          <a:p>
            <a:r>
              <a:rPr lang="zh-CN" altLang="en-US" sz="2800" dirty="0">
                <a:solidFill>
                  <a:srgbClr val="E84E69"/>
                </a:solidFill>
                <a:latin typeface="时尚中黑简体" panose="01010104010101010101" pitchFamily="2" charset="-122"/>
                <a:ea typeface="时尚中黑简体" panose="01010104010101010101" pitchFamily="2" charset="-122"/>
              </a:rPr>
              <a:t>所获荣誉</a:t>
            </a:r>
          </a:p>
        </p:txBody>
      </p:sp>
      <p:sp>
        <p:nvSpPr>
          <p:cNvPr id="34" name="文本框 33"/>
          <p:cNvSpPr txBox="1"/>
          <p:nvPr/>
        </p:nvSpPr>
        <p:spPr>
          <a:xfrm>
            <a:off x="7838274" y="4670396"/>
            <a:ext cx="2191098" cy="523220"/>
          </a:xfrm>
          <a:prstGeom prst="rect">
            <a:avLst/>
          </a:prstGeom>
          <a:noFill/>
        </p:spPr>
        <p:txBody>
          <a:bodyPr wrap="square" rtlCol="0">
            <a:spAutoFit/>
            <a:scene3d>
              <a:camera prst="orthographicFront"/>
              <a:lightRig rig="threePt" dir="t"/>
            </a:scene3d>
            <a:sp3d contourW="12700"/>
          </a:bodyPr>
          <a:lstStyle/>
          <a:p>
            <a:r>
              <a:rPr lang="zh-CN" altLang="en-US" sz="2800" dirty="0">
                <a:solidFill>
                  <a:srgbClr val="E84E69"/>
                </a:solidFill>
                <a:latin typeface="时尚中黑简体" panose="01010104010101010101" pitchFamily="2" charset="-122"/>
                <a:ea typeface="时尚中黑简体" panose="01010104010101010101" pitchFamily="2" charset="-122"/>
              </a:rPr>
              <a:t>作品展示</a:t>
            </a:r>
          </a:p>
        </p:txBody>
      </p:sp>
      <p:sp>
        <p:nvSpPr>
          <p:cNvPr id="36" name="矩形 35"/>
          <p:cNvSpPr/>
          <p:nvPr/>
        </p:nvSpPr>
        <p:spPr>
          <a:xfrm>
            <a:off x="1698171" y="1775440"/>
            <a:ext cx="1640115" cy="3310748"/>
          </a:xfrm>
          <a:custGeom>
            <a:avLst/>
            <a:gdLst>
              <a:gd name="connsiteX0" fmla="*/ 0 w 1640115"/>
              <a:gd name="connsiteY0" fmla="*/ 0 h 3310748"/>
              <a:gd name="connsiteX1" fmla="*/ 1640115 w 1640115"/>
              <a:gd name="connsiteY1" fmla="*/ 0 h 3310748"/>
              <a:gd name="connsiteX2" fmla="*/ 1640115 w 1640115"/>
              <a:gd name="connsiteY2" fmla="*/ 3310748 h 3310748"/>
              <a:gd name="connsiteX3" fmla="*/ 0 w 1640115"/>
              <a:gd name="connsiteY3" fmla="*/ 3310748 h 3310748"/>
              <a:gd name="connsiteX4" fmla="*/ 0 w 1640115"/>
              <a:gd name="connsiteY4" fmla="*/ 0 h 3310748"/>
              <a:gd name="connsiteX0-1" fmla="*/ 0 w 1640115"/>
              <a:gd name="connsiteY0-2" fmla="*/ 0 h 3310748"/>
              <a:gd name="connsiteX1-3" fmla="*/ 1640115 w 1640115"/>
              <a:gd name="connsiteY1-4" fmla="*/ 0 h 3310748"/>
              <a:gd name="connsiteX2-5" fmla="*/ 1629954 w 1640115"/>
              <a:gd name="connsiteY2-6" fmla="*/ 2270780 h 3310748"/>
              <a:gd name="connsiteX3-7" fmla="*/ 1640115 w 1640115"/>
              <a:gd name="connsiteY3-8" fmla="*/ 3310748 h 3310748"/>
              <a:gd name="connsiteX4-9" fmla="*/ 0 w 1640115"/>
              <a:gd name="connsiteY4-10" fmla="*/ 3310748 h 3310748"/>
              <a:gd name="connsiteX5" fmla="*/ 0 w 1640115"/>
              <a:gd name="connsiteY5" fmla="*/ 0 h 3310748"/>
              <a:gd name="connsiteX0-11" fmla="*/ 0 w 1640115"/>
              <a:gd name="connsiteY0-12" fmla="*/ 0 h 3310748"/>
              <a:gd name="connsiteX1-13" fmla="*/ 1640115 w 1640115"/>
              <a:gd name="connsiteY1-14" fmla="*/ 0 h 3310748"/>
              <a:gd name="connsiteX2-15" fmla="*/ 1637574 w 1640115"/>
              <a:gd name="connsiteY2-16" fmla="*/ 739160 h 3310748"/>
              <a:gd name="connsiteX3-17" fmla="*/ 1629954 w 1640115"/>
              <a:gd name="connsiteY3-18" fmla="*/ 2270780 h 3310748"/>
              <a:gd name="connsiteX4-19" fmla="*/ 1640115 w 1640115"/>
              <a:gd name="connsiteY4-20" fmla="*/ 3310748 h 3310748"/>
              <a:gd name="connsiteX5-21" fmla="*/ 0 w 1640115"/>
              <a:gd name="connsiteY5-22" fmla="*/ 3310748 h 3310748"/>
              <a:gd name="connsiteX6" fmla="*/ 0 w 1640115"/>
              <a:gd name="connsiteY6" fmla="*/ 0 h 3310748"/>
              <a:gd name="connsiteX0-23" fmla="*/ 0 w 1640115"/>
              <a:gd name="connsiteY0-24" fmla="*/ 0 h 3310748"/>
              <a:gd name="connsiteX1-25" fmla="*/ 1640115 w 1640115"/>
              <a:gd name="connsiteY1-26" fmla="*/ 0 h 3310748"/>
              <a:gd name="connsiteX2-27" fmla="*/ 1637574 w 1640115"/>
              <a:gd name="connsiteY2-28" fmla="*/ 739160 h 3310748"/>
              <a:gd name="connsiteX3-29" fmla="*/ 1629954 w 1640115"/>
              <a:gd name="connsiteY3-30" fmla="*/ 1554500 h 3310748"/>
              <a:gd name="connsiteX4-31" fmla="*/ 1629954 w 1640115"/>
              <a:gd name="connsiteY4-32" fmla="*/ 2270780 h 3310748"/>
              <a:gd name="connsiteX5-33" fmla="*/ 1640115 w 1640115"/>
              <a:gd name="connsiteY5-34" fmla="*/ 3310748 h 3310748"/>
              <a:gd name="connsiteX6-35" fmla="*/ 0 w 1640115"/>
              <a:gd name="connsiteY6-36" fmla="*/ 3310748 h 3310748"/>
              <a:gd name="connsiteX7" fmla="*/ 0 w 1640115"/>
              <a:gd name="connsiteY7" fmla="*/ 0 h 3310748"/>
              <a:gd name="connsiteX0-37" fmla="*/ 1629954 w 1721394"/>
              <a:gd name="connsiteY0-38" fmla="*/ 1554500 h 3310748"/>
              <a:gd name="connsiteX1-39" fmla="*/ 1629954 w 1721394"/>
              <a:gd name="connsiteY1-40" fmla="*/ 2270780 h 3310748"/>
              <a:gd name="connsiteX2-41" fmla="*/ 1640115 w 1721394"/>
              <a:gd name="connsiteY2-42" fmla="*/ 3310748 h 3310748"/>
              <a:gd name="connsiteX3-43" fmla="*/ 0 w 1721394"/>
              <a:gd name="connsiteY3-44" fmla="*/ 3310748 h 3310748"/>
              <a:gd name="connsiteX4-45" fmla="*/ 0 w 1721394"/>
              <a:gd name="connsiteY4-46" fmla="*/ 0 h 3310748"/>
              <a:gd name="connsiteX5-47" fmla="*/ 1640115 w 1721394"/>
              <a:gd name="connsiteY5-48" fmla="*/ 0 h 3310748"/>
              <a:gd name="connsiteX6-49" fmla="*/ 1637574 w 1721394"/>
              <a:gd name="connsiteY6-50" fmla="*/ 739160 h 3310748"/>
              <a:gd name="connsiteX7-51" fmla="*/ 1721394 w 1721394"/>
              <a:gd name="connsiteY7-52" fmla="*/ 1645940 h 3310748"/>
              <a:gd name="connsiteX0-53" fmla="*/ 1629954 w 1640115"/>
              <a:gd name="connsiteY0-54" fmla="*/ 1554500 h 3310748"/>
              <a:gd name="connsiteX1-55" fmla="*/ 1629954 w 1640115"/>
              <a:gd name="connsiteY1-56" fmla="*/ 2270780 h 3310748"/>
              <a:gd name="connsiteX2-57" fmla="*/ 1640115 w 1640115"/>
              <a:gd name="connsiteY2-58" fmla="*/ 3310748 h 3310748"/>
              <a:gd name="connsiteX3-59" fmla="*/ 0 w 1640115"/>
              <a:gd name="connsiteY3-60" fmla="*/ 3310748 h 3310748"/>
              <a:gd name="connsiteX4-61" fmla="*/ 0 w 1640115"/>
              <a:gd name="connsiteY4-62" fmla="*/ 0 h 3310748"/>
              <a:gd name="connsiteX5-63" fmla="*/ 1640115 w 1640115"/>
              <a:gd name="connsiteY5-64" fmla="*/ 0 h 3310748"/>
              <a:gd name="connsiteX6-65" fmla="*/ 1637574 w 1640115"/>
              <a:gd name="connsiteY6-66" fmla="*/ 739160 h 3310748"/>
              <a:gd name="connsiteX0-67" fmla="*/ 1629954 w 1640115"/>
              <a:gd name="connsiteY0-68" fmla="*/ 2270780 h 3310748"/>
              <a:gd name="connsiteX1-69" fmla="*/ 1640115 w 1640115"/>
              <a:gd name="connsiteY1-70" fmla="*/ 3310748 h 3310748"/>
              <a:gd name="connsiteX2-71" fmla="*/ 0 w 1640115"/>
              <a:gd name="connsiteY2-72" fmla="*/ 3310748 h 3310748"/>
              <a:gd name="connsiteX3-73" fmla="*/ 0 w 1640115"/>
              <a:gd name="connsiteY3-74" fmla="*/ 0 h 3310748"/>
              <a:gd name="connsiteX4-75" fmla="*/ 1640115 w 1640115"/>
              <a:gd name="connsiteY4-76" fmla="*/ 0 h 3310748"/>
              <a:gd name="connsiteX5-77" fmla="*/ 1637574 w 1640115"/>
              <a:gd name="connsiteY5-78" fmla="*/ 739160 h 33107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640115" h="3310748">
                <a:moveTo>
                  <a:pt x="1629954" y="2270780"/>
                </a:moveTo>
                <a:lnTo>
                  <a:pt x="1640115" y="3310748"/>
                </a:lnTo>
                <a:lnTo>
                  <a:pt x="0" y="3310748"/>
                </a:lnTo>
                <a:lnTo>
                  <a:pt x="0" y="0"/>
                </a:lnTo>
                <a:lnTo>
                  <a:pt x="1640115" y="0"/>
                </a:lnTo>
                <a:lnTo>
                  <a:pt x="1637574" y="73916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8" name="文本框 37"/>
          <p:cNvSpPr txBox="1"/>
          <p:nvPr/>
        </p:nvSpPr>
        <p:spPr>
          <a:xfrm>
            <a:off x="2181923" y="2582991"/>
            <a:ext cx="2506867" cy="923330"/>
          </a:xfrm>
          <a:prstGeom prst="rect">
            <a:avLst/>
          </a:prstGeom>
          <a:noFill/>
        </p:spPr>
        <p:txBody>
          <a:bodyPr wrap="square" rtlCol="0">
            <a:spAutoFit/>
            <a:scene3d>
              <a:camera prst="orthographicFront"/>
              <a:lightRig rig="threePt" dir="t"/>
            </a:scene3d>
            <a:sp3d contourW="12700"/>
          </a:bodyPr>
          <a:lstStyle/>
          <a:p>
            <a:r>
              <a:rPr lang="en-US" altLang="zh-CN" sz="5400" dirty="0">
                <a:solidFill>
                  <a:schemeClr val="bg1"/>
                </a:solidFill>
                <a:latin typeface="Agency FB" panose="020B0503020202020204" pitchFamily="34" charset="0"/>
                <a:ea typeface="时尚中黑简体" panose="01010104010101010101" pitchFamily="2" charset="-122"/>
              </a:rPr>
              <a:t>CONTENTS</a:t>
            </a:r>
            <a:endParaRPr lang="zh-CN" altLang="en-US" sz="5400" dirty="0">
              <a:solidFill>
                <a:schemeClr val="bg1"/>
              </a:solidFill>
              <a:latin typeface="Agency FB" panose="020B0503020202020204" pitchFamily="34" charset="0"/>
              <a:ea typeface="时尚中黑简体" panose="01010104010101010101" pitchFamily="2" charset="-122"/>
            </a:endParaRPr>
          </a:p>
        </p:txBody>
      </p:sp>
      <p:sp>
        <p:nvSpPr>
          <p:cNvPr id="39" name="文本框 38"/>
          <p:cNvSpPr txBox="1"/>
          <p:nvPr/>
        </p:nvSpPr>
        <p:spPr>
          <a:xfrm>
            <a:off x="2181923" y="3310617"/>
            <a:ext cx="2506867" cy="646331"/>
          </a:xfrm>
          <a:prstGeom prst="rect">
            <a:avLst/>
          </a:prstGeom>
          <a:noFill/>
        </p:spPr>
        <p:txBody>
          <a:bodyPr wrap="square" rtlCol="0">
            <a:spAutoFit/>
            <a:scene3d>
              <a:camera prst="orthographicFront"/>
              <a:lightRig rig="threePt" dir="t"/>
            </a:scene3d>
            <a:sp3d contourW="12700"/>
          </a:bodyPr>
          <a:lstStyle/>
          <a:p>
            <a:r>
              <a:rPr lang="zh-CN" altLang="en-US" sz="3600" dirty="0">
                <a:solidFill>
                  <a:schemeClr val="bg1"/>
                </a:solidFill>
                <a:latin typeface="Agency FB" panose="020B0503020202020204" pitchFamily="34" charset="0"/>
                <a:ea typeface="时尚中黑简体" panose="01010104010101010101" pitchFamily="2" charset="-122"/>
              </a:rPr>
              <a:t>目录</a:t>
            </a:r>
          </a:p>
        </p:txBody>
      </p:sp>
      <p:cxnSp>
        <p:nvCxnSpPr>
          <p:cNvPr id="7" name="直接连接符 6"/>
          <p:cNvCxnSpPr/>
          <p:nvPr/>
        </p:nvCxnSpPr>
        <p:spPr>
          <a:xfrm>
            <a:off x="5573486" y="3628"/>
            <a:ext cx="0" cy="6854372"/>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par>
                                <p:cTn id="25" presetID="2" presetClass="entr" presetSubtype="2" decel="10000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1+#ppt_w/2"/>
                                          </p:val>
                                        </p:tav>
                                        <p:tav tm="100000">
                                          <p:val>
                                            <p:strVal val="#ppt_x"/>
                                          </p:val>
                                        </p:tav>
                                      </p:tavLst>
                                    </p:anim>
                                    <p:anim calcmode="lin" valueType="num">
                                      <p:cBhvr additive="base">
                                        <p:cTn id="28" dur="500" fill="hold"/>
                                        <p:tgtEl>
                                          <p:spTgt spid="3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par>
                                <p:cTn id="33" presetID="2" presetClass="entr" presetSubtype="2" decel="10000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1+#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left)">
                                      <p:cBhvr>
                                        <p:cTn id="40" dur="500"/>
                                        <p:tgtEl>
                                          <p:spTgt spid="45"/>
                                        </p:tgtEl>
                                      </p:cBhvr>
                                    </p:animEffect>
                                  </p:childTnLst>
                                </p:cTn>
                              </p:par>
                              <p:par>
                                <p:cTn id="41" presetID="2" presetClass="entr" presetSubtype="2" decel="10000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1+#ppt_w/2"/>
                                          </p:val>
                                        </p:tav>
                                        <p:tav tm="100000">
                                          <p:val>
                                            <p:strVal val="#ppt_x"/>
                                          </p:val>
                                        </p:tav>
                                      </p:tavLst>
                                    </p:anim>
                                    <p:anim calcmode="lin" valueType="num">
                                      <p:cBhvr additive="base">
                                        <p:cTn id="44" dur="500" fill="hold"/>
                                        <p:tgtEl>
                                          <p:spTgt spid="33"/>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22" presetClass="entr" presetSubtype="8"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left)">
                                      <p:cBhvr>
                                        <p:cTn id="48" dur="500"/>
                                        <p:tgtEl>
                                          <p:spTgt spid="55"/>
                                        </p:tgtEl>
                                      </p:cBhvr>
                                    </p:animEffect>
                                  </p:childTnLst>
                                </p:cTn>
                              </p:par>
                              <p:par>
                                <p:cTn id="49" presetID="2" presetClass="entr" presetSubtype="2" decel="10000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fill="hold"/>
                                        <p:tgtEl>
                                          <p:spTgt spid="34"/>
                                        </p:tgtEl>
                                        <p:attrNameLst>
                                          <p:attrName>ppt_x</p:attrName>
                                        </p:attrNameLst>
                                      </p:cBhvr>
                                      <p:tavLst>
                                        <p:tav tm="0">
                                          <p:val>
                                            <p:strVal val="1+#ppt_w/2"/>
                                          </p:val>
                                        </p:tav>
                                        <p:tav tm="100000">
                                          <p:val>
                                            <p:strVal val="#ppt_x"/>
                                          </p:val>
                                        </p:tav>
                                      </p:tavLst>
                                    </p:anim>
                                    <p:anim calcmode="lin" valueType="num">
                                      <p:cBhvr additive="base">
                                        <p:cTn id="52"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6" grpId="0" animBg="1"/>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297713" y="1520051"/>
            <a:ext cx="1596574" cy="1596572"/>
            <a:chOff x="1674167" y="5878748"/>
            <a:chExt cx="544619" cy="544619"/>
          </a:xfrm>
        </p:grpSpPr>
        <p:sp>
          <p:nvSpPr>
            <p:cNvPr id="5" name="椭圆 4"/>
            <p:cNvSpPr/>
            <p:nvPr/>
          </p:nvSpPr>
          <p:spPr>
            <a:xfrm>
              <a:off x="1674167"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椭圆 31"/>
            <p:cNvSpPr/>
            <p:nvPr/>
          </p:nvSpPr>
          <p:spPr>
            <a:xfrm>
              <a:off x="1813604" y="5992806"/>
              <a:ext cx="265744" cy="316504"/>
            </a:xfrm>
            <a:custGeom>
              <a:avLst/>
              <a:gdLst>
                <a:gd name="connsiteX0" fmla="*/ 187325 w 282575"/>
                <a:gd name="connsiteY0" fmla="*/ 290512 h 336550"/>
                <a:gd name="connsiteX1" fmla="*/ 234950 w 282575"/>
                <a:gd name="connsiteY1" fmla="*/ 290512 h 336550"/>
                <a:gd name="connsiteX2" fmla="*/ 234950 w 282575"/>
                <a:gd name="connsiteY2" fmla="*/ 304800 h 336550"/>
                <a:gd name="connsiteX3" fmla="*/ 187325 w 282575"/>
                <a:gd name="connsiteY3" fmla="*/ 304800 h 336550"/>
                <a:gd name="connsiteX4" fmla="*/ 127100 w 282575"/>
                <a:gd name="connsiteY4" fmla="*/ 254000 h 336550"/>
                <a:gd name="connsiteX5" fmla="*/ 119063 w 282575"/>
                <a:gd name="connsiteY5" fmla="*/ 277629 h 336550"/>
                <a:gd name="connsiteX6" fmla="*/ 135136 w 282575"/>
                <a:gd name="connsiteY6" fmla="*/ 322263 h 336550"/>
                <a:gd name="connsiteX7" fmla="*/ 145852 w 282575"/>
                <a:gd name="connsiteY7" fmla="*/ 322263 h 336550"/>
                <a:gd name="connsiteX8" fmla="*/ 161926 w 282575"/>
                <a:gd name="connsiteY8" fmla="*/ 277629 h 336550"/>
                <a:gd name="connsiteX9" fmla="*/ 153889 w 282575"/>
                <a:gd name="connsiteY9" fmla="*/ 254000 h 336550"/>
                <a:gd name="connsiteX10" fmla="*/ 140494 w 282575"/>
                <a:gd name="connsiteY10" fmla="*/ 256625 h 336550"/>
                <a:gd name="connsiteX11" fmla="*/ 127100 w 282575"/>
                <a:gd name="connsiteY11" fmla="*/ 254000 h 336550"/>
                <a:gd name="connsiteX12" fmla="*/ 176095 w 282575"/>
                <a:gd name="connsiteY12" fmla="*/ 239712 h 336550"/>
                <a:gd name="connsiteX13" fmla="*/ 166903 w 282575"/>
                <a:gd name="connsiteY13" fmla="*/ 247700 h 336550"/>
                <a:gd name="connsiteX14" fmla="*/ 174782 w 282575"/>
                <a:gd name="connsiteY14" fmla="*/ 274329 h 336550"/>
                <a:gd name="connsiteX15" fmla="*/ 174782 w 282575"/>
                <a:gd name="connsiteY15" fmla="*/ 278324 h 336550"/>
                <a:gd name="connsiteX16" fmla="*/ 160338 w 282575"/>
                <a:gd name="connsiteY16" fmla="*/ 322262 h 336550"/>
                <a:gd name="connsiteX17" fmla="*/ 266701 w 282575"/>
                <a:gd name="connsiteY17" fmla="*/ 322262 h 336550"/>
                <a:gd name="connsiteX18" fmla="*/ 266701 w 282575"/>
                <a:gd name="connsiteY18" fmla="*/ 311611 h 336550"/>
                <a:gd name="connsiteX19" fmla="*/ 258823 w 282575"/>
                <a:gd name="connsiteY19" fmla="*/ 292970 h 336550"/>
                <a:gd name="connsiteX20" fmla="*/ 204984 w 282575"/>
                <a:gd name="connsiteY20" fmla="*/ 258352 h 336550"/>
                <a:gd name="connsiteX21" fmla="*/ 176095 w 282575"/>
                <a:gd name="connsiteY21" fmla="*/ 239712 h 336550"/>
                <a:gd name="connsiteX22" fmla="*/ 104893 w 282575"/>
                <a:gd name="connsiteY22" fmla="*/ 239712 h 336550"/>
                <a:gd name="connsiteX23" fmla="*/ 76005 w 282575"/>
                <a:gd name="connsiteY23" fmla="*/ 258352 h 336550"/>
                <a:gd name="connsiteX24" fmla="*/ 22166 w 282575"/>
                <a:gd name="connsiteY24" fmla="*/ 292970 h 336550"/>
                <a:gd name="connsiteX25" fmla="*/ 14288 w 282575"/>
                <a:gd name="connsiteY25" fmla="*/ 311611 h 336550"/>
                <a:gd name="connsiteX26" fmla="*/ 14288 w 282575"/>
                <a:gd name="connsiteY26" fmla="*/ 322262 h 336550"/>
                <a:gd name="connsiteX27" fmla="*/ 120651 w 282575"/>
                <a:gd name="connsiteY27" fmla="*/ 322262 h 336550"/>
                <a:gd name="connsiteX28" fmla="*/ 106206 w 282575"/>
                <a:gd name="connsiteY28" fmla="*/ 278324 h 336550"/>
                <a:gd name="connsiteX29" fmla="*/ 106206 w 282575"/>
                <a:gd name="connsiteY29" fmla="*/ 274329 h 336550"/>
                <a:gd name="connsiteX30" fmla="*/ 114085 w 282575"/>
                <a:gd name="connsiteY30" fmla="*/ 247700 h 336550"/>
                <a:gd name="connsiteX31" fmla="*/ 104893 w 282575"/>
                <a:gd name="connsiteY31" fmla="*/ 239712 h 336550"/>
                <a:gd name="connsiteX32" fmla="*/ 112713 w 282575"/>
                <a:gd name="connsiteY32" fmla="*/ 219075 h 336550"/>
                <a:gd name="connsiteX33" fmla="*/ 112713 w 282575"/>
                <a:gd name="connsiteY33" fmla="*/ 228335 h 336550"/>
                <a:gd name="connsiteX34" fmla="*/ 125942 w 282575"/>
                <a:gd name="connsiteY34" fmla="*/ 237596 h 336550"/>
                <a:gd name="connsiteX35" fmla="*/ 155046 w 282575"/>
                <a:gd name="connsiteY35" fmla="*/ 237596 h 336550"/>
                <a:gd name="connsiteX36" fmla="*/ 168276 w 282575"/>
                <a:gd name="connsiteY36" fmla="*/ 228335 h 336550"/>
                <a:gd name="connsiteX37" fmla="*/ 168276 w 282575"/>
                <a:gd name="connsiteY37" fmla="*/ 219075 h 336550"/>
                <a:gd name="connsiteX38" fmla="*/ 140494 w 282575"/>
                <a:gd name="connsiteY38" fmla="*/ 224367 h 336550"/>
                <a:gd name="connsiteX39" fmla="*/ 112713 w 282575"/>
                <a:gd name="connsiteY39" fmla="*/ 219075 h 336550"/>
                <a:gd name="connsiteX40" fmla="*/ 225425 w 282575"/>
                <a:gd name="connsiteY40" fmla="*/ 119062 h 336550"/>
                <a:gd name="connsiteX41" fmla="*/ 225425 w 282575"/>
                <a:gd name="connsiteY41" fmla="*/ 138112 h 336550"/>
                <a:gd name="connsiteX42" fmla="*/ 231775 w 282575"/>
                <a:gd name="connsiteY42" fmla="*/ 125865 h 336550"/>
                <a:gd name="connsiteX43" fmla="*/ 225425 w 282575"/>
                <a:gd name="connsiteY43" fmla="*/ 119062 h 336550"/>
                <a:gd name="connsiteX44" fmla="*/ 57151 w 282575"/>
                <a:gd name="connsiteY44" fmla="*/ 119062 h 336550"/>
                <a:gd name="connsiteX45" fmla="*/ 49213 w 282575"/>
                <a:gd name="connsiteY45" fmla="*/ 125865 h 336550"/>
                <a:gd name="connsiteX46" fmla="*/ 57151 w 282575"/>
                <a:gd name="connsiteY46" fmla="*/ 138112 h 336550"/>
                <a:gd name="connsiteX47" fmla="*/ 57151 w 282575"/>
                <a:gd name="connsiteY47" fmla="*/ 119062 h 336550"/>
                <a:gd name="connsiteX48" fmla="*/ 141288 w 282575"/>
                <a:gd name="connsiteY48" fmla="*/ 79375 h 336550"/>
                <a:gd name="connsiteX49" fmla="*/ 101750 w 282575"/>
                <a:gd name="connsiteY49" fmla="*/ 96468 h 336550"/>
                <a:gd name="connsiteX50" fmla="*/ 71438 w 282575"/>
                <a:gd name="connsiteY50" fmla="*/ 100413 h 336550"/>
                <a:gd name="connsiteX51" fmla="*/ 71438 w 282575"/>
                <a:gd name="connsiteY51" fmla="*/ 131971 h 336550"/>
                <a:gd name="connsiteX52" fmla="*/ 71438 w 282575"/>
                <a:gd name="connsiteY52" fmla="*/ 145120 h 336550"/>
                <a:gd name="connsiteX53" fmla="*/ 109658 w 282575"/>
                <a:gd name="connsiteY53" fmla="*/ 201660 h 336550"/>
                <a:gd name="connsiteX54" fmla="*/ 141288 w 282575"/>
                <a:gd name="connsiteY54" fmla="*/ 209550 h 336550"/>
                <a:gd name="connsiteX55" fmla="*/ 172918 w 282575"/>
                <a:gd name="connsiteY55" fmla="*/ 201660 h 336550"/>
                <a:gd name="connsiteX56" fmla="*/ 211138 w 282575"/>
                <a:gd name="connsiteY56" fmla="*/ 145120 h 336550"/>
                <a:gd name="connsiteX57" fmla="*/ 211138 w 282575"/>
                <a:gd name="connsiteY57" fmla="*/ 131971 h 336550"/>
                <a:gd name="connsiteX58" fmla="*/ 211138 w 282575"/>
                <a:gd name="connsiteY58" fmla="*/ 100413 h 336550"/>
                <a:gd name="connsiteX59" fmla="*/ 141288 w 282575"/>
                <a:gd name="connsiteY59" fmla="*/ 79375 h 336550"/>
                <a:gd name="connsiteX60" fmla="*/ 141288 w 282575"/>
                <a:gd name="connsiteY60" fmla="*/ 14287 h 336550"/>
                <a:gd name="connsiteX61" fmla="*/ 92525 w 282575"/>
                <a:gd name="connsiteY61" fmla="*/ 32543 h 336550"/>
                <a:gd name="connsiteX62" fmla="*/ 71438 w 282575"/>
                <a:gd name="connsiteY62" fmla="*/ 86008 h 336550"/>
                <a:gd name="connsiteX63" fmla="*/ 99114 w 282575"/>
                <a:gd name="connsiteY63" fmla="*/ 82096 h 336550"/>
                <a:gd name="connsiteX64" fmla="*/ 122837 w 282575"/>
                <a:gd name="connsiteY64" fmla="*/ 75576 h 336550"/>
                <a:gd name="connsiteX65" fmla="*/ 130744 w 282575"/>
                <a:gd name="connsiteY65" fmla="*/ 69056 h 336550"/>
                <a:gd name="connsiteX66" fmla="*/ 134698 w 282575"/>
                <a:gd name="connsiteY66" fmla="*/ 63839 h 336550"/>
                <a:gd name="connsiteX67" fmla="*/ 141288 w 282575"/>
                <a:gd name="connsiteY67" fmla="*/ 63839 h 336550"/>
                <a:gd name="connsiteX68" fmla="*/ 211138 w 282575"/>
                <a:gd name="connsiteY68" fmla="*/ 87312 h 336550"/>
                <a:gd name="connsiteX69" fmla="*/ 190051 w 282575"/>
                <a:gd name="connsiteY69" fmla="*/ 32543 h 336550"/>
                <a:gd name="connsiteX70" fmla="*/ 141288 w 282575"/>
                <a:gd name="connsiteY70" fmla="*/ 14287 h 336550"/>
                <a:gd name="connsiteX71" fmla="*/ 141287 w 282575"/>
                <a:gd name="connsiteY71" fmla="*/ 0 h 336550"/>
                <a:gd name="connsiteX72" fmla="*/ 200708 w 282575"/>
                <a:gd name="connsiteY72" fmla="*/ 22349 h 336550"/>
                <a:gd name="connsiteX73" fmla="*/ 225796 w 282575"/>
                <a:gd name="connsiteY73" fmla="*/ 94654 h 336550"/>
                <a:gd name="connsiteX74" fmla="*/ 225796 w 282575"/>
                <a:gd name="connsiteY74" fmla="*/ 105172 h 336550"/>
                <a:gd name="connsiteX75" fmla="*/ 246923 w 282575"/>
                <a:gd name="connsiteY75" fmla="*/ 126206 h 336550"/>
                <a:gd name="connsiteX76" fmla="*/ 224476 w 282575"/>
                <a:gd name="connsiteY76" fmla="*/ 153814 h 336550"/>
                <a:gd name="connsiteX77" fmla="*/ 183541 w 282575"/>
                <a:gd name="connsiteY77" fmla="*/ 212973 h 336550"/>
                <a:gd name="connsiteX78" fmla="*/ 183541 w 282575"/>
                <a:gd name="connsiteY78" fmla="*/ 228749 h 336550"/>
                <a:gd name="connsiteX79" fmla="*/ 211271 w 282575"/>
                <a:gd name="connsiteY79" fmla="*/ 245839 h 336550"/>
                <a:gd name="connsiteX80" fmla="*/ 282575 w 282575"/>
                <a:gd name="connsiteY80" fmla="*/ 311572 h 336550"/>
                <a:gd name="connsiteX81" fmla="*/ 282575 w 282575"/>
                <a:gd name="connsiteY81" fmla="*/ 329977 h 336550"/>
                <a:gd name="connsiteX82" fmla="*/ 274653 w 282575"/>
                <a:gd name="connsiteY82" fmla="*/ 336550 h 336550"/>
                <a:gd name="connsiteX83" fmla="*/ 7922 w 282575"/>
                <a:gd name="connsiteY83" fmla="*/ 336550 h 336550"/>
                <a:gd name="connsiteX84" fmla="*/ 0 w 282575"/>
                <a:gd name="connsiteY84" fmla="*/ 329977 h 336550"/>
                <a:gd name="connsiteX85" fmla="*/ 0 w 282575"/>
                <a:gd name="connsiteY85" fmla="*/ 311572 h 336550"/>
                <a:gd name="connsiteX86" fmla="*/ 71304 w 282575"/>
                <a:gd name="connsiteY86" fmla="*/ 245839 h 336550"/>
                <a:gd name="connsiteX87" fmla="*/ 99033 w 282575"/>
                <a:gd name="connsiteY87" fmla="*/ 228749 h 336550"/>
                <a:gd name="connsiteX88" fmla="*/ 99033 w 282575"/>
                <a:gd name="connsiteY88" fmla="*/ 212973 h 336550"/>
                <a:gd name="connsiteX89" fmla="*/ 58099 w 282575"/>
                <a:gd name="connsiteY89" fmla="*/ 153814 h 336550"/>
                <a:gd name="connsiteX90" fmla="*/ 35652 w 282575"/>
                <a:gd name="connsiteY90" fmla="*/ 126206 h 336550"/>
                <a:gd name="connsiteX91" fmla="*/ 56779 w 282575"/>
                <a:gd name="connsiteY91" fmla="*/ 105172 h 336550"/>
                <a:gd name="connsiteX92" fmla="*/ 56779 w 282575"/>
                <a:gd name="connsiteY92" fmla="*/ 94654 h 336550"/>
                <a:gd name="connsiteX93" fmla="*/ 81867 w 282575"/>
                <a:gd name="connsiteY93" fmla="*/ 22349 h 336550"/>
                <a:gd name="connsiteX94" fmla="*/ 141287 w 282575"/>
                <a:gd name="connsiteY9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82575" h="336550">
                  <a:moveTo>
                    <a:pt x="187325" y="290512"/>
                  </a:moveTo>
                  <a:lnTo>
                    <a:pt x="234950" y="290512"/>
                  </a:lnTo>
                  <a:lnTo>
                    <a:pt x="234950" y="304800"/>
                  </a:lnTo>
                  <a:lnTo>
                    <a:pt x="187325" y="304800"/>
                  </a:lnTo>
                  <a:close/>
                  <a:moveTo>
                    <a:pt x="127100" y="254000"/>
                  </a:moveTo>
                  <a:cubicBezTo>
                    <a:pt x="127100" y="254000"/>
                    <a:pt x="127100" y="254000"/>
                    <a:pt x="119063" y="277629"/>
                  </a:cubicBezTo>
                  <a:cubicBezTo>
                    <a:pt x="119063" y="277629"/>
                    <a:pt x="119063" y="277629"/>
                    <a:pt x="135136" y="322263"/>
                  </a:cubicBezTo>
                  <a:lnTo>
                    <a:pt x="145852" y="322263"/>
                  </a:lnTo>
                  <a:cubicBezTo>
                    <a:pt x="145852" y="322263"/>
                    <a:pt x="145852" y="322263"/>
                    <a:pt x="161926" y="277629"/>
                  </a:cubicBezTo>
                  <a:cubicBezTo>
                    <a:pt x="161926" y="277629"/>
                    <a:pt x="161926" y="277629"/>
                    <a:pt x="153889" y="254000"/>
                  </a:cubicBezTo>
                  <a:cubicBezTo>
                    <a:pt x="149871" y="255313"/>
                    <a:pt x="144513" y="256625"/>
                    <a:pt x="140494" y="256625"/>
                  </a:cubicBezTo>
                  <a:cubicBezTo>
                    <a:pt x="136476" y="256625"/>
                    <a:pt x="131118" y="255313"/>
                    <a:pt x="127100" y="254000"/>
                  </a:cubicBezTo>
                  <a:close/>
                  <a:moveTo>
                    <a:pt x="176095" y="239712"/>
                  </a:moveTo>
                  <a:cubicBezTo>
                    <a:pt x="173469" y="242375"/>
                    <a:pt x="170843" y="245038"/>
                    <a:pt x="166903" y="247700"/>
                  </a:cubicBezTo>
                  <a:cubicBezTo>
                    <a:pt x="166903" y="247700"/>
                    <a:pt x="166903" y="247700"/>
                    <a:pt x="174782" y="274329"/>
                  </a:cubicBezTo>
                  <a:cubicBezTo>
                    <a:pt x="176095" y="275661"/>
                    <a:pt x="176095" y="276992"/>
                    <a:pt x="174782" y="278324"/>
                  </a:cubicBezTo>
                  <a:cubicBezTo>
                    <a:pt x="174782" y="278324"/>
                    <a:pt x="174782" y="278324"/>
                    <a:pt x="160338" y="322262"/>
                  </a:cubicBezTo>
                  <a:cubicBezTo>
                    <a:pt x="160338" y="322262"/>
                    <a:pt x="160338" y="322262"/>
                    <a:pt x="266701" y="322262"/>
                  </a:cubicBezTo>
                  <a:lnTo>
                    <a:pt x="266701" y="311611"/>
                  </a:lnTo>
                  <a:cubicBezTo>
                    <a:pt x="266701" y="311611"/>
                    <a:pt x="266701" y="303622"/>
                    <a:pt x="258823" y="292970"/>
                  </a:cubicBezTo>
                  <a:cubicBezTo>
                    <a:pt x="252257" y="282318"/>
                    <a:pt x="236499" y="269004"/>
                    <a:pt x="204984" y="258352"/>
                  </a:cubicBezTo>
                  <a:cubicBezTo>
                    <a:pt x="204984" y="258352"/>
                    <a:pt x="186600" y="249032"/>
                    <a:pt x="176095" y="239712"/>
                  </a:cubicBezTo>
                  <a:close/>
                  <a:moveTo>
                    <a:pt x="104893" y="239712"/>
                  </a:moveTo>
                  <a:cubicBezTo>
                    <a:pt x="94388" y="249032"/>
                    <a:pt x="76005" y="258352"/>
                    <a:pt x="76005" y="258352"/>
                  </a:cubicBezTo>
                  <a:cubicBezTo>
                    <a:pt x="58934" y="263678"/>
                    <a:pt x="35298" y="274329"/>
                    <a:pt x="22166" y="292970"/>
                  </a:cubicBezTo>
                  <a:cubicBezTo>
                    <a:pt x="15601" y="303622"/>
                    <a:pt x="14288" y="311611"/>
                    <a:pt x="14288" y="311611"/>
                  </a:cubicBezTo>
                  <a:cubicBezTo>
                    <a:pt x="14288" y="311611"/>
                    <a:pt x="14288" y="311611"/>
                    <a:pt x="14288" y="322262"/>
                  </a:cubicBezTo>
                  <a:lnTo>
                    <a:pt x="120651" y="322262"/>
                  </a:lnTo>
                  <a:cubicBezTo>
                    <a:pt x="120651" y="322262"/>
                    <a:pt x="120651" y="322262"/>
                    <a:pt x="106206" y="278324"/>
                  </a:cubicBezTo>
                  <a:cubicBezTo>
                    <a:pt x="104893" y="276992"/>
                    <a:pt x="104893" y="275661"/>
                    <a:pt x="106206" y="274329"/>
                  </a:cubicBezTo>
                  <a:cubicBezTo>
                    <a:pt x="106206" y="274329"/>
                    <a:pt x="106206" y="274329"/>
                    <a:pt x="114085" y="247700"/>
                  </a:cubicBezTo>
                  <a:cubicBezTo>
                    <a:pt x="110146" y="245038"/>
                    <a:pt x="107520" y="242375"/>
                    <a:pt x="104893" y="239712"/>
                  </a:cubicBezTo>
                  <a:close/>
                  <a:moveTo>
                    <a:pt x="112713" y="219075"/>
                  </a:moveTo>
                  <a:cubicBezTo>
                    <a:pt x="112713" y="219075"/>
                    <a:pt x="112713" y="219075"/>
                    <a:pt x="112713" y="228335"/>
                  </a:cubicBezTo>
                  <a:cubicBezTo>
                    <a:pt x="114036" y="230981"/>
                    <a:pt x="119327" y="234950"/>
                    <a:pt x="125942" y="237596"/>
                  </a:cubicBezTo>
                  <a:cubicBezTo>
                    <a:pt x="135203" y="242888"/>
                    <a:pt x="145786" y="242888"/>
                    <a:pt x="155046" y="237596"/>
                  </a:cubicBezTo>
                  <a:cubicBezTo>
                    <a:pt x="161661" y="234950"/>
                    <a:pt x="166953" y="230981"/>
                    <a:pt x="168276" y="228335"/>
                  </a:cubicBezTo>
                  <a:cubicBezTo>
                    <a:pt x="168276" y="228335"/>
                    <a:pt x="168276" y="228335"/>
                    <a:pt x="168276" y="219075"/>
                  </a:cubicBezTo>
                  <a:cubicBezTo>
                    <a:pt x="160338" y="221721"/>
                    <a:pt x="151078" y="224367"/>
                    <a:pt x="140494" y="224367"/>
                  </a:cubicBezTo>
                  <a:cubicBezTo>
                    <a:pt x="129911" y="224367"/>
                    <a:pt x="120650" y="221721"/>
                    <a:pt x="112713" y="219075"/>
                  </a:cubicBezTo>
                  <a:close/>
                  <a:moveTo>
                    <a:pt x="225425" y="119062"/>
                  </a:moveTo>
                  <a:cubicBezTo>
                    <a:pt x="225425" y="119062"/>
                    <a:pt x="225425" y="136751"/>
                    <a:pt x="225425" y="138112"/>
                  </a:cubicBezTo>
                  <a:cubicBezTo>
                    <a:pt x="229235" y="135390"/>
                    <a:pt x="231775" y="129947"/>
                    <a:pt x="231775" y="125865"/>
                  </a:cubicBezTo>
                  <a:cubicBezTo>
                    <a:pt x="231775" y="121783"/>
                    <a:pt x="229235" y="120422"/>
                    <a:pt x="225425" y="119062"/>
                  </a:cubicBezTo>
                  <a:close/>
                  <a:moveTo>
                    <a:pt x="57151" y="119062"/>
                  </a:moveTo>
                  <a:cubicBezTo>
                    <a:pt x="52388" y="120422"/>
                    <a:pt x="49213" y="121783"/>
                    <a:pt x="49213" y="125865"/>
                  </a:cubicBezTo>
                  <a:cubicBezTo>
                    <a:pt x="49213" y="129947"/>
                    <a:pt x="52388" y="135390"/>
                    <a:pt x="57151" y="138112"/>
                  </a:cubicBezTo>
                  <a:cubicBezTo>
                    <a:pt x="57151" y="136751"/>
                    <a:pt x="57151" y="119062"/>
                    <a:pt x="57151" y="119062"/>
                  </a:cubicBezTo>
                  <a:close/>
                  <a:moveTo>
                    <a:pt x="141288" y="79375"/>
                  </a:moveTo>
                  <a:cubicBezTo>
                    <a:pt x="134698" y="87264"/>
                    <a:pt x="122837" y="92524"/>
                    <a:pt x="101750" y="96468"/>
                  </a:cubicBezTo>
                  <a:cubicBezTo>
                    <a:pt x="89889" y="99098"/>
                    <a:pt x="78027" y="100413"/>
                    <a:pt x="71438" y="100413"/>
                  </a:cubicBezTo>
                  <a:cubicBezTo>
                    <a:pt x="71438" y="100413"/>
                    <a:pt x="71438" y="100413"/>
                    <a:pt x="71438" y="131971"/>
                  </a:cubicBezTo>
                  <a:cubicBezTo>
                    <a:pt x="71438" y="135915"/>
                    <a:pt x="71438" y="141175"/>
                    <a:pt x="71438" y="145120"/>
                  </a:cubicBezTo>
                  <a:cubicBezTo>
                    <a:pt x="75392" y="171418"/>
                    <a:pt x="89889" y="192456"/>
                    <a:pt x="109658" y="201660"/>
                  </a:cubicBezTo>
                  <a:cubicBezTo>
                    <a:pt x="118883" y="206920"/>
                    <a:pt x="129426" y="209550"/>
                    <a:pt x="141288" y="209550"/>
                  </a:cubicBezTo>
                  <a:cubicBezTo>
                    <a:pt x="153149" y="209550"/>
                    <a:pt x="163692" y="206920"/>
                    <a:pt x="172918" y="201660"/>
                  </a:cubicBezTo>
                  <a:cubicBezTo>
                    <a:pt x="192687" y="192456"/>
                    <a:pt x="207184" y="171418"/>
                    <a:pt x="211138" y="145120"/>
                  </a:cubicBezTo>
                  <a:cubicBezTo>
                    <a:pt x="211138" y="141175"/>
                    <a:pt x="211138" y="135915"/>
                    <a:pt x="211138" y="131971"/>
                  </a:cubicBezTo>
                  <a:cubicBezTo>
                    <a:pt x="211138" y="131971"/>
                    <a:pt x="211138" y="131971"/>
                    <a:pt x="211138" y="100413"/>
                  </a:cubicBezTo>
                  <a:cubicBezTo>
                    <a:pt x="179508" y="99098"/>
                    <a:pt x="153149" y="85949"/>
                    <a:pt x="141288" y="79375"/>
                  </a:cubicBezTo>
                  <a:close/>
                  <a:moveTo>
                    <a:pt x="141288" y="14287"/>
                  </a:moveTo>
                  <a:cubicBezTo>
                    <a:pt x="120201" y="14287"/>
                    <a:pt x="104386" y="19503"/>
                    <a:pt x="92525" y="32543"/>
                  </a:cubicBezTo>
                  <a:cubicBezTo>
                    <a:pt x="75392" y="49495"/>
                    <a:pt x="71438" y="74272"/>
                    <a:pt x="71438" y="86008"/>
                  </a:cubicBezTo>
                  <a:cubicBezTo>
                    <a:pt x="78027" y="86008"/>
                    <a:pt x="88571" y="84704"/>
                    <a:pt x="99114" y="82096"/>
                  </a:cubicBezTo>
                  <a:cubicBezTo>
                    <a:pt x="109658" y="80792"/>
                    <a:pt x="117565" y="78184"/>
                    <a:pt x="122837" y="75576"/>
                  </a:cubicBezTo>
                  <a:cubicBezTo>
                    <a:pt x="129426" y="72968"/>
                    <a:pt x="130744" y="70360"/>
                    <a:pt x="130744" y="69056"/>
                  </a:cubicBezTo>
                  <a:cubicBezTo>
                    <a:pt x="130744" y="66447"/>
                    <a:pt x="132062" y="65143"/>
                    <a:pt x="134698" y="63839"/>
                  </a:cubicBezTo>
                  <a:cubicBezTo>
                    <a:pt x="137334" y="62535"/>
                    <a:pt x="139970" y="62535"/>
                    <a:pt x="141288" y="63839"/>
                  </a:cubicBezTo>
                  <a:cubicBezTo>
                    <a:pt x="142606" y="63839"/>
                    <a:pt x="171600" y="84704"/>
                    <a:pt x="211138" y="87312"/>
                  </a:cubicBezTo>
                  <a:cubicBezTo>
                    <a:pt x="211138" y="74272"/>
                    <a:pt x="207184" y="49495"/>
                    <a:pt x="190051" y="32543"/>
                  </a:cubicBezTo>
                  <a:cubicBezTo>
                    <a:pt x="178190" y="19503"/>
                    <a:pt x="162375" y="14287"/>
                    <a:pt x="141288" y="14287"/>
                  </a:cubicBezTo>
                  <a:close/>
                  <a:moveTo>
                    <a:pt x="141287" y="0"/>
                  </a:moveTo>
                  <a:cubicBezTo>
                    <a:pt x="166376" y="0"/>
                    <a:pt x="186182" y="7888"/>
                    <a:pt x="200708" y="22349"/>
                  </a:cubicBezTo>
                  <a:cubicBezTo>
                    <a:pt x="227117" y="49956"/>
                    <a:pt x="225796" y="92025"/>
                    <a:pt x="225796" y="94654"/>
                  </a:cubicBezTo>
                  <a:cubicBezTo>
                    <a:pt x="225796" y="94654"/>
                    <a:pt x="225796" y="94654"/>
                    <a:pt x="225796" y="105172"/>
                  </a:cubicBezTo>
                  <a:cubicBezTo>
                    <a:pt x="239001" y="107801"/>
                    <a:pt x="246923" y="115689"/>
                    <a:pt x="246923" y="126206"/>
                  </a:cubicBezTo>
                  <a:cubicBezTo>
                    <a:pt x="246923" y="138038"/>
                    <a:pt x="237680" y="151184"/>
                    <a:pt x="224476" y="153814"/>
                  </a:cubicBezTo>
                  <a:cubicBezTo>
                    <a:pt x="219194" y="180107"/>
                    <a:pt x="204669" y="201141"/>
                    <a:pt x="183541" y="212973"/>
                  </a:cubicBezTo>
                  <a:cubicBezTo>
                    <a:pt x="183541" y="212973"/>
                    <a:pt x="183541" y="212973"/>
                    <a:pt x="183541" y="228749"/>
                  </a:cubicBezTo>
                  <a:cubicBezTo>
                    <a:pt x="190144" y="234007"/>
                    <a:pt x="204669" y="243210"/>
                    <a:pt x="211271" y="245839"/>
                  </a:cubicBezTo>
                  <a:cubicBezTo>
                    <a:pt x="281255" y="268188"/>
                    <a:pt x="282575" y="310257"/>
                    <a:pt x="282575" y="311572"/>
                  </a:cubicBezTo>
                  <a:cubicBezTo>
                    <a:pt x="282575" y="311572"/>
                    <a:pt x="282575" y="311572"/>
                    <a:pt x="282575" y="329977"/>
                  </a:cubicBezTo>
                  <a:cubicBezTo>
                    <a:pt x="282575" y="333921"/>
                    <a:pt x="278614" y="336550"/>
                    <a:pt x="274653" y="336550"/>
                  </a:cubicBezTo>
                  <a:cubicBezTo>
                    <a:pt x="274653" y="336550"/>
                    <a:pt x="274653" y="336550"/>
                    <a:pt x="7922" y="336550"/>
                  </a:cubicBezTo>
                  <a:cubicBezTo>
                    <a:pt x="3961" y="336550"/>
                    <a:pt x="0" y="333921"/>
                    <a:pt x="0" y="329977"/>
                  </a:cubicBezTo>
                  <a:cubicBezTo>
                    <a:pt x="0" y="329977"/>
                    <a:pt x="0" y="329977"/>
                    <a:pt x="0" y="311572"/>
                  </a:cubicBezTo>
                  <a:cubicBezTo>
                    <a:pt x="0" y="310257"/>
                    <a:pt x="1320" y="268188"/>
                    <a:pt x="71304" y="245839"/>
                  </a:cubicBezTo>
                  <a:cubicBezTo>
                    <a:pt x="77906" y="243210"/>
                    <a:pt x="92431" y="234007"/>
                    <a:pt x="99033" y="228749"/>
                  </a:cubicBezTo>
                  <a:cubicBezTo>
                    <a:pt x="99033" y="228749"/>
                    <a:pt x="99033" y="228749"/>
                    <a:pt x="99033" y="212973"/>
                  </a:cubicBezTo>
                  <a:cubicBezTo>
                    <a:pt x="77906" y="201141"/>
                    <a:pt x="63381" y="180107"/>
                    <a:pt x="58099" y="153814"/>
                  </a:cubicBezTo>
                  <a:cubicBezTo>
                    <a:pt x="44895" y="151184"/>
                    <a:pt x="35652" y="138038"/>
                    <a:pt x="35652" y="126206"/>
                  </a:cubicBezTo>
                  <a:cubicBezTo>
                    <a:pt x="35652" y="115689"/>
                    <a:pt x="43574" y="107801"/>
                    <a:pt x="56779" y="105172"/>
                  </a:cubicBezTo>
                  <a:cubicBezTo>
                    <a:pt x="56779" y="105172"/>
                    <a:pt x="56779" y="105172"/>
                    <a:pt x="56779" y="94654"/>
                  </a:cubicBezTo>
                  <a:cubicBezTo>
                    <a:pt x="56779" y="92025"/>
                    <a:pt x="55458" y="49956"/>
                    <a:pt x="81867" y="22349"/>
                  </a:cubicBezTo>
                  <a:cubicBezTo>
                    <a:pt x="96392" y="7888"/>
                    <a:pt x="116199" y="0"/>
                    <a:pt x="141287"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7" name="文本框 6"/>
          <p:cNvSpPr txBox="1"/>
          <p:nvPr/>
        </p:nvSpPr>
        <p:spPr>
          <a:xfrm>
            <a:off x="4325259" y="3450989"/>
            <a:ext cx="3541482" cy="584775"/>
          </a:xfrm>
          <a:prstGeom prst="rect">
            <a:avLst/>
          </a:prstGeom>
          <a:noFill/>
        </p:spPr>
        <p:txBody>
          <a:bodyPr wrap="square" rtlCol="0">
            <a:spAutoFit/>
            <a:scene3d>
              <a:camera prst="orthographicFront"/>
              <a:lightRig rig="threePt" dir="t"/>
            </a:scene3d>
            <a:sp3d contourW="12700"/>
          </a:bodyPr>
          <a:lstStyle/>
          <a:p>
            <a:pPr algn="ctr"/>
            <a:r>
              <a:rPr lang="zh-CN" altLang="en-US" sz="3200" dirty="0">
                <a:solidFill>
                  <a:schemeClr val="bg1"/>
                </a:solidFill>
                <a:latin typeface="时尚中黑简体" panose="01010104010101010101" pitchFamily="2" charset="-122"/>
                <a:ea typeface="时尚中黑简体" panose="01010104010101010101" pitchFamily="2" charset="-122"/>
              </a:rPr>
              <a:t>基本信息</a:t>
            </a:r>
          </a:p>
        </p:txBody>
      </p:sp>
      <p:sp>
        <p:nvSpPr>
          <p:cNvPr id="8" name="文本框 7"/>
          <p:cNvSpPr txBox="1"/>
          <p:nvPr/>
        </p:nvSpPr>
        <p:spPr>
          <a:xfrm>
            <a:off x="4325259" y="4046867"/>
            <a:ext cx="3541482" cy="461665"/>
          </a:xfrm>
          <a:prstGeom prst="rect">
            <a:avLst/>
          </a:prstGeom>
          <a:noFill/>
        </p:spPr>
        <p:txBody>
          <a:bodyPr wrap="square" rtlCol="0">
            <a:spAutoFit/>
            <a:scene3d>
              <a:camera prst="orthographicFront"/>
              <a:lightRig rig="threePt" dir="t"/>
            </a:scene3d>
            <a:sp3d contourW="12700"/>
          </a:bodyPr>
          <a:lstStyle/>
          <a:p>
            <a:pPr algn="ctr"/>
            <a:r>
              <a:rPr lang="en-US" altLang="zh-CN" sz="2400" dirty="0">
                <a:solidFill>
                  <a:schemeClr val="bg1"/>
                </a:solidFill>
                <a:latin typeface="Agency FB" panose="020B0503020202020204" pitchFamily="34" charset="0"/>
                <a:ea typeface="时尚中黑简体" panose="01010104010101010101" pitchFamily="2" charset="-122"/>
              </a:rPr>
              <a:t>ABOUT ME</a:t>
            </a:r>
          </a:p>
        </p:txBody>
      </p:sp>
    </p:spTree>
  </p:cSld>
  <p:clrMapOvr>
    <a:masterClrMapping/>
  </p:clrMapOvr>
  <p:transition spd="slow" advTm="4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lvl="0" algn="ctr"/>
            <a:r>
              <a:rPr lang="zh-CN" altLang="en-US" sz="3200" dirty="0">
                <a:solidFill>
                  <a:prstClr val="white"/>
                </a:solidFill>
                <a:latin typeface="时尚中黑简体" panose="01010104010101010101" pitchFamily="2" charset="-122"/>
                <a:ea typeface="时尚中黑简体" panose="01010104010101010101" pitchFamily="2" charset="-122"/>
              </a:rPr>
              <a:t>基本信息</a:t>
            </a:r>
          </a:p>
        </p:txBody>
      </p:sp>
      <p:grpSp>
        <p:nvGrpSpPr>
          <p:cNvPr id="35" name="组合 34"/>
          <p:cNvGrpSpPr/>
          <p:nvPr/>
        </p:nvGrpSpPr>
        <p:grpSpPr>
          <a:xfrm>
            <a:off x="4893533" y="2019292"/>
            <a:ext cx="5565297" cy="3273442"/>
            <a:chOff x="3275856" y="1755894"/>
            <a:chExt cx="4354458" cy="2561241"/>
          </a:xfrm>
        </p:grpSpPr>
        <p:sp>
          <p:nvSpPr>
            <p:cNvPr id="7" name="TextBox 23"/>
            <p:cNvSpPr txBox="1"/>
            <p:nvPr/>
          </p:nvSpPr>
          <p:spPr>
            <a:xfrm>
              <a:off x="3279383" y="1763096"/>
              <a:ext cx="557133" cy="288977"/>
            </a:xfrm>
            <a:prstGeom prst="rect">
              <a:avLst/>
            </a:prstGeom>
            <a:noFill/>
          </p:spPr>
          <p:txBody>
            <a:bodyPr wrap="none" rtlCol="0">
              <a:spAutoFit/>
              <a:scene3d>
                <a:camera prst="orthographicFront"/>
                <a:lightRig rig="threePt" dir="t"/>
              </a:scene3d>
              <a:sp3d contourW="12700"/>
            </a:bodyPr>
            <a:lstStyle/>
            <a:p>
              <a:r>
                <a:rPr lang="zh-CN" altLang="en-US" dirty="0">
                  <a:solidFill>
                    <a:srgbClr val="E84E69"/>
                  </a:solidFill>
                  <a:latin typeface="+mn-ea"/>
                </a:rPr>
                <a:t>姓名</a:t>
              </a:r>
              <a:r>
                <a:rPr lang="en-US" altLang="zh-CN" dirty="0">
                  <a:solidFill>
                    <a:srgbClr val="E84E69"/>
                  </a:solidFill>
                  <a:latin typeface="+mn-ea"/>
                </a:rPr>
                <a:t>:</a:t>
              </a:r>
            </a:p>
          </p:txBody>
        </p:sp>
        <p:sp>
          <p:nvSpPr>
            <p:cNvPr id="8" name="TextBox 26"/>
            <p:cNvSpPr txBox="1"/>
            <p:nvPr/>
          </p:nvSpPr>
          <p:spPr>
            <a:xfrm>
              <a:off x="6253272" y="1755894"/>
              <a:ext cx="557133"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性别</a:t>
              </a:r>
              <a:r>
                <a:rPr lang="en-US" altLang="zh-CN" dirty="0">
                  <a:solidFill>
                    <a:schemeClr val="tx1">
                      <a:lumMod val="75000"/>
                      <a:lumOff val="25000"/>
                    </a:schemeClr>
                  </a:solidFill>
                  <a:latin typeface="+mn-ea"/>
                </a:rPr>
                <a:t>:</a:t>
              </a:r>
            </a:p>
          </p:txBody>
        </p:sp>
        <p:sp>
          <p:nvSpPr>
            <p:cNvPr id="9" name="TextBox 39"/>
            <p:cNvSpPr txBox="1"/>
            <p:nvPr/>
          </p:nvSpPr>
          <p:spPr>
            <a:xfrm>
              <a:off x="3866009" y="1763096"/>
              <a:ext cx="830557" cy="288977"/>
            </a:xfrm>
            <a:prstGeom prst="rect">
              <a:avLst/>
            </a:prstGeom>
            <a:noFill/>
          </p:spPr>
          <p:txBody>
            <a:bodyPr wrap="none" rtlCol="0">
              <a:spAutoFit/>
              <a:scene3d>
                <a:camera prst="orthographicFront"/>
                <a:lightRig rig="threePt" dir="t"/>
              </a:scene3d>
              <a:sp3d contourW="12700"/>
            </a:bodyPr>
            <a:lstStyle/>
            <a:p>
              <a:r>
                <a:rPr lang="zh-CN" altLang="en-US" dirty="0">
                  <a:solidFill>
                    <a:srgbClr val="E84E69"/>
                  </a:solidFill>
                  <a:latin typeface="+mn-ea"/>
                </a:rPr>
                <a:t>第一</a:t>
              </a:r>
              <a:r>
                <a:rPr lang="en-US" altLang="zh-CN" dirty="0">
                  <a:solidFill>
                    <a:srgbClr val="E84E69"/>
                  </a:solidFill>
                  <a:latin typeface="+mn-ea"/>
                </a:rPr>
                <a:t>PPT</a:t>
              </a:r>
            </a:p>
          </p:txBody>
        </p:sp>
        <p:sp>
          <p:nvSpPr>
            <p:cNvPr id="10" name="TextBox 40"/>
            <p:cNvSpPr txBox="1"/>
            <p:nvPr/>
          </p:nvSpPr>
          <p:spPr>
            <a:xfrm>
              <a:off x="6830373" y="1762244"/>
              <a:ext cx="325098"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女</a:t>
              </a:r>
              <a:endParaRPr lang="en-US" altLang="zh-CN" dirty="0">
                <a:solidFill>
                  <a:schemeClr val="tx1">
                    <a:lumMod val="75000"/>
                    <a:lumOff val="25000"/>
                  </a:schemeClr>
                </a:solidFill>
                <a:latin typeface="+mn-ea"/>
              </a:endParaRPr>
            </a:p>
          </p:txBody>
        </p:sp>
        <p:sp>
          <p:nvSpPr>
            <p:cNvPr id="11" name="TextBox 41"/>
            <p:cNvSpPr txBox="1"/>
            <p:nvPr/>
          </p:nvSpPr>
          <p:spPr>
            <a:xfrm>
              <a:off x="3285161" y="2514942"/>
              <a:ext cx="557133"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籍贯</a:t>
              </a:r>
              <a:r>
                <a:rPr lang="en-US" altLang="zh-CN" dirty="0">
                  <a:solidFill>
                    <a:schemeClr val="tx1">
                      <a:lumMod val="75000"/>
                      <a:lumOff val="25000"/>
                    </a:schemeClr>
                  </a:solidFill>
                  <a:latin typeface="+mn-ea"/>
                </a:rPr>
                <a:t>:</a:t>
              </a:r>
            </a:p>
          </p:txBody>
        </p:sp>
        <p:sp>
          <p:nvSpPr>
            <p:cNvPr id="12" name="TextBox 43"/>
            <p:cNvSpPr txBox="1"/>
            <p:nvPr/>
          </p:nvSpPr>
          <p:spPr>
            <a:xfrm>
              <a:off x="6238036" y="2505403"/>
              <a:ext cx="557133"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学历</a:t>
              </a:r>
              <a:r>
                <a:rPr lang="en-US" altLang="zh-CN" dirty="0">
                  <a:solidFill>
                    <a:schemeClr val="tx1">
                      <a:lumMod val="75000"/>
                      <a:lumOff val="25000"/>
                    </a:schemeClr>
                  </a:solidFill>
                  <a:latin typeface="+mn-ea"/>
                </a:rPr>
                <a:t>:</a:t>
              </a:r>
            </a:p>
          </p:txBody>
        </p:sp>
        <p:sp>
          <p:nvSpPr>
            <p:cNvPr id="13" name="TextBox 44"/>
            <p:cNvSpPr txBox="1"/>
            <p:nvPr/>
          </p:nvSpPr>
          <p:spPr>
            <a:xfrm>
              <a:off x="6242993" y="2135646"/>
              <a:ext cx="557133"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身高</a:t>
              </a:r>
              <a:r>
                <a:rPr lang="en-US" altLang="zh-CN" dirty="0">
                  <a:solidFill>
                    <a:schemeClr val="tx1">
                      <a:lumMod val="75000"/>
                      <a:lumOff val="25000"/>
                    </a:schemeClr>
                  </a:solidFill>
                  <a:latin typeface="+mn-ea"/>
                </a:rPr>
                <a:t>:</a:t>
              </a:r>
            </a:p>
          </p:txBody>
        </p:sp>
        <p:sp>
          <p:nvSpPr>
            <p:cNvPr id="14" name="TextBox 45"/>
            <p:cNvSpPr txBox="1"/>
            <p:nvPr/>
          </p:nvSpPr>
          <p:spPr>
            <a:xfrm>
              <a:off x="3275856" y="2138053"/>
              <a:ext cx="557133"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体重</a:t>
              </a:r>
              <a:r>
                <a:rPr lang="en-US" altLang="zh-CN" dirty="0">
                  <a:solidFill>
                    <a:schemeClr val="tx1">
                      <a:lumMod val="75000"/>
                      <a:lumOff val="25000"/>
                    </a:schemeClr>
                  </a:solidFill>
                  <a:latin typeface="+mn-ea"/>
                </a:rPr>
                <a:t>:</a:t>
              </a:r>
            </a:p>
          </p:txBody>
        </p:sp>
        <p:sp>
          <p:nvSpPr>
            <p:cNvPr id="15" name="TextBox 46"/>
            <p:cNvSpPr txBox="1"/>
            <p:nvPr/>
          </p:nvSpPr>
          <p:spPr>
            <a:xfrm>
              <a:off x="3894232" y="2138053"/>
              <a:ext cx="574692" cy="288977"/>
            </a:xfrm>
            <a:prstGeom prst="rect">
              <a:avLst/>
            </a:prstGeom>
            <a:noFill/>
          </p:spPr>
          <p:txBody>
            <a:bodyPr wrap="none" rtlCol="0">
              <a:spAutoFit/>
              <a:scene3d>
                <a:camera prst="orthographicFront"/>
                <a:lightRig rig="threePt" dir="t"/>
              </a:scene3d>
              <a:sp3d contourW="12700"/>
            </a:bodyPr>
            <a:lstStyle/>
            <a:p>
              <a:r>
                <a:rPr lang="en-US" altLang="zh-CN" dirty="0">
                  <a:solidFill>
                    <a:schemeClr val="tx1">
                      <a:lumMod val="75000"/>
                      <a:lumOff val="25000"/>
                    </a:schemeClr>
                  </a:solidFill>
                  <a:latin typeface="+mn-ea"/>
                </a:rPr>
                <a:t>40kg</a:t>
              </a:r>
            </a:p>
          </p:txBody>
        </p:sp>
        <p:sp>
          <p:nvSpPr>
            <p:cNvPr id="16" name="TextBox 47"/>
            <p:cNvSpPr txBox="1"/>
            <p:nvPr/>
          </p:nvSpPr>
          <p:spPr>
            <a:xfrm>
              <a:off x="6823269" y="2141996"/>
              <a:ext cx="737744" cy="288977"/>
            </a:xfrm>
            <a:prstGeom prst="rect">
              <a:avLst/>
            </a:prstGeom>
            <a:noFill/>
          </p:spPr>
          <p:txBody>
            <a:bodyPr wrap="none" rtlCol="0">
              <a:spAutoFit/>
              <a:scene3d>
                <a:camera prst="orthographicFront"/>
                <a:lightRig rig="threePt" dir="t"/>
              </a:scene3d>
              <a:sp3d contourW="12700"/>
            </a:bodyPr>
            <a:lstStyle/>
            <a:p>
              <a:r>
                <a:rPr lang="en-US" altLang="zh-CN" dirty="0">
                  <a:solidFill>
                    <a:schemeClr val="tx1">
                      <a:lumMod val="75000"/>
                      <a:lumOff val="25000"/>
                    </a:schemeClr>
                  </a:solidFill>
                  <a:latin typeface="+mn-ea"/>
                </a:rPr>
                <a:t>162cm</a:t>
              </a:r>
            </a:p>
          </p:txBody>
        </p:sp>
        <p:sp>
          <p:nvSpPr>
            <p:cNvPr id="17" name="TextBox 48"/>
            <p:cNvSpPr txBox="1"/>
            <p:nvPr/>
          </p:nvSpPr>
          <p:spPr>
            <a:xfrm>
              <a:off x="3874962" y="2514942"/>
              <a:ext cx="686319"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北京市</a:t>
              </a:r>
              <a:endParaRPr lang="en-US" altLang="zh-CN" dirty="0">
                <a:solidFill>
                  <a:schemeClr val="tx1">
                    <a:lumMod val="75000"/>
                    <a:lumOff val="25000"/>
                  </a:schemeClr>
                </a:solidFill>
                <a:latin typeface="+mn-ea"/>
              </a:endParaRPr>
            </a:p>
          </p:txBody>
        </p:sp>
        <p:sp>
          <p:nvSpPr>
            <p:cNvPr id="18" name="TextBox 49"/>
            <p:cNvSpPr txBox="1"/>
            <p:nvPr/>
          </p:nvSpPr>
          <p:spPr>
            <a:xfrm>
              <a:off x="6818312" y="2518179"/>
              <a:ext cx="505709"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本科</a:t>
              </a:r>
              <a:endParaRPr lang="en-US" altLang="zh-CN" dirty="0">
                <a:solidFill>
                  <a:schemeClr val="tx1">
                    <a:lumMod val="75000"/>
                    <a:lumOff val="25000"/>
                  </a:schemeClr>
                </a:solidFill>
                <a:latin typeface="+mn-ea"/>
              </a:endParaRPr>
            </a:p>
          </p:txBody>
        </p:sp>
        <p:sp>
          <p:nvSpPr>
            <p:cNvPr id="19" name="TextBox 50"/>
            <p:cNvSpPr txBox="1"/>
            <p:nvPr/>
          </p:nvSpPr>
          <p:spPr>
            <a:xfrm>
              <a:off x="6228714" y="2884215"/>
              <a:ext cx="918354"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政治面貌</a:t>
              </a:r>
              <a:r>
                <a:rPr lang="en-US" altLang="zh-CN" dirty="0">
                  <a:solidFill>
                    <a:schemeClr val="tx1">
                      <a:lumMod val="75000"/>
                      <a:lumOff val="25000"/>
                    </a:schemeClr>
                  </a:solidFill>
                  <a:latin typeface="+mn-ea"/>
                </a:rPr>
                <a:t>:</a:t>
              </a:r>
            </a:p>
          </p:txBody>
        </p:sp>
        <p:sp>
          <p:nvSpPr>
            <p:cNvPr id="20" name="TextBox 51"/>
            <p:cNvSpPr txBox="1"/>
            <p:nvPr/>
          </p:nvSpPr>
          <p:spPr>
            <a:xfrm>
              <a:off x="3275974" y="3274542"/>
              <a:ext cx="918354"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联系方式</a:t>
              </a:r>
              <a:r>
                <a:rPr lang="en-US" altLang="zh-CN" dirty="0">
                  <a:solidFill>
                    <a:schemeClr val="tx1">
                      <a:lumMod val="75000"/>
                      <a:lumOff val="25000"/>
                    </a:schemeClr>
                  </a:solidFill>
                  <a:latin typeface="+mn-ea"/>
                </a:rPr>
                <a:t>:</a:t>
              </a:r>
            </a:p>
          </p:txBody>
        </p:sp>
        <p:sp>
          <p:nvSpPr>
            <p:cNvPr id="21" name="TextBox 52"/>
            <p:cNvSpPr txBox="1"/>
            <p:nvPr/>
          </p:nvSpPr>
          <p:spPr>
            <a:xfrm>
              <a:off x="3275974" y="2886865"/>
              <a:ext cx="918354"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婚姻状况</a:t>
              </a:r>
              <a:r>
                <a:rPr lang="en-US" altLang="zh-CN" dirty="0">
                  <a:solidFill>
                    <a:schemeClr val="tx1">
                      <a:lumMod val="75000"/>
                      <a:lumOff val="25000"/>
                    </a:schemeClr>
                  </a:solidFill>
                  <a:latin typeface="+mn-ea"/>
                </a:rPr>
                <a:t>:</a:t>
              </a:r>
            </a:p>
          </p:txBody>
        </p:sp>
        <p:sp>
          <p:nvSpPr>
            <p:cNvPr id="22" name="TextBox 53"/>
            <p:cNvSpPr txBox="1"/>
            <p:nvPr/>
          </p:nvSpPr>
          <p:spPr>
            <a:xfrm>
              <a:off x="4190915" y="2892398"/>
              <a:ext cx="505709"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未婚</a:t>
              </a:r>
              <a:endParaRPr lang="en-US" altLang="zh-CN" dirty="0">
                <a:solidFill>
                  <a:schemeClr val="tx1">
                    <a:lumMod val="75000"/>
                    <a:lumOff val="25000"/>
                  </a:schemeClr>
                </a:solidFill>
                <a:latin typeface="+mn-ea"/>
              </a:endParaRPr>
            </a:p>
          </p:txBody>
        </p:sp>
        <p:sp>
          <p:nvSpPr>
            <p:cNvPr id="23" name="TextBox 54"/>
            <p:cNvSpPr txBox="1"/>
            <p:nvPr/>
          </p:nvSpPr>
          <p:spPr>
            <a:xfrm>
              <a:off x="7124605" y="2882505"/>
              <a:ext cx="505709"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党员</a:t>
              </a:r>
              <a:endParaRPr lang="en-US" altLang="zh-CN" dirty="0">
                <a:solidFill>
                  <a:schemeClr val="tx1">
                    <a:lumMod val="75000"/>
                    <a:lumOff val="25000"/>
                  </a:schemeClr>
                </a:solidFill>
                <a:latin typeface="+mn-ea"/>
              </a:endParaRPr>
            </a:p>
          </p:txBody>
        </p:sp>
        <p:sp>
          <p:nvSpPr>
            <p:cNvPr id="24" name="TextBox 55"/>
            <p:cNvSpPr txBox="1"/>
            <p:nvPr/>
          </p:nvSpPr>
          <p:spPr>
            <a:xfrm>
              <a:off x="4175040" y="3271936"/>
              <a:ext cx="1220624" cy="288977"/>
            </a:xfrm>
            <a:prstGeom prst="rect">
              <a:avLst/>
            </a:prstGeom>
            <a:noFill/>
          </p:spPr>
          <p:txBody>
            <a:bodyPr wrap="none" rtlCol="0">
              <a:spAutoFit/>
              <a:scene3d>
                <a:camera prst="orthographicFront"/>
                <a:lightRig rig="threePt" dir="t"/>
              </a:scene3d>
              <a:sp3d contourW="12700"/>
            </a:bodyPr>
            <a:lstStyle/>
            <a:p>
              <a:r>
                <a:rPr lang="en-US" altLang="zh-CN" dirty="0">
                  <a:solidFill>
                    <a:schemeClr val="tx1">
                      <a:lumMod val="75000"/>
                      <a:lumOff val="25000"/>
                    </a:schemeClr>
                  </a:solidFill>
                  <a:latin typeface="+mn-ea"/>
                </a:rPr>
                <a:t>12345xxxxxx</a:t>
              </a:r>
            </a:p>
          </p:txBody>
        </p:sp>
        <p:sp>
          <p:nvSpPr>
            <p:cNvPr id="25" name="TextBox 56"/>
            <p:cNvSpPr txBox="1"/>
            <p:nvPr/>
          </p:nvSpPr>
          <p:spPr>
            <a:xfrm>
              <a:off x="3275974" y="3645000"/>
              <a:ext cx="918354"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电子邮箱</a:t>
              </a:r>
              <a:r>
                <a:rPr lang="en-US" altLang="zh-CN" dirty="0">
                  <a:solidFill>
                    <a:schemeClr val="tx1">
                      <a:lumMod val="75000"/>
                      <a:lumOff val="25000"/>
                    </a:schemeClr>
                  </a:solidFill>
                  <a:latin typeface="+mn-ea"/>
                </a:rPr>
                <a:t>:</a:t>
              </a:r>
            </a:p>
          </p:txBody>
        </p:sp>
        <p:sp>
          <p:nvSpPr>
            <p:cNvPr id="26" name="TextBox 57"/>
            <p:cNvSpPr txBox="1"/>
            <p:nvPr/>
          </p:nvSpPr>
          <p:spPr>
            <a:xfrm>
              <a:off x="4175040" y="3642394"/>
              <a:ext cx="1707270" cy="288977"/>
            </a:xfrm>
            <a:prstGeom prst="rect">
              <a:avLst/>
            </a:prstGeom>
            <a:noFill/>
          </p:spPr>
          <p:txBody>
            <a:bodyPr wrap="none" rtlCol="0">
              <a:spAutoFit/>
              <a:scene3d>
                <a:camera prst="orthographicFront"/>
                <a:lightRig rig="threePt" dir="t"/>
              </a:scene3d>
              <a:sp3d contourW="12700"/>
            </a:bodyPr>
            <a:lstStyle/>
            <a:p>
              <a:r>
                <a:rPr lang="en-US" altLang="zh-CN" smtClean="0">
                  <a:solidFill>
                    <a:schemeClr val="tx1">
                      <a:lumMod val="75000"/>
                      <a:lumOff val="25000"/>
                    </a:schemeClr>
                  </a:solidFill>
                  <a:latin typeface="+mn-ea"/>
                </a:rPr>
                <a:t>123@PPT818.com</a:t>
              </a:r>
              <a:endParaRPr lang="en-US" altLang="zh-CN" dirty="0">
                <a:solidFill>
                  <a:schemeClr val="tx1">
                    <a:lumMod val="75000"/>
                    <a:lumOff val="25000"/>
                  </a:schemeClr>
                </a:solidFill>
                <a:latin typeface="+mn-ea"/>
              </a:endParaRPr>
            </a:p>
          </p:txBody>
        </p:sp>
        <p:sp>
          <p:nvSpPr>
            <p:cNvPr id="27" name="TextBox 58"/>
            <p:cNvSpPr txBox="1"/>
            <p:nvPr/>
          </p:nvSpPr>
          <p:spPr>
            <a:xfrm>
              <a:off x="3275974" y="4028158"/>
              <a:ext cx="918354"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现在住址</a:t>
              </a:r>
              <a:r>
                <a:rPr lang="en-US" altLang="zh-CN" dirty="0">
                  <a:solidFill>
                    <a:schemeClr val="tx1">
                      <a:lumMod val="75000"/>
                      <a:lumOff val="25000"/>
                    </a:schemeClr>
                  </a:solidFill>
                  <a:latin typeface="+mn-ea"/>
                </a:rPr>
                <a:t>:</a:t>
              </a:r>
            </a:p>
          </p:txBody>
        </p:sp>
        <p:sp>
          <p:nvSpPr>
            <p:cNvPr id="28" name="TextBox 59"/>
            <p:cNvSpPr txBox="1"/>
            <p:nvPr/>
          </p:nvSpPr>
          <p:spPr>
            <a:xfrm>
              <a:off x="4175040" y="4025552"/>
              <a:ext cx="2108626"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北京市</a:t>
              </a:r>
              <a:r>
                <a:rPr lang="en-US" altLang="zh-CN" dirty="0">
                  <a:solidFill>
                    <a:schemeClr val="tx1">
                      <a:lumMod val="75000"/>
                      <a:lumOff val="25000"/>
                    </a:schemeClr>
                  </a:solidFill>
                  <a:latin typeface="+mn-ea"/>
                </a:rPr>
                <a:t>XX</a:t>
              </a:r>
              <a:r>
                <a:rPr lang="zh-CN" altLang="en-US" dirty="0">
                  <a:solidFill>
                    <a:schemeClr val="tx1">
                      <a:lumMod val="75000"/>
                      <a:lumOff val="25000"/>
                    </a:schemeClr>
                  </a:solidFill>
                  <a:latin typeface="+mn-ea"/>
                </a:rPr>
                <a:t>区</a:t>
              </a:r>
              <a:r>
                <a:rPr lang="en-US" altLang="zh-CN" dirty="0">
                  <a:solidFill>
                    <a:schemeClr val="tx1">
                      <a:lumMod val="75000"/>
                      <a:lumOff val="25000"/>
                    </a:schemeClr>
                  </a:solidFill>
                  <a:latin typeface="+mn-ea"/>
                </a:rPr>
                <a:t>XX</a:t>
              </a:r>
              <a:r>
                <a:rPr lang="zh-CN" altLang="en-US" dirty="0">
                  <a:solidFill>
                    <a:schemeClr val="tx1">
                      <a:lumMod val="75000"/>
                      <a:lumOff val="25000"/>
                    </a:schemeClr>
                  </a:solidFill>
                  <a:latin typeface="+mn-ea"/>
                </a:rPr>
                <a:t>路</a:t>
              </a:r>
              <a:r>
                <a:rPr lang="en-US" altLang="zh-CN" dirty="0">
                  <a:solidFill>
                    <a:schemeClr val="tx1">
                      <a:lumMod val="75000"/>
                      <a:lumOff val="25000"/>
                    </a:schemeClr>
                  </a:solidFill>
                  <a:latin typeface="+mn-ea"/>
                </a:rPr>
                <a:t>XX</a:t>
              </a:r>
              <a:r>
                <a:rPr lang="zh-CN" altLang="en-US" dirty="0">
                  <a:solidFill>
                    <a:schemeClr val="tx1">
                      <a:lumMod val="75000"/>
                      <a:lumOff val="25000"/>
                    </a:schemeClr>
                  </a:solidFill>
                  <a:latin typeface="+mn-ea"/>
                </a:rPr>
                <a:t>花园</a:t>
              </a:r>
              <a:endParaRPr lang="en-US" altLang="zh-CN" dirty="0">
                <a:solidFill>
                  <a:schemeClr val="tx1">
                    <a:lumMod val="75000"/>
                    <a:lumOff val="25000"/>
                  </a:schemeClr>
                </a:solidFill>
                <a:latin typeface="+mn-ea"/>
              </a:endParaRPr>
            </a:p>
          </p:txBody>
        </p:sp>
        <p:cxnSp>
          <p:nvCxnSpPr>
            <p:cNvPr id="29" name="直接连接符 28"/>
            <p:cNvCxnSpPr/>
            <p:nvPr/>
          </p:nvCxnSpPr>
          <p:spPr>
            <a:xfrm flipH="1">
              <a:off x="3382089" y="2099097"/>
              <a:ext cx="4212545"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3382089" y="2844537"/>
              <a:ext cx="4212545" cy="1761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3382089" y="3234867"/>
              <a:ext cx="4212545"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3382089" y="3607587"/>
              <a:ext cx="4212545" cy="1057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3382089" y="3990877"/>
              <a:ext cx="4212545"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3382089" y="2471817"/>
              <a:ext cx="4212545"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6" name="矩形 35"/>
          <p:cNvSpPr/>
          <p:nvPr/>
        </p:nvSpPr>
        <p:spPr>
          <a:xfrm>
            <a:off x="1323376" y="1945219"/>
            <a:ext cx="2952536" cy="3498850"/>
          </a:xfrm>
          <a:prstGeom prst="rect">
            <a:avLst/>
          </a:prstGeom>
          <a:gradFill flip="none" rotWithShape="1">
            <a:gsLst>
              <a:gs pos="0">
                <a:srgbClr val="F696BD">
                  <a:alpha val="90000"/>
                </a:srgbClr>
              </a:gs>
              <a:gs pos="100000">
                <a:srgbClr val="68C5D6">
                  <a:alpha val="90000"/>
                </a:srgbClr>
              </a:gs>
            </a:gsLst>
            <a:lin ang="0" scaled="1"/>
            <a:tileRect/>
          </a:gradFill>
          <a:ln>
            <a:no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n-ea"/>
            </a:endParaRPr>
          </a:p>
        </p:txBody>
      </p:sp>
      <p:pic>
        <p:nvPicPr>
          <p:cNvPr id="40" name="图片占位符 39"/>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8477" r="18477"/>
          <a:stretch>
            <a:fillRect/>
          </a:stretch>
        </p:blip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750"/>
                                        <p:tgtEl>
                                          <p:spTgt spid="36"/>
                                        </p:tgtEl>
                                      </p:cBhvr>
                                    </p:animEffect>
                                    <p:anim calcmode="lin" valueType="num">
                                      <p:cBhvr>
                                        <p:cTn id="8" dur="750" fill="hold"/>
                                        <p:tgtEl>
                                          <p:spTgt spid="36"/>
                                        </p:tgtEl>
                                        <p:attrNameLst>
                                          <p:attrName>ppt_x</p:attrName>
                                        </p:attrNameLst>
                                      </p:cBhvr>
                                      <p:tavLst>
                                        <p:tav tm="0">
                                          <p:val>
                                            <p:strVal val="#ppt_x"/>
                                          </p:val>
                                        </p:tav>
                                        <p:tav tm="100000">
                                          <p:val>
                                            <p:strVal val="#ppt_x"/>
                                          </p:val>
                                        </p:tav>
                                      </p:tavLst>
                                    </p:anim>
                                    <p:anim calcmode="lin" valueType="num">
                                      <p:cBhvr>
                                        <p:cTn id="9" dur="75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up)">
                                      <p:cBhvr>
                                        <p:cTn id="17"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时尚中黑简体" panose="01010104010101010101" pitchFamily="2" charset="-122"/>
                <a:ea typeface="时尚中黑简体" panose="01010104010101010101" pitchFamily="2" charset="-122"/>
                <a:cs typeface="+mn-cs"/>
              </a:rPr>
              <a:t>基本信息</a:t>
            </a:r>
          </a:p>
        </p:txBody>
      </p:sp>
      <p:grpSp>
        <p:nvGrpSpPr>
          <p:cNvPr id="27" name="组合 26"/>
          <p:cNvGrpSpPr/>
          <p:nvPr/>
        </p:nvGrpSpPr>
        <p:grpSpPr>
          <a:xfrm>
            <a:off x="4191000" y="1680947"/>
            <a:ext cx="3810000" cy="3983410"/>
            <a:chOff x="1240845" y="1453257"/>
            <a:chExt cx="4245556" cy="4438790"/>
          </a:xfrm>
        </p:grpSpPr>
        <p:sp>
          <p:nvSpPr>
            <p:cNvPr id="3" name="Freeform 5"/>
            <p:cNvSpPr>
              <a:spLocks noEditPoints="1"/>
            </p:cNvSpPr>
            <p:nvPr/>
          </p:nvSpPr>
          <p:spPr bwMode="auto">
            <a:xfrm>
              <a:off x="2668161" y="1453257"/>
              <a:ext cx="1390925" cy="2118330"/>
            </a:xfrm>
            <a:custGeom>
              <a:avLst/>
              <a:gdLst>
                <a:gd name="T0" fmla="*/ 87012 w 34"/>
                <a:gd name="T1" fmla="*/ 45699 h 52"/>
                <a:gd name="T2" fmla="*/ 43506 w 34"/>
                <a:gd name="T3" fmla="*/ 2519 h 52"/>
                <a:gd name="T4" fmla="*/ 0 w 34"/>
                <a:gd name="T5" fmla="*/ 45699 h 52"/>
                <a:gd name="T6" fmla="*/ 5109 w 34"/>
                <a:gd name="T7" fmla="*/ 66004 h 52"/>
                <a:gd name="T8" fmla="*/ 5109 w 34"/>
                <a:gd name="T9" fmla="*/ 66004 h 52"/>
                <a:gd name="T10" fmla="*/ 43506 w 34"/>
                <a:gd name="T11" fmla="*/ 132008 h 52"/>
                <a:gd name="T12" fmla="*/ 81902 w 34"/>
                <a:gd name="T13" fmla="*/ 66004 h 52"/>
                <a:gd name="T14" fmla="*/ 81902 w 34"/>
                <a:gd name="T15" fmla="*/ 66004 h 52"/>
                <a:gd name="T16" fmla="*/ 87012 w 34"/>
                <a:gd name="T17" fmla="*/ 45699 h 52"/>
                <a:gd name="T18" fmla="*/ 43506 w 34"/>
                <a:gd name="T19" fmla="*/ 81220 h 52"/>
                <a:gd name="T20" fmla="*/ 7689 w 34"/>
                <a:gd name="T21" fmla="*/ 45699 h 52"/>
                <a:gd name="T22" fmla="*/ 43506 w 34"/>
                <a:gd name="T23" fmla="*/ 7608 h 52"/>
                <a:gd name="T24" fmla="*/ 79322 w 34"/>
                <a:gd name="T25" fmla="*/ 45699 h 52"/>
                <a:gd name="T26" fmla="*/ 43506 w 34"/>
                <a:gd name="T27" fmla="*/ 8122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52"/>
                <a:gd name="T44" fmla="*/ 34 w 3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52">
                  <a:moveTo>
                    <a:pt x="34" y="18"/>
                  </a:moveTo>
                  <a:cubicBezTo>
                    <a:pt x="34" y="8"/>
                    <a:pt x="27" y="1"/>
                    <a:pt x="17" y="1"/>
                  </a:cubicBezTo>
                  <a:cubicBezTo>
                    <a:pt x="8" y="0"/>
                    <a:pt x="0" y="8"/>
                    <a:pt x="0" y="18"/>
                  </a:cubicBezTo>
                  <a:cubicBezTo>
                    <a:pt x="0" y="21"/>
                    <a:pt x="1" y="24"/>
                    <a:pt x="2" y="26"/>
                  </a:cubicBezTo>
                  <a:cubicBezTo>
                    <a:pt x="2" y="26"/>
                    <a:pt x="2" y="26"/>
                    <a:pt x="2" y="26"/>
                  </a:cubicBezTo>
                  <a:cubicBezTo>
                    <a:pt x="17" y="52"/>
                    <a:pt x="17" y="52"/>
                    <a:pt x="17" y="52"/>
                  </a:cubicBezTo>
                  <a:cubicBezTo>
                    <a:pt x="32" y="26"/>
                    <a:pt x="32" y="26"/>
                    <a:pt x="32" y="26"/>
                  </a:cubicBezTo>
                  <a:cubicBezTo>
                    <a:pt x="32" y="26"/>
                    <a:pt x="32" y="26"/>
                    <a:pt x="32" y="26"/>
                  </a:cubicBezTo>
                  <a:cubicBezTo>
                    <a:pt x="33" y="24"/>
                    <a:pt x="34" y="21"/>
                    <a:pt x="34" y="18"/>
                  </a:cubicBezTo>
                  <a:close/>
                  <a:moveTo>
                    <a:pt x="17" y="32"/>
                  </a:moveTo>
                  <a:cubicBezTo>
                    <a:pt x="9" y="32"/>
                    <a:pt x="3" y="26"/>
                    <a:pt x="3" y="18"/>
                  </a:cubicBezTo>
                  <a:cubicBezTo>
                    <a:pt x="3" y="10"/>
                    <a:pt x="9" y="3"/>
                    <a:pt x="17" y="3"/>
                  </a:cubicBezTo>
                  <a:cubicBezTo>
                    <a:pt x="25" y="3"/>
                    <a:pt x="31" y="10"/>
                    <a:pt x="31" y="18"/>
                  </a:cubicBezTo>
                  <a:cubicBezTo>
                    <a:pt x="31" y="26"/>
                    <a:pt x="25" y="32"/>
                    <a:pt x="17" y="32"/>
                  </a:cubicBezTo>
                  <a:close/>
                </a:path>
              </a:pathLst>
            </a:custGeom>
            <a:solidFill>
              <a:srgbClr val="68C5D6">
                <a:alpha val="40000"/>
              </a:srgbClr>
            </a:solidFill>
            <a:ln>
              <a:noFill/>
            </a:ln>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4" name="Freeform 6"/>
            <p:cNvSpPr>
              <a:spLocks noEditPoints="1"/>
            </p:cNvSpPr>
            <p:nvPr/>
          </p:nvSpPr>
          <p:spPr bwMode="auto">
            <a:xfrm>
              <a:off x="2668161" y="3773717"/>
              <a:ext cx="1390925" cy="2118330"/>
            </a:xfrm>
            <a:custGeom>
              <a:avLst/>
              <a:gdLst>
                <a:gd name="T0" fmla="*/ 0 w 34"/>
                <a:gd name="T1" fmla="*/ 88828 h 52"/>
                <a:gd name="T2" fmla="*/ 43506 w 34"/>
                <a:gd name="T3" fmla="*/ 132008 h 52"/>
                <a:gd name="T4" fmla="*/ 87012 w 34"/>
                <a:gd name="T5" fmla="*/ 88828 h 52"/>
                <a:gd name="T6" fmla="*/ 81902 w 34"/>
                <a:gd name="T7" fmla="*/ 66004 h 52"/>
                <a:gd name="T8" fmla="*/ 81902 w 34"/>
                <a:gd name="T9" fmla="*/ 66004 h 52"/>
                <a:gd name="T10" fmla="*/ 43506 w 34"/>
                <a:gd name="T11" fmla="*/ 0 h 52"/>
                <a:gd name="T12" fmla="*/ 5109 w 34"/>
                <a:gd name="T13" fmla="*/ 66004 h 52"/>
                <a:gd name="T14" fmla="*/ 5109 w 34"/>
                <a:gd name="T15" fmla="*/ 66004 h 52"/>
                <a:gd name="T16" fmla="*/ 0 w 34"/>
                <a:gd name="T17" fmla="*/ 88828 h 52"/>
                <a:gd name="T18" fmla="*/ 43506 w 34"/>
                <a:gd name="T19" fmla="*/ 53307 h 52"/>
                <a:gd name="T20" fmla="*/ 79322 w 34"/>
                <a:gd name="T21" fmla="*/ 88828 h 52"/>
                <a:gd name="T22" fmla="*/ 43506 w 34"/>
                <a:gd name="T23" fmla="*/ 124400 h 52"/>
                <a:gd name="T24" fmla="*/ 7689 w 34"/>
                <a:gd name="T25" fmla="*/ 88828 h 52"/>
                <a:gd name="T26" fmla="*/ 43506 w 34"/>
                <a:gd name="T27" fmla="*/ 53307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52"/>
                <a:gd name="T44" fmla="*/ 34 w 3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52">
                  <a:moveTo>
                    <a:pt x="0" y="35"/>
                  </a:moveTo>
                  <a:cubicBezTo>
                    <a:pt x="0" y="44"/>
                    <a:pt x="8" y="52"/>
                    <a:pt x="17" y="52"/>
                  </a:cubicBezTo>
                  <a:cubicBezTo>
                    <a:pt x="27" y="52"/>
                    <a:pt x="34" y="44"/>
                    <a:pt x="34" y="35"/>
                  </a:cubicBezTo>
                  <a:cubicBezTo>
                    <a:pt x="34" y="32"/>
                    <a:pt x="34" y="29"/>
                    <a:pt x="32" y="26"/>
                  </a:cubicBezTo>
                  <a:cubicBezTo>
                    <a:pt x="32" y="26"/>
                    <a:pt x="32" y="26"/>
                    <a:pt x="32" y="26"/>
                  </a:cubicBezTo>
                  <a:cubicBezTo>
                    <a:pt x="17" y="0"/>
                    <a:pt x="17" y="0"/>
                    <a:pt x="17" y="0"/>
                  </a:cubicBezTo>
                  <a:cubicBezTo>
                    <a:pt x="2" y="26"/>
                    <a:pt x="2" y="26"/>
                    <a:pt x="2" y="26"/>
                  </a:cubicBezTo>
                  <a:cubicBezTo>
                    <a:pt x="2" y="26"/>
                    <a:pt x="2" y="26"/>
                    <a:pt x="2" y="26"/>
                  </a:cubicBezTo>
                  <a:cubicBezTo>
                    <a:pt x="1" y="29"/>
                    <a:pt x="0" y="32"/>
                    <a:pt x="0" y="35"/>
                  </a:cubicBezTo>
                  <a:close/>
                  <a:moveTo>
                    <a:pt x="17" y="21"/>
                  </a:moveTo>
                  <a:cubicBezTo>
                    <a:pt x="25" y="21"/>
                    <a:pt x="31" y="27"/>
                    <a:pt x="31" y="35"/>
                  </a:cubicBezTo>
                  <a:cubicBezTo>
                    <a:pt x="31" y="43"/>
                    <a:pt x="25" y="49"/>
                    <a:pt x="17" y="49"/>
                  </a:cubicBezTo>
                  <a:cubicBezTo>
                    <a:pt x="9" y="49"/>
                    <a:pt x="3" y="43"/>
                    <a:pt x="3" y="35"/>
                  </a:cubicBezTo>
                  <a:cubicBezTo>
                    <a:pt x="3" y="27"/>
                    <a:pt x="9" y="21"/>
                    <a:pt x="17" y="21"/>
                  </a:cubicBezTo>
                  <a:close/>
                </a:path>
              </a:pathLst>
            </a:custGeom>
            <a:solidFill>
              <a:srgbClr val="F696BD">
                <a:alpha val="90000"/>
              </a:srgbClr>
            </a:solidFill>
            <a:ln>
              <a:noFill/>
            </a:ln>
          </p:spPr>
          <p:txBody>
            <a:bodyPr>
              <a:scene3d>
                <a:camera prst="orthographicFront"/>
                <a:lightRig rig="threePt" dir="t"/>
              </a:scene3d>
              <a:sp3d contourW="12700"/>
            </a:bodyPr>
            <a:lstStyle/>
            <a:p>
              <a:pPr algn="ctr"/>
              <a:endParaRPr lang="zh-CN" altLang="en-US" sz="2000">
                <a:latin typeface="+mn-ea"/>
              </a:endParaRPr>
            </a:p>
          </p:txBody>
        </p:sp>
        <p:sp>
          <p:nvSpPr>
            <p:cNvPr id="5" name="Freeform 7"/>
            <p:cNvSpPr>
              <a:spLocks noEditPoints="1"/>
            </p:cNvSpPr>
            <p:nvPr/>
          </p:nvSpPr>
          <p:spPr bwMode="auto">
            <a:xfrm>
              <a:off x="1240845" y="2144544"/>
              <a:ext cx="2041910" cy="1507896"/>
            </a:xfrm>
            <a:custGeom>
              <a:avLst/>
              <a:gdLst>
                <a:gd name="T0" fmla="*/ 73983 w 50"/>
                <a:gd name="T1" fmla="*/ 10182 h 37"/>
                <a:gd name="T2" fmla="*/ 12777 w 50"/>
                <a:gd name="T3" fmla="*/ 27925 h 37"/>
                <a:gd name="T4" fmla="*/ 28078 w 50"/>
                <a:gd name="T5" fmla="*/ 86395 h 37"/>
                <a:gd name="T6" fmla="*/ 51005 w 50"/>
                <a:gd name="T7" fmla="*/ 94006 h 37"/>
                <a:gd name="T8" fmla="*/ 51005 w 50"/>
                <a:gd name="T9" fmla="*/ 94006 h 37"/>
                <a:gd name="T10" fmla="*/ 127513 w 50"/>
                <a:gd name="T11" fmla="*/ 94006 h 37"/>
                <a:gd name="T12" fmla="*/ 89284 w 50"/>
                <a:gd name="T13" fmla="*/ 27925 h 37"/>
                <a:gd name="T14" fmla="*/ 89284 w 50"/>
                <a:gd name="T15" fmla="*/ 27925 h 37"/>
                <a:gd name="T16" fmla="*/ 73983 w 50"/>
                <a:gd name="T17" fmla="*/ 10182 h 37"/>
                <a:gd name="T18" fmla="*/ 81608 w 50"/>
                <a:gd name="T19" fmla="*/ 66081 h 37"/>
                <a:gd name="T20" fmla="*/ 33179 w 50"/>
                <a:gd name="T21" fmla="*/ 81304 h 37"/>
                <a:gd name="T22" fmla="*/ 20402 w 50"/>
                <a:gd name="T23" fmla="*/ 30495 h 37"/>
                <a:gd name="T24" fmla="*/ 68882 w 50"/>
                <a:gd name="T25" fmla="*/ 17793 h 37"/>
                <a:gd name="T26" fmla="*/ 81608 w 50"/>
                <a:gd name="T27" fmla="*/ 66081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29" y="4"/>
                  </a:moveTo>
                  <a:cubicBezTo>
                    <a:pt x="20" y="0"/>
                    <a:pt x="10" y="2"/>
                    <a:pt x="5" y="11"/>
                  </a:cubicBezTo>
                  <a:cubicBezTo>
                    <a:pt x="0" y="19"/>
                    <a:pt x="3" y="29"/>
                    <a:pt x="11" y="34"/>
                  </a:cubicBezTo>
                  <a:cubicBezTo>
                    <a:pt x="14" y="36"/>
                    <a:pt x="17" y="37"/>
                    <a:pt x="20" y="37"/>
                  </a:cubicBezTo>
                  <a:cubicBezTo>
                    <a:pt x="20" y="37"/>
                    <a:pt x="20" y="37"/>
                    <a:pt x="20" y="37"/>
                  </a:cubicBezTo>
                  <a:cubicBezTo>
                    <a:pt x="50" y="37"/>
                    <a:pt x="50" y="37"/>
                    <a:pt x="50" y="37"/>
                  </a:cubicBezTo>
                  <a:cubicBezTo>
                    <a:pt x="35" y="11"/>
                    <a:pt x="35" y="11"/>
                    <a:pt x="35" y="11"/>
                  </a:cubicBezTo>
                  <a:cubicBezTo>
                    <a:pt x="35" y="11"/>
                    <a:pt x="35" y="11"/>
                    <a:pt x="35" y="11"/>
                  </a:cubicBezTo>
                  <a:cubicBezTo>
                    <a:pt x="34" y="8"/>
                    <a:pt x="31" y="6"/>
                    <a:pt x="29" y="4"/>
                  </a:cubicBezTo>
                  <a:close/>
                  <a:moveTo>
                    <a:pt x="32" y="26"/>
                  </a:moveTo>
                  <a:cubicBezTo>
                    <a:pt x="28" y="33"/>
                    <a:pt x="20" y="36"/>
                    <a:pt x="13" y="32"/>
                  </a:cubicBezTo>
                  <a:cubicBezTo>
                    <a:pt x="6" y="28"/>
                    <a:pt x="4" y="19"/>
                    <a:pt x="8" y="12"/>
                  </a:cubicBezTo>
                  <a:cubicBezTo>
                    <a:pt x="12" y="5"/>
                    <a:pt x="20" y="3"/>
                    <a:pt x="27" y="7"/>
                  </a:cubicBezTo>
                  <a:cubicBezTo>
                    <a:pt x="34" y="11"/>
                    <a:pt x="36" y="20"/>
                    <a:pt x="32" y="26"/>
                  </a:cubicBezTo>
                  <a:close/>
                </a:path>
              </a:pathLst>
            </a:custGeom>
            <a:solidFill>
              <a:srgbClr val="F696BD">
                <a:alpha val="90000"/>
              </a:srgbClr>
            </a:solidFill>
            <a:ln>
              <a:noFill/>
            </a:ln>
          </p:spPr>
          <p:txBody>
            <a:bodyPr>
              <a:scene3d>
                <a:camera prst="orthographicFront"/>
                <a:lightRig rig="threePt" dir="t"/>
              </a:scene3d>
              <a:sp3d contourW="12700"/>
            </a:bodyPr>
            <a:lstStyle/>
            <a:p>
              <a:pPr algn="ctr"/>
              <a:endParaRPr lang="zh-CN" altLang="en-US" sz="2000">
                <a:latin typeface="+mn-ea"/>
              </a:endParaRPr>
            </a:p>
          </p:txBody>
        </p:sp>
        <p:sp>
          <p:nvSpPr>
            <p:cNvPr id="7" name="Freeform 8"/>
            <p:cNvSpPr>
              <a:spLocks noEditPoints="1"/>
            </p:cNvSpPr>
            <p:nvPr/>
          </p:nvSpPr>
          <p:spPr bwMode="auto">
            <a:xfrm>
              <a:off x="3444491" y="3733292"/>
              <a:ext cx="2041910" cy="1507896"/>
            </a:xfrm>
            <a:custGeom>
              <a:avLst/>
              <a:gdLst>
                <a:gd name="T0" fmla="*/ 56106 w 50"/>
                <a:gd name="T1" fmla="*/ 81304 h 37"/>
                <a:gd name="T2" fmla="*/ 114787 w 50"/>
                <a:gd name="T3" fmla="*/ 66081 h 37"/>
                <a:gd name="T4" fmla="*/ 99485 w 50"/>
                <a:gd name="T5" fmla="*/ 5091 h 37"/>
                <a:gd name="T6" fmla="*/ 76508 w 50"/>
                <a:gd name="T7" fmla="*/ 0 h 37"/>
                <a:gd name="T8" fmla="*/ 76508 w 50"/>
                <a:gd name="T9" fmla="*/ 0 h 37"/>
                <a:gd name="T10" fmla="*/ 0 w 50"/>
                <a:gd name="T11" fmla="*/ 0 h 37"/>
                <a:gd name="T12" fmla="*/ 38279 w 50"/>
                <a:gd name="T13" fmla="*/ 66081 h 37"/>
                <a:gd name="T14" fmla="*/ 38279 w 50"/>
                <a:gd name="T15" fmla="*/ 66081 h 37"/>
                <a:gd name="T16" fmla="*/ 56106 w 50"/>
                <a:gd name="T17" fmla="*/ 81304 h 37"/>
                <a:gd name="T18" fmla="*/ 45905 w 50"/>
                <a:gd name="T19" fmla="*/ 25404 h 37"/>
                <a:gd name="T20" fmla="*/ 94385 w 50"/>
                <a:gd name="T21" fmla="*/ 12702 h 37"/>
                <a:gd name="T22" fmla="*/ 109686 w 50"/>
                <a:gd name="T23" fmla="*/ 63511 h 37"/>
                <a:gd name="T24" fmla="*/ 58681 w 50"/>
                <a:gd name="T25" fmla="*/ 76213 h 37"/>
                <a:gd name="T26" fmla="*/ 45905 w 50"/>
                <a:gd name="T27" fmla="*/ 25404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22" y="32"/>
                  </a:moveTo>
                  <a:cubicBezTo>
                    <a:pt x="30" y="37"/>
                    <a:pt x="40" y="34"/>
                    <a:pt x="45" y="26"/>
                  </a:cubicBezTo>
                  <a:cubicBezTo>
                    <a:pt x="50" y="18"/>
                    <a:pt x="47" y="7"/>
                    <a:pt x="39" y="2"/>
                  </a:cubicBezTo>
                  <a:cubicBezTo>
                    <a:pt x="36" y="1"/>
                    <a:pt x="33" y="0"/>
                    <a:pt x="30" y="0"/>
                  </a:cubicBezTo>
                  <a:cubicBezTo>
                    <a:pt x="30" y="0"/>
                    <a:pt x="30" y="0"/>
                    <a:pt x="30" y="0"/>
                  </a:cubicBezTo>
                  <a:cubicBezTo>
                    <a:pt x="0" y="0"/>
                    <a:pt x="0" y="0"/>
                    <a:pt x="0" y="0"/>
                  </a:cubicBezTo>
                  <a:cubicBezTo>
                    <a:pt x="15" y="26"/>
                    <a:pt x="15" y="26"/>
                    <a:pt x="15" y="26"/>
                  </a:cubicBezTo>
                  <a:cubicBezTo>
                    <a:pt x="15" y="26"/>
                    <a:pt x="15" y="26"/>
                    <a:pt x="15" y="26"/>
                  </a:cubicBezTo>
                  <a:cubicBezTo>
                    <a:pt x="17" y="28"/>
                    <a:pt x="19" y="31"/>
                    <a:pt x="22" y="32"/>
                  </a:cubicBezTo>
                  <a:close/>
                  <a:moveTo>
                    <a:pt x="18" y="10"/>
                  </a:moveTo>
                  <a:cubicBezTo>
                    <a:pt x="22" y="3"/>
                    <a:pt x="31" y="1"/>
                    <a:pt x="37" y="5"/>
                  </a:cubicBezTo>
                  <a:cubicBezTo>
                    <a:pt x="44" y="9"/>
                    <a:pt x="47" y="18"/>
                    <a:pt x="43" y="25"/>
                  </a:cubicBezTo>
                  <a:cubicBezTo>
                    <a:pt x="39" y="31"/>
                    <a:pt x="30" y="34"/>
                    <a:pt x="23" y="30"/>
                  </a:cubicBezTo>
                  <a:cubicBezTo>
                    <a:pt x="16" y="26"/>
                    <a:pt x="14" y="17"/>
                    <a:pt x="18" y="10"/>
                  </a:cubicBezTo>
                  <a:close/>
                </a:path>
              </a:pathLst>
            </a:custGeom>
            <a:solidFill>
              <a:srgbClr val="68C5D6">
                <a:alpha val="40000"/>
              </a:srgbClr>
            </a:solidFill>
            <a:ln>
              <a:noFill/>
            </a:ln>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8" name="Freeform 9"/>
            <p:cNvSpPr>
              <a:spLocks noEditPoints="1"/>
            </p:cNvSpPr>
            <p:nvPr/>
          </p:nvSpPr>
          <p:spPr bwMode="auto">
            <a:xfrm>
              <a:off x="1240845" y="3733292"/>
              <a:ext cx="2041910" cy="1507896"/>
            </a:xfrm>
            <a:custGeom>
              <a:avLst/>
              <a:gdLst>
                <a:gd name="T0" fmla="*/ 28078 w 50"/>
                <a:gd name="T1" fmla="*/ 5091 h 37"/>
                <a:gd name="T2" fmla="*/ 12777 w 50"/>
                <a:gd name="T3" fmla="*/ 63511 h 37"/>
                <a:gd name="T4" fmla="*/ 71407 w 50"/>
                <a:gd name="T5" fmla="*/ 81304 h 37"/>
                <a:gd name="T6" fmla="*/ 89284 w 50"/>
                <a:gd name="T7" fmla="*/ 66081 h 37"/>
                <a:gd name="T8" fmla="*/ 89284 w 50"/>
                <a:gd name="T9" fmla="*/ 66081 h 37"/>
                <a:gd name="T10" fmla="*/ 127513 w 50"/>
                <a:gd name="T11" fmla="*/ 0 h 37"/>
                <a:gd name="T12" fmla="*/ 51005 w 50"/>
                <a:gd name="T13" fmla="*/ 0 h 37"/>
                <a:gd name="T14" fmla="*/ 51005 w 50"/>
                <a:gd name="T15" fmla="*/ 0 h 37"/>
                <a:gd name="T16" fmla="*/ 28078 w 50"/>
                <a:gd name="T17" fmla="*/ 5091 h 37"/>
                <a:gd name="T18" fmla="*/ 81608 w 50"/>
                <a:gd name="T19" fmla="*/ 25404 h 37"/>
                <a:gd name="T20" fmla="*/ 68882 w 50"/>
                <a:gd name="T21" fmla="*/ 73693 h 37"/>
                <a:gd name="T22" fmla="*/ 17877 w 50"/>
                <a:gd name="T23" fmla="*/ 60991 h 37"/>
                <a:gd name="T24" fmla="*/ 33179 w 50"/>
                <a:gd name="T25" fmla="*/ 10182 h 37"/>
                <a:gd name="T26" fmla="*/ 81608 w 50"/>
                <a:gd name="T27" fmla="*/ 25404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11" y="2"/>
                  </a:moveTo>
                  <a:cubicBezTo>
                    <a:pt x="3" y="6"/>
                    <a:pt x="0" y="17"/>
                    <a:pt x="5" y="25"/>
                  </a:cubicBezTo>
                  <a:cubicBezTo>
                    <a:pt x="9" y="34"/>
                    <a:pt x="20" y="37"/>
                    <a:pt x="28" y="32"/>
                  </a:cubicBezTo>
                  <a:cubicBezTo>
                    <a:pt x="31" y="30"/>
                    <a:pt x="33" y="28"/>
                    <a:pt x="35" y="26"/>
                  </a:cubicBezTo>
                  <a:cubicBezTo>
                    <a:pt x="35" y="26"/>
                    <a:pt x="35" y="26"/>
                    <a:pt x="35" y="26"/>
                  </a:cubicBezTo>
                  <a:cubicBezTo>
                    <a:pt x="50" y="0"/>
                    <a:pt x="50" y="0"/>
                    <a:pt x="50" y="0"/>
                  </a:cubicBezTo>
                  <a:cubicBezTo>
                    <a:pt x="20" y="0"/>
                    <a:pt x="20" y="0"/>
                    <a:pt x="20" y="0"/>
                  </a:cubicBezTo>
                  <a:cubicBezTo>
                    <a:pt x="20" y="0"/>
                    <a:pt x="20" y="0"/>
                    <a:pt x="20" y="0"/>
                  </a:cubicBezTo>
                  <a:cubicBezTo>
                    <a:pt x="17" y="0"/>
                    <a:pt x="14" y="0"/>
                    <a:pt x="11" y="2"/>
                  </a:cubicBezTo>
                  <a:close/>
                  <a:moveTo>
                    <a:pt x="32" y="10"/>
                  </a:moveTo>
                  <a:cubicBezTo>
                    <a:pt x="36" y="17"/>
                    <a:pt x="34" y="26"/>
                    <a:pt x="27" y="29"/>
                  </a:cubicBezTo>
                  <a:cubicBezTo>
                    <a:pt x="20" y="33"/>
                    <a:pt x="11" y="31"/>
                    <a:pt x="7" y="24"/>
                  </a:cubicBezTo>
                  <a:cubicBezTo>
                    <a:pt x="3" y="17"/>
                    <a:pt x="6" y="8"/>
                    <a:pt x="13" y="4"/>
                  </a:cubicBezTo>
                  <a:cubicBezTo>
                    <a:pt x="20" y="0"/>
                    <a:pt x="28" y="3"/>
                    <a:pt x="32" y="10"/>
                  </a:cubicBezTo>
                  <a:close/>
                </a:path>
              </a:pathLst>
            </a:custGeom>
            <a:solidFill>
              <a:srgbClr val="68C5D6">
                <a:alpha val="40000"/>
              </a:srgbClr>
            </a:solidFill>
            <a:ln>
              <a:noFill/>
            </a:ln>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9" name="Freeform 10"/>
            <p:cNvSpPr>
              <a:spLocks noEditPoints="1"/>
            </p:cNvSpPr>
            <p:nvPr/>
          </p:nvSpPr>
          <p:spPr bwMode="auto">
            <a:xfrm>
              <a:off x="3444491" y="2144544"/>
              <a:ext cx="2041910" cy="1507896"/>
            </a:xfrm>
            <a:custGeom>
              <a:avLst/>
              <a:gdLst>
                <a:gd name="T0" fmla="*/ 99485 w 50"/>
                <a:gd name="T1" fmla="*/ 88915 h 37"/>
                <a:gd name="T2" fmla="*/ 117312 w 50"/>
                <a:gd name="T3" fmla="*/ 27925 h 37"/>
                <a:gd name="T4" fmla="*/ 56106 w 50"/>
                <a:gd name="T5" fmla="*/ 12702 h 37"/>
                <a:gd name="T6" fmla="*/ 40804 w 50"/>
                <a:gd name="T7" fmla="*/ 27925 h 37"/>
                <a:gd name="T8" fmla="*/ 40804 w 50"/>
                <a:gd name="T9" fmla="*/ 27925 h 37"/>
                <a:gd name="T10" fmla="*/ 0 w 50"/>
                <a:gd name="T11" fmla="*/ 94006 h 37"/>
                <a:gd name="T12" fmla="*/ 76508 w 50"/>
                <a:gd name="T13" fmla="*/ 94006 h 37"/>
                <a:gd name="T14" fmla="*/ 76508 w 50"/>
                <a:gd name="T15" fmla="*/ 94006 h 37"/>
                <a:gd name="T16" fmla="*/ 99485 w 50"/>
                <a:gd name="T17" fmla="*/ 88915 h 37"/>
                <a:gd name="T18" fmla="*/ 45905 w 50"/>
                <a:gd name="T19" fmla="*/ 68602 h 37"/>
                <a:gd name="T20" fmla="*/ 61206 w 50"/>
                <a:gd name="T21" fmla="*/ 17793 h 37"/>
                <a:gd name="T22" fmla="*/ 109686 w 50"/>
                <a:gd name="T23" fmla="*/ 33016 h 37"/>
                <a:gd name="T24" fmla="*/ 94385 w 50"/>
                <a:gd name="T25" fmla="*/ 81304 h 37"/>
                <a:gd name="T26" fmla="*/ 45905 w 50"/>
                <a:gd name="T27" fmla="*/ 68602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39" y="35"/>
                  </a:moveTo>
                  <a:cubicBezTo>
                    <a:pt x="47" y="30"/>
                    <a:pt x="50" y="20"/>
                    <a:pt x="46" y="11"/>
                  </a:cubicBezTo>
                  <a:cubicBezTo>
                    <a:pt x="41" y="3"/>
                    <a:pt x="30" y="0"/>
                    <a:pt x="22" y="5"/>
                  </a:cubicBezTo>
                  <a:cubicBezTo>
                    <a:pt x="19" y="6"/>
                    <a:pt x="17" y="8"/>
                    <a:pt x="16" y="11"/>
                  </a:cubicBezTo>
                  <a:cubicBezTo>
                    <a:pt x="16" y="11"/>
                    <a:pt x="16" y="11"/>
                    <a:pt x="16" y="11"/>
                  </a:cubicBezTo>
                  <a:cubicBezTo>
                    <a:pt x="0" y="37"/>
                    <a:pt x="0" y="37"/>
                    <a:pt x="0" y="37"/>
                  </a:cubicBezTo>
                  <a:cubicBezTo>
                    <a:pt x="30" y="37"/>
                    <a:pt x="30" y="37"/>
                    <a:pt x="30" y="37"/>
                  </a:cubicBezTo>
                  <a:cubicBezTo>
                    <a:pt x="30" y="37"/>
                    <a:pt x="30" y="37"/>
                    <a:pt x="30" y="37"/>
                  </a:cubicBezTo>
                  <a:cubicBezTo>
                    <a:pt x="33" y="37"/>
                    <a:pt x="36" y="36"/>
                    <a:pt x="39" y="35"/>
                  </a:cubicBezTo>
                  <a:close/>
                  <a:moveTo>
                    <a:pt x="18" y="27"/>
                  </a:moveTo>
                  <a:cubicBezTo>
                    <a:pt x="14" y="20"/>
                    <a:pt x="17" y="11"/>
                    <a:pt x="24" y="7"/>
                  </a:cubicBezTo>
                  <a:cubicBezTo>
                    <a:pt x="30" y="3"/>
                    <a:pt x="39" y="6"/>
                    <a:pt x="43" y="13"/>
                  </a:cubicBezTo>
                  <a:cubicBezTo>
                    <a:pt x="47" y="20"/>
                    <a:pt x="44" y="28"/>
                    <a:pt x="37" y="32"/>
                  </a:cubicBezTo>
                  <a:cubicBezTo>
                    <a:pt x="31" y="36"/>
                    <a:pt x="22" y="34"/>
                    <a:pt x="18" y="27"/>
                  </a:cubicBezTo>
                  <a:close/>
                </a:path>
              </a:pathLst>
            </a:custGeom>
            <a:solidFill>
              <a:srgbClr val="F696BD">
                <a:alpha val="90000"/>
              </a:srgbClr>
            </a:solidFill>
            <a:ln>
              <a:noFill/>
            </a:ln>
          </p:spPr>
          <p:txBody>
            <a:bodyPr>
              <a:scene3d>
                <a:camera prst="orthographicFront"/>
                <a:lightRig rig="threePt" dir="t"/>
              </a:scene3d>
              <a:sp3d contourW="12700"/>
            </a:bodyPr>
            <a:lstStyle/>
            <a:p>
              <a:pPr algn="ctr"/>
              <a:endParaRPr lang="zh-CN" altLang="en-US" sz="2000" dirty="0">
                <a:latin typeface="+mn-ea"/>
              </a:endParaRPr>
            </a:p>
          </p:txBody>
        </p:sp>
        <p:sp>
          <p:nvSpPr>
            <p:cNvPr id="10" name="Freeform 49"/>
            <p:cNvSpPr>
              <a:spLocks noEditPoints="1"/>
            </p:cNvSpPr>
            <p:nvPr/>
          </p:nvSpPr>
          <p:spPr bwMode="auto">
            <a:xfrm>
              <a:off x="2385123" y="3122856"/>
              <a:ext cx="40434" cy="40426"/>
            </a:xfrm>
            <a:custGeom>
              <a:avLst/>
              <a:gdLst>
                <a:gd name="T0" fmla="*/ 0 w 1"/>
                <a:gd name="T1" fmla="*/ 2500 h 1"/>
                <a:gd name="T2" fmla="*/ 0 w 1"/>
                <a:gd name="T3" fmla="*/ 2500 h 1"/>
                <a:gd name="T4" fmla="*/ 0 w 1"/>
                <a:gd name="T5" fmla="*/ 2500 h 1"/>
                <a:gd name="T6" fmla="*/ 0 w 1"/>
                <a:gd name="T7" fmla="*/ 2500 h 1"/>
                <a:gd name="T8" fmla="*/ 0 w 1"/>
                <a:gd name="T9" fmla="*/ 2500 h 1"/>
                <a:gd name="T10" fmla="*/ 0 w 1"/>
                <a:gd name="T11" fmla="*/ 2500 h 1"/>
                <a:gd name="T12" fmla="*/ 2500 w 1"/>
                <a:gd name="T13" fmla="*/ 2500 h 1"/>
                <a:gd name="T14" fmla="*/ 2500 w 1"/>
                <a:gd name="T15" fmla="*/ 2500 h 1"/>
                <a:gd name="T16" fmla="*/ 2500 w 1"/>
                <a:gd name="T17" fmla="*/ 2500 h 1"/>
                <a:gd name="T18" fmla="*/ 2500 w 1"/>
                <a:gd name="T19" fmla="*/ 2500 h 1"/>
                <a:gd name="T20" fmla="*/ 2500 w 1"/>
                <a:gd name="T21" fmla="*/ 2500 h 1"/>
                <a:gd name="T22" fmla="*/ 2500 w 1"/>
                <a:gd name="T23" fmla="*/ 2500 h 1"/>
                <a:gd name="T24" fmla="*/ 2500 w 1"/>
                <a:gd name="T25" fmla="*/ 2500 h 1"/>
                <a:gd name="T26" fmla="*/ 2500 w 1"/>
                <a:gd name="T27" fmla="*/ 2500 h 1"/>
                <a:gd name="T28" fmla="*/ 2500 w 1"/>
                <a:gd name="T29" fmla="*/ 2500 h 1"/>
                <a:gd name="T30" fmla="*/ 2500 w 1"/>
                <a:gd name="T31" fmla="*/ 2500 h 1"/>
                <a:gd name="T32" fmla="*/ 0 w 1"/>
                <a:gd name="T33" fmla="*/ 2500 h 1"/>
                <a:gd name="T34" fmla="*/ 0 w 1"/>
                <a:gd name="T35" fmla="*/ 2500 h 1"/>
                <a:gd name="T36" fmla="*/ 0 w 1"/>
                <a:gd name="T37" fmla="*/ 2500 h 1"/>
                <a:gd name="T38" fmla="*/ 0 w 1"/>
                <a:gd name="T39" fmla="*/ 2500 h 1"/>
                <a:gd name="T40" fmla="*/ 0 w 1"/>
                <a:gd name="T41" fmla="*/ 2500 h 1"/>
                <a:gd name="T42" fmla="*/ 0 w 1"/>
                <a:gd name="T43" fmla="*/ 0 h 1"/>
                <a:gd name="T44" fmla="*/ 0 w 1"/>
                <a:gd name="T45" fmla="*/ 0 h 1"/>
                <a:gd name="T46" fmla="*/ 2500 w 1"/>
                <a:gd name="T47" fmla="*/ 0 h 1"/>
                <a:gd name="T48" fmla="*/ 2500 w 1"/>
                <a:gd name="T49" fmla="*/ 0 h 1"/>
                <a:gd name="T50" fmla="*/ 2500 w 1"/>
                <a:gd name="T51" fmla="*/ 0 h 1"/>
                <a:gd name="T52" fmla="*/ 2500 w 1"/>
                <a:gd name="T53" fmla="*/ 0 h 1"/>
                <a:gd name="T54" fmla="*/ 2500 w 1"/>
                <a:gd name="T55" fmla="*/ 2500 h 1"/>
                <a:gd name="T56" fmla="*/ 0 w 1"/>
                <a:gd name="T57" fmla="*/ 2500 h 1"/>
                <a:gd name="T58" fmla="*/ 2500 w 1"/>
                <a:gd name="T59" fmla="*/ 2500 h 1"/>
                <a:gd name="T60" fmla="*/ 2500 w 1"/>
                <a:gd name="T61" fmla="*/ 0 h 1"/>
                <a:gd name="T62" fmla="*/ 2500 w 1"/>
                <a:gd name="T63" fmla="*/ 0 h 1"/>
                <a:gd name="T64" fmla="*/ 0 w 1"/>
                <a:gd name="T65" fmla="*/ 0 h 1"/>
                <a:gd name="T66" fmla="*/ 0 w 1"/>
                <a:gd name="T67" fmla="*/ 2500 h 1"/>
                <a:gd name="T68" fmla="*/ 2500 w 1"/>
                <a:gd name="T69" fmla="*/ 2500 h 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
                <a:gd name="T106" fmla="*/ 0 h 1"/>
                <a:gd name="T107" fmla="*/ 1 w 1"/>
                <a:gd name="T108" fmla="*/ 1 h 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 h="1">
                  <a:moveTo>
                    <a:pt x="0" y="1"/>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0"/>
                    <a:pt x="0" y="0"/>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1" y="1"/>
                    <a:pt x="1" y="1"/>
                    <a:pt x="1" y="1"/>
                  </a:cubicBezTo>
                  <a:lnTo>
                    <a:pt x="0" y="1"/>
                  </a:lnTo>
                  <a:close/>
                  <a:moveTo>
                    <a:pt x="1" y="1"/>
                  </a:moveTo>
                  <a:cubicBezTo>
                    <a:pt x="1" y="1"/>
                    <a:pt x="1" y="0"/>
                    <a:pt x="1" y="0"/>
                  </a:cubicBezTo>
                  <a:cubicBezTo>
                    <a:pt x="1" y="0"/>
                    <a:pt x="1" y="0"/>
                    <a:pt x="1" y="0"/>
                  </a:cubicBezTo>
                  <a:cubicBezTo>
                    <a:pt x="1" y="0"/>
                    <a:pt x="0" y="0"/>
                    <a:pt x="0" y="0"/>
                  </a:cubicBezTo>
                  <a:cubicBezTo>
                    <a:pt x="0" y="0"/>
                    <a:pt x="0" y="1"/>
                    <a:pt x="0" y="1"/>
                  </a:cubicBezTo>
                  <a:lnTo>
                    <a:pt x="1" y="1"/>
                  </a:lnTo>
                  <a:close/>
                </a:path>
              </a:pathLst>
            </a:custGeom>
            <a:solidFill>
              <a:srgbClr val="4C4C4C"/>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11" name="Rectangle 50"/>
            <p:cNvSpPr>
              <a:spLocks noChangeArrowheads="1"/>
            </p:cNvSpPr>
            <p:nvPr/>
          </p:nvSpPr>
          <p:spPr bwMode="auto">
            <a:xfrm>
              <a:off x="2425558" y="3122856"/>
              <a:ext cx="2426" cy="40426"/>
            </a:xfrm>
            <a:prstGeom prst="rect">
              <a:avLst/>
            </a:prstGeom>
            <a:solidFill>
              <a:srgbClr val="4C4C4C"/>
            </a:solidFill>
            <a:ln>
              <a:noFill/>
            </a:ln>
            <a:extLst>
              <a:ext uri="{91240B29-F687-4F45-9708-019B960494DF}">
                <a14:hiddenLine xmlns:a14="http://schemas.microsoft.com/office/drawing/2010/main" w="9525">
                  <a:solidFill>
                    <a:srgbClr val="000000"/>
                  </a:solidFill>
                  <a:miter lim="800000"/>
                  <a:headEnd/>
                  <a:tailEnd/>
                </a14:hiddenLine>
              </a:ext>
            </a:extLst>
          </p:spPr>
          <p:txBody>
            <a:bodyPr>
              <a:scene3d>
                <a:camera prst="orthographicFront"/>
                <a:lightRig rig="threePt" dir="t"/>
              </a:scene3d>
              <a:sp3d contourW="12700"/>
            </a:bodyPr>
            <a:lstStyle/>
            <a:p>
              <a:pPr algn="ctr" eaLnBrk="1" hangingPunct="1">
                <a:buFont typeface="Arial" panose="020B0604020202020204" pitchFamily="34" charset="0"/>
                <a:buNone/>
              </a:pPr>
              <a:endParaRPr lang="zh-CN" altLang="en-US">
                <a:solidFill>
                  <a:schemeClr val="tx1">
                    <a:lumMod val="65000"/>
                    <a:lumOff val="35000"/>
                  </a:schemeClr>
                </a:solidFill>
                <a:latin typeface="+mn-ea"/>
                <a:sym typeface="宋体" panose="02010600030101010101" pitchFamily="2" charset="-122"/>
              </a:endParaRPr>
            </a:p>
          </p:txBody>
        </p:sp>
        <p:sp>
          <p:nvSpPr>
            <p:cNvPr id="12" name="Freeform 51"/>
            <p:cNvSpPr>
              <a:spLocks noEditPoints="1"/>
            </p:cNvSpPr>
            <p:nvPr/>
          </p:nvSpPr>
          <p:spPr bwMode="auto">
            <a:xfrm>
              <a:off x="2465990" y="3122856"/>
              <a:ext cx="0" cy="40426"/>
            </a:xfrm>
            <a:custGeom>
              <a:avLst/>
              <a:gdLst>
                <a:gd name="T0" fmla="*/ 0 w 635"/>
                <a:gd name="T1" fmla="*/ 0 h 1"/>
                <a:gd name="T2" fmla="*/ 0 w 635"/>
                <a:gd name="T3" fmla="*/ 0 h 1"/>
                <a:gd name="T4" fmla="*/ 0 w 635"/>
                <a:gd name="T5" fmla="*/ 0 h 1"/>
                <a:gd name="T6" fmla="*/ 0 w 635"/>
                <a:gd name="T7" fmla="*/ 0 h 1"/>
                <a:gd name="T8" fmla="*/ 0 w 635"/>
                <a:gd name="T9" fmla="*/ 0 h 1"/>
                <a:gd name="T10" fmla="*/ 0 w 635"/>
                <a:gd name="T11" fmla="*/ 0 h 1"/>
                <a:gd name="T12" fmla="*/ 0 w 635"/>
                <a:gd name="T13" fmla="*/ 0 h 1"/>
                <a:gd name="T14" fmla="*/ 0 w 635"/>
                <a:gd name="T15" fmla="*/ 0 h 1"/>
                <a:gd name="T16" fmla="*/ 0 w 635"/>
                <a:gd name="T17" fmla="*/ 0 h 1"/>
                <a:gd name="T18" fmla="*/ 0 w 635"/>
                <a:gd name="T19" fmla="*/ 2500 h 1"/>
                <a:gd name="T20" fmla="*/ 0 w 635"/>
                <a:gd name="T21" fmla="*/ 0 h 1"/>
                <a:gd name="T22" fmla="*/ 0 w 635"/>
                <a:gd name="T23" fmla="*/ 0 h 1"/>
                <a:gd name="T24" fmla="*/ 0 w 635"/>
                <a:gd name="T25" fmla="*/ 250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5"/>
                <a:gd name="T40" fmla="*/ 0 h 1"/>
                <a:gd name="T41" fmla="*/ 0 w 635"/>
                <a:gd name="T42" fmla="*/ 1 h 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5" h="1">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moveTo>
                    <a:pt x="0" y="1"/>
                  </a:moveTo>
                  <a:cubicBezTo>
                    <a:pt x="0" y="0"/>
                    <a:pt x="0" y="0"/>
                    <a:pt x="0" y="0"/>
                  </a:cubicBezTo>
                  <a:cubicBezTo>
                    <a:pt x="0" y="0"/>
                    <a:pt x="0" y="0"/>
                    <a:pt x="0" y="0"/>
                  </a:cubicBezTo>
                  <a:cubicBezTo>
                    <a:pt x="0" y="1"/>
                    <a:pt x="0" y="1"/>
                    <a:pt x="0" y="1"/>
                  </a:cubicBezTo>
                  <a:close/>
                </a:path>
              </a:pathLst>
            </a:custGeom>
            <a:solidFill>
              <a:srgbClr val="4C4C4C"/>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13" name="Freeform 52"/>
            <p:cNvSpPr/>
            <p:nvPr/>
          </p:nvSpPr>
          <p:spPr bwMode="auto">
            <a:xfrm>
              <a:off x="2627726" y="3284561"/>
              <a:ext cx="0" cy="40426"/>
            </a:xfrm>
            <a:custGeom>
              <a:avLst/>
              <a:gdLst>
                <a:gd name="T0" fmla="*/ 0 w 635"/>
                <a:gd name="T1" fmla="*/ 2500 h 1"/>
                <a:gd name="T2" fmla="*/ 0 w 635"/>
                <a:gd name="T3" fmla="*/ 2500 h 1"/>
                <a:gd name="T4" fmla="*/ 0 w 635"/>
                <a:gd name="T5" fmla="*/ 2500 h 1"/>
                <a:gd name="T6" fmla="*/ 0 w 635"/>
                <a:gd name="T7" fmla="*/ 2500 h 1"/>
                <a:gd name="T8" fmla="*/ 0 w 635"/>
                <a:gd name="T9" fmla="*/ 2500 h 1"/>
                <a:gd name="T10" fmla="*/ 0 w 635"/>
                <a:gd name="T11" fmla="*/ 0 h 1"/>
                <a:gd name="T12" fmla="*/ 0 w 635"/>
                <a:gd name="T13" fmla="*/ 0 h 1"/>
                <a:gd name="T14" fmla="*/ 0 w 635"/>
                <a:gd name="T15" fmla="*/ 0 h 1"/>
                <a:gd name="T16" fmla="*/ 0 w 635"/>
                <a:gd name="T17" fmla="*/ 0 h 1"/>
                <a:gd name="T18" fmla="*/ 0 w 635"/>
                <a:gd name="T19" fmla="*/ 0 h 1"/>
                <a:gd name="T20" fmla="*/ 0 w 635"/>
                <a:gd name="T21" fmla="*/ 0 h 1"/>
                <a:gd name="T22" fmla="*/ 0 w 635"/>
                <a:gd name="T23" fmla="*/ 0 h 1"/>
                <a:gd name="T24" fmla="*/ 0 w 635"/>
                <a:gd name="T25" fmla="*/ 0 h 1"/>
                <a:gd name="T26" fmla="*/ 0 w 635"/>
                <a:gd name="T27" fmla="*/ 0 h 1"/>
                <a:gd name="T28" fmla="*/ 0 w 635"/>
                <a:gd name="T29" fmla="*/ 0 h 1"/>
                <a:gd name="T30" fmla="*/ 0 w 635"/>
                <a:gd name="T31" fmla="*/ 2500 h 1"/>
                <a:gd name="T32" fmla="*/ 0 w 635"/>
                <a:gd name="T33" fmla="*/ 2500 h 1"/>
                <a:gd name="T34" fmla="*/ 0 w 635"/>
                <a:gd name="T35" fmla="*/ 2500 h 1"/>
                <a:gd name="T36" fmla="*/ 0 w 635"/>
                <a:gd name="T37" fmla="*/ 2500 h 1"/>
                <a:gd name="T38" fmla="*/ 0 w 635"/>
                <a:gd name="T39" fmla="*/ 2500 h 1"/>
                <a:gd name="T40" fmla="*/ 0 w 635"/>
                <a:gd name="T41" fmla="*/ 2500 h 1"/>
                <a:gd name="T42" fmla="*/ 0 w 635"/>
                <a:gd name="T43" fmla="*/ 2500 h 1"/>
                <a:gd name="T44" fmla="*/ 0 w 635"/>
                <a:gd name="T45" fmla="*/ 2500 h 1"/>
                <a:gd name="T46" fmla="*/ 0 w 635"/>
                <a:gd name="T47" fmla="*/ 2500 h 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35"/>
                <a:gd name="T73" fmla="*/ 0 h 1"/>
                <a:gd name="T74" fmla="*/ 0 w 635"/>
                <a:gd name="T75" fmla="*/ 1 h 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35" h="1">
                  <a:moveTo>
                    <a:pt x="0" y="1"/>
                  </a:move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lose/>
                </a:path>
              </a:pathLst>
            </a:custGeom>
            <a:solidFill>
              <a:srgbClr val="4C4C4C"/>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14" name="Freeform 72"/>
            <p:cNvSpPr/>
            <p:nvPr/>
          </p:nvSpPr>
          <p:spPr bwMode="auto">
            <a:xfrm>
              <a:off x="2385123" y="2999961"/>
              <a:ext cx="40434" cy="42044"/>
            </a:xfrm>
            <a:custGeom>
              <a:avLst/>
              <a:gdLst>
                <a:gd name="T0" fmla="*/ 2500 w 1"/>
                <a:gd name="T1" fmla="*/ 2704 h 1"/>
                <a:gd name="T2" fmla="*/ 2500 w 1"/>
                <a:gd name="T3" fmla="*/ 2704 h 1"/>
                <a:gd name="T4" fmla="*/ 2500 w 1"/>
                <a:gd name="T5" fmla="*/ 0 h 1"/>
                <a:gd name="T6" fmla="*/ 2500 w 1"/>
                <a:gd name="T7" fmla="*/ 0 h 1"/>
                <a:gd name="T8" fmla="*/ 0 w 1"/>
                <a:gd name="T9" fmla="*/ 0 h 1"/>
                <a:gd name="T10" fmla="*/ 0 w 1"/>
                <a:gd name="T11" fmla="*/ 2704 h 1"/>
                <a:gd name="T12" fmla="*/ 0 w 1"/>
                <a:gd name="T13" fmla="*/ 2704 h 1"/>
                <a:gd name="T14" fmla="*/ 0 w 1"/>
                <a:gd name="T15" fmla="*/ 2704 h 1"/>
                <a:gd name="T16" fmla="*/ 0 w 1"/>
                <a:gd name="T17" fmla="*/ 2704 h 1"/>
                <a:gd name="T18" fmla="*/ 0 w 1"/>
                <a:gd name="T19" fmla="*/ 2704 h 1"/>
                <a:gd name="T20" fmla="*/ 0 w 1"/>
                <a:gd name="T21" fmla="*/ 2704 h 1"/>
                <a:gd name="T22" fmla="*/ 0 w 1"/>
                <a:gd name="T23" fmla="*/ 2704 h 1"/>
                <a:gd name="T24" fmla="*/ 0 w 1"/>
                <a:gd name="T25" fmla="*/ 2704 h 1"/>
                <a:gd name="T26" fmla="*/ 0 w 1"/>
                <a:gd name="T27" fmla="*/ 0 h 1"/>
                <a:gd name="T28" fmla="*/ 0 w 1"/>
                <a:gd name="T29" fmla="*/ 0 h 1"/>
                <a:gd name="T30" fmla="*/ 0 w 1"/>
                <a:gd name="T31" fmla="*/ 0 h 1"/>
                <a:gd name="T32" fmla="*/ 0 w 1"/>
                <a:gd name="T33" fmla="*/ 0 h 1"/>
                <a:gd name="T34" fmla="*/ 0 w 1"/>
                <a:gd name="T35" fmla="*/ 2704 h 1"/>
                <a:gd name="T36" fmla="*/ 0 w 1"/>
                <a:gd name="T37" fmla="*/ 2704 h 1"/>
                <a:gd name="T38" fmla="*/ 0 w 1"/>
                <a:gd name="T39" fmla="*/ 2704 h 1"/>
                <a:gd name="T40" fmla="*/ 0 w 1"/>
                <a:gd name="T41" fmla="*/ 2704 h 1"/>
                <a:gd name="T42" fmla="*/ 0 w 1"/>
                <a:gd name="T43" fmla="*/ 2704 h 1"/>
                <a:gd name="T44" fmla="*/ 0 w 1"/>
                <a:gd name="T45" fmla="*/ 2704 h 1"/>
                <a:gd name="T46" fmla="*/ 0 w 1"/>
                <a:gd name="T47" fmla="*/ 2704 h 1"/>
                <a:gd name="T48" fmla="*/ 0 w 1"/>
                <a:gd name="T49" fmla="*/ 0 h 1"/>
                <a:gd name="T50" fmla="*/ 0 w 1"/>
                <a:gd name="T51" fmla="*/ 0 h 1"/>
                <a:gd name="T52" fmla="*/ 0 w 1"/>
                <a:gd name="T53" fmla="*/ 2704 h 1"/>
                <a:gd name="T54" fmla="*/ 0 w 1"/>
                <a:gd name="T55" fmla="*/ 0 h 1"/>
                <a:gd name="T56" fmla="*/ 0 w 1"/>
                <a:gd name="T57" fmla="*/ 0 h 1"/>
                <a:gd name="T58" fmla="*/ 0 w 1"/>
                <a:gd name="T59" fmla="*/ 0 h 1"/>
                <a:gd name="T60" fmla="*/ 0 w 1"/>
                <a:gd name="T61" fmla="*/ 2704 h 1"/>
                <a:gd name="T62" fmla="*/ 0 w 1"/>
                <a:gd name="T63" fmla="*/ 0 h 1"/>
                <a:gd name="T64" fmla="*/ 2500 w 1"/>
                <a:gd name="T65" fmla="*/ 0 h 1"/>
                <a:gd name="T66" fmla="*/ 2500 w 1"/>
                <a:gd name="T67" fmla="*/ 0 h 1"/>
                <a:gd name="T68" fmla="*/ 2500 w 1"/>
                <a:gd name="T69" fmla="*/ 0 h 1"/>
                <a:gd name="T70" fmla="*/ 2500 w 1"/>
                <a:gd name="T71" fmla="*/ 2704 h 1"/>
                <a:gd name="T72" fmla="*/ 2500 w 1"/>
                <a:gd name="T73" fmla="*/ 2704 h 1"/>
                <a:gd name="T74" fmla="*/ 2500 w 1"/>
                <a:gd name="T75" fmla="*/ 2704 h 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
                <a:gd name="T115" fmla="*/ 0 h 1"/>
                <a:gd name="T116" fmla="*/ 1 w 1"/>
                <a:gd name="T117" fmla="*/ 1 h 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 h="1">
                  <a:moveTo>
                    <a:pt x="1" y="1"/>
                  </a:moveTo>
                  <a:cubicBezTo>
                    <a:pt x="1" y="1"/>
                    <a:pt x="1" y="1"/>
                    <a:pt x="1" y="1"/>
                  </a:cubicBezTo>
                  <a:cubicBezTo>
                    <a:pt x="1" y="1"/>
                    <a:pt x="1" y="1"/>
                    <a:pt x="1" y="0"/>
                  </a:cubicBezTo>
                  <a:cubicBezTo>
                    <a:pt x="1" y="0"/>
                    <a:pt x="1" y="0"/>
                    <a:pt x="1" y="0"/>
                  </a:cubicBezTo>
                  <a:cubicBezTo>
                    <a:pt x="1" y="0"/>
                    <a:pt x="0" y="0"/>
                    <a:pt x="0" y="0"/>
                  </a:cubicBezTo>
                  <a:cubicBezTo>
                    <a:pt x="0" y="0"/>
                    <a:pt x="0" y="0"/>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1"/>
                    <a:pt x="0" y="1"/>
                    <a:pt x="0" y="1"/>
                  </a:cubicBezTo>
                  <a:cubicBezTo>
                    <a:pt x="0" y="0"/>
                    <a:pt x="0" y="0"/>
                    <a:pt x="0" y="0"/>
                  </a:cubicBezTo>
                  <a:cubicBezTo>
                    <a:pt x="0" y="0"/>
                    <a:pt x="0" y="0"/>
                    <a:pt x="0" y="0"/>
                  </a:cubicBezTo>
                  <a:cubicBezTo>
                    <a:pt x="0" y="0"/>
                    <a:pt x="0" y="0"/>
                    <a:pt x="0" y="0"/>
                  </a:cubicBezTo>
                  <a:cubicBezTo>
                    <a:pt x="0" y="0"/>
                    <a:pt x="0" y="0"/>
                    <a:pt x="0" y="1"/>
                  </a:cubicBezTo>
                  <a:cubicBezTo>
                    <a:pt x="0" y="0"/>
                    <a:pt x="0" y="0"/>
                    <a:pt x="0" y="0"/>
                  </a:cubicBezTo>
                  <a:cubicBezTo>
                    <a:pt x="0" y="0"/>
                    <a:pt x="0" y="0"/>
                    <a:pt x="1" y="0"/>
                  </a:cubicBezTo>
                  <a:cubicBezTo>
                    <a:pt x="1" y="0"/>
                    <a:pt x="1" y="0"/>
                    <a:pt x="1" y="0"/>
                  </a:cubicBezTo>
                  <a:cubicBezTo>
                    <a:pt x="1" y="0"/>
                    <a:pt x="1" y="0"/>
                    <a:pt x="1" y="0"/>
                  </a:cubicBezTo>
                  <a:cubicBezTo>
                    <a:pt x="1" y="0"/>
                    <a:pt x="1" y="0"/>
                    <a:pt x="1" y="1"/>
                  </a:cubicBezTo>
                  <a:cubicBezTo>
                    <a:pt x="1" y="1"/>
                    <a:pt x="1" y="1"/>
                    <a:pt x="1" y="1"/>
                  </a:cubicBezTo>
                  <a:cubicBezTo>
                    <a:pt x="1" y="1"/>
                    <a:pt x="1" y="1"/>
                    <a:pt x="1" y="1"/>
                  </a:cubicBezTo>
                  <a:close/>
                </a:path>
              </a:pathLst>
            </a:custGeom>
            <a:solidFill>
              <a:srgbClr val="4C4C4C"/>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15" name="Freeform 73"/>
            <p:cNvSpPr>
              <a:spLocks noEditPoints="1"/>
            </p:cNvSpPr>
            <p:nvPr/>
          </p:nvSpPr>
          <p:spPr bwMode="auto">
            <a:xfrm>
              <a:off x="2425558" y="2999961"/>
              <a:ext cx="40434" cy="42044"/>
            </a:xfrm>
            <a:custGeom>
              <a:avLst/>
              <a:gdLst>
                <a:gd name="T0" fmla="*/ 0 w 1"/>
                <a:gd name="T1" fmla="*/ 2704 h 1"/>
                <a:gd name="T2" fmla="*/ 0 w 1"/>
                <a:gd name="T3" fmla="*/ 2704 h 1"/>
                <a:gd name="T4" fmla="*/ 0 w 1"/>
                <a:gd name="T5" fmla="*/ 2704 h 1"/>
                <a:gd name="T6" fmla="*/ 0 w 1"/>
                <a:gd name="T7" fmla="*/ 2704 h 1"/>
                <a:gd name="T8" fmla="*/ 0 w 1"/>
                <a:gd name="T9" fmla="*/ 2704 h 1"/>
                <a:gd name="T10" fmla="*/ 0 w 1"/>
                <a:gd name="T11" fmla="*/ 2704 h 1"/>
                <a:gd name="T12" fmla="*/ 2500 w 1"/>
                <a:gd name="T13" fmla="*/ 2704 h 1"/>
                <a:gd name="T14" fmla="*/ 2500 w 1"/>
                <a:gd name="T15" fmla="*/ 2704 h 1"/>
                <a:gd name="T16" fmla="*/ 2500 w 1"/>
                <a:gd name="T17" fmla="*/ 2704 h 1"/>
                <a:gd name="T18" fmla="*/ 2500 w 1"/>
                <a:gd name="T19" fmla="*/ 2704 h 1"/>
                <a:gd name="T20" fmla="*/ 2500 w 1"/>
                <a:gd name="T21" fmla="*/ 2704 h 1"/>
                <a:gd name="T22" fmla="*/ 2500 w 1"/>
                <a:gd name="T23" fmla="*/ 2704 h 1"/>
                <a:gd name="T24" fmla="*/ 2500 w 1"/>
                <a:gd name="T25" fmla="*/ 2704 h 1"/>
                <a:gd name="T26" fmla="*/ 2500 w 1"/>
                <a:gd name="T27" fmla="*/ 2704 h 1"/>
                <a:gd name="T28" fmla="*/ 2500 w 1"/>
                <a:gd name="T29" fmla="*/ 2704 h 1"/>
                <a:gd name="T30" fmla="*/ 2500 w 1"/>
                <a:gd name="T31" fmla="*/ 2704 h 1"/>
                <a:gd name="T32" fmla="*/ 0 w 1"/>
                <a:gd name="T33" fmla="*/ 2704 h 1"/>
                <a:gd name="T34" fmla="*/ 0 w 1"/>
                <a:gd name="T35" fmla="*/ 2704 h 1"/>
                <a:gd name="T36" fmla="*/ 0 w 1"/>
                <a:gd name="T37" fmla="*/ 2704 h 1"/>
                <a:gd name="T38" fmla="*/ 0 w 1"/>
                <a:gd name="T39" fmla="*/ 2704 h 1"/>
                <a:gd name="T40" fmla="*/ 0 w 1"/>
                <a:gd name="T41" fmla="*/ 2704 h 1"/>
                <a:gd name="T42" fmla="*/ 0 w 1"/>
                <a:gd name="T43" fmla="*/ 0 h 1"/>
                <a:gd name="T44" fmla="*/ 0 w 1"/>
                <a:gd name="T45" fmla="*/ 0 h 1"/>
                <a:gd name="T46" fmla="*/ 2500 w 1"/>
                <a:gd name="T47" fmla="*/ 0 h 1"/>
                <a:gd name="T48" fmla="*/ 2500 w 1"/>
                <a:gd name="T49" fmla="*/ 0 h 1"/>
                <a:gd name="T50" fmla="*/ 2500 w 1"/>
                <a:gd name="T51" fmla="*/ 0 h 1"/>
                <a:gd name="T52" fmla="*/ 2500 w 1"/>
                <a:gd name="T53" fmla="*/ 2704 h 1"/>
                <a:gd name="T54" fmla="*/ 2500 w 1"/>
                <a:gd name="T55" fmla="*/ 2704 h 1"/>
                <a:gd name="T56" fmla="*/ 0 w 1"/>
                <a:gd name="T57" fmla="*/ 2704 h 1"/>
                <a:gd name="T58" fmla="*/ 2500 w 1"/>
                <a:gd name="T59" fmla="*/ 2704 h 1"/>
                <a:gd name="T60" fmla="*/ 2500 w 1"/>
                <a:gd name="T61" fmla="*/ 0 h 1"/>
                <a:gd name="T62" fmla="*/ 2500 w 1"/>
                <a:gd name="T63" fmla="*/ 0 h 1"/>
                <a:gd name="T64" fmla="*/ 0 w 1"/>
                <a:gd name="T65" fmla="*/ 0 h 1"/>
                <a:gd name="T66" fmla="*/ 0 w 1"/>
                <a:gd name="T67" fmla="*/ 2704 h 1"/>
                <a:gd name="T68" fmla="*/ 2500 w 1"/>
                <a:gd name="T69" fmla="*/ 2704 h 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
                <a:gd name="T106" fmla="*/ 0 h 1"/>
                <a:gd name="T107" fmla="*/ 1 w 1"/>
                <a:gd name="T108" fmla="*/ 1 h 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 h="1">
                  <a:moveTo>
                    <a:pt x="0" y="1"/>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ubicBezTo>
                    <a:pt x="0" y="0"/>
                    <a:pt x="0" y="0"/>
                    <a:pt x="1" y="0"/>
                  </a:cubicBezTo>
                  <a:cubicBezTo>
                    <a:pt x="1" y="0"/>
                    <a:pt x="1" y="0"/>
                    <a:pt x="1" y="0"/>
                  </a:cubicBezTo>
                  <a:cubicBezTo>
                    <a:pt x="1" y="0"/>
                    <a:pt x="1" y="0"/>
                    <a:pt x="1" y="0"/>
                  </a:cubicBezTo>
                  <a:cubicBezTo>
                    <a:pt x="1" y="0"/>
                    <a:pt x="1" y="0"/>
                    <a:pt x="1" y="1"/>
                  </a:cubicBezTo>
                  <a:cubicBezTo>
                    <a:pt x="1" y="1"/>
                    <a:pt x="1" y="1"/>
                    <a:pt x="1" y="1"/>
                  </a:cubicBezTo>
                  <a:lnTo>
                    <a:pt x="0" y="1"/>
                  </a:lnTo>
                  <a:close/>
                  <a:moveTo>
                    <a:pt x="1" y="1"/>
                  </a:moveTo>
                  <a:cubicBezTo>
                    <a:pt x="1" y="1"/>
                    <a:pt x="1" y="0"/>
                    <a:pt x="1" y="0"/>
                  </a:cubicBezTo>
                  <a:cubicBezTo>
                    <a:pt x="1" y="0"/>
                    <a:pt x="1" y="0"/>
                    <a:pt x="1" y="0"/>
                  </a:cubicBezTo>
                  <a:cubicBezTo>
                    <a:pt x="0" y="0"/>
                    <a:pt x="0" y="0"/>
                    <a:pt x="0" y="0"/>
                  </a:cubicBezTo>
                  <a:cubicBezTo>
                    <a:pt x="0" y="1"/>
                    <a:pt x="0" y="1"/>
                    <a:pt x="0" y="1"/>
                  </a:cubicBezTo>
                  <a:lnTo>
                    <a:pt x="1" y="1"/>
                  </a:lnTo>
                  <a:close/>
                </a:path>
              </a:pathLst>
            </a:custGeom>
            <a:solidFill>
              <a:srgbClr val="4C4C4C"/>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16" name="Freeform 74"/>
            <p:cNvSpPr/>
            <p:nvPr/>
          </p:nvSpPr>
          <p:spPr bwMode="auto">
            <a:xfrm>
              <a:off x="2465990" y="2999961"/>
              <a:ext cx="40434" cy="42044"/>
            </a:xfrm>
            <a:custGeom>
              <a:avLst/>
              <a:gdLst>
                <a:gd name="T0" fmla="*/ 0 w 1"/>
                <a:gd name="T1" fmla="*/ 2704 h 1"/>
                <a:gd name="T2" fmla="*/ 0 w 1"/>
                <a:gd name="T3" fmla="*/ 2704 h 1"/>
                <a:gd name="T4" fmla="*/ 0 w 1"/>
                <a:gd name="T5" fmla="*/ 2704 h 1"/>
                <a:gd name="T6" fmla="*/ 0 w 1"/>
                <a:gd name="T7" fmla="*/ 2704 h 1"/>
                <a:gd name="T8" fmla="*/ 0 w 1"/>
                <a:gd name="T9" fmla="*/ 2704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w 1"/>
                <a:gd name="T25" fmla="*/ 0 h 1"/>
                <a:gd name="T26" fmla="*/ 0 w 1"/>
                <a:gd name="T27" fmla="*/ 0 h 1"/>
                <a:gd name="T28" fmla="*/ 0 w 1"/>
                <a:gd name="T29" fmla="*/ 0 h 1"/>
                <a:gd name="T30" fmla="*/ 0 w 1"/>
                <a:gd name="T31" fmla="*/ 2704 h 1"/>
                <a:gd name="T32" fmla="*/ 0 w 1"/>
                <a:gd name="T33" fmla="*/ 2704 h 1"/>
                <a:gd name="T34" fmla="*/ 0 w 1"/>
                <a:gd name="T35" fmla="*/ 2704 h 1"/>
                <a:gd name="T36" fmla="*/ 0 w 1"/>
                <a:gd name="T37" fmla="*/ 2704 h 1"/>
                <a:gd name="T38" fmla="*/ 0 w 1"/>
                <a:gd name="T39" fmla="*/ 2704 h 1"/>
                <a:gd name="T40" fmla="*/ 0 w 1"/>
                <a:gd name="T41" fmla="*/ 2704 h 1"/>
                <a:gd name="T42" fmla="*/ 2500 w 1"/>
                <a:gd name="T43" fmla="*/ 2704 h 1"/>
                <a:gd name="T44" fmla="*/ 2500 w 1"/>
                <a:gd name="T45" fmla="*/ 2704 h 1"/>
                <a:gd name="T46" fmla="*/ 0 w 1"/>
                <a:gd name="T47" fmla="*/ 2704 h 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
                <a:gd name="T73" fmla="*/ 0 h 1"/>
                <a:gd name="T74" fmla="*/ 1 w 1"/>
                <a:gd name="T75" fmla="*/ 1 h 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 h="1">
                  <a:moveTo>
                    <a:pt x="0" y="1"/>
                  </a:move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1" y="1"/>
                  </a:cubicBezTo>
                  <a:cubicBezTo>
                    <a:pt x="1" y="1"/>
                    <a:pt x="1" y="1"/>
                    <a:pt x="1" y="1"/>
                  </a:cubicBezTo>
                  <a:cubicBezTo>
                    <a:pt x="0" y="1"/>
                    <a:pt x="0" y="1"/>
                    <a:pt x="0" y="1"/>
                  </a:cubicBezTo>
                  <a:close/>
                </a:path>
              </a:pathLst>
            </a:custGeom>
            <a:solidFill>
              <a:srgbClr val="4C4C4C"/>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17" name="Freeform 86"/>
            <p:cNvSpPr>
              <a:spLocks noEditPoints="1"/>
            </p:cNvSpPr>
            <p:nvPr/>
          </p:nvSpPr>
          <p:spPr bwMode="auto">
            <a:xfrm>
              <a:off x="3363624" y="2512422"/>
              <a:ext cx="40434" cy="40426"/>
            </a:xfrm>
            <a:custGeom>
              <a:avLst/>
              <a:gdLst>
                <a:gd name="T0" fmla="*/ 2500 w 1"/>
                <a:gd name="T1" fmla="*/ 2500 h 1"/>
                <a:gd name="T2" fmla="*/ 2500 w 1"/>
                <a:gd name="T3" fmla="*/ 0 h 1"/>
                <a:gd name="T4" fmla="*/ 250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2500 w 1"/>
                <a:gd name="T25" fmla="*/ 0 h 1"/>
                <a:gd name="T26" fmla="*/ 2500 w 1"/>
                <a:gd name="T27" fmla="*/ 0 h 1"/>
                <a:gd name="T28" fmla="*/ 2500 w 1"/>
                <a:gd name="T29" fmla="*/ 0 h 1"/>
                <a:gd name="T30" fmla="*/ 2500 w 1"/>
                <a:gd name="T31" fmla="*/ 0 h 1"/>
                <a:gd name="T32" fmla="*/ 2500 w 1"/>
                <a:gd name="T33" fmla="*/ 2500 h 1"/>
                <a:gd name="T34" fmla="*/ 2500 w 1"/>
                <a:gd name="T35" fmla="*/ 0 h 1"/>
                <a:gd name="T36" fmla="*/ 2500 w 1"/>
                <a:gd name="T37" fmla="*/ 0 h 1"/>
                <a:gd name="T38" fmla="*/ 2500 w 1"/>
                <a:gd name="T39" fmla="*/ 0 h 1"/>
                <a:gd name="T40" fmla="*/ 2500 w 1"/>
                <a:gd name="T41" fmla="*/ 0 h 1"/>
                <a:gd name="T42" fmla="*/ 0 w 1"/>
                <a:gd name="T43" fmla="*/ 0 h 1"/>
                <a:gd name="T44" fmla="*/ 0 w 1"/>
                <a:gd name="T45" fmla="*/ 0 h 1"/>
                <a:gd name="T46" fmla="*/ 0 w 1"/>
                <a:gd name="T47" fmla="*/ 0 h 1"/>
                <a:gd name="T48" fmla="*/ 0 w 1"/>
                <a:gd name="T49" fmla="*/ 0 h 1"/>
                <a:gd name="T50" fmla="*/ 0 w 1"/>
                <a:gd name="T51" fmla="*/ 0 h 1"/>
                <a:gd name="T52" fmla="*/ 0 w 1"/>
                <a:gd name="T53" fmla="*/ 0 h 1"/>
                <a:gd name="T54" fmla="*/ 0 w 1"/>
                <a:gd name="T55" fmla="*/ 0 h 1"/>
                <a:gd name="T56" fmla="*/ 0 w 1"/>
                <a:gd name="T57" fmla="*/ 0 h 1"/>
                <a:gd name="T58" fmla="*/ 0 w 1"/>
                <a:gd name="T59" fmla="*/ 0 h 1"/>
                <a:gd name="T60" fmla="*/ 2500 w 1"/>
                <a:gd name="T61" fmla="*/ 0 h 1"/>
                <a:gd name="T62" fmla="*/ 2500 w 1"/>
                <a:gd name="T63" fmla="*/ 0 h 1"/>
                <a:gd name="T64" fmla="*/ 2500 w 1"/>
                <a:gd name="T65" fmla="*/ 0 h 1"/>
                <a:gd name="T66" fmla="*/ 2500 w 1"/>
                <a:gd name="T67" fmla="*/ 0 h 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
                <a:gd name="T103" fmla="*/ 0 h 1"/>
                <a:gd name="T104" fmla="*/ 1 w 1"/>
                <a:gd name="T105" fmla="*/ 1 h 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 h="1">
                  <a:moveTo>
                    <a:pt x="1" y="1"/>
                  </a:moveTo>
                  <a:cubicBezTo>
                    <a:pt x="1" y="0"/>
                    <a:pt x="1" y="0"/>
                    <a:pt x="1" y="0"/>
                  </a:cubicBezTo>
                  <a:cubicBezTo>
                    <a:pt x="1" y="0"/>
                    <a:pt x="1" y="0"/>
                    <a:pt x="1" y="0"/>
                  </a:cubicBezTo>
                  <a:cubicBezTo>
                    <a:pt x="1" y="0"/>
                    <a:pt x="1"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1" y="1"/>
                    <a:pt x="1" y="1"/>
                    <a:pt x="1" y="1"/>
                  </a:cubicBezTo>
                  <a:close/>
                  <a:moveTo>
                    <a:pt x="1" y="0"/>
                  </a:moveTo>
                  <a:cubicBezTo>
                    <a:pt x="1" y="0"/>
                    <a:pt x="1" y="0"/>
                    <a:pt x="1" y="0"/>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lose/>
                </a:path>
              </a:pathLst>
            </a:custGeom>
            <a:solidFill>
              <a:srgbClr val="4C4C4C"/>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18" name="Freeform 89"/>
            <p:cNvSpPr>
              <a:spLocks noEditPoints="1"/>
            </p:cNvSpPr>
            <p:nvPr/>
          </p:nvSpPr>
          <p:spPr bwMode="auto">
            <a:xfrm>
              <a:off x="3525359" y="2512422"/>
              <a:ext cx="2426" cy="40426"/>
            </a:xfrm>
            <a:custGeom>
              <a:avLst/>
              <a:gdLst>
                <a:gd name="T0" fmla="*/ 0 w 635"/>
                <a:gd name="T1" fmla="*/ 0 h 1"/>
                <a:gd name="T2" fmla="*/ 0 w 635"/>
                <a:gd name="T3" fmla="*/ 0 h 1"/>
                <a:gd name="T4" fmla="*/ 0 w 635"/>
                <a:gd name="T5" fmla="*/ 0 h 1"/>
                <a:gd name="T6" fmla="*/ 0 w 635"/>
                <a:gd name="T7" fmla="*/ 0 h 1"/>
                <a:gd name="T8" fmla="*/ 0 w 635"/>
                <a:gd name="T9" fmla="*/ 0 h 1"/>
                <a:gd name="T10" fmla="*/ 0 w 635"/>
                <a:gd name="T11" fmla="*/ 0 h 1"/>
                <a:gd name="T12" fmla="*/ 0 w 635"/>
                <a:gd name="T13" fmla="*/ 0 h 1"/>
                <a:gd name="T14" fmla="*/ 0 w 635"/>
                <a:gd name="T15" fmla="*/ 2500 h 1"/>
                <a:gd name="T16" fmla="*/ 0 w 635"/>
                <a:gd name="T17" fmla="*/ 2500 h 1"/>
                <a:gd name="T18" fmla="*/ 0 w 635"/>
                <a:gd name="T19" fmla="*/ 0 h 1"/>
                <a:gd name="T20" fmla="*/ 0 w 635"/>
                <a:gd name="T21" fmla="*/ 0 h 1"/>
                <a:gd name="T22" fmla="*/ 0 w 635"/>
                <a:gd name="T23" fmla="*/ 0 h 1"/>
                <a:gd name="T24" fmla="*/ 0 w 635"/>
                <a:gd name="T25" fmla="*/ 0 h 1"/>
                <a:gd name="T26" fmla="*/ 0 w 635"/>
                <a:gd name="T27" fmla="*/ 0 h 1"/>
                <a:gd name="T28" fmla="*/ 0 w 635"/>
                <a:gd name="T29" fmla="*/ 0 h 1"/>
                <a:gd name="T30" fmla="*/ 0 w 635"/>
                <a:gd name="T31" fmla="*/ 0 h 1"/>
                <a:gd name="T32" fmla="*/ 0 w 635"/>
                <a:gd name="T33" fmla="*/ 0 h 1"/>
                <a:gd name="T34" fmla="*/ 0 w 635"/>
                <a:gd name="T35" fmla="*/ 0 h 1"/>
                <a:gd name="T36" fmla="*/ 0 w 635"/>
                <a:gd name="T37" fmla="*/ 0 h 1"/>
                <a:gd name="T38" fmla="*/ 0 w 635"/>
                <a:gd name="T39" fmla="*/ 0 h 1"/>
                <a:gd name="T40" fmla="*/ 0 w 635"/>
                <a:gd name="T41" fmla="*/ 0 h 1"/>
                <a:gd name="T42" fmla="*/ 0 w 635"/>
                <a:gd name="T43" fmla="*/ 0 h 1"/>
                <a:gd name="T44" fmla="*/ 0 w 635"/>
                <a:gd name="T45" fmla="*/ 0 h 1"/>
                <a:gd name="T46" fmla="*/ 0 w 635"/>
                <a:gd name="T47" fmla="*/ 0 h 1"/>
                <a:gd name="T48" fmla="*/ 0 w 635"/>
                <a:gd name="T49" fmla="*/ 0 h 1"/>
                <a:gd name="T50" fmla="*/ 0 w 635"/>
                <a:gd name="T51" fmla="*/ 0 h 1"/>
                <a:gd name="T52" fmla="*/ 0 w 635"/>
                <a:gd name="T53" fmla="*/ 0 h 1"/>
                <a:gd name="T54" fmla="*/ 0 w 635"/>
                <a:gd name="T55" fmla="*/ 0 h 1"/>
                <a:gd name="T56" fmla="*/ 0 w 635"/>
                <a:gd name="T57" fmla="*/ 0 h 1"/>
                <a:gd name="T58" fmla="*/ 0 w 635"/>
                <a:gd name="T59" fmla="*/ 0 h 1"/>
                <a:gd name="T60" fmla="*/ 0 w 635"/>
                <a:gd name="T61" fmla="*/ 0 h 1"/>
                <a:gd name="T62" fmla="*/ 0 w 635"/>
                <a:gd name="T63" fmla="*/ 0 h 1"/>
                <a:gd name="T64" fmla="*/ 0 w 635"/>
                <a:gd name="T65" fmla="*/ 0 h 1"/>
                <a:gd name="T66" fmla="*/ 0 w 635"/>
                <a:gd name="T67" fmla="*/ 0 h 1"/>
                <a:gd name="T68" fmla="*/ 0 w 635"/>
                <a:gd name="T69" fmla="*/ 0 h 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5"/>
                <a:gd name="T106" fmla="*/ 0 h 1"/>
                <a:gd name="T107" fmla="*/ 635 w 635"/>
                <a:gd name="T108" fmla="*/ 1 h 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5" h="1">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solidFill>
              <a:srgbClr val="4C4C4C"/>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19" name="Oval 39"/>
            <p:cNvSpPr>
              <a:spLocks noChangeArrowheads="1"/>
            </p:cNvSpPr>
            <p:nvPr/>
          </p:nvSpPr>
          <p:spPr bwMode="auto">
            <a:xfrm flipV="1">
              <a:off x="2696464" y="3033919"/>
              <a:ext cx="1362622" cy="1362361"/>
            </a:xfrm>
            <a:prstGeom prst="ellipse">
              <a:avLst/>
            </a:prstGeom>
            <a:solidFill>
              <a:schemeClr val="bg1">
                <a:alpha val="90000"/>
              </a:schemeClr>
            </a:solidFill>
            <a:ln>
              <a:noFill/>
            </a:ln>
          </p:spPr>
          <p:txBody>
            <a:bodyPr rot="10800000" wrap="none" anchor="ctr">
              <a:scene3d>
                <a:camera prst="orthographicFront"/>
                <a:lightRig rig="threePt" dir="t"/>
              </a:scene3d>
              <a:sp3d contourW="12700"/>
            </a:bodyPr>
            <a:lstStyle/>
            <a:p>
              <a:pPr algn="ctr" eaLnBrk="1" hangingPunct="1">
                <a:buFont typeface="Arial" panose="020B0604020202020204" pitchFamily="34" charset="0"/>
                <a:buNone/>
              </a:pPr>
              <a:endParaRPr lang="zh-CN" altLang="en-US" sz="2000" dirty="0">
                <a:solidFill>
                  <a:schemeClr val="tx1">
                    <a:lumMod val="65000"/>
                    <a:lumOff val="35000"/>
                  </a:schemeClr>
                </a:solidFill>
                <a:latin typeface="+mn-ea"/>
                <a:sym typeface="Calibri" panose="020F0502020204030204" pitchFamily="34" charset="0"/>
              </a:endParaRPr>
            </a:p>
          </p:txBody>
        </p:sp>
        <p:sp>
          <p:nvSpPr>
            <p:cNvPr id="20" name="TextBox 50"/>
            <p:cNvSpPr txBox="1"/>
            <p:nvPr/>
          </p:nvSpPr>
          <p:spPr>
            <a:xfrm>
              <a:off x="2882137" y="1909415"/>
              <a:ext cx="954107" cy="400110"/>
            </a:xfrm>
            <a:prstGeom prst="rect">
              <a:avLst/>
            </a:prstGeom>
            <a:noFill/>
          </p:spPr>
          <p:txBody>
            <a:bodyPr wrap="none" rtlCol="0">
              <a:spAutoFit/>
              <a:scene3d>
                <a:camera prst="orthographicFront"/>
                <a:lightRig rig="threePt" dir="t"/>
              </a:scene3d>
              <a:sp3d contourW="12700"/>
            </a:bodyPr>
            <a:lstStyle/>
            <a:p>
              <a:pPr algn="ctr"/>
              <a:r>
                <a:rPr lang="zh-CN" altLang="en-US" sz="2000" dirty="0">
                  <a:solidFill>
                    <a:schemeClr val="tx1">
                      <a:lumMod val="65000"/>
                      <a:lumOff val="35000"/>
                    </a:schemeClr>
                  </a:solidFill>
                  <a:latin typeface="+mn-ea"/>
                </a:rPr>
                <a:t>执行力</a:t>
              </a:r>
            </a:p>
          </p:txBody>
        </p:sp>
        <p:sp>
          <p:nvSpPr>
            <p:cNvPr id="21" name="TextBox 51"/>
            <p:cNvSpPr txBox="1"/>
            <p:nvPr/>
          </p:nvSpPr>
          <p:spPr>
            <a:xfrm>
              <a:off x="4413405" y="2525222"/>
              <a:ext cx="697627" cy="707886"/>
            </a:xfrm>
            <a:prstGeom prst="rect">
              <a:avLst/>
            </a:prstGeom>
            <a:noFill/>
          </p:spPr>
          <p:txBody>
            <a:bodyPr wrap="none" rtlCol="0">
              <a:spAutoFit/>
              <a:scene3d>
                <a:camera prst="orthographicFront"/>
                <a:lightRig rig="threePt" dir="t"/>
              </a:scene3d>
              <a:sp3d contourW="12700"/>
            </a:bodyPr>
            <a:lstStyle/>
            <a:p>
              <a:pPr algn="ctr"/>
              <a:r>
                <a:rPr lang="zh-CN" altLang="en-US" sz="2000" dirty="0">
                  <a:solidFill>
                    <a:schemeClr val="tx1">
                      <a:lumMod val="65000"/>
                      <a:lumOff val="35000"/>
                    </a:schemeClr>
                  </a:solidFill>
                  <a:latin typeface="+mn-ea"/>
                </a:rPr>
                <a:t>团队</a:t>
              </a:r>
              <a:endParaRPr lang="en-US" altLang="zh-CN" sz="2000" dirty="0">
                <a:solidFill>
                  <a:schemeClr val="tx1">
                    <a:lumMod val="65000"/>
                    <a:lumOff val="35000"/>
                  </a:schemeClr>
                </a:solidFill>
                <a:latin typeface="+mn-ea"/>
              </a:endParaRPr>
            </a:p>
            <a:p>
              <a:pPr algn="ctr"/>
              <a:r>
                <a:rPr lang="zh-CN" altLang="en-US" sz="2000" dirty="0">
                  <a:solidFill>
                    <a:schemeClr val="tx1">
                      <a:lumMod val="65000"/>
                      <a:lumOff val="35000"/>
                    </a:schemeClr>
                  </a:solidFill>
                  <a:latin typeface="+mn-ea"/>
                </a:rPr>
                <a:t>合作</a:t>
              </a:r>
            </a:p>
          </p:txBody>
        </p:sp>
        <p:sp>
          <p:nvSpPr>
            <p:cNvPr id="22" name="TextBox 52"/>
            <p:cNvSpPr txBox="1"/>
            <p:nvPr/>
          </p:nvSpPr>
          <p:spPr>
            <a:xfrm>
              <a:off x="4413405" y="4099806"/>
              <a:ext cx="697627" cy="707886"/>
            </a:xfrm>
            <a:prstGeom prst="rect">
              <a:avLst/>
            </a:prstGeom>
            <a:noFill/>
          </p:spPr>
          <p:txBody>
            <a:bodyPr wrap="none" rtlCol="0">
              <a:spAutoFit/>
              <a:scene3d>
                <a:camera prst="orthographicFront"/>
                <a:lightRig rig="threePt" dir="t"/>
              </a:scene3d>
              <a:sp3d contourW="12700"/>
            </a:bodyPr>
            <a:lstStyle/>
            <a:p>
              <a:pPr algn="ctr"/>
              <a:r>
                <a:rPr lang="zh-CN" altLang="en-US" sz="2000" dirty="0">
                  <a:solidFill>
                    <a:schemeClr val="tx1">
                      <a:lumMod val="65000"/>
                      <a:lumOff val="35000"/>
                    </a:schemeClr>
                  </a:solidFill>
                  <a:latin typeface="+mn-ea"/>
                </a:rPr>
                <a:t>创新</a:t>
              </a:r>
              <a:endParaRPr lang="en-US" altLang="zh-CN" sz="2000" dirty="0">
                <a:solidFill>
                  <a:schemeClr val="tx1">
                    <a:lumMod val="65000"/>
                    <a:lumOff val="35000"/>
                  </a:schemeClr>
                </a:solidFill>
                <a:latin typeface="+mn-ea"/>
              </a:endParaRPr>
            </a:p>
            <a:p>
              <a:pPr algn="ctr"/>
              <a:r>
                <a:rPr lang="zh-CN" altLang="en-US" sz="2000" dirty="0">
                  <a:solidFill>
                    <a:schemeClr val="tx1">
                      <a:lumMod val="65000"/>
                      <a:lumOff val="35000"/>
                    </a:schemeClr>
                  </a:solidFill>
                  <a:latin typeface="+mn-ea"/>
                </a:rPr>
                <a:t>能力</a:t>
              </a:r>
            </a:p>
          </p:txBody>
        </p:sp>
        <p:sp>
          <p:nvSpPr>
            <p:cNvPr id="23" name="TextBox 53"/>
            <p:cNvSpPr txBox="1"/>
            <p:nvPr/>
          </p:nvSpPr>
          <p:spPr>
            <a:xfrm>
              <a:off x="3013774" y="4887097"/>
              <a:ext cx="697627" cy="707886"/>
            </a:xfrm>
            <a:prstGeom prst="rect">
              <a:avLst/>
            </a:prstGeom>
            <a:noFill/>
          </p:spPr>
          <p:txBody>
            <a:bodyPr wrap="none" rtlCol="0">
              <a:spAutoFit/>
              <a:scene3d>
                <a:camera prst="orthographicFront"/>
                <a:lightRig rig="threePt" dir="t"/>
              </a:scene3d>
              <a:sp3d contourW="12700"/>
            </a:bodyPr>
            <a:lstStyle/>
            <a:p>
              <a:pPr algn="ctr"/>
              <a:r>
                <a:rPr lang="zh-CN" altLang="en-US" sz="2000" dirty="0">
                  <a:solidFill>
                    <a:schemeClr val="tx1">
                      <a:lumMod val="65000"/>
                      <a:lumOff val="35000"/>
                    </a:schemeClr>
                  </a:solidFill>
                  <a:latin typeface="+mn-ea"/>
                </a:rPr>
                <a:t>协调</a:t>
              </a:r>
              <a:endParaRPr lang="en-US" altLang="zh-CN" sz="2000" dirty="0">
                <a:solidFill>
                  <a:schemeClr val="tx1">
                    <a:lumMod val="65000"/>
                    <a:lumOff val="35000"/>
                  </a:schemeClr>
                </a:solidFill>
                <a:latin typeface="+mn-ea"/>
              </a:endParaRPr>
            </a:p>
            <a:p>
              <a:pPr algn="ctr"/>
              <a:r>
                <a:rPr lang="zh-CN" altLang="en-US" sz="2000" dirty="0">
                  <a:solidFill>
                    <a:schemeClr val="tx1">
                      <a:lumMod val="65000"/>
                      <a:lumOff val="35000"/>
                    </a:schemeClr>
                  </a:solidFill>
                  <a:latin typeface="+mn-ea"/>
                </a:rPr>
                <a:t>能力</a:t>
              </a:r>
            </a:p>
          </p:txBody>
        </p:sp>
        <p:sp>
          <p:nvSpPr>
            <p:cNvPr id="24" name="TextBox 54"/>
            <p:cNvSpPr txBox="1"/>
            <p:nvPr/>
          </p:nvSpPr>
          <p:spPr>
            <a:xfrm>
              <a:off x="1701621" y="4099806"/>
              <a:ext cx="697627" cy="707886"/>
            </a:xfrm>
            <a:prstGeom prst="rect">
              <a:avLst/>
            </a:prstGeom>
            <a:noFill/>
          </p:spPr>
          <p:txBody>
            <a:bodyPr wrap="none" rtlCol="0">
              <a:spAutoFit/>
              <a:scene3d>
                <a:camera prst="orthographicFront"/>
                <a:lightRig rig="threePt" dir="t"/>
              </a:scene3d>
              <a:sp3d contourW="12700"/>
            </a:bodyPr>
            <a:lstStyle/>
            <a:p>
              <a:pPr algn="ctr"/>
              <a:r>
                <a:rPr lang="zh-CN" altLang="en-US" sz="2000" dirty="0">
                  <a:solidFill>
                    <a:schemeClr val="tx1">
                      <a:lumMod val="65000"/>
                      <a:lumOff val="35000"/>
                    </a:schemeClr>
                  </a:solidFill>
                  <a:latin typeface="+mn-ea"/>
                </a:rPr>
                <a:t>专业</a:t>
              </a:r>
              <a:endParaRPr lang="en-US" altLang="zh-CN" sz="2000" dirty="0">
                <a:solidFill>
                  <a:schemeClr val="tx1">
                    <a:lumMod val="65000"/>
                    <a:lumOff val="35000"/>
                  </a:schemeClr>
                </a:solidFill>
                <a:latin typeface="+mn-ea"/>
              </a:endParaRPr>
            </a:p>
            <a:p>
              <a:pPr algn="ctr"/>
              <a:r>
                <a:rPr lang="zh-CN" altLang="en-US" sz="2000" dirty="0">
                  <a:solidFill>
                    <a:schemeClr val="tx1">
                      <a:lumMod val="65000"/>
                      <a:lumOff val="35000"/>
                    </a:schemeClr>
                  </a:solidFill>
                  <a:latin typeface="+mn-ea"/>
                </a:rPr>
                <a:t>技能</a:t>
              </a:r>
            </a:p>
          </p:txBody>
        </p:sp>
        <p:sp>
          <p:nvSpPr>
            <p:cNvPr id="25" name="TextBox 55"/>
            <p:cNvSpPr txBox="1"/>
            <p:nvPr/>
          </p:nvSpPr>
          <p:spPr>
            <a:xfrm>
              <a:off x="1571546" y="2675388"/>
              <a:ext cx="954107" cy="400110"/>
            </a:xfrm>
            <a:prstGeom prst="rect">
              <a:avLst/>
            </a:prstGeom>
            <a:noFill/>
          </p:spPr>
          <p:txBody>
            <a:bodyPr wrap="none" rtlCol="0">
              <a:spAutoFit/>
              <a:scene3d>
                <a:camera prst="orthographicFront"/>
                <a:lightRig rig="threePt" dir="t"/>
              </a:scene3d>
              <a:sp3d contourW="12700"/>
            </a:bodyPr>
            <a:lstStyle/>
            <a:p>
              <a:pPr algn="ctr"/>
              <a:r>
                <a:rPr lang="zh-CN" altLang="en-US" sz="2000" dirty="0">
                  <a:solidFill>
                    <a:schemeClr val="tx1">
                      <a:lumMod val="65000"/>
                      <a:lumOff val="35000"/>
                    </a:schemeClr>
                  </a:solidFill>
                  <a:latin typeface="+mn-ea"/>
                </a:rPr>
                <a:t>领导力</a:t>
              </a:r>
            </a:p>
          </p:txBody>
        </p:sp>
        <p:sp>
          <p:nvSpPr>
            <p:cNvPr id="26" name="TextBox 56"/>
            <p:cNvSpPr txBox="1"/>
            <p:nvPr/>
          </p:nvSpPr>
          <p:spPr>
            <a:xfrm>
              <a:off x="2913255" y="3333290"/>
              <a:ext cx="954107" cy="707886"/>
            </a:xfrm>
            <a:prstGeom prst="rect">
              <a:avLst/>
            </a:prstGeom>
            <a:noFill/>
          </p:spPr>
          <p:txBody>
            <a:bodyPr wrap="none" rtlCol="0">
              <a:spAutoFit/>
              <a:scene3d>
                <a:camera prst="orthographicFront"/>
                <a:lightRig rig="threePt" dir="t"/>
              </a:scene3d>
              <a:sp3d contourW="12700"/>
            </a:bodyPr>
            <a:lstStyle/>
            <a:p>
              <a:pPr algn="ctr"/>
              <a:r>
                <a:rPr lang="zh-CN" altLang="en-US" sz="2000" dirty="0">
                  <a:solidFill>
                    <a:schemeClr val="tx1">
                      <a:lumMod val="65000"/>
                      <a:lumOff val="35000"/>
                    </a:schemeClr>
                  </a:solidFill>
                  <a:latin typeface="+mn-ea"/>
                </a:rPr>
                <a:t>核心</a:t>
              </a:r>
              <a:endParaRPr lang="en-US" altLang="zh-CN" sz="2000" dirty="0">
                <a:solidFill>
                  <a:schemeClr val="tx1">
                    <a:lumMod val="65000"/>
                    <a:lumOff val="35000"/>
                  </a:schemeClr>
                </a:solidFill>
                <a:latin typeface="+mn-ea"/>
              </a:endParaRPr>
            </a:p>
            <a:p>
              <a:pPr algn="ctr"/>
              <a:r>
                <a:rPr lang="zh-CN" altLang="en-US" sz="2000" dirty="0">
                  <a:solidFill>
                    <a:schemeClr val="tx1">
                      <a:lumMod val="65000"/>
                      <a:lumOff val="35000"/>
                    </a:schemeClr>
                  </a:solidFill>
                  <a:latin typeface="+mn-ea"/>
                </a:rPr>
                <a:t>竞争力</a:t>
              </a:r>
            </a:p>
          </p:txBody>
        </p:sp>
      </p:grpSp>
      <p:sp>
        <p:nvSpPr>
          <p:cNvPr id="28" name="矩形 27"/>
          <p:cNvSpPr/>
          <p:nvPr/>
        </p:nvSpPr>
        <p:spPr>
          <a:xfrm>
            <a:off x="8315325" y="1699470"/>
            <a:ext cx="282098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30" name="矩形 29"/>
          <p:cNvSpPr/>
          <p:nvPr/>
        </p:nvSpPr>
        <p:spPr>
          <a:xfrm>
            <a:off x="8315325" y="3247448"/>
            <a:ext cx="282098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31" name="矩形 30"/>
          <p:cNvSpPr/>
          <p:nvPr/>
        </p:nvSpPr>
        <p:spPr>
          <a:xfrm>
            <a:off x="8315325" y="4795425"/>
            <a:ext cx="282098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32" name="矩形 31"/>
          <p:cNvSpPr/>
          <p:nvPr/>
        </p:nvSpPr>
        <p:spPr>
          <a:xfrm>
            <a:off x="935097" y="1699470"/>
            <a:ext cx="2820988"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33" name="矩形 32"/>
          <p:cNvSpPr/>
          <p:nvPr/>
        </p:nvSpPr>
        <p:spPr>
          <a:xfrm>
            <a:off x="935097" y="3247448"/>
            <a:ext cx="2820988"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34" name="矩形 33"/>
          <p:cNvSpPr/>
          <p:nvPr/>
        </p:nvSpPr>
        <p:spPr>
          <a:xfrm>
            <a:off x="935097" y="4795425"/>
            <a:ext cx="2820988"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childTnLst>
                          </p:cTn>
                        </p:par>
                        <p:par>
                          <p:cTn id="11" fill="hold">
                            <p:stCondLst>
                              <p:cond delay="1000"/>
                            </p:stCondLst>
                            <p:childTnLst>
                              <p:par>
                                <p:cTn id="12" presetID="26" presetClass="emph" presetSubtype="0" fill="hold" nodeType="afterEffect">
                                  <p:stCondLst>
                                    <p:cond delay="0"/>
                                  </p:stCondLst>
                                  <p:childTnLst>
                                    <p:animEffect transition="out" filter="fade">
                                      <p:cBhvr>
                                        <p:cTn id="13" dur="500" tmFilter="0, 0; .2, .5; .8, .5; 1, 0"/>
                                        <p:tgtEl>
                                          <p:spTgt spid="27"/>
                                        </p:tgtEl>
                                      </p:cBhvr>
                                    </p:animEffect>
                                    <p:animScale>
                                      <p:cBhvr>
                                        <p:cTn id="14" dur="250" autoRev="1" fill="hold"/>
                                        <p:tgtEl>
                                          <p:spTgt spid="27"/>
                                        </p:tgtEl>
                                      </p:cBhvr>
                                      <p:by x="105000" y="105000"/>
                                    </p:animScale>
                                  </p:childTnLst>
                                </p:cTn>
                              </p:par>
                            </p:childTnLst>
                          </p:cTn>
                        </p:par>
                        <p:par>
                          <p:cTn id="15" fill="hold">
                            <p:stCondLst>
                              <p:cond delay="1500"/>
                            </p:stCondLst>
                            <p:childTnLst>
                              <p:par>
                                <p:cTn id="16" presetID="2" presetClass="entr" presetSubtype="3" decel="10000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750" fill="hold"/>
                                        <p:tgtEl>
                                          <p:spTgt spid="28"/>
                                        </p:tgtEl>
                                        <p:attrNameLst>
                                          <p:attrName>ppt_x</p:attrName>
                                        </p:attrNameLst>
                                      </p:cBhvr>
                                      <p:tavLst>
                                        <p:tav tm="0">
                                          <p:val>
                                            <p:strVal val="1+#ppt_w/2"/>
                                          </p:val>
                                        </p:tav>
                                        <p:tav tm="100000">
                                          <p:val>
                                            <p:strVal val="#ppt_x"/>
                                          </p:val>
                                        </p:tav>
                                      </p:tavLst>
                                    </p:anim>
                                    <p:anim calcmode="lin" valueType="num">
                                      <p:cBhvr additive="base">
                                        <p:cTn id="19" dur="750" fill="hold"/>
                                        <p:tgtEl>
                                          <p:spTgt spid="28"/>
                                        </p:tgtEl>
                                        <p:attrNameLst>
                                          <p:attrName>ppt_y</p:attrName>
                                        </p:attrNameLst>
                                      </p:cBhvr>
                                      <p:tavLst>
                                        <p:tav tm="0">
                                          <p:val>
                                            <p:strVal val="0-#ppt_h/2"/>
                                          </p:val>
                                        </p:tav>
                                        <p:tav tm="100000">
                                          <p:val>
                                            <p:strVal val="#ppt_y"/>
                                          </p:val>
                                        </p:tav>
                                      </p:tavLst>
                                    </p:anim>
                                  </p:childTnLst>
                                </p:cTn>
                              </p:par>
                              <p:par>
                                <p:cTn id="20" presetID="2" presetClass="entr" presetSubtype="2" decel="10000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750" fill="hold"/>
                                        <p:tgtEl>
                                          <p:spTgt spid="30"/>
                                        </p:tgtEl>
                                        <p:attrNameLst>
                                          <p:attrName>ppt_x</p:attrName>
                                        </p:attrNameLst>
                                      </p:cBhvr>
                                      <p:tavLst>
                                        <p:tav tm="0">
                                          <p:val>
                                            <p:strVal val="1+#ppt_w/2"/>
                                          </p:val>
                                        </p:tav>
                                        <p:tav tm="100000">
                                          <p:val>
                                            <p:strVal val="#ppt_x"/>
                                          </p:val>
                                        </p:tav>
                                      </p:tavLst>
                                    </p:anim>
                                    <p:anim calcmode="lin" valueType="num">
                                      <p:cBhvr additive="base">
                                        <p:cTn id="23" dur="750" fill="hold"/>
                                        <p:tgtEl>
                                          <p:spTgt spid="30"/>
                                        </p:tgtEl>
                                        <p:attrNameLst>
                                          <p:attrName>ppt_y</p:attrName>
                                        </p:attrNameLst>
                                      </p:cBhvr>
                                      <p:tavLst>
                                        <p:tav tm="0">
                                          <p:val>
                                            <p:strVal val="#ppt_y"/>
                                          </p:val>
                                        </p:tav>
                                        <p:tav tm="100000">
                                          <p:val>
                                            <p:strVal val="#ppt_y"/>
                                          </p:val>
                                        </p:tav>
                                      </p:tavLst>
                                    </p:anim>
                                  </p:childTnLst>
                                </p:cTn>
                              </p:par>
                              <p:par>
                                <p:cTn id="24" presetID="2" presetClass="entr" presetSubtype="6" decel="10000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750" fill="hold"/>
                                        <p:tgtEl>
                                          <p:spTgt spid="31"/>
                                        </p:tgtEl>
                                        <p:attrNameLst>
                                          <p:attrName>ppt_x</p:attrName>
                                        </p:attrNameLst>
                                      </p:cBhvr>
                                      <p:tavLst>
                                        <p:tav tm="0">
                                          <p:val>
                                            <p:strVal val="1+#ppt_w/2"/>
                                          </p:val>
                                        </p:tav>
                                        <p:tav tm="100000">
                                          <p:val>
                                            <p:strVal val="#ppt_x"/>
                                          </p:val>
                                        </p:tav>
                                      </p:tavLst>
                                    </p:anim>
                                    <p:anim calcmode="lin" valueType="num">
                                      <p:cBhvr additive="base">
                                        <p:cTn id="27" dur="750" fill="hold"/>
                                        <p:tgtEl>
                                          <p:spTgt spid="31"/>
                                        </p:tgtEl>
                                        <p:attrNameLst>
                                          <p:attrName>ppt_y</p:attrName>
                                        </p:attrNameLst>
                                      </p:cBhvr>
                                      <p:tavLst>
                                        <p:tav tm="0">
                                          <p:val>
                                            <p:strVal val="1+#ppt_h/2"/>
                                          </p:val>
                                        </p:tav>
                                        <p:tav tm="100000">
                                          <p:val>
                                            <p:strVal val="#ppt_y"/>
                                          </p:val>
                                        </p:tav>
                                      </p:tavLst>
                                    </p:anim>
                                  </p:childTnLst>
                                </p:cTn>
                              </p:par>
                              <p:par>
                                <p:cTn id="28" presetID="2" presetClass="entr" presetSubtype="9" decel="10000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750" fill="hold"/>
                                        <p:tgtEl>
                                          <p:spTgt spid="32"/>
                                        </p:tgtEl>
                                        <p:attrNameLst>
                                          <p:attrName>ppt_x</p:attrName>
                                        </p:attrNameLst>
                                      </p:cBhvr>
                                      <p:tavLst>
                                        <p:tav tm="0">
                                          <p:val>
                                            <p:strVal val="0-#ppt_w/2"/>
                                          </p:val>
                                        </p:tav>
                                        <p:tav tm="100000">
                                          <p:val>
                                            <p:strVal val="#ppt_x"/>
                                          </p:val>
                                        </p:tav>
                                      </p:tavLst>
                                    </p:anim>
                                    <p:anim calcmode="lin" valueType="num">
                                      <p:cBhvr additive="base">
                                        <p:cTn id="31" dur="750" fill="hold"/>
                                        <p:tgtEl>
                                          <p:spTgt spid="32"/>
                                        </p:tgtEl>
                                        <p:attrNameLst>
                                          <p:attrName>ppt_y</p:attrName>
                                        </p:attrNameLst>
                                      </p:cBhvr>
                                      <p:tavLst>
                                        <p:tav tm="0">
                                          <p:val>
                                            <p:strVal val="0-#ppt_h/2"/>
                                          </p:val>
                                        </p:tav>
                                        <p:tav tm="100000">
                                          <p:val>
                                            <p:strVal val="#ppt_y"/>
                                          </p:val>
                                        </p:tav>
                                      </p:tavLst>
                                    </p:anim>
                                  </p:childTnLst>
                                </p:cTn>
                              </p:par>
                              <p:par>
                                <p:cTn id="32" presetID="2" presetClass="entr" presetSubtype="8" decel="10000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750" fill="hold"/>
                                        <p:tgtEl>
                                          <p:spTgt spid="33"/>
                                        </p:tgtEl>
                                        <p:attrNameLst>
                                          <p:attrName>ppt_x</p:attrName>
                                        </p:attrNameLst>
                                      </p:cBhvr>
                                      <p:tavLst>
                                        <p:tav tm="0">
                                          <p:val>
                                            <p:strVal val="0-#ppt_w/2"/>
                                          </p:val>
                                        </p:tav>
                                        <p:tav tm="100000">
                                          <p:val>
                                            <p:strVal val="#ppt_x"/>
                                          </p:val>
                                        </p:tav>
                                      </p:tavLst>
                                    </p:anim>
                                    <p:anim calcmode="lin" valueType="num">
                                      <p:cBhvr additive="base">
                                        <p:cTn id="35" dur="750" fill="hold"/>
                                        <p:tgtEl>
                                          <p:spTgt spid="33"/>
                                        </p:tgtEl>
                                        <p:attrNameLst>
                                          <p:attrName>ppt_y</p:attrName>
                                        </p:attrNameLst>
                                      </p:cBhvr>
                                      <p:tavLst>
                                        <p:tav tm="0">
                                          <p:val>
                                            <p:strVal val="#ppt_y"/>
                                          </p:val>
                                        </p:tav>
                                        <p:tav tm="100000">
                                          <p:val>
                                            <p:strVal val="#ppt_y"/>
                                          </p:val>
                                        </p:tav>
                                      </p:tavLst>
                                    </p:anim>
                                  </p:childTnLst>
                                </p:cTn>
                              </p:par>
                              <p:par>
                                <p:cTn id="36" presetID="2" presetClass="entr" presetSubtype="12" decel="10000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750" fill="hold"/>
                                        <p:tgtEl>
                                          <p:spTgt spid="34"/>
                                        </p:tgtEl>
                                        <p:attrNameLst>
                                          <p:attrName>ppt_x</p:attrName>
                                        </p:attrNameLst>
                                      </p:cBhvr>
                                      <p:tavLst>
                                        <p:tav tm="0">
                                          <p:val>
                                            <p:strVal val="0-#ppt_w/2"/>
                                          </p:val>
                                        </p:tav>
                                        <p:tav tm="100000">
                                          <p:val>
                                            <p:strVal val="#ppt_x"/>
                                          </p:val>
                                        </p:tav>
                                      </p:tavLst>
                                    </p:anim>
                                    <p:anim calcmode="lin" valueType="num">
                                      <p:cBhvr additive="base">
                                        <p:cTn id="39" dur="75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2"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297713" y="1520051"/>
            <a:ext cx="1596574" cy="1596572"/>
            <a:chOff x="1674167" y="5878748"/>
            <a:chExt cx="544619" cy="544619"/>
          </a:xfrm>
        </p:grpSpPr>
        <p:sp>
          <p:nvSpPr>
            <p:cNvPr id="10" name="椭圆 9"/>
            <p:cNvSpPr/>
            <p:nvPr/>
          </p:nvSpPr>
          <p:spPr>
            <a:xfrm>
              <a:off x="1674167"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1" name="椭圆 31"/>
            <p:cNvSpPr/>
            <p:nvPr/>
          </p:nvSpPr>
          <p:spPr>
            <a:xfrm>
              <a:off x="1788224" y="5993556"/>
              <a:ext cx="316504" cy="315003"/>
            </a:xfrm>
            <a:custGeom>
              <a:avLst/>
              <a:gdLst>
                <a:gd name="connsiteX0" fmla="*/ 60325 w 334963"/>
                <a:gd name="connsiteY0" fmla="*/ 260350 h 333375"/>
                <a:gd name="connsiteX1" fmla="*/ 276225 w 334963"/>
                <a:gd name="connsiteY1" fmla="*/ 260350 h 333375"/>
                <a:gd name="connsiteX2" fmla="*/ 276225 w 334963"/>
                <a:gd name="connsiteY2" fmla="*/ 282575 h 333375"/>
                <a:gd name="connsiteX3" fmla="*/ 60325 w 334963"/>
                <a:gd name="connsiteY3" fmla="*/ 282575 h 333375"/>
                <a:gd name="connsiteX4" fmla="*/ 60325 w 334963"/>
                <a:gd name="connsiteY4" fmla="*/ 214313 h 333375"/>
                <a:gd name="connsiteX5" fmla="*/ 276225 w 334963"/>
                <a:gd name="connsiteY5" fmla="*/ 214313 h 333375"/>
                <a:gd name="connsiteX6" fmla="*/ 276225 w 334963"/>
                <a:gd name="connsiteY6" fmla="*/ 234951 h 333375"/>
                <a:gd name="connsiteX7" fmla="*/ 60325 w 334963"/>
                <a:gd name="connsiteY7" fmla="*/ 234951 h 333375"/>
                <a:gd name="connsiteX8" fmla="*/ 113640 w 334963"/>
                <a:gd name="connsiteY8" fmla="*/ 122238 h 333375"/>
                <a:gd name="connsiteX9" fmla="*/ 157162 w 334963"/>
                <a:gd name="connsiteY9" fmla="*/ 162411 h 333375"/>
                <a:gd name="connsiteX10" fmla="*/ 157162 w 334963"/>
                <a:gd name="connsiteY10" fmla="*/ 185738 h 333375"/>
                <a:gd name="connsiteX11" fmla="*/ 71437 w 334963"/>
                <a:gd name="connsiteY11" fmla="*/ 185738 h 333375"/>
                <a:gd name="connsiteX12" fmla="*/ 71437 w 334963"/>
                <a:gd name="connsiteY12" fmla="*/ 162411 h 333375"/>
                <a:gd name="connsiteX13" fmla="*/ 113640 w 334963"/>
                <a:gd name="connsiteY13" fmla="*/ 122238 h 333375"/>
                <a:gd name="connsiteX14" fmla="*/ 217487 w 334963"/>
                <a:gd name="connsiteY14" fmla="*/ 115888 h 333375"/>
                <a:gd name="connsiteX15" fmla="*/ 276225 w 334963"/>
                <a:gd name="connsiteY15" fmla="*/ 115888 h 333375"/>
                <a:gd name="connsiteX16" fmla="*/ 276225 w 334963"/>
                <a:gd name="connsiteY16" fmla="*/ 134938 h 333375"/>
                <a:gd name="connsiteX17" fmla="*/ 217487 w 334963"/>
                <a:gd name="connsiteY17" fmla="*/ 134938 h 333375"/>
                <a:gd name="connsiteX18" fmla="*/ 193675 w 334963"/>
                <a:gd name="connsiteY18" fmla="*/ 69850 h 333375"/>
                <a:gd name="connsiteX19" fmla="*/ 276225 w 334963"/>
                <a:gd name="connsiteY19" fmla="*/ 69850 h 333375"/>
                <a:gd name="connsiteX20" fmla="*/ 276225 w 334963"/>
                <a:gd name="connsiteY20" fmla="*/ 96838 h 333375"/>
                <a:gd name="connsiteX21" fmla="*/ 193675 w 334963"/>
                <a:gd name="connsiteY21" fmla="*/ 96838 h 333375"/>
                <a:gd name="connsiteX22" fmla="*/ 113507 w 334963"/>
                <a:gd name="connsiteY22" fmla="*/ 53975 h 333375"/>
                <a:gd name="connsiteX23" fmla="*/ 144464 w 334963"/>
                <a:gd name="connsiteY23" fmla="*/ 85725 h 333375"/>
                <a:gd name="connsiteX24" fmla="*/ 113507 w 334963"/>
                <a:gd name="connsiteY24" fmla="*/ 117475 h 333375"/>
                <a:gd name="connsiteX25" fmla="*/ 82550 w 334963"/>
                <a:gd name="connsiteY25" fmla="*/ 85725 h 333375"/>
                <a:gd name="connsiteX26" fmla="*/ 113507 w 334963"/>
                <a:gd name="connsiteY26" fmla="*/ 53975 h 333375"/>
                <a:gd name="connsiteX27" fmla="*/ 26987 w 334963"/>
                <a:gd name="connsiteY27" fmla="*/ 34925 h 333375"/>
                <a:gd name="connsiteX28" fmla="*/ 26987 w 334963"/>
                <a:gd name="connsiteY28" fmla="*/ 307975 h 333375"/>
                <a:gd name="connsiteX29" fmla="*/ 307975 w 334963"/>
                <a:gd name="connsiteY29" fmla="*/ 307975 h 333375"/>
                <a:gd name="connsiteX30" fmla="*/ 307975 w 334963"/>
                <a:gd name="connsiteY30" fmla="*/ 34925 h 333375"/>
                <a:gd name="connsiteX31" fmla="*/ 0 w 334963"/>
                <a:gd name="connsiteY31" fmla="*/ 0 h 333375"/>
                <a:gd name="connsiteX32" fmla="*/ 334963 w 334963"/>
                <a:gd name="connsiteY32" fmla="*/ 0 h 333375"/>
                <a:gd name="connsiteX33" fmla="*/ 334963 w 334963"/>
                <a:gd name="connsiteY33" fmla="*/ 333375 h 333375"/>
                <a:gd name="connsiteX34" fmla="*/ 0 w 334963"/>
                <a:gd name="connsiteY34" fmla="*/ 333375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34963" h="333375">
                  <a:moveTo>
                    <a:pt x="60325" y="260350"/>
                  </a:moveTo>
                  <a:lnTo>
                    <a:pt x="276225" y="260350"/>
                  </a:lnTo>
                  <a:lnTo>
                    <a:pt x="276225" y="282575"/>
                  </a:lnTo>
                  <a:lnTo>
                    <a:pt x="60325" y="282575"/>
                  </a:lnTo>
                  <a:close/>
                  <a:moveTo>
                    <a:pt x="60325" y="214313"/>
                  </a:moveTo>
                  <a:lnTo>
                    <a:pt x="276225" y="214313"/>
                  </a:lnTo>
                  <a:lnTo>
                    <a:pt x="276225" y="234951"/>
                  </a:lnTo>
                  <a:lnTo>
                    <a:pt x="60325" y="234951"/>
                  </a:lnTo>
                  <a:close/>
                  <a:moveTo>
                    <a:pt x="113640" y="122238"/>
                  </a:moveTo>
                  <a:cubicBezTo>
                    <a:pt x="137379" y="122238"/>
                    <a:pt x="157162" y="140381"/>
                    <a:pt x="157162" y="162411"/>
                  </a:cubicBezTo>
                  <a:lnTo>
                    <a:pt x="157162" y="185738"/>
                  </a:lnTo>
                  <a:cubicBezTo>
                    <a:pt x="157162" y="185738"/>
                    <a:pt x="157162" y="185738"/>
                    <a:pt x="71437" y="185738"/>
                  </a:cubicBezTo>
                  <a:cubicBezTo>
                    <a:pt x="71437" y="185738"/>
                    <a:pt x="71437" y="185738"/>
                    <a:pt x="71437" y="162411"/>
                  </a:cubicBezTo>
                  <a:cubicBezTo>
                    <a:pt x="71437" y="140381"/>
                    <a:pt x="89901" y="122238"/>
                    <a:pt x="113640" y="122238"/>
                  </a:cubicBezTo>
                  <a:close/>
                  <a:moveTo>
                    <a:pt x="217487" y="115888"/>
                  </a:moveTo>
                  <a:lnTo>
                    <a:pt x="276225" y="115888"/>
                  </a:lnTo>
                  <a:lnTo>
                    <a:pt x="276225" y="134938"/>
                  </a:lnTo>
                  <a:lnTo>
                    <a:pt x="217487" y="134938"/>
                  </a:lnTo>
                  <a:close/>
                  <a:moveTo>
                    <a:pt x="193675" y="69850"/>
                  </a:moveTo>
                  <a:lnTo>
                    <a:pt x="276225" y="69850"/>
                  </a:lnTo>
                  <a:lnTo>
                    <a:pt x="276225" y="96838"/>
                  </a:lnTo>
                  <a:lnTo>
                    <a:pt x="193675" y="96838"/>
                  </a:lnTo>
                  <a:close/>
                  <a:moveTo>
                    <a:pt x="113507" y="53975"/>
                  </a:moveTo>
                  <a:cubicBezTo>
                    <a:pt x="130604" y="53975"/>
                    <a:pt x="144464" y="68190"/>
                    <a:pt x="144464" y="85725"/>
                  </a:cubicBezTo>
                  <a:cubicBezTo>
                    <a:pt x="144464" y="103260"/>
                    <a:pt x="130604" y="117475"/>
                    <a:pt x="113507" y="117475"/>
                  </a:cubicBezTo>
                  <a:cubicBezTo>
                    <a:pt x="96410" y="117475"/>
                    <a:pt x="82550" y="103260"/>
                    <a:pt x="82550" y="85725"/>
                  </a:cubicBezTo>
                  <a:cubicBezTo>
                    <a:pt x="82550" y="68190"/>
                    <a:pt x="96410" y="53975"/>
                    <a:pt x="113507" y="53975"/>
                  </a:cubicBezTo>
                  <a:close/>
                  <a:moveTo>
                    <a:pt x="26987" y="34925"/>
                  </a:moveTo>
                  <a:lnTo>
                    <a:pt x="26987" y="307975"/>
                  </a:lnTo>
                  <a:lnTo>
                    <a:pt x="307975" y="307975"/>
                  </a:lnTo>
                  <a:lnTo>
                    <a:pt x="307975" y="34925"/>
                  </a:lnTo>
                  <a:close/>
                  <a:moveTo>
                    <a:pt x="0" y="0"/>
                  </a:moveTo>
                  <a:lnTo>
                    <a:pt x="334963" y="0"/>
                  </a:lnTo>
                  <a:lnTo>
                    <a:pt x="334963" y="333375"/>
                  </a:lnTo>
                  <a:lnTo>
                    <a:pt x="0" y="333375"/>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7" name="文本框 6"/>
          <p:cNvSpPr txBox="1"/>
          <p:nvPr/>
        </p:nvSpPr>
        <p:spPr>
          <a:xfrm>
            <a:off x="4325259" y="3450989"/>
            <a:ext cx="3541482" cy="584775"/>
          </a:xfrm>
          <a:prstGeom prst="rect">
            <a:avLst/>
          </a:prstGeom>
          <a:noFill/>
        </p:spPr>
        <p:txBody>
          <a:bodyPr wrap="square" rtlCol="0">
            <a:spAutoFit/>
            <a:scene3d>
              <a:camera prst="orthographicFront"/>
              <a:lightRig rig="threePt" dir="t"/>
            </a:scene3d>
            <a:sp3d contourW="12700"/>
          </a:bodyPr>
          <a:lstStyle/>
          <a:p>
            <a:pPr lvl="0" algn="ctr"/>
            <a:r>
              <a:rPr lang="zh-CN" altLang="en-US" sz="3200" dirty="0">
                <a:solidFill>
                  <a:prstClr val="white"/>
                </a:solidFill>
                <a:latin typeface="时尚中黑简体" panose="01010104010101010101" pitchFamily="2" charset="-122"/>
                <a:ea typeface="时尚中黑简体" panose="01010104010101010101" pitchFamily="2" charset="-122"/>
              </a:rPr>
              <a:t>工作履历</a:t>
            </a:r>
          </a:p>
        </p:txBody>
      </p:sp>
      <p:sp>
        <p:nvSpPr>
          <p:cNvPr id="8" name="文本框 7"/>
          <p:cNvSpPr txBox="1"/>
          <p:nvPr/>
        </p:nvSpPr>
        <p:spPr>
          <a:xfrm>
            <a:off x="4325259" y="4046867"/>
            <a:ext cx="3541482" cy="461665"/>
          </a:xfrm>
          <a:prstGeom prst="rect">
            <a:avLst/>
          </a:prstGeom>
          <a:noFill/>
        </p:spPr>
        <p:txBody>
          <a:bodyPr wrap="square" rtlCol="0">
            <a:spAutoFit/>
            <a:scene3d>
              <a:camera prst="orthographicFront"/>
              <a:lightRig rig="threePt" dir="t"/>
            </a:scene3d>
            <a:sp3d contourW="12700"/>
          </a:bodyPr>
          <a:lstStyle/>
          <a:p>
            <a:pPr lvl="0" algn="ctr"/>
            <a:r>
              <a:rPr lang="en-US" altLang="zh-CN" sz="2400" dirty="0">
                <a:solidFill>
                  <a:prstClr val="white"/>
                </a:solidFill>
                <a:latin typeface="Agency FB" panose="020B0503020202020204" pitchFamily="34" charset="0"/>
                <a:ea typeface="时尚中黑简体" panose="01010104010101010101" pitchFamily="2" charset="-122"/>
              </a:rPr>
              <a:t>WORK EXPERIENCE</a:t>
            </a:r>
          </a:p>
        </p:txBody>
      </p:sp>
    </p:spTree>
  </p:cSld>
  <p:clrMapOvr>
    <a:masterClrMapping/>
  </p:clrMapOvr>
  <p:transition spd="slow" advTm="400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lvl="0" algn="ctr"/>
            <a:r>
              <a:rPr lang="zh-CN" altLang="en-US" sz="3200" dirty="0">
                <a:solidFill>
                  <a:prstClr val="white"/>
                </a:solidFill>
                <a:latin typeface="时尚中黑简体" panose="01010104010101010101" pitchFamily="2" charset="-122"/>
                <a:ea typeface="时尚中黑简体" panose="01010104010101010101" pitchFamily="2" charset="-122"/>
              </a:rPr>
              <a:t>工作履历</a:t>
            </a:r>
          </a:p>
        </p:txBody>
      </p:sp>
      <p:grpSp>
        <p:nvGrpSpPr>
          <p:cNvPr id="40" name="组合 39"/>
          <p:cNvGrpSpPr/>
          <p:nvPr/>
        </p:nvGrpSpPr>
        <p:grpSpPr>
          <a:xfrm>
            <a:off x="1148316" y="3521924"/>
            <a:ext cx="9856382" cy="318978"/>
            <a:chOff x="1148316" y="3521924"/>
            <a:chExt cx="9856382" cy="318978"/>
          </a:xfrm>
        </p:grpSpPr>
        <p:cxnSp>
          <p:nvCxnSpPr>
            <p:cNvPr id="3" name="直接箭头连接符 2"/>
            <p:cNvCxnSpPr/>
            <p:nvPr/>
          </p:nvCxnSpPr>
          <p:spPr>
            <a:xfrm>
              <a:off x="1148316" y="3681413"/>
              <a:ext cx="9856382" cy="0"/>
            </a:xfrm>
            <a:prstGeom prst="straightConnector1">
              <a:avLst/>
            </a:prstGeom>
            <a:ln w="12700">
              <a:solidFill>
                <a:schemeClr val="bg1">
                  <a:lumMod val="6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1812186" y="3521924"/>
              <a:ext cx="318978" cy="318978"/>
            </a:xfrm>
            <a:prstGeom prst="ellipse">
              <a:avLst/>
            </a:prstGeom>
            <a:gradFill flip="none" rotWithShape="1">
              <a:gsLst>
                <a:gs pos="0">
                  <a:srgbClr val="F696BD"/>
                </a:gs>
                <a:gs pos="100000">
                  <a:srgbClr val="68C5D6"/>
                </a:gs>
              </a:gsLst>
              <a:lin ang="0" scaled="1"/>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3461916" y="3521924"/>
              <a:ext cx="318978" cy="318978"/>
            </a:xfrm>
            <a:prstGeom prst="ellipse">
              <a:avLst/>
            </a:prstGeom>
            <a:gradFill flip="none" rotWithShape="1">
              <a:gsLst>
                <a:gs pos="0">
                  <a:srgbClr val="F696BD"/>
                </a:gs>
                <a:gs pos="100000">
                  <a:srgbClr val="68C5D6"/>
                </a:gs>
              </a:gsLst>
              <a:lin ang="0" scaled="1"/>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椭圆 7"/>
            <p:cNvSpPr/>
            <p:nvPr/>
          </p:nvSpPr>
          <p:spPr>
            <a:xfrm>
              <a:off x="5111646" y="3521924"/>
              <a:ext cx="318978" cy="318978"/>
            </a:xfrm>
            <a:prstGeom prst="ellipse">
              <a:avLst/>
            </a:prstGeom>
            <a:gradFill flip="none" rotWithShape="1">
              <a:gsLst>
                <a:gs pos="0">
                  <a:srgbClr val="F696BD"/>
                </a:gs>
                <a:gs pos="100000">
                  <a:srgbClr val="68C5D6"/>
                </a:gs>
              </a:gsLst>
              <a:lin ang="0" scaled="1"/>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椭圆 8"/>
            <p:cNvSpPr/>
            <p:nvPr/>
          </p:nvSpPr>
          <p:spPr>
            <a:xfrm>
              <a:off x="6761376" y="3521924"/>
              <a:ext cx="318978" cy="318978"/>
            </a:xfrm>
            <a:prstGeom prst="ellipse">
              <a:avLst/>
            </a:prstGeom>
            <a:gradFill flip="none" rotWithShape="1">
              <a:gsLst>
                <a:gs pos="0">
                  <a:srgbClr val="F696BD"/>
                </a:gs>
                <a:gs pos="100000">
                  <a:srgbClr val="68C5D6"/>
                </a:gs>
              </a:gsLst>
              <a:lin ang="0" scaled="1"/>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8411106" y="3521924"/>
              <a:ext cx="318978" cy="318978"/>
            </a:xfrm>
            <a:prstGeom prst="ellipse">
              <a:avLst/>
            </a:prstGeom>
            <a:gradFill flip="none" rotWithShape="1">
              <a:gsLst>
                <a:gs pos="0">
                  <a:srgbClr val="F696BD"/>
                </a:gs>
                <a:gs pos="100000">
                  <a:srgbClr val="68C5D6"/>
                </a:gs>
              </a:gsLst>
              <a:lin ang="0" scaled="1"/>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椭圆 10"/>
            <p:cNvSpPr/>
            <p:nvPr/>
          </p:nvSpPr>
          <p:spPr>
            <a:xfrm>
              <a:off x="10060836" y="3521924"/>
              <a:ext cx="318978" cy="318978"/>
            </a:xfrm>
            <a:prstGeom prst="ellipse">
              <a:avLst/>
            </a:prstGeom>
            <a:gradFill flip="none" rotWithShape="1">
              <a:gsLst>
                <a:gs pos="0">
                  <a:srgbClr val="F696BD"/>
                </a:gs>
                <a:gs pos="100000">
                  <a:srgbClr val="68C5D6"/>
                </a:gs>
              </a:gsLst>
              <a:lin ang="0" scaled="1"/>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cxnSp>
        <p:nvCxnSpPr>
          <p:cNvPr id="13" name="直接连接符 12"/>
          <p:cNvCxnSpPr/>
          <p:nvPr/>
        </p:nvCxnSpPr>
        <p:spPr>
          <a:xfrm>
            <a:off x="1971675" y="3949700"/>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299710" y="3949700"/>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587105" y="3949700"/>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637280" y="2070100"/>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965315" y="2070100"/>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0252710" y="2070100"/>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8703946" y="4075346"/>
            <a:ext cx="2508569" cy="1220554"/>
            <a:chOff x="7808418" y="1678126"/>
            <a:chExt cx="1750805" cy="1220554"/>
          </a:xfrm>
        </p:grpSpPr>
        <p:sp>
          <p:nvSpPr>
            <p:cNvPr id="23" name="矩形 22"/>
            <p:cNvSpPr/>
            <p:nvPr/>
          </p:nvSpPr>
          <p:spPr>
            <a:xfrm>
              <a:off x="7808419" y="2030750"/>
              <a:ext cx="1750804"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24" name="矩形 23"/>
            <p:cNvSpPr/>
            <p:nvPr/>
          </p:nvSpPr>
          <p:spPr>
            <a:xfrm>
              <a:off x="7808418" y="1678126"/>
              <a:ext cx="1000197" cy="424732"/>
            </a:xfrm>
            <a:prstGeom prst="rect">
              <a:avLst/>
            </a:prstGeom>
          </p:spPr>
          <p:txBody>
            <a:bodyPr wrap="square">
              <a:spAutoFit/>
              <a:scene3d>
                <a:camera prst="orthographicFront"/>
                <a:lightRig rig="threePt" dir="t"/>
              </a:scene3d>
              <a:sp3d contourW="12700"/>
            </a:bodyPr>
            <a:lstStyle/>
            <a:p>
              <a:pPr>
                <a:lnSpc>
                  <a:spcPct val="120000"/>
                </a:lnSpc>
              </a:pPr>
              <a:r>
                <a:rPr lang="en-US" altLang="zh-CN" b="1" dirty="0" smtClean="0">
                  <a:solidFill>
                    <a:srgbClr val="E84E69"/>
                  </a:solidFill>
                </a:rPr>
                <a:t>2018</a:t>
              </a:r>
              <a:endParaRPr lang="zh-CN" altLang="en-US" b="1" dirty="0">
                <a:solidFill>
                  <a:srgbClr val="E84E69"/>
                </a:solidFill>
              </a:endParaRPr>
            </a:p>
          </p:txBody>
        </p:sp>
      </p:grpSp>
      <p:grpSp>
        <p:nvGrpSpPr>
          <p:cNvPr id="25" name="组合 24"/>
          <p:cNvGrpSpPr/>
          <p:nvPr/>
        </p:nvGrpSpPr>
        <p:grpSpPr>
          <a:xfrm>
            <a:off x="5405224" y="4075346"/>
            <a:ext cx="2508569" cy="1220554"/>
            <a:chOff x="7808418" y="1678126"/>
            <a:chExt cx="1750805" cy="1220554"/>
          </a:xfrm>
        </p:grpSpPr>
        <p:sp>
          <p:nvSpPr>
            <p:cNvPr id="26" name="矩形 25"/>
            <p:cNvSpPr/>
            <p:nvPr/>
          </p:nvSpPr>
          <p:spPr>
            <a:xfrm>
              <a:off x="7808419" y="2030750"/>
              <a:ext cx="1750804"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27" name="矩形 26"/>
            <p:cNvSpPr/>
            <p:nvPr/>
          </p:nvSpPr>
          <p:spPr>
            <a:xfrm>
              <a:off x="7808418" y="1678126"/>
              <a:ext cx="1000197" cy="424732"/>
            </a:xfrm>
            <a:prstGeom prst="rect">
              <a:avLst/>
            </a:prstGeom>
          </p:spPr>
          <p:txBody>
            <a:bodyPr wrap="square">
              <a:spAutoFit/>
              <a:scene3d>
                <a:camera prst="orthographicFront"/>
                <a:lightRig rig="threePt" dir="t"/>
              </a:scene3d>
              <a:sp3d contourW="12700"/>
            </a:bodyPr>
            <a:lstStyle/>
            <a:p>
              <a:pPr>
                <a:lnSpc>
                  <a:spcPct val="120000"/>
                </a:lnSpc>
              </a:pPr>
              <a:r>
                <a:rPr lang="en-US" altLang="zh-CN" b="1" dirty="0" smtClean="0">
                  <a:solidFill>
                    <a:srgbClr val="E84E69"/>
                  </a:solidFill>
                </a:rPr>
                <a:t>2016</a:t>
              </a:r>
              <a:endParaRPr lang="zh-CN" altLang="en-US" b="1" dirty="0">
                <a:solidFill>
                  <a:srgbClr val="E84E69"/>
                </a:solidFill>
              </a:endParaRPr>
            </a:p>
          </p:txBody>
        </p:sp>
      </p:grpSp>
      <p:grpSp>
        <p:nvGrpSpPr>
          <p:cNvPr id="28" name="组合 27"/>
          <p:cNvGrpSpPr/>
          <p:nvPr/>
        </p:nvGrpSpPr>
        <p:grpSpPr>
          <a:xfrm>
            <a:off x="2080364" y="4075346"/>
            <a:ext cx="2508569" cy="1220554"/>
            <a:chOff x="7808418" y="1678126"/>
            <a:chExt cx="1750805" cy="1220554"/>
          </a:xfrm>
        </p:grpSpPr>
        <p:sp>
          <p:nvSpPr>
            <p:cNvPr id="29" name="矩形 28"/>
            <p:cNvSpPr/>
            <p:nvPr/>
          </p:nvSpPr>
          <p:spPr>
            <a:xfrm>
              <a:off x="7808419" y="2030750"/>
              <a:ext cx="1750804"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30" name="矩形 29"/>
            <p:cNvSpPr/>
            <p:nvPr/>
          </p:nvSpPr>
          <p:spPr>
            <a:xfrm>
              <a:off x="7808418" y="1678126"/>
              <a:ext cx="1000197" cy="424732"/>
            </a:xfrm>
            <a:prstGeom prst="rect">
              <a:avLst/>
            </a:prstGeom>
          </p:spPr>
          <p:txBody>
            <a:bodyPr wrap="square">
              <a:spAutoFit/>
              <a:scene3d>
                <a:camera prst="orthographicFront"/>
                <a:lightRig rig="threePt" dir="t"/>
              </a:scene3d>
              <a:sp3d contourW="12700"/>
            </a:bodyPr>
            <a:lstStyle/>
            <a:p>
              <a:pPr>
                <a:lnSpc>
                  <a:spcPct val="120000"/>
                </a:lnSpc>
              </a:pPr>
              <a:r>
                <a:rPr lang="en-US" altLang="zh-CN" b="1" dirty="0" smtClean="0">
                  <a:solidFill>
                    <a:srgbClr val="E84E69"/>
                  </a:solidFill>
                </a:rPr>
                <a:t>2014</a:t>
              </a:r>
              <a:endParaRPr lang="zh-CN" altLang="en-US" b="1" dirty="0">
                <a:solidFill>
                  <a:srgbClr val="E84E69"/>
                </a:solidFill>
              </a:endParaRPr>
            </a:p>
          </p:txBody>
        </p:sp>
      </p:grpSp>
      <p:grpSp>
        <p:nvGrpSpPr>
          <p:cNvPr id="31" name="组合 30"/>
          <p:cNvGrpSpPr/>
          <p:nvPr/>
        </p:nvGrpSpPr>
        <p:grpSpPr>
          <a:xfrm>
            <a:off x="1027111" y="2104404"/>
            <a:ext cx="2508569" cy="1220554"/>
            <a:chOff x="7808418" y="1678126"/>
            <a:chExt cx="1750805" cy="1220554"/>
          </a:xfrm>
        </p:grpSpPr>
        <p:sp>
          <p:nvSpPr>
            <p:cNvPr id="32" name="矩形 31"/>
            <p:cNvSpPr/>
            <p:nvPr/>
          </p:nvSpPr>
          <p:spPr>
            <a:xfrm>
              <a:off x="7808418" y="2030750"/>
              <a:ext cx="1750804"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33" name="矩形 32"/>
            <p:cNvSpPr/>
            <p:nvPr/>
          </p:nvSpPr>
          <p:spPr>
            <a:xfrm>
              <a:off x="8559026" y="1678126"/>
              <a:ext cx="1000197" cy="396134"/>
            </a:xfrm>
            <a:prstGeom prst="rect">
              <a:avLst/>
            </a:prstGeom>
          </p:spPr>
          <p:txBody>
            <a:bodyPr wrap="square">
              <a:spAutoFit/>
              <a:scene3d>
                <a:camera prst="orthographicFront"/>
                <a:lightRig rig="threePt" dir="t"/>
              </a:scene3d>
              <a:sp3d contourW="12700"/>
            </a:bodyPr>
            <a:lstStyle/>
            <a:p>
              <a:pPr algn="r">
                <a:lnSpc>
                  <a:spcPct val="120000"/>
                </a:lnSpc>
              </a:pPr>
              <a:r>
                <a:rPr lang="en-US" altLang="zh-CN" b="1" dirty="0" smtClean="0">
                  <a:solidFill>
                    <a:srgbClr val="E84E69"/>
                  </a:solidFill>
                </a:rPr>
                <a:t>2015</a:t>
              </a:r>
              <a:endParaRPr lang="zh-CN" altLang="en-US" b="1" dirty="0">
                <a:solidFill>
                  <a:srgbClr val="E84E69"/>
                </a:solidFill>
              </a:endParaRPr>
            </a:p>
          </p:txBody>
        </p:sp>
      </p:grpSp>
      <p:grpSp>
        <p:nvGrpSpPr>
          <p:cNvPr id="34" name="组合 33"/>
          <p:cNvGrpSpPr/>
          <p:nvPr/>
        </p:nvGrpSpPr>
        <p:grpSpPr>
          <a:xfrm>
            <a:off x="4354139" y="2104404"/>
            <a:ext cx="2508569" cy="1220554"/>
            <a:chOff x="7808418" y="1678126"/>
            <a:chExt cx="1750805" cy="1220554"/>
          </a:xfrm>
        </p:grpSpPr>
        <p:sp>
          <p:nvSpPr>
            <p:cNvPr id="35" name="矩形 34"/>
            <p:cNvSpPr/>
            <p:nvPr/>
          </p:nvSpPr>
          <p:spPr>
            <a:xfrm>
              <a:off x="7808418" y="2030750"/>
              <a:ext cx="1750804"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36" name="矩形 35"/>
            <p:cNvSpPr/>
            <p:nvPr/>
          </p:nvSpPr>
          <p:spPr>
            <a:xfrm>
              <a:off x="8559026" y="1678126"/>
              <a:ext cx="1000197" cy="424732"/>
            </a:xfrm>
            <a:prstGeom prst="rect">
              <a:avLst/>
            </a:prstGeom>
          </p:spPr>
          <p:txBody>
            <a:bodyPr wrap="square">
              <a:spAutoFit/>
              <a:scene3d>
                <a:camera prst="orthographicFront"/>
                <a:lightRig rig="threePt" dir="t"/>
              </a:scene3d>
              <a:sp3d contourW="12700"/>
            </a:bodyPr>
            <a:lstStyle/>
            <a:p>
              <a:pPr algn="r">
                <a:lnSpc>
                  <a:spcPct val="120000"/>
                </a:lnSpc>
              </a:pPr>
              <a:r>
                <a:rPr lang="en-US" altLang="zh-CN" b="1" dirty="0" smtClean="0">
                  <a:solidFill>
                    <a:srgbClr val="E84E69"/>
                  </a:solidFill>
                </a:rPr>
                <a:t>2017</a:t>
              </a:r>
              <a:endParaRPr lang="zh-CN" altLang="en-US" b="1" dirty="0">
                <a:solidFill>
                  <a:srgbClr val="E84E69"/>
                </a:solidFill>
              </a:endParaRPr>
            </a:p>
          </p:txBody>
        </p:sp>
      </p:grpSp>
      <p:grpSp>
        <p:nvGrpSpPr>
          <p:cNvPr id="37" name="组合 36"/>
          <p:cNvGrpSpPr/>
          <p:nvPr/>
        </p:nvGrpSpPr>
        <p:grpSpPr>
          <a:xfrm>
            <a:off x="7640161" y="2104404"/>
            <a:ext cx="2508569" cy="1220554"/>
            <a:chOff x="7808418" y="1678126"/>
            <a:chExt cx="1750805" cy="1220554"/>
          </a:xfrm>
        </p:grpSpPr>
        <p:sp>
          <p:nvSpPr>
            <p:cNvPr id="38" name="矩形 37"/>
            <p:cNvSpPr/>
            <p:nvPr/>
          </p:nvSpPr>
          <p:spPr>
            <a:xfrm>
              <a:off x="7808418" y="2030750"/>
              <a:ext cx="1750804"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39" name="矩形 38"/>
            <p:cNvSpPr/>
            <p:nvPr/>
          </p:nvSpPr>
          <p:spPr>
            <a:xfrm>
              <a:off x="8559026" y="1678126"/>
              <a:ext cx="1000197" cy="424732"/>
            </a:xfrm>
            <a:prstGeom prst="rect">
              <a:avLst/>
            </a:prstGeom>
          </p:spPr>
          <p:txBody>
            <a:bodyPr wrap="square">
              <a:spAutoFit/>
              <a:scene3d>
                <a:camera prst="orthographicFront"/>
                <a:lightRig rig="threePt" dir="t"/>
              </a:scene3d>
              <a:sp3d contourW="12700"/>
            </a:bodyPr>
            <a:lstStyle/>
            <a:p>
              <a:pPr algn="r">
                <a:lnSpc>
                  <a:spcPct val="120000"/>
                </a:lnSpc>
              </a:pPr>
              <a:r>
                <a:rPr lang="en-US" altLang="zh-CN" b="1" dirty="0" smtClean="0">
                  <a:solidFill>
                    <a:srgbClr val="E84E69"/>
                  </a:solidFill>
                </a:rPr>
                <a:t>2019</a:t>
              </a:r>
              <a:endParaRPr lang="zh-CN" altLang="en-US" b="1" dirty="0">
                <a:solidFill>
                  <a:srgbClr val="E84E69"/>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par>
                                <p:cTn id="12" presetID="22" presetClass="entr" presetSubtype="4"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par>
                                <p:cTn id="15" presetID="22" presetClass="entr" presetSubtype="1"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par>
                                <p:cTn id="18" presetID="2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par>
                                <p:cTn id="21" presetID="22" presetClass="entr" presetSubtype="4"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par>
                                <p:cTn id="24" presetID="22" presetClass="entr" presetSubtype="1"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par>
                          <p:cTn id="27" fill="hold">
                            <p:stCondLst>
                              <p:cond delay="1500"/>
                            </p:stCondLst>
                            <p:childTnLst>
                              <p:par>
                                <p:cTn id="28" presetID="12" presetClass="entr" presetSubtype="1"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p:tgtEl>
                                          <p:spTgt spid="28"/>
                                        </p:tgtEl>
                                        <p:attrNameLst>
                                          <p:attrName>ppt_y</p:attrName>
                                        </p:attrNameLst>
                                      </p:cBhvr>
                                      <p:tavLst>
                                        <p:tav tm="0">
                                          <p:val>
                                            <p:strVal val="#ppt_y-#ppt_h*1.125000"/>
                                          </p:val>
                                        </p:tav>
                                        <p:tav tm="100000">
                                          <p:val>
                                            <p:strVal val="#ppt_y"/>
                                          </p:val>
                                        </p:tav>
                                      </p:tavLst>
                                    </p:anim>
                                    <p:animEffect transition="in" filter="wipe(down)">
                                      <p:cBhvr>
                                        <p:cTn id="31" dur="500"/>
                                        <p:tgtEl>
                                          <p:spTgt spid="28"/>
                                        </p:tgtEl>
                                      </p:cBhvr>
                                    </p:animEffect>
                                  </p:childTnLst>
                                </p:cTn>
                              </p:par>
                              <p:par>
                                <p:cTn id="32" presetID="12" presetClass="entr" presetSubtype="4" fill="hold" nodeType="withEffect">
                                  <p:stCondLst>
                                    <p:cond delay="10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500"/>
                                        <p:tgtEl>
                                          <p:spTgt spid="31"/>
                                        </p:tgtEl>
                                        <p:attrNameLst>
                                          <p:attrName>ppt_y</p:attrName>
                                        </p:attrNameLst>
                                      </p:cBhvr>
                                      <p:tavLst>
                                        <p:tav tm="0">
                                          <p:val>
                                            <p:strVal val="#ppt_y+#ppt_h*1.125000"/>
                                          </p:val>
                                        </p:tav>
                                        <p:tav tm="100000">
                                          <p:val>
                                            <p:strVal val="#ppt_y"/>
                                          </p:val>
                                        </p:tav>
                                      </p:tavLst>
                                    </p:anim>
                                    <p:animEffect transition="in" filter="wipe(up)">
                                      <p:cBhvr>
                                        <p:cTn id="35" dur="500"/>
                                        <p:tgtEl>
                                          <p:spTgt spid="31"/>
                                        </p:tgtEl>
                                      </p:cBhvr>
                                    </p:animEffect>
                                  </p:childTnLst>
                                </p:cTn>
                              </p:par>
                              <p:par>
                                <p:cTn id="36" presetID="12" presetClass="entr" presetSubtype="1" fill="hold" nodeType="withEffect">
                                  <p:stCondLst>
                                    <p:cond delay="20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p:tgtEl>
                                          <p:spTgt spid="25"/>
                                        </p:tgtEl>
                                        <p:attrNameLst>
                                          <p:attrName>ppt_y</p:attrName>
                                        </p:attrNameLst>
                                      </p:cBhvr>
                                      <p:tavLst>
                                        <p:tav tm="0">
                                          <p:val>
                                            <p:strVal val="#ppt_y-#ppt_h*1.125000"/>
                                          </p:val>
                                        </p:tav>
                                        <p:tav tm="100000">
                                          <p:val>
                                            <p:strVal val="#ppt_y"/>
                                          </p:val>
                                        </p:tav>
                                      </p:tavLst>
                                    </p:anim>
                                    <p:animEffect transition="in" filter="wipe(down)">
                                      <p:cBhvr>
                                        <p:cTn id="39" dur="500"/>
                                        <p:tgtEl>
                                          <p:spTgt spid="25"/>
                                        </p:tgtEl>
                                      </p:cBhvr>
                                    </p:animEffect>
                                  </p:childTnLst>
                                </p:cTn>
                              </p:par>
                              <p:par>
                                <p:cTn id="40" presetID="12" presetClass="entr" presetSubtype="4" fill="hold" nodeType="withEffect">
                                  <p:stCondLst>
                                    <p:cond delay="30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p:tgtEl>
                                          <p:spTgt spid="34"/>
                                        </p:tgtEl>
                                        <p:attrNameLst>
                                          <p:attrName>ppt_y</p:attrName>
                                        </p:attrNameLst>
                                      </p:cBhvr>
                                      <p:tavLst>
                                        <p:tav tm="0">
                                          <p:val>
                                            <p:strVal val="#ppt_y+#ppt_h*1.125000"/>
                                          </p:val>
                                        </p:tav>
                                        <p:tav tm="100000">
                                          <p:val>
                                            <p:strVal val="#ppt_y"/>
                                          </p:val>
                                        </p:tav>
                                      </p:tavLst>
                                    </p:anim>
                                    <p:animEffect transition="in" filter="wipe(up)">
                                      <p:cBhvr>
                                        <p:cTn id="43" dur="500"/>
                                        <p:tgtEl>
                                          <p:spTgt spid="34"/>
                                        </p:tgtEl>
                                      </p:cBhvr>
                                    </p:animEffect>
                                  </p:childTnLst>
                                </p:cTn>
                              </p:par>
                              <p:par>
                                <p:cTn id="44" presetID="12" presetClass="entr" presetSubtype="1" fill="hold" nodeType="withEffect">
                                  <p:stCondLst>
                                    <p:cond delay="40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p:tgtEl>
                                          <p:spTgt spid="22"/>
                                        </p:tgtEl>
                                        <p:attrNameLst>
                                          <p:attrName>ppt_y</p:attrName>
                                        </p:attrNameLst>
                                      </p:cBhvr>
                                      <p:tavLst>
                                        <p:tav tm="0">
                                          <p:val>
                                            <p:strVal val="#ppt_y-#ppt_h*1.125000"/>
                                          </p:val>
                                        </p:tav>
                                        <p:tav tm="100000">
                                          <p:val>
                                            <p:strVal val="#ppt_y"/>
                                          </p:val>
                                        </p:tav>
                                      </p:tavLst>
                                    </p:anim>
                                    <p:animEffect transition="in" filter="wipe(down)">
                                      <p:cBhvr>
                                        <p:cTn id="47" dur="500"/>
                                        <p:tgtEl>
                                          <p:spTgt spid="22"/>
                                        </p:tgtEl>
                                      </p:cBhvr>
                                    </p:animEffect>
                                  </p:childTnLst>
                                </p:cTn>
                              </p:par>
                              <p:par>
                                <p:cTn id="48" presetID="12" presetClass="entr" presetSubtype="4" fill="hold" nodeType="withEffect">
                                  <p:stCondLst>
                                    <p:cond delay="500"/>
                                  </p:stCondLst>
                                  <p:childTnLst>
                                    <p:set>
                                      <p:cBhvr>
                                        <p:cTn id="49" dur="1" fill="hold">
                                          <p:stCondLst>
                                            <p:cond delay="0"/>
                                          </p:stCondLst>
                                        </p:cTn>
                                        <p:tgtEl>
                                          <p:spTgt spid="37"/>
                                        </p:tgtEl>
                                        <p:attrNameLst>
                                          <p:attrName>style.visibility</p:attrName>
                                        </p:attrNameLst>
                                      </p:cBhvr>
                                      <p:to>
                                        <p:strVal val="visible"/>
                                      </p:to>
                                    </p:set>
                                    <p:anim calcmode="lin" valueType="num">
                                      <p:cBhvr additive="base">
                                        <p:cTn id="50" dur="500"/>
                                        <p:tgtEl>
                                          <p:spTgt spid="37"/>
                                        </p:tgtEl>
                                        <p:attrNameLst>
                                          <p:attrName>ppt_y</p:attrName>
                                        </p:attrNameLst>
                                      </p:cBhvr>
                                      <p:tavLst>
                                        <p:tav tm="0">
                                          <p:val>
                                            <p:strVal val="#ppt_y+#ppt_h*1.125000"/>
                                          </p:val>
                                        </p:tav>
                                        <p:tav tm="100000">
                                          <p:val>
                                            <p:strVal val="#ppt_y"/>
                                          </p:val>
                                        </p:tav>
                                      </p:tavLst>
                                    </p:anim>
                                    <p:animEffect transition="in" filter="wipe(up)">
                                      <p:cBhvr>
                                        <p:cTn id="5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时尚中黑简体" panose="01010104010101010101" pitchFamily="2" charset="-122"/>
                <a:ea typeface="时尚中黑简体" panose="01010104010101010101" pitchFamily="2" charset="-122"/>
                <a:cs typeface="+mn-cs"/>
              </a:rPr>
              <a:t>工作履历</a:t>
            </a:r>
          </a:p>
        </p:txBody>
      </p:sp>
      <p:sp>
        <p:nvSpPr>
          <p:cNvPr id="24" name="任意多边形: 形状 23"/>
          <p:cNvSpPr/>
          <p:nvPr/>
        </p:nvSpPr>
        <p:spPr>
          <a:xfrm>
            <a:off x="4691020" y="1652139"/>
            <a:ext cx="889897" cy="4002426"/>
          </a:xfrm>
          <a:custGeom>
            <a:avLst/>
            <a:gdLst>
              <a:gd name="connsiteX0" fmla="*/ 14826 w 889897"/>
              <a:gd name="connsiteY0" fmla="*/ 0 h 4002426"/>
              <a:gd name="connsiteX1" fmla="*/ 889607 w 889897"/>
              <a:gd name="connsiteY1" fmla="*/ 1989005 h 4002426"/>
              <a:gd name="connsiteX2" fmla="*/ 72590 w 889897"/>
              <a:gd name="connsiteY2" fmla="*/ 4002426 h 4002426"/>
              <a:gd name="connsiteX3" fmla="*/ 57318 w 889897"/>
              <a:gd name="connsiteY3" fmla="*/ 3987153 h 4002426"/>
              <a:gd name="connsiteX4" fmla="*/ 868010 w 889897"/>
              <a:gd name="connsiteY4" fmla="*/ 1989316 h 4002426"/>
              <a:gd name="connsiteX5" fmla="*/ 0 w 889897"/>
              <a:gd name="connsiteY5" fmla="*/ 15707 h 400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897" h="4002426">
                <a:moveTo>
                  <a:pt x="14826" y="0"/>
                </a:moveTo>
                <a:cubicBezTo>
                  <a:pt x="563178" y="517578"/>
                  <a:pt x="878725" y="1235043"/>
                  <a:pt x="889607" y="1989005"/>
                </a:cubicBezTo>
                <a:cubicBezTo>
                  <a:pt x="900488" y="2742967"/>
                  <a:pt x="605778" y="3469239"/>
                  <a:pt x="72590" y="4002426"/>
                </a:cubicBezTo>
                <a:lnTo>
                  <a:pt x="57318" y="3987153"/>
                </a:lnTo>
                <a:cubicBezTo>
                  <a:pt x="586378" y="3458093"/>
                  <a:pt x="878807" y="2737442"/>
                  <a:pt x="868010" y="1989316"/>
                </a:cubicBezTo>
                <a:cubicBezTo>
                  <a:pt x="857213" y="1241190"/>
                  <a:pt x="544108" y="529278"/>
                  <a:pt x="0" y="15707"/>
                </a:cubicBezTo>
                <a:close/>
              </a:path>
            </a:pathLst>
          </a:custGeom>
          <a:solidFill>
            <a:srgbClr val="E84E69"/>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p>
        </p:txBody>
      </p:sp>
      <p:grpSp>
        <p:nvGrpSpPr>
          <p:cNvPr id="13" name="组合 12"/>
          <p:cNvGrpSpPr/>
          <p:nvPr/>
        </p:nvGrpSpPr>
        <p:grpSpPr>
          <a:xfrm>
            <a:off x="5948974" y="1907328"/>
            <a:ext cx="4573664" cy="962022"/>
            <a:chOff x="7808418" y="1678126"/>
            <a:chExt cx="3192096" cy="962022"/>
          </a:xfrm>
        </p:grpSpPr>
        <p:sp>
          <p:nvSpPr>
            <p:cNvPr id="14" name="矩形 13"/>
            <p:cNvSpPr/>
            <p:nvPr/>
          </p:nvSpPr>
          <p:spPr>
            <a:xfrm>
              <a:off x="7808419" y="2030750"/>
              <a:ext cx="3192095"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15" name="矩形 14"/>
            <p:cNvSpPr/>
            <p:nvPr/>
          </p:nvSpPr>
          <p:spPr>
            <a:xfrm>
              <a:off x="7808418" y="1678126"/>
              <a:ext cx="1000197" cy="394210"/>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rgbClr val="E84E69"/>
                  </a:solidFill>
                </a:rPr>
                <a:t>文字添加</a:t>
              </a:r>
            </a:p>
          </p:txBody>
        </p:sp>
      </p:grpSp>
      <p:grpSp>
        <p:nvGrpSpPr>
          <p:cNvPr id="16" name="组合 15"/>
          <p:cNvGrpSpPr/>
          <p:nvPr/>
        </p:nvGrpSpPr>
        <p:grpSpPr>
          <a:xfrm>
            <a:off x="5948974" y="4443731"/>
            <a:ext cx="4573664" cy="962022"/>
            <a:chOff x="7808418" y="1678126"/>
            <a:chExt cx="3192096" cy="962022"/>
          </a:xfrm>
        </p:grpSpPr>
        <p:sp>
          <p:nvSpPr>
            <p:cNvPr id="17" name="矩形 16"/>
            <p:cNvSpPr/>
            <p:nvPr/>
          </p:nvSpPr>
          <p:spPr>
            <a:xfrm>
              <a:off x="7808419" y="2030750"/>
              <a:ext cx="3192095"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18" name="矩形 17"/>
            <p:cNvSpPr/>
            <p:nvPr/>
          </p:nvSpPr>
          <p:spPr>
            <a:xfrm>
              <a:off x="7808418" y="1678126"/>
              <a:ext cx="1000197" cy="394210"/>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rgbClr val="E84E69"/>
                  </a:solidFill>
                </a:rPr>
                <a:t>文字添加</a:t>
              </a:r>
            </a:p>
          </p:txBody>
        </p:sp>
      </p:grpSp>
      <p:grpSp>
        <p:nvGrpSpPr>
          <p:cNvPr id="19" name="组合 18"/>
          <p:cNvGrpSpPr/>
          <p:nvPr/>
        </p:nvGrpSpPr>
        <p:grpSpPr>
          <a:xfrm>
            <a:off x="6291873" y="3190873"/>
            <a:ext cx="4192664" cy="962022"/>
            <a:chOff x="7808418" y="1678126"/>
            <a:chExt cx="2926185" cy="962022"/>
          </a:xfrm>
        </p:grpSpPr>
        <p:sp>
          <p:nvSpPr>
            <p:cNvPr id="20" name="矩形 19"/>
            <p:cNvSpPr/>
            <p:nvPr/>
          </p:nvSpPr>
          <p:spPr>
            <a:xfrm>
              <a:off x="7808419" y="2030750"/>
              <a:ext cx="2926184"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21" name="矩形 20"/>
            <p:cNvSpPr/>
            <p:nvPr/>
          </p:nvSpPr>
          <p:spPr>
            <a:xfrm>
              <a:off x="7808418" y="1678126"/>
              <a:ext cx="1000197" cy="394210"/>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rgbClr val="E84E69"/>
                  </a:solidFill>
                </a:rPr>
                <a:t>文字添加</a:t>
              </a:r>
            </a:p>
          </p:txBody>
        </p:sp>
      </p:grpSp>
      <p:pic>
        <p:nvPicPr>
          <p:cNvPr id="27" name="图片占位符 2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683" r="16683"/>
          <a:stretch>
            <a:fillRect/>
          </a:stretch>
        </p:blipFill>
        <p:spPr>
          <a:ln w="15875">
            <a:solidFill>
              <a:srgbClr val="E84E69"/>
            </a:solidFill>
          </a:ln>
        </p:spPr>
      </p:pic>
      <p:grpSp>
        <p:nvGrpSpPr>
          <p:cNvPr id="34" name="组合 33"/>
          <p:cNvGrpSpPr/>
          <p:nvPr/>
        </p:nvGrpSpPr>
        <p:grpSpPr>
          <a:xfrm>
            <a:off x="4743265" y="1920028"/>
            <a:ext cx="1036108" cy="1036108"/>
            <a:chOff x="4743265" y="1920028"/>
            <a:chExt cx="1036108" cy="1036108"/>
          </a:xfrm>
        </p:grpSpPr>
        <p:sp>
          <p:nvSpPr>
            <p:cNvPr id="8" name="椭圆 7"/>
            <p:cNvSpPr/>
            <p:nvPr/>
          </p:nvSpPr>
          <p:spPr>
            <a:xfrm>
              <a:off x="4743265" y="1920028"/>
              <a:ext cx="1036108" cy="1036108"/>
            </a:xfrm>
            <a:prstGeom prst="ellipse">
              <a:avLst/>
            </a:prstGeom>
            <a:gradFill flip="none" rotWithShape="1">
              <a:gsLst>
                <a:gs pos="0">
                  <a:srgbClr val="F696BD"/>
                </a:gs>
                <a:gs pos="100000">
                  <a:srgbClr val="68C5D6"/>
                </a:gs>
              </a:gsLst>
              <a:lin ang="0" scaled="1"/>
              <a:tileRect/>
            </a:gradFill>
            <a:ln w="19050">
              <a:solidFill>
                <a:schemeClr val="bg1"/>
              </a:solid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31" name="椭圆 27"/>
            <p:cNvSpPr/>
            <p:nvPr/>
          </p:nvSpPr>
          <p:spPr>
            <a:xfrm>
              <a:off x="5055570" y="2225193"/>
              <a:ext cx="411498" cy="425778"/>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grpSp>
        <p:nvGrpSpPr>
          <p:cNvPr id="36" name="组合 35"/>
          <p:cNvGrpSpPr/>
          <p:nvPr/>
        </p:nvGrpSpPr>
        <p:grpSpPr>
          <a:xfrm>
            <a:off x="4743265" y="4406688"/>
            <a:ext cx="1036108" cy="1036108"/>
            <a:chOff x="4743265" y="4406688"/>
            <a:chExt cx="1036108" cy="1036108"/>
          </a:xfrm>
        </p:grpSpPr>
        <p:sp>
          <p:nvSpPr>
            <p:cNvPr id="12" name="椭圆 11"/>
            <p:cNvSpPr/>
            <p:nvPr/>
          </p:nvSpPr>
          <p:spPr>
            <a:xfrm>
              <a:off x="4743265" y="4406688"/>
              <a:ext cx="1036108" cy="1036108"/>
            </a:xfrm>
            <a:prstGeom prst="ellipse">
              <a:avLst/>
            </a:prstGeom>
            <a:gradFill flip="none" rotWithShape="1">
              <a:gsLst>
                <a:gs pos="0">
                  <a:srgbClr val="F696BD"/>
                </a:gs>
                <a:gs pos="100000">
                  <a:srgbClr val="68C5D6"/>
                </a:gs>
              </a:gsLst>
              <a:lin ang="0" scaled="1"/>
              <a:tileRect/>
            </a:gradFill>
            <a:ln w="19050">
              <a:solidFill>
                <a:schemeClr val="bg1"/>
              </a:solid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33" name="椭圆 28"/>
            <p:cNvSpPr/>
            <p:nvPr/>
          </p:nvSpPr>
          <p:spPr>
            <a:xfrm>
              <a:off x="5048430" y="4730784"/>
              <a:ext cx="425778" cy="387915"/>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5" name="组合 34"/>
          <p:cNvGrpSpPr/>
          <p:nvPr/>
        </p:nvGrpSpPr>
        <p:grpSpPr>
          <a:xfrm>
            <a:off x="5044565" y="3163358"/>
            <a:ext cx="1036108" cy="1036108"/>
            <a:chOff x="5044565" y="3163358"/>
            <a:chExt cx="1036108" cy="1036108"/>
          </a:xfrm>
        </p:grpSpPr>
        <p:sp>
          <p:nvSpPr>
            <p:cNvPr id="10" name="椭圆 9"/>
            <p:cNvSpPr/>
            <p:nvPr/>
          </p:nvSpPr>
          <p:spPr>
            <a:xfrm>
              <a:off x="5044565" y="3163358"/>
              <a:ext cx="1036108" cy="1036108"/>
            </a:xfrm>
            <a:prstGeom prst="ellipse">
              <a:avLst/>
            </a:prstGeom>
            <a:gradFill flip="none" rotWithShape="1">
              <a:gsLst>
                <a:gs pos="0">
                  <a:srgbClr val="F696BD"/>
                </a:gs>
                <a:gs pos="100000">
                  <a:srgbClr val="68C5D6"/>
                </a:gs>
              </a:gsLst>
              <a:lin ang="0" scaled="1"/>
              <a:tileRect/>
            </a:gradFill>
            <a:ln w="19050">
              <a:solidFill>
                <a:schemeClr val="bg1"/>
              </a:solid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32" name="椭圆 29"/>
            <p:cNvSpPr/>
            <p:nvPr/>
          </p:nvSpPr>
          <p:spPr>
            <a:xfrm>
              <a:off x="5339168" y="3495510"/>
              <a:ext cx="425778" cy="371805"/>
            </a:xfrm>
            <a:custGeom>
              <a:avLst/>
              <a:gdLst>
                <a:gd name="connsiteX0" fmla="*/ 153417 w 338138"/>
                <a:gd name="connsiteY0" fmla="*/ 182239 h 295275"/>
                <a:gd name="connsiteX1" fmla="*/ 158329 w 338138"/>
                <a:gd name="connsiteY1" fmla="*/ 185510 h 295275"/>
                <a:gd name="connsiteX2" fmla="*/ 183356 w 338138"/>
                <a:gd name="connsiteY2" fmla="*/ 190500 h 295275"/>
                <a:gd name="connsiteX3" fmla="*/ 208382 w 338138"/>
                <a:gd name="connsiteY3" fmla="*/ 185510 h 295275"/>
                <a:gd name="connsiteX4" fmla="*/ 213017 w 338138"/>
                <a:gd name="connsiteY4" fmla="*/ 182424 h 295275"/>
                <a:gd name="connsiteX5" fmla="*/ 225680 w 338138"/>
                <a:gd name="connsiteY5" fmla="*/ 185018 h 295275"/>
                <a:gd name="connsiteX6" fmla="*/ 284893 w 338138"/>
                <a:gd name="connsiteY6" fmla="*/ 244301 h 295275"/>
                <a:gd name="connsiteX7" fmla="*/ 287278 w 338138"/>
                <a:gd name="connsiteY7" fmla="*/ 255971 h 295275"/>
                <a:gd name="connsiteX8" fmla="*/ 286544 w 338138"/>
                <a:gd name="connsiteY8" fmla="*/ 255971 h 295275"/>
                <a:gd name="connsiteX9" fmla="*/ 278606 w 338138"/>
                <a:gd name="connsiteY9" fmla="*/ 263854 h 295275"/>
                <a:gd name="connsiteX10" fmla="*/ 286544 w 338138"/>
                <a:gd name="connsiteY10" fmla="*/ 273050 h 295275"/>
                <a:gd name="connsiteX11" fmla="*/ 290768 w 338138"/>
                <a:gd name="connsiteY11" fmla="*/ 273050 h 295275"/>
                <a:gd name="connsiteX12" fmla="*/ 293688 w 338138"/>
                <a:gd name="connsiteY12" fmla="*/ 287338 h 295275"/>
                <a:gd name="connsiteX13" fmla="*/ 285760 w 338138"/>
                <a:gd name="connsiteY13" fmla="*/ 295275 h 295275"/>
                <a:gd name="connsiteX14" fmla="*/ 276510 w 338138"/>
                <a:gd name="connsiteY14" fmla="*/ 287338 h 295275"/>
                <a:gd name="connsiteX15" fmla="*/ 182696 w 338138"/>
                <a:gd name="connsiteY15" fmla="*/ 193410 h 295275"/>
                <a:gd name="connsiteX16" fmla="*/ 88881 w 338138"/>
                <a:gd name="connsiteY16" fmla="*/ 287338 h 295275"/>
                <a:gd name="connsiteX17" fmla="*/ 80953 w 338138"/>
                <a:gd name="connsiteY17" fmla="*/ 295275 h 295275"/>
                <a:gd name="connsiteX18" fmla="*/ 73025 w 338138"/>
                <a:gd name="connsiteY18" fmla="*/ 287338 h 295275"/>
                <a:gd name="connsiteX19" fmla="*/ 77268 w 338138"/>
                <a:gd name="connsiteY19" fmla="*/ 266075 h 295275"/>
                <a:gd name="connsiteX20" fmla="*/ 79521 w 338138"/>
                <a:gd name="connsiteY20" fmla="*/ 263839 h 295275"/>
                <a:gd name="connsiteX21" fmla="*/ 77977 w 338138"/>
                <a:gd name="connsiteY21" fmla="*/ 262525 h 295275"/>
                <a:gd name="connsiteX22" fmla="*/ 81613 w 338138"/>
                <a:gd name="connsiteY22" fmla="*/ 244301 h 295275"/>
                <a:gd name="connsiteX23" fmla="*/ 105067 w 338138"/>
                <a:gd name="connsiteY23" fmla="*/ 208955 h 295275"/>
                <a:gd name="connsiteX24" fmla="*/ 121487 w 338138"/>
                <a:gd name="connsiteY24" fmla="*/ 197677 h 295275"/>
                <a:gd name="connsiteX25" fmla="*/ 131209 w 338138"/>
                <a:gd name="connsiteY25" fmla="*/ 200672 h 295275"/>
                <a:gd name="connsiteX26" fmla="*/ 141812 w 338138"/>
                <a:gd name="connsiteY26" fmla="*/ 196725 h 295275"/>
                <a:gd name="connsiteX27" fmla="*/ 139161 w 338138"/>
                <a:gd name="connsiteY27" fmla="*/ 186197 h 295275"/>
                <a:gd name="connsiteX28" fmla="*/ 138577 w 338138"/>
                <a:gd name="connsiteY28" fmla="*/ 185939 h 295275"/>
                <a:gd name="connsiteX29" fmla="*/ 139917 w 338138"/>
                <a:gd name="connsiteY29" fmla="*/ 185018 h 295275"/>
                <a:gd name="connsiteX30" fmla="*/ 120516 w 338138"/>
                <a:gd name="connsiteY30" fmla="*/ 177954 h 295275"/>
                <a:gd name="connsiteX31" fmla="*/ 138577 w 338138"/>
                <a:gd name="connsiteY31" fmla="*/ 185939 h 295275"/>
                <a:gd name="connsiteX32" fmla="*/ 121487 w 338138"/>
                <a:gd name="connsiteY32" fmla="*/ 197677 h 295275"/>
                <a:gd name="connsiteX33" fmla="*/ 92774 w 338138"/>
                <a:gd name="connsiteY33" fmla="*/ 188829 h 295275"/>
                <a:gd name="connsiteX34" fmla="*/ 17229 w 338138"/>
                <a:gd name="connsiteY34" fmla="*/ 255943 h 295275"/>
                <a:gd name="connsiteX35" fmla="*/ 70243 w 338138"/>
                <a:gd name="connsiteY35" fmla="*/ 255943 h 295275"/>
                <a:gd name="connsiteX36" fmla="*/ 77977 w 338138"/>
                <a:gd name="connsiteY36" fmla="*/ 262525 h 295275"/>
                <a:gd name="connsiteX37" fmla="*/ 77268 w 338138"/>
                <a:gd name="connsiteY37" fmla="*/ 266075 h 295275"/>
                <a:gd name="connsiteX38" fmla="*/ 70243 w 338138"/>
                <a:gd name="connsiteY38" fmla="*/ 273050 h 295275"/>
                <a:gd name="connsiteX39" fmla="*/ 7952 w 338138"/>
                <a:gd name="connsiteY39" fmla="*/ 273050 h 295275"/>
                <a:gd name="connsiteX40" fmla="*/ 0 w 338138"/>
                <a:gd name="connsiteY40" fmla="*/ 263839 h 295275"/>
                <a:gd name="connsiteX41" fmla="*/ 55913 w 338138"/>
                <a:gd name="connsiteY41" fmla="*/ 180008 h 295275"/>
                <a:gd name="connsiteX42" fmla="*/ 63954 w 338138"/>
                <a:gd name="connsiteY42" fmla="*/ 178487 h 295275"/>
                <a:gd name="connsiteX43" fmla="*/ 70942 w 338138"/>
                <a:gd name="connsiteY43" fmla="*/ 183150 h 295275"/>
                <a:gd name="connsiteX44" fmla="*/ 92198 w 338138"/>
                <a:gd name="connsiteY44" fmla="*/ 187325 h 295275"/>
                <a:gd name="connsiteX45" fmla="*/ 117104 w 338138"/>
                <a:gd name="connsiteY45" fmla="*/ 180908 h 295275"/>
                <a:gd name="connsiteX46" fmla="*/ 242887 w 338138"/>
                <a:gd name="connsiteY46" fmla="*/ 82550 h 295275"/>
                <a:gd name="connsiteX47" fmla="*/ 299773 w 338138"/>
                <a:gd name="connsiteY47" fmla="*/ 137730 h 295275"/>
                <a:gd name="connsiteX48" fmla="*/ 278606 w 338138"/>
                <a:gd name="connsiteY48" fmla="*/ 179771 h 295275"/>
                <a:gd name="connsiteX49" fmla="*/ 338138 w 338138"/>
                <a:gd name="connsiteY49" fmla="*/ 263854 h 295275"/>
                <a:gd name="connsiteX50" fmla="*/ 330201 w 338138"/>
                <a:gd name="connsiteY50" fmla="*/ 273050 h 295275"/>
                <a:gd name="connsiteX51" fmla="*/ 292001 w 338138"/>
                <a:gd name="connsiteY51" fmla="*/ 273050 h 295275"/>
                <a:gd name="connsiteX52" fmla="*/ 290768 w 338138"/>
                <a:gd name="connsiteY52" fmla="*/ 273050 h 295275"/>
                <a:gd name="connsiteX53" fmla="*/ 287278 w 338138"/>
                <a:gd name="connsiteY53" fmla="*/ 255971 h 295275"/>
                <a:gd name="connsiteX54" fmla="*/ 306429 w 338138"/>
                <a:gd name="connsiteY54" fmla="*/ 255971 h 295275"/>
                <a:gd name="connsiteX55" fmla="*/ 320940 w 338138"/>
                <a:gd name="connsiteY55" fmla="*/ 255971 h 295275"/>
                <a:gd name="connsiteX56" fmla="*/ 253471 w 338138"/>
                <a:gd name="connsiteY56" fmla="*/ 190281 h 295275"/>
                <a:gd name="connsiteX57" fmla="*/ 245533 w 338138"/>
                <a:gd name="connsiteY57" fmla="*/ 182399 h 295275"/>
                <a:gd name="connsiteX58" fmla="*/ 252148 w 338138"/>
                <a:gd name="connsiteY58" fmla="*/ 174516 h 295275"/>
                <a:gd name="connsiteX59" fmla="*/ 283898 w 338138"/>
                <a:gd name="connsiteY59" fmla="*/ 137730 h 295275"/>
                <a:gd name="connsiteX60" fmla="*/ 242887 w 338138"/>
                <a:gd name="connsiteY60" fmla="*/ 98316 h 295275"/>
                <a:gd name="connsiteX61" fmla="*/ 234950 w 338138"/>
                <a:gd name="connsiteY61" fmla="*/ 90433 h 295275"/>
                <a:gd name="connsiteX62" fmla="*/ 242887 w 338138"/>
                <a:gd name="connsiteY62" fmla="*/ 82550 h 295275"/>
                <a:gd name="connsiteX63" fmla="*/ 182562 w 338138"/>
                <a:gd name="connsiteY63" fmla="*/ 79375 h 295275"/>
                <a:gd name="connsiteX64" fmla="*/ 134937 w 338138"/>
                <a:gd name="connsiteY64" fmla="*/ 127000 h 295275"/>
                <a:gd name="connsiteX65" fmla="*/ 182562 w 338138"/>
                <a:gd name="connsiteY65" fmla="*/ 174625 h 295275"/>
                <a:gd name="connsiteX66" fmla="*/ 230187 w 338138"/>
                <a:gd name="connsiteY66" fmla="*/ 127000 h 295275"/>
                <a:gd name="connsiteX67" fmla="*/ 182562 w 338138"/>
                <a:gd name="connsiteY67" fmla="*/ 79375 h 295275"/>
                <a:gd name="connsiteX68" fmla="*/ 92198 w 338138"/>
                <a:gd name="connsiteY68" fmla="*/ 79375 h 295275"/>
                <a:gd name="connsiteX69" fmla="*/ 112815 w 338138"/>
                <a:gd name="connsiteY69" fmla="*/ 83325 h 295275"/>
                <a:gd name="connsiteX70" fmla="*/ 129438 w 338138"/>
                <a:gd name="connsiteY70" fmla="*/ 94484 h 295275"/>
                <a:gd name="connsiteX71" fmla="*/ 124114 w 338138"/>
                <a:gd name="connsiteY71" fmla="*/ 102283 h 295275"/>
                <a:gd name="connsiteX72" fmla="*/ 123146 w 338138"/>
                <a:gd name="connsiteY72" fmla="*/ 107021 h 295275"/>
                <a:gd name="connsiteX73" fmla="*/ 118588 w 338138"/>
                <a:gd name="connsiteY73" fmla="*/ 107021 h 295275"/>
                <a:gd name="connsiteX74" fmla="*/ 92198 w 338138"/>
                <a:gd name="connsiteY74" fmla="*/ 95173 h 295275"/>
                <a:gd name="connsiteX75" fmla="*/ 53934 w 338138"/>
                <a:gd name="connsiteY75" fmla="*/ 133350 h 295275"/>
                <a:gd name="connsiteX76" fmla="*/ 92198 w 338138"/>
                <a:gd name="connsiteY76" fmla="*/ 171528 h 295275"/>
                <a:gd name="connsiteX77" fmla="*/ 123866 w 338138"/>
                <a:gd name="connsiteY77" fmla="*/ 154414 h 295275"/>
                <a:gd name="connsiteX78" fmla="*/ 125791 w 338138"/>
                <a:gd name="connsiteY78" fmla="*/ 154174 h 295275"/>
                <a:gd name="connsiteX79" fmla="*/ 134034 w 338138"/>
                <a:gd name="connsiteY79" fmla="*/ 166249 h 295275"/>
                <a:gd name="connsiteX80" fmla="*/ 120516 w 338138"/>
                <a:gd name="connsiteY80" fmla="*/ 177954 h 295275"/>
                <a:gd name="connsiteX81" fmla="*/ 116465 w 338138"/>
                <a:gd name="connsiteY81" fmla="*/ 176163 h 295275"/>
                <a:gd name="connsiteX82" fmla="*/ 92774 w 338138"/>
                <a:gd name="connsiteY82" fmla="*/ 173037 h 295275"/>
                <a:gd name="connsiteX83" fmla="*/ 63954 w 338138"/>
                <a:gd name="connsiteY83" fmla="*/ 178487 h 295275"/>
                <a:gd name="connsiteX84" fmla="*/ 53769 w 338138"/>
                <a:gd name="connsiteY84" fmla="*/ 171692 h 295275"/>
                <a:gd name="connsiteX85" fmla="*/ 38100 w 338138"/>
                <a:gd name="connsiteY85" fmla="*/ 133350 h 295275"/>
                <a:gd name="connsiteX86" fmla="*/ 92198 w 338138"/>
                <a:gd name="connsiteY86" fmla="*/ 79375 h 295275"/>
                <a:gd name="connsiteX87" fmla="*/ 183356 w 338138"/>
                <a:gd name="connsiteY87" fmla="*/ 63500 h 295275"/>
                <a:gd name="connsiteX88" fmla="*/ 247650 w 338138"/>
                <a:gd name="connsiteY88" fmla="*/ 127000 h 295275"/>
                <a:gd name="connsiteX89" fmla="*/ 228819 w 338138"/>
                <a:gd name="connsiteY89" fmla="*/ 171902 h 295275"/>
                <a:gd name="connsiteX90" fmla="*/ 213017 w 338138"/>
                <a:gd name="connsiteY90" fmla="*/ 182424 h 295275"/>
                <a:gd name="connsiteX91" fmla="*/ 182696 w 338138"/>
                <a:gd name="connsiteY91" fmla="*/ 176212 h 295275"/>
                <a:gd name="connsiteX92" fmla="*/ 153417 w 338138"/>
                <a:gd name="connsiteY92" fmla="*/ 182239 h 295275"/>
                <a:gd name="connsiteX93" fmla="*/ 137893 w 338138"/>
                <a:gd name="connsiteY93" fmla="*/ 171902 h 295275"/>
                <a:gd name="connsiteX94" fmla="*/ 134034 w 338138"/>
                <a:gd name="connsiteY94" fmla="*/ 166249 h 295275"/>
                <a:gd name="connsiteX95" fmla="*/ 137061 w 338138"/>
                <a:gd name="connsiteY95" fmla="*/ 163629 h 295275"/>
                <a:gd name="connsiteX96" fmla="*/ 134422 w 338138"/>
                <a:gd name="connsiteY96" fmla="*/ 153097 h 295275"/>
                <a:gd name="connsiteX97" fmla="*/ 125791 w 338138"/>
                <a:gd name="connsiteY97" fmla="*/ 154174 h 295275"/>
                <a:gd name="connsiteX98" fmla="*/ 124114 w 338138"/>
                <a:gd name="connsiteY98" fmla="*/ 151717 h 295275"/>
                <a:gd name="connsiteX99" fmla="*/ 119062 w 338138"/>
                <a:gd name="connsiteY99" fmla="*/ 127000 h 295275"/>
                <a:gd name="connsiteX100" fmla="*/ 123146 w 338138"/>
                <a:gd name="connsiteY100" fmla="*/ 107021 h 295275"/>
                <a:gd name="connsiteX101" fmla="*/ 130463 w 338138"/>
                <a:gd name="connsiteY101" fmla="*/ 107021 h 295275"/>
                <a:gd name="connsiteX102" fmla="*/ 130463 w 338138"/>
                <a:gd name="connsiteY102" fmla="*/ 95173 h 295275"/>
                <a:gd name="connsiteX103" fmla="*/ 129438 w 338138"/>
                <a:gd name="connsiteY103" fmla="*/ 94484 h 295275"/>
                <a:gd name="connsiteX104" fmla="*/ 137893 w 338138"/>
                <a:gd name="connsiteY104" fmla="*/ 82099 h 295275"/>
                <a:gd name="connsiteX105" fmla="*/ 183356 w 338138"/>
                <a:gd name="connsiteY105" fmla="*/ 63500 h 295275"/>
                <a:gd name="connsiteX106" fmla="*/ 284162 w 338138"/>
                <a:gd name="connsiteY106" fmla="*/ 36513 h 295275"/>
                <a:gd name="connsiteX107" fmla="*/ 300037 w 338138"/>
                <a:gd name="connsiteY107" fmla="*/ 36513 h 295275"/>
                <a:gd name="connsiteX108" fmla="*/ 300037 w 338138"/>
                <a:gd name="connsiteY108" fmla="*/ 46752 h 295275"/>
                <a:gd name="connsiteX109" fmla="*/ 300037 w 338138"/>
                <a:gd name="connsiteY109" fmla="*/ 52282 h 295275"/>
                <a:gd name="connsiteX110" fmla="*/ 292100 w 338138"/>
                <a:gd name="connsiteY110" fmla="*/ 60325 h 295275"/>
                <a:gd name="connsiteX111" fmla="*/ 284162 w 338138"/>
                <a:gd name="connsiteY111" fmla="*/ 52282 h 295275"/>
                <a:gd name="connsiteX112" fmla="*/ 300037 w 338138"/>
                <a:gd name="connsiteY112" fmla="*/ 19050 h 295275"/>
                <a:gd name="connsiteX113" fmla="*/ 302507 w 338138"/>
                <a:gd name="connsiteY113" fmla="*/ 19050 h 295275"/>
                <a:gd name="connsiteX114" fmla="*/ 307869 w 338138"/>
                <a:gd name="connsiteY114" fmla="*/ 19050 h 295275"/>
                <a:gd name="connsiteX115" fmla="*/ 315912 w 338138"/>
                <a:gd name="connsiteY115" fmla="*/ 28453 h 295275"/>
                <a:gd name="connsiteX116" fmla="*/ 307869 w 338138"/>
                <a:gd name="connsiteY116" fmla="*/ 36513 h 295275"/>
                <a:gd name="connsiteX117" fmla="*/ 300037 w 338138"/>
                <a:gd name="connsiteY117" fmla="*/ 36513 h 295275"/>
                <a:gd name="connsiteX118" fmla="*/ 300037 w 338138"/>
                <a:gd name="connsiteY118" fmla="*/ 33619 h 295275"/>
                <a:gd name="connsiteX119" fmla="*/ 264971 w 338138"/>
                <a:gd name="connsiteY119" fmla="*/ 19050 h 295275"/>
                <a:gd name="connsiteX120" fmla="*/ 284162 w 338138"/>
                <a:gd name="connsiteY120" fmla="*/ 19050 h 295275"/>
                <a:gd name="connsiteX121" fmla="*/ 284162 w 338138"/>
                <a:gd name="connsiteY121" fmla="*/ 26707 h 295275"/>
                <a:gd name="connsiteX122" fmla="*/ 284162 w 338138"/>
                <a:gd name="connsiteY122" fmla="*/ 36513 h 295275"/>
                <a:gd name="connsiteX123" fmla="*/ 283068 w 338138"/>
                <a:gd name="connsiteY123" fmla="*/ 36513 h 295275"/>
                <a:gd name="connsiteX124" fmla="*/ 264971 w 338138"/>
                <a:gd name="connsiteY124" fmla="*/ 36513 h 295275"/>
                <a:gd name="connsiteX125" fmla="*/ 255587 w 338138"/>
                <a:gd name="connsiteY125" fmla="*/ 28453 h 295275"/>
                <a:gd name="connsiteX126" fmla="*/ 264971 w 338138"/>
                <a:gd name="connsiteY126" fmla="*/ 19050 h 295275"/>
                <a:gd name="connsiteX127" fmla="*/ 292100 w 338138"/>
                <a:gd name="connsiteY127" fmla="*/ 0 h 295275"/>
                <a:gd name="connsiteX128" fmla="*/ 300037 w 338138"/>
                <a:gd name="connsiteY128" fmla="*/ 8044 h 295275"/>
                <a:gd name="connsiteX129" fmla="*/ 300037 w 338138"/>
                <a:gd name="connsiteY129" fmla="*/ 19050 h 295275"/>
                <a:gd name="connsiteX130" fmla="*/ 289771 w 338138"/>
                <a:gd name="connsiteY130" fmla="*/ 19050 h 295275"/>
                <a:gd name="connsiteX131" fmla="*/ 284162 w 338138"/>
                <a:gd name="connsiteY131" fmla="*/ 19050 h 295275"/>
                <a:gd name="connsiteX132" fmla="*/ 284162 w 338138"/>
                <a:gd name="connsiteY132" fmla="*/ 13574 h 295275"/>
                <a:gd name="connsiteX133" fmla="*/ 284162 w 338138"/>
                <a:gd name="connsiteY133" fmla="*/ 8044 h 295275"/>
                <a:gd name="connsiteX134" fmla="*/ 292100 w 338138"/>
                <a:gd name="connsiteY134" fmla="*/ 0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338138" h="295275">
                  <a:moveTo>
                    <a:pt x="153417" y="182239"/>
                  </a:moveTo>
                  <a:lnTo>
                    <a:pt x="158329" y="185510"/>
                  </a:lnTo>
                  <a:cubicBezTo>
                    <a:pt x="166022" y="188723"/>
                    <a:pt x="174479" y="190500"/>
                    <a:pt x="183356" y="190500"/>
                  </a:cubicBezTo>
                  <a:cubicBezTo>
                    <a:pt x="192233" y="190500"/>
                    <a:pt x="200690" y="188723"/>
                    <a:pt x="208382" y="185510"/>
                  </a:cubicBezTo>
                  <a:lnTo>
                    <a:pt x="213017" y="182424"/>
                  </a:lnTo>
                  <a:lnTo>
                    <a:pt x="225680" y="185018"/>
                  </a:lnTo>
                  <a:cubicBezTo>
                    <a:pt x="252189" y="196345"/>
                    <a:pt x="273579" y="217760"/>
                    <a:pt x="284893" y="244301"/>
                  </a:cubicBezTo>
                  <a:lnTo>
                    <a:pt x="287278" y="255971"/>
                  </a:lnTo>
                  <a:lnTo>
                    <a:pt x="286544" y="255971"/>
                  </a:lnTo>
                  <a:cubicBezTo>
                    <a:pt x="282575" y="255971"/>
                    <a:pt x="278606" y="259912"/>
                    <a:pt x="278606" y="263854"/>
                  </a:cubicBezTo>
                  <a:cubicBezTo>
                    <a:pt x="278606" y="269109"/>
                    <a:pt x="282575" y="273050"/>
                    <a:pt x="286544" y="273050"/>
                  </a:cubicBezTo>
                  <a:lnTo>
                    <a:pt x="290768" y="273050"/>
                  </a:lnTo>
                  <a:lnTo>
                    <a:pt x="293688" y="287338"/>
                  </a:lnTo>
                  <a:cubicBezTo>
                    <a:pt x="293688" y="291306"/>
                    <a:pt x="289724" y="295275"/>
                    <a:pt x="285760" y="295275"/>
                  </a:cubicBezTo>
                  <a:cubicBezTo>
                    <a:pt x="280474" y="295275"/>
                    <a:pt x="276510" y="291306"/>
                    <a:pt x="276510" y="287338"/>
                  </a:cubicBezTo>
                  <a:cubicBezTo>
                    <a:pt x="276510" y="235744"/>
                    <a:pt x="235549" y="193410"/>
                    <a:pt x="182696" y="193410"/>
                  </a:cubicBezTo>
                  <a:cubicBezTo>
                    <a:pt x="131164" y="193410"/>
                    <a:pt x="88881" y="235744"/>
                    <a:pt x="88881" y="287338"/>
                  </a:cubicBezTo>
                  <a:cubicBezTo>
                    <a:pt x="88881" y="291306"/>
                    <a:pt x="86238" y="295275"/>
                    <a:pt x="80953" y="295275"/>
                  </a:cubicBezTo>
                  <a:cubicBezTo>
                    <a:pt x="76989" y="295275"/>
                    <a:pt x="73025" y="291306"/>
                    <a:pt x="73025" y="287338"/>
                  </a:cubicBezTo>
                  <a:lnTo>
                    <a:pt x="77268" y="266075"/>
                  </a:lnTo>
                  <a:lnTo>
                    <a:pt x="79521" y="263839"/>
                  </a:lnTo>
                  <a:lnTo>
                    <a:pt x="77977" y="262525"/>
                  </a:lnTo>
                  <a:lnTo>
                    <a:pt x="81613" y="244301"/>
                  </a:lnTo>
                  <a:cubicBezTo>
                    <a:pt x="87147" y="231031"/>
                    <a:pt x="95157" y="219042"/>
                    <a:pt x="105067" y="208955"/>
                  </a:cubicBezTo>
                  <a:lnTo>
                    <a:pt x="121487" y="197677"/>
                  </a:lnTo>
                  <a:lnTo>
                    <a:pt x="131209" y="200672"/>
                  </a:lnTo>
                  <a:cubicBezTo>
                    <a:pt x="135185" y="201988"/>
                    <a:pt x="140487" y="200672"/>
                    <a:pt x="141812" y="196725"/>
                  </a:cubicBezTo>
                  <a:cubicBezTo>
                    <a:pt x="144463" y="192777"/>
                    <a:pt x="143137" y="188829"/>
                    <a:pt x="139161" y="186197"/>
                  </a:cubicBezTo>
                  <a:lnTo>
                    <a:pt x="138577" y="185939"/>
                  </a:lnTo>
                  <a:lnTo>
                    <a:pt x="139917" y="185018"/>
                  </a:lnTo>
                  <a:close/>
                  <a:moveTo>
                    <a:pt x="120516" y="177954"/>
                  </a:moveTo>
                  <a:lnTo>
                    <a:pt x="138577" y="185939"/>
                  </a:lnTo>
                  <a:lnTo>
                    <a:pt x="121487" y="197677"/>
                  </a:lnTo>
                  <a:lnTo>
                    <a:pt x="92774" y="188829"/>
                  </a:lnTo>
                  <a:cubicBezTo>
                    <a:pt x="51688" y="188829"/>
                    <a:pt x="19880" y="217780"/>
                    <a:pt x="17229" y="255943"/>
                  </a:cubicBezTo>
                  <a:cubicBezTo>
                    <a:pt x="70243" y="255943"/>
                    <a:pt x="70243" y="255943"/>
                    <a:pt x="70243" y="255943"/>
                  </a:cubicBezTo>
                  <a:lnTo>
                    <a:pt x="77977" y="262525"/>
                  </a:lnTo>
                  <a:lnTo>
                    <a:pt x="77268" y="266075"/>
                  </a:lnTo>
                  <a:lnTo>
                    <a:pt x="70243" y="273050"/>
                  </a:lnTo>
                  <a:cubicBezTo>
                    <a:pt x="7952" y="273050"/>
                    <a:pt x="7952" y="273050"/>
                    <a:pt x="7952" y="273050"/>
                  </a:cubicBezTo>
                  <a:cubicBezTo>
                    <a:pt x="3976" y="273050"/>
                    <a:pt x="0" y="269102"/>
                    <a:pt x="0" y="263839"/>
                  </a:cubicBezTo>
                  <a:cubicBezTo>
                    <a:pt x="0" y="225347"/>
                    <a:pt x="22365" y="193517"/>
                    <a:pt x="55913" y="180008"/>
                  </a:cubicBezTo>
                  <a:lnTo>
                    <a:pt x="63954" y="178487"/>
                  </a:lnTo>
                  <a:lnTo>
                    <a:pt x="70942" y="183150"/>
                  </a:lnTo>
                  <a:cubicBezTo>
                    <a:pt x="77437" y="185844"/>
                    <a:pt x="84611" y="187325"/>
                    <a:pt x="92198" y="187325"/>
                  </a:cubicBezTo>
                  <a:cubicBezTo>
                    <a:pt x="100775" y="187325"/>
                    <a:pt x="109352" y="185022"/>
                    <a:pt x="117104" y="180908"/>
                  </a:cubicBezTo>
                  <a:close/>
                  <a:moveTo>
                    <a:pt x="242887" y="82550"/>
                  </a:moveTo>
                  <a:cubicBezTo>
                    <a:pt x="273315" y="82550"/>
                    <a:pt x="299773" y="108826"/>
                    <a:pt x="299773" y="137730"/>
                  </a:cubicBezTo>
                  <a:cubicBezTo>
                    <a:pt x="299773" y="154809"/>
                    <a:pt x="291836" y="169261"/>
                    <a:pt x="278606" y="179771"/>
                  </a:cubicBezTo>
                  <a:cubicBezTo>
                    <a:pt x="314326" y="192909"/>
                    <a:pt x="338138" y="225754"/>
                    <a:pt x="338138" y="263854"/>
                  </a:cubicBezTo>
                  <a:cubicBezTo>
                    <a:pt x="338138" y="269109"/>
                    <a:pt x="334169" y="273050"/>
                    <a:pt x="330201" y="273050"/>
                  </a:cubicBezTo>
                  <a:cubicBezTo>
                    <a:pt x="308373" y="273050"/>
                    <a:pt x="297458" y="273050"/>
                    <a:pt x="292001" y="273050"/>
                  </a:cubicBezTo>
                  <a:lnTo>
                    <a:pt x="290768" y="273050"/>
                  </a:lnTo>
                  <a:lnTo>
                    <a:pt x="287278" y="255971"/>
                  </a:lnTo>
                  <a:lnTo>
                    <a:pt x="306429" y="255971"/>
                  </a:lnTo>
                  <a:cubicBezTo>
                    <a:pt x="320940" y="255971"/>
                    <a:pt x="320940" y="255971"/>
                    <a:pt x="320940" y="255971"/>
                  </a:cubicBezTo>
                  <a:cubicBezTo>
                    <a:pt x="318294" y="221812"/>
                    <a:pt x="289190" y="194223"/>
                    <a:pt x="253471" y="190281"/>
                  </a:cubicBezTo>
                  <a:cubicBezTo>
                    <a:pt x="249502" y="190281"/>
                    <a:pt x="246856" y="186340"/>
                    <a:pt x="245533" y="182399"/>
                  </a:cubicBezTo>
                  <a:cubicBezTo>
                    <a:pt x="245533" y="178457"/>
                    <a:pt x="248179" y="174516"/>
                    <a:pt x="252148" y="174516"/>
                  </a:cubicBezTo>
                  <a:cubicBezTo>
                    <a:pt x="270669" y="170574"/>
                    <a:pt x="283898" y="156123"/>
                    <a:pt x="283898" y="137730"/>
                  </a:cubicBezTo>
                  <a:cubicBezTo>
                    <a:pt x="283898" y="116709"/>
                    <a:pt x="264054" y="98316"/>
                    <a:pt x="242887" y="98316"/>
                  </a:cubicBezTo>
                  <a:cubicBezTo>
                    <a:pt x="237596" y="98316"/>
                    <a:pt x="234950" y="94374"/>
                    <a:pt x="234950" y="90433"/>
                  </a:cubicBezTo>
                  <a:cubicBezTo>
                    <a:pt x="234950" y="86492"/>
                    <a:pt x="237596" y="82550"/>
                    <a:pt x="242887" y="82550"/>
                  </a:cubicBezTo>
                  <a:close/>
                  <a:moveTo>
                    <a:pt x="182562" y="79375"/>
                  </a:moveTo>
                  <a:cubicBezTo>
                    <a:pt x="156259" y="79375"/>
                    <a:pt x="134937" y="100697"/>
                    <a:pt x="134937" y="127000"/>
                  </a:cubicBezTo>
                  <a:cubicBezTo>
                    <a:pt x="134937" y="153303"/>
                    <a:pt x="156259" y="174625"/>
                    <a:pt x="182562" y="174625"/>
                  </a:cubicBezTo>
                  <a:cubicBezTo>
                    <a:pt x="208865" y="174625"/>
                    <a:pt x="230187" y="153303"/>
                    <a:pt x="230187" y="127000"/>
                  </a:cubicBezTo>
                  <a:cubicBezTo>
                    <a:pt x="230187" y="100697"/>
                    <a:pt x="208865" y="79375"/>
                    <a:pt x="182562" y="79375"/>
                  </a:cubicBezTo>
                  <a:close/>
                  <a:moveTo>
                    <a:pt x="92198" y="79375"/>
                  </a:moveTo>
                  <a:cubicBezTo>
                    <a:pt x="99456" y="79375"/>
                    <a:pt x="106383" y="80692"/>
                    <a:pt x="112815" y="83325"/>
                  </a:cubicBezTo>
                  <a:lnTo>
                    <a:pt x="129438" y="94484"/>
                  </a:lnTo>
                  <a:lnTo>
                    <a:pt x="124114" y="102283"/>
                  </a:lnTo>
                  <a:lnTo>
                    <a:pt x="123146" y="107021"/>
                  </a:lnTo>
                  <a:lnTo>
                    <a:pt x="118588" y="107021"/>
                  </a:lnTo>
                  <a:cubicBezTo>
                    <a:pt x="111991" y="99122"/>
                    <a:pt x="102754" y="95173"/>
                    <a:pt x="92198" y="95173"/>
                  </a:cubicBezTo>
                  <a:cubicBezTo>
                    <a:pt x="71087" y="95173"/>
                    <a:pt x="53934" y="112287"/>
                    <a:pt x="53934" y="133350"/>
                  </a:cubicBezTo>
                  <a:cubicBezTo>
                    <a:pt x="53934" y="154414"/>
                    <a:pt x="71087" y="171528"/>
                    <a:pt x="92198" y="171528"/>
                  </a:cubicBezTo>
                  <a:cubicBezTo>
                    <a:pt x="104074" y="171528"/>
                    <a:pt x="115949" y="164945"/>
                    <a:pt x="123866" y="154414"/>
                  </a:cubicBezTo>
                  <a:lnTo>
                    <a:pt x="125791" y="154174"/>
                  </a:lnTo>
                  <a:lnTo>
                    <a:pt x="134034" y="166249"/>
                  </a:lnTo>
                  <a:lnTo>
                    <a:pt x="120516" y="177954"/>
                  </a:lnTo>
                  <a:lnTo>
                    <a:pt x="116465" y="176163"/>
                  </a:lnTo>
                  <a:cubicBezTo>
                    <a:pt x="108678" y="174024"/>
                    <a:pt x="100726" y="173037"/>
                    <a:pt x="92774" y="173037"/>
                  </a:cubicBezTo>
                  <a:lnTo>
                    <a:pt x="63954" y="178487"/>
                  </a:lnTo>
                  <a:lnTo>
                    <a:pt x="53769" y="171692"/>
                  </a:lnTo>
                  <a:cubicBezTo>
                    <a:pt x="44037" y="161983"/>
                    <a:pt x="38100" y="148490"/>
                    <a:pt x="38100" y="133350"/>
                  </a:cubicBezTo>
                  <a:cubicBezTo>
                    <a:pt x="38100" y="103072"/>
                    <a:pt x="61850" y="79375"/>
                    <a:pt x="92198" y="79375"/>
                  </a:cubicBezTo>
                  <a:close/>
                  <a:moveTo>
                    <a:pt x="183356" y="63500"/>
                  </a:moveTo>
                  <a:cubicBezTo>
                    <a:pt x="218865" y="63500"/>
                    <a:pt x="247650" y="91930"/>
                    <a:pt x="247650" y="127000"/>
                  </a:cubicBezTo>
                  <a:cubicBezTo>
                    <a:pt x="247650" y="144535"/>
                    <a:pt x="240454" y="160410"/>
                    <a:pt x="228819" y="171902"/>
                  </a:cubicBezTo>
                  <a:lnTo>
                    <a:pt x="213017" y="182424"/>
                  </a:lnTo>
                  <a:lnTo>
                    <a:pt x="182696" y="176212"/>
                  </a:lnTo>
                  <a:lnTo>
                    <a:pt x="153417" y="182239"/>
                  </a:lnTo>
                  <a:lnTo>
                    <a:pt x="137893" y="171902"/>
                  </a:lnTo>
                  <a:lnTo>
                    <a:pt x="134034" y="166249"/>
                  </a:lnTo>
                  <a:lnTo>
                    <a:pt x="137061" y="163629"/>
                  </a:lnTo>
                  <a:cubicBezTo>
                    <a:pt x="139700" y="160996"/>
                    <a:pt x="138380" y="155730"/>
                    <a:pt x="134422" y="153097"/>
                  </a:cubicBezTo>
                  <a:lnTo>
                    <a:pt x="125791" y="154174"/>
                  </a:lnTo>
                  <a:lnTo>
                    <a:pt x="124114" y="151717"/>
                  </a:lnTo>
                  <a:cubicBezTo>
                    <a:pt x="120861" y="144120"/>
                    <a:pt x="119062" y="135768"/>
                    <a:pt x="119062" y="127000"/>
                  </a:cubicBezTo>
                  <a:lnTo>
                    <a:pt x="123146" y="107021"/>
                  </a:lnTo>
                  <a:lnTo>
                    <a:pt x="130463" y="107021"/>
                  </a:lnTo>
                  <a:cubicBezTo>
                    <a:pt x="133102" y="103072"/>
                    <a:pt x="133102" y="97806"/>
                    <a:pt x="130463" y="95173"/>
                  </a:cubicBezTo>
                  <a:lnTo>
                    <a:pt x="129438" y="94484"/>
                  </a:lnTo>
                  <a:lnTo>
                    <a:pt x="137893" y="82099"/>
                  </a:lnTo>
                  <a:cubicBezTo>
                    <a:pt x="149528" y="70608"/>
                    <a:pt x="165601" y="63500"/>
                    <a:pt x="183356" y="63500"/>
                  </a:cubicBezTo>
                  <a:close/>
                  <a:moveTo>
                    <a:pt x="284162" y="36513"/>
                  </a:moveTo>
                  <a:lnTo>
                    <a:pt x="300037" y="36513"/>
                  </a:lnTo>
                  <a:lnTo>
                    <a:pt x="300037" y="46752"/>
                  </a:lnTo>
                  <a:cubicBezTo>
                    <a:pt x="300037" y="52282"/>
                    <a:pt x="300037" y="52282"/>
                    <a:pt x="300037" y="52282"/>
                  </a:cubicBezTo>
                  <a:cubicBezTo>
                    <a:pt x="300037" y="56304"/>
                    <a:pt x="296068" y="60325"/>
                    <a:pt x="292100" y="60325"/>
                  </a:cubicBezTo>
                  <a:cubicBezTo>
                    <a:pt x="286808" y="60325"/>
                    <a:pt x="284162" y="56304"/>
                    <a:pt x="284162" y="52282"/>
                  </a:cubicBezTo>
                  <a:close/>
                  <a:moveTo>
                    <a:pt x="300037" y="19050"/>
                  </a:moveTo>
                  <a:lnTo>
                    <a:pt x="302507" y="19050"/>
                  </a:lnTo>
                  <a:cubicBezTo>
                    <a:pt x="307869" y="19050"/>
                    <a:pt x="307869" y="19050"/>
                    <a:pt x="307869" y="19050"/>
                  </a:cubicBezTo>
                  <a:cubicBezTo>
                    <a:pt x="313231" y="19050"/>
                    <a:pt x="315912" y="23080"/>
                    <a:pt x="315912" y="28453"/>
                  </a:cubicBezTo>
                  <a:cubicBezTo>
                    <a:pt x="315912" y="32483"/>
                    <a:pt x="313231" y="36513"/>
                    <a:pt x="307869" y="36513"/>
                  </a:cubicBezTo>
                  <a:lnTo>
                    <a:pt x="300037" y="36513"/>
                  </a:lnTo>
                  <a:lnTo>
                    <a:pt x="300037" y="33619"/>
                  </a:lnTo>
                  <a:close/>
                  <a:moveTo>
                    <a:pt x="264971" y="19050"/>
                  </a:moveTo>
                  <a:lnTo>
                    <a:pt x="284162" y="19050"/>
                  </a:lnTo>
                  <a:lnTo>
                    <a:pt x="284162" y="26707"/>
                  </a:lnTo>
                  <a:lnTo>
                    <a:pt x="284162" y="36513"/>
                  </a:lnTo>
                  <a:lnTo>
                    <a:pt x="283068" y="36513"/>
                  </a:lnTo>
                  <a:cubicBezTo>
                    <a:pt x="264971" y="36513"/>
                    <a:pt x="264971" y="36513"/>
                    <a:pt x="264971" y="36513"/>
                  </a:cubicBezTo>
                  <a:cubicBezTo>
                    <a:pt x="259608" y="36513"/>
                    <a:pt x="255587" y="32483"/>
                    <a:pt x="255587" y="28453"/>
                  </a:cubicBezTo>
                  <a:cubicBezTo>
                    <a:pt x="255587" y="23080"/>
                    <a:pt x="259608" y="19050"/>
                    <a:pt x="264971" y="19050"/>
                  </a:cubicBezTo>
                  <a:close/>
                  <a:moveTo>
                    <a:pt x="292100" y="0"/>
                  </a:moveTo>
                  <a:cubicBezTo>
                    <a:pt x="296068" y="0"/>
                    <a:pt x="300037" y="4022"/>
                    <a:pt x="300037" y="8044"/>
                  </a:cubicBezTo>
                  <a:lnTo>
                    <a:pt x="300037" y="19050"/>
                  </a:lnTo>
                  <a:lnTo>
                    <a:pt x="289771" y="19050"/>
                  </a:lnTo>
                  <a:lnTo>
                    <a:pt x="284162" y="19050"/>
                  </a:lnTo>
                  <a:lnTo>
                    <a:pt x="284162" y="13574"/>
                  </a:lnTo>
                  <a:cubicBezTo>
                    <a:pt x="284162" y="8044"/>
                    <a:pt x="284162" y="8044"/>
                    <a:pt x="284162" y="8044"/>
                  </a:cubicBezTo>
                  <a:cubicBezTo>
                    <a:pt x="284162" y="4022"/>
                    <a:pt x="286808" y="0"/>
                    <a:pt x="2921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27"/>
                                        </p:tgtEl>
                                      </p:cBhvr>
                                    </p:animEffect>
                                    <p:animScale>
                                      <p:cBhvr>
                                        <p:cTn id="13" dur="250" autoRev="1" fill="hold"/>
                                        <p:tgtEl>
                                          <p:spTgt spid="27"/>
                                        </p:tgtEl>
                                      </p:cBhvr>
                                      <p:by x="105000" y="105000"/>
                                    </p:animScale>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animEffect transition="in" filter="fade">
                                      <p:cBhvr>
                                        <p:cTn id="23" dur="500"/>
                                        <p:tgtEl>
                                          <p:spTgt spid="34"/>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ppt_x</p:attrName>
                                        </p:attrNameLst>
                                      </p:cBhvr>
                                      <p:tavLst>
                                        <p:tav tm="0">
                                          <p:val>
                                            <p:strVal val="#ppt_x-#ppt_w*1.125000"/>
                                          </p:val>
                                        </p:tav>
                                        <p:tav tm="100000">
                                          <p:val>
                                            <p:strVal val="#ppt_x"/>
                                          </p:val>
                                        </p:tav>
                                      </p:tavLst>
                                    </p:anim>
                                    <p:animEffect transition="in" filter="wipe(right)">
                                      <p:cBhvr>
                                        <p:cTn id="28" dur="500"/>
                                        <p:tgtEl>
                                          <p:spTgt spid="1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childTnLst>
                                </p:cTn>
                              </p:par>
                            </p:childTnLst>
                          </p:cTn>
                        </p:par>
                        <p:par>
                          <p:cTn id="35" fill="hold">
                            <p:stCondLst>
                              <p:cond delay="3000"/>
                            </p:stCondLst>
                            <p:childTnLst>
                              <p:par>
                                <p:cTn id="36" presetID="12" presetClass="entr" presetSubtype="8"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p:tgtEl>
                                          <p:spTgt spid="19"/>
                                        </p:tgtEl>
                                        <p:attrNameLst>
                                          <p:attrName>ppt_x</p:attrName>
                                        </p:attrNameLst>
                                      </p:cBhvr>
                                      <p:tavLst>
                                        <p:tav tm="0">
                                          <p:val>
                                            <p:strVal val="#ppt_x-#ppt_w*1.125000"/>
                                          </p:val>
                                        </p:tav>
                                        <p:tav tm="100000">
                                          <p:val>
                                            <p:strVal val="#ppt_x"/>
                                          </p:val>
                                        </p:tav>
                                      </p:tavLst>
                                    </p:anim>
                                    <p:animEffect transition="in" filter="wipe(right)">
                                      <p:cBhvr>
                                        <p:cTn id="39" dur="500"/>
                                        <p:tgtEl>
                                          <p:spTgt spid="19"/>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
                                          </p:val>
                                        </p:tav>
                                        <p:tav tm="100000">
                                          <p:val>
                                            <p:strVal val="#ppt_w"/>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animEffect transition="in" filter="fade">
                                      <p:cBhvr>
                                        <p:cTn id="45" dur="500"/>
                                        <p:tgtEl>
                                          <p:spTgt spid="36"/>
                                        </p:tgtEl>
                                      </p:cBhvr>
                                    </p:animEffect>
                                  </p:childTnLst>
                                </p:cTn>
                              </p:par>
                            </p:childTnLst>
                          </p:cTn>
                        </p:par>
                        <p:par>
                          <p:cTn id="46" fill="hold">
                            <p:stCondLst>
                              <p:cond delay="4000"/>
                            </p:stCondLst>
                            <p:childTnLst>
                              <p:par>
                                <p:cTn id="47" presetID="12" presetClass="entr" presetSubtype="8"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ppt_x</p:attrName>
                                        </p:attrNameLst>
                                      </p:cBhvr>
                                      <p:tavLst>
                                        <p:tav tm="0">
                                          <p:val>
                                            <p:strVal val="#ppt_x-#ppt_w*1.125000"/>
                                          </p:val>
                                        </p:tav>
                                        <p:tav tm="100000">
                                          <p:val>
                                            <p:strVal val="#ppt_x"/>
                                          </p:val>
                                        </p:tav>
                                      </p:tavLst>
                                    </p:anim>
                                    <p:animEffect transition="in" filter="wipe(right)">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时尚中黑简体" panose="01010104010101010101" pitchFamily="2" charset="-122"/>
                <a:ea typeface="时尚中黑简体" panose="01010104010101010101" pitchFamily="2" charset="-122"/>
                <a:cs typeface="+mn-cs"/>
              </a:rPr>
              <a:t>工作履历</a:t>
            </a:r>
          </a:p>
        </p:txBody>
      </p:sp>
      <p:sp>
        <p:nvSpPr>
          <p:cNvPr id="14" name="等腰三角形 25"/>
          <p:cNvSpPr>
            <a:spLocks noChangeArrowheads="1"/>
          </p:cNvSpPr>
          <p:nvPr/>
        </p:nvSpPr>
        <p:spPr bwMode="auto">
          <a:xfrm>
            <a:off x="7755256" y="3796582"/>
            <a:ext cx="2265044" cy="1098357"/>
          </a:xfrm>
          <a:custGeom>
            <a:avLst/>
            <a:gdLst>
              <a:gd name="connsiteX0" fmla="*/ 0 w 2193925"/>
              <a:gd name="connsiteY0" fmla="*/ 1273175 h 1273175"/>
              <a:gd name="connsiteX1" fmla="*/ 1159621 w 2193925"/>
              <a:gd name="connsiteY1" fmla="*/ 0 h 1273175"/>
              <a:gd name="connsiteX2" fmla="*/ 2193925 w 2193925"/>
              <a:gd name="connsiteY2" fmla="*/ 1273175 h 1273175"/>
              <a:gd name="connsiteX3" fmla="*/ 0 w 2193925"/>
              <a:gd name="connsiteY3" fmla="*/ 1273175 h 1273175"/>
              <a:gd name="connsiteX0-1" fmla="*/ 20400 w 2242205"/>
              <a:gd name="connsiteY0-2" fmla="*/ 1273175 h 1273175"/>
              <a:gd name="connsiteX1-3" fmla="*/ 1180021 w 2242205"/>
              <a:gd name="connsiteY1-4" fmla="*/ 0 h 1273175"/>
              <a:gd name="connsiteX2-5" fmla="*/ 2214325 w 2242205"/>
              <a:gd name="connsiteY2-6" fmla="*/ 1273175 h 1273175"/>
              <a:gd name="connsiteX3-7" fmla="*/ 20400 w 2242205"/>
              <a:gd name="connsiteY3-8" fmla="*/ 1273175 h 1273175"/>
              <a:gd name="connsiteX0-9" fmla="*/ 20400 w 2242205"/>
              <a:gd name="connsiteY0-10" fmla="*/ 982890 h 982890"/>
              <a:gd name="connsiteX1-11" fmla="*/ 1180021 w 2242205"/>
              <a:gd name="connsiteY1-12" fmla="*/ 0 h 982890"/>
              <a:gd name="connsiteX2-13" fmla="*/ 2214325 w 2242205"/>
              <a:gd name="connsiteY2-14" fmla="*/ 982890 h 982890"/>
              <a:gd name="connsiteX3-15" fmla="*/ 20400 w 2242205"/>
              <a:gd name="connsiteY3-16" fmla="*/ 982890 h 982890"/>
              <a:gd name="connsiteX0-17" fmla="*/ 29169 w 2264127"/>
              <a:gd name="connsiteY0-18" fmla="*/ 982890 h 982890"/>
              <a:gd name="connsiteX1-19" fmla="*/ 1188790 w 2264127"/>
              <a:gd name="connsiteY1-20" fmla="*/ 0 h 982890"/>
              <a:gd name="connsiteX2-21" fmla="*/ 2223094 w 2264127"/>
              <a:gd name="connsiteY2-22" fmla="*/ 982890 h 982890"/>
              <a:gd name="connsiteX3-23" fmla="*/ 29169 w 2264127"/>
              <a:gd name="connsiteY3-24" fmla="*/ 982890 h 982890"/>
              <a:gd name="connsiteX0-25" fmla="*/ 28649 w 2264440"/>
              <a:gd name="connsiteY0-26" fmla="*/ 1563461 h 1563461"/>
              <a:gd name="connsiteX1-27" fmla="*/ 1202784 w 2264440"/>
              <a:gd name="connsiteY1-28" fmla="*/ 0 h 1563461"/>
              <a:gd name="connsiteX2-29" fmla="*/ 2222574 w 2264440"/>
              <a:gd name="connsiteY2-30" fmla="*/ 1563461 h 1563461"/>
              <a:gd name="connsiteX3-31" fmla="*/ 28649 w 2264440"/>
              <a:gd name="connsiteY3-32" fmla="*/ 1563461 h 1563461"/>
              <a:gd name="connsiteX0-33" fmla="*/ 35569 w 2263642"/>
              <a:gd name="connsiteY0-34" fmla="*/ 1708604 h 1708604"/>
              <a:gd name="connsiteX1-35" fmla="*/ 1050047 w 2263642"/>
              <a:gd name="connsiteY1-36" fmla="*/ 0 h 1708604"/>
              <a:gd name="connsiteX2-37" fmla="*/ 2229494 w 2263642"/>
              <a:gd name="connsiteY2-38" fmla="*/ 1708604 h 1708604"/>
              <a:gd name="connsiteX3-39" fmla="*/ 35569 w 2263642"/>
              <a:gd name="connsiteY3-40" fmla="*/ 1708604 h 1708604"/>
              <a:gd name="connsiteX0-41" fmla="*/ 29710 w 2263865"/>
              <a:gd name="connsiteY0-42" fmla="*/ 1723118 h 1723118"/>
              <a:gd name="connsiteX1-43" fmla="*/ 1174816 w 2263865"/>
              <a:gd name="connsiteY1-44" fmla="*/ 0 h 1723118"/>
              <a:gd name="connsiteX2-45" fmla="*/ 2223635 w 2263865"/>
              <a:gd name="connsiteY2-46" fmla="*/ 1723118 h 1723118"/>
              <a:gd name="connsiteX3-47" fmla="*/ 29710 w 2263865"/>
              <a:gd name="connsiteY3-48" fmla="*/ 1723118 h 1723118"/>
              <a:gd name="connsiteX0-49" fmla="*/ 29710 w 2223635"/>
              <a:gd name="connsiteY0-50" fmla="*/ 1723118 h 1723118"/>
              <a:gd name="connsiteX1-51" fmla="*/ 1174816 w 2223635"/>
              <a:gd name="connsiteY1-52" fmla="*/ 0 h 1723118"/>
              <a:gd name="connsiteX2-53" fmla="*/ 2223635 w 2223635"/>
              <a:gd name="connsiteY2-54" fmla="*/ 1723118 h 1723118"/>
              <a:gd name="connsiteX3-55" fmla="*/ 29710 w 2223635"/>
              <a:gd name="connsiteY3-56" fmla="*/ 1723118 h 1723118"/>
              <a:gd name="connsiteX0-57" fmla="*/ 0 w 2193925"/>
              <a:gd name="connsiteY0-58" fmla="*/ 1723118 h 1723118"/>
              <a:gd name="connsiteX1-59" fmla="*/ 1145106 w 2193925"/>
              <a:gd name="connsiteY1-60" fmla="*/ 0 h 1723118"/>
              <a:gd name="connsiteX2-61" fmla="*/ 2193925 w 2193925"/>
              <a:gd name="connsiteY2-62" fmla="*/ 1723118 h 1723118"/>
              <a:gd name="connsiteX3-63" fmla="*/ 0 w 2193925"/>
              <a:gd name="connsiteY3-64" fmla="*/ 1723118 h 1723118"/>
              <a:gd name="connsiteX0-65" fmla="*/ 0 w 2193925"/>
              <a:gd name="connsiteY0-66" fmla="*/ 1723118 h 1723118"/>
              <a:gd name="connsiteX1-67" fmla="*/ 1145106 w 2193925"/>
              <a:gd name="connsiteY1-68" fmla="*/ 0 h 1723118"/>
              <a:gd name="connsiteX2-69" fmla="*/ 2193925 w 2193925"/>
              <a:gd name="connsiteY2-70" fmla="*/ 1723118 h 1723118"/>
              <a:gd name="connsiteX3-71" fmla="*/ 0 w 2193925"/>
              <a:gd name="connsiteY3-72" fmla="*/ 1723118 h 1723118"/>
              <a:gd name="connsiteX0-73" fmla="*/ 0 w 2193925"/>
              <a:gd name="connsiteY0-74" fmla="*/ 1490889 h 1490889"/>
              <a:gd name="connsiteX1-75" fmla="*/ 1058020 w 2193925"/>
              <a:gd name="connsiteY1-76" fmla="*/ 0 h 1490889"/>
              <a:gd name="connsiteX2-77" fmla="*/ 2193925 w 2193925"/>
              <a:gd name="connsiteY2-78" fmla="*/ 1490889 h 1490889"/>
              <a:gd name="connsiteX3-79" fmla="*/ 0 w 2193925"/>
              <a:gd name="connsiteY3-80" fmla="*/ 1490889 h 1490889"/>
              <a:gd name="connsiteX0-81" fmla="*/ 0 w 2193925"/>
              <a:gd name="connsiteY0-82" fmla="*/ 1490889 h 1490889"/>
              <a:gd name="connsiteX1-83" fmla="*/ 1116078 w 2193925"/>
              <a:gd name="connsiteY1-84" fmla="*/ 0 h 1490889"/>
              <a:gd name="connsiteX2-85" fmla="*/ 2193925 w 2193925"/>
              <a:gd name="connsiteY2-86" fmla="*/ 1490889 h 1490889"/>
              <a:gd name="connsiteX3-87" fmla="*/ 0 w 2193925"/>
              <a:gd name="connsiteY3-88" fmla="*/ 1490889 h 1490889"/>
              <a:gd name="connsiteX0-89" fmla="*/ 0 w 2193925"/>
              <a:gd name="connsiteY0-90" fmla="*/ 1491670 h 1491670"/>
              <a:gd name="connsiteX1-91" fmla="*/ 1116078 w 2193925"/>
              <a:gd name="connsiteY1-92" fmla="*/ 781 h 1491670"/>
              <a:gd name="connsiteX2-93" fmla="*/ 2193925 w 2193925"/>
              <a:gd name="connsiteY2-94" fmla="*/ 1491670 h 1491670"/>
              <a:gd name="connsiteX3-95" fmla="*/ 0 w 2193925"/>
              <a:gd name="connsiteY3-96" fmla="*/ 1491670 h 1491670"/>
              <a:gd name="connsiteX0-97" fmla="*/ 0 w 2193925"/>
              <a:gd name="connsiteY0-98" fmla="*/ 1491670 h 1491670"/>
              <a:gd name="connsiteX1-99" fmla="*/ 1028992 w 2193925"/>
              <a:gd name="connsiteY1-100" fmla="*/ 781 h 1491670"/>
              <a:gd name="connsiteX2-101" fmla="*/ 2193925 w 2193925"/>
              <a:gd name="connsiteY2-102" fmla="*/ 1491670 h 1491670"/>
              <a:gd name="connsiteX3-103" fmla="*/ 0 w 2193925"/>
              <a:gd name="connsiteY3-104" fmla="*/ 1491670 h 1491670"/>
              <a:gd name="connsiteX0-105" fmla="*/ 0 w 2193925"/>
              <a:gd name="connsiteY0-106" fmla="*/ 1491161 h 1491161"/>
              <a:gd name="connsiteX1-107" fmla="*/ 1028992 w 2193925"/>
              <a:gd name="connsiteY1-108" fmla="*/ 272 h 1491161"/>
              <a:gd name="connsiteX2-109" fmla="*/ 2193925 w 2193925"/>
              <a:gd name="connsiteY2-110" fmla="*/ 1491161 h 1491161"/>
              <a:gd name="connsiteX3-111" fmla="*/ 0 w 2193925"/>
              <a:gd name="connsiteY3-112" fmla="*/ 1491161 h 1491161"/>
              <a:gd name="connsiteX0-113" fmla="*/ 0 w 2193925"/>
              <a:gd name="connsiteY0-114" fmla="*/ 1490910 h 1490910"/>
              <a:gd name="connsiteX1-115" fmla="*/ 1028992 w 2193925"/>
              <a:gd name="connsiteY1-116" fmla="*/ 21 h 1490910"/>
              <a:gd name="connsiteX2-117" fmla="*/ 2193925 w 2193925"/>
              <a:gd name="connsiteY2-118" fmla="*/ 1490910 h 1490910"/>
              <a:gd name="connsiteX3-119" fmla="*/ 0 w 2193925"/>
              <a:gd name="connsiteY3-120" fmla="*/ 1490910 h 1490910"/>
              <a:gd name="connsiteX0-121" fmla="*/ 0 w 2193925"/>
              <a:gd name="connsiteY0-122" fmla="*/ 1478210 h 1478210"/>
              <a:gd name="connsiteX1-123" fmla="*/ 1086142 w 2193925"/>
              <a:gd name="connsiteY1-124" fmla="*/ 21 h 1478210"/>
              <a:gd name="connsiteX2-125" fmla="*/ 2193925 w 2193925"/>
              <a:gd name="connsiteY2-126" fmla="*/ 1478210 h 1478210"/>
              <a:gd name="connsiteX3-127" fmla="*/ 0 w 2193925"/>
              <a:gd name="connsiteY3-128" fmla="*/ 1478210 h 1478210"/>
              <a:gd name="connsiteX0-129" fmla="*/ 0 w 2193925"/>
              <a:gd name="connsiteY0-130" fmla="*/ 1478210 h 1478210"/>
              <a:gd name="connsiteX1-131" fmla="*/ 1086142 w 2193925"/>
              <a:gd name="connsiteY1-132" fmla="*/ 21 h 1478210"/>
              <a:gd name="connsiteX2-133" fmla="*/ 2193925 w 2193925"/>
              <a:gd name="connsiteY2-134" fmla="*/ 1478210 h 1478210"/>
              <a:gd name="connsiteX3-135" fmla="*/ 0 w 2193925"/>
              <a:gd name="connsiteY3-136" fmla="*/ 1478210 h 1478210"/>
              <a:gd name="connsiteX0-137" fmla="*/ 0 w 2193925"/>
              <a:gd name="connsiteY0-138" fmla="*/ 1478211 h 1478211"/>
              <a:gd name="connsiteX1-139" fmla="*/ 1086142 w 2193925"/>
              <a:gd name="connsiteY1-140" fmla="*/ 22 h 1478211"/>
              <a:gd name="connsiteX2-141" fmla="*/ 2193925 w 2193925"/>
              <a:gd name="connsiteY2-142" fmla="*/ 1478211 h 1478211"/>
              <a:gd name="connsiteX3-143" fmla="*/ 0 w 2193925"/>
              <a:gd name="connsiteY3-144" fmla="*/ 1478211 h 1478211"/>
              <a:gd name="connsiteX0-145" fmla="*/ 0 w 2193925"/>
              <a:gd name="connsiteY0-146" fmla="*/ 1478211 h 1478211"/>
              <a:gd name="connsiteX1-147" fmla="*/ 1086142 w 2193925"/>
              <a:gd name="connsiteY1-148" fmla="*/ 22 h 1478211"/>
              <a:gd name="connsiteX2-149" fmla="*/ 2193925 w 2193925"/>
              <a:gd name="connsiteY2-150" fmla="*/ 1478211 h 1478211"/>
              <a:gd name="connsiteX3-151" fmla="*/ 0 w 2193925"/>
              <a:gd name="connsiteY3-152" fmla="*/ 1478211 h 1478211"/>
            </a:gdLst>
            <a:ahLst/>
            <a:cxnLst>
              <a:cxn ang="0">
                <a:pos x="connsiteX0-1" y="connsiteY0-2"/>
              </a:cxn>
              <a:cxn ang="0">
                <a:pos x="connsiteX1-3" y="connsiteY1-4"/>
              </a:cxn>
              <a:cxn ang="0">
                <a:pos x="connsiteX2-5" y="connsiteY2-6"/>
              </a:cxn>
              <a:cxn ang="0">
                <a:pos x="connsiteX3-7" y="connsiteY3-8"/>
              </a:cxn>
            </a:cxnLst>
            <a:rect l="l" t="t" r="r" b="b"/>
            <a:pathLst>
              <a:path w="2193925" h="1478211">
                <a:moveTo>
                  <a:pt x="0" y="1478211"/>
                </a:moveTo>
                <a:cubicBezTo>
                  <a:pt x="448471" y="540301"/>
                  <a:pt x="852168" y="4558"/>
                  <a:pt x="1086142" y="22"/>
                </a:cubicBezTo>
                <a:cubicBezTo>
                  <a:pt x="1320116" y="-4514"/>
                  <a:pt x="1737244" y="673655"/>
                  <a:pt x="2193925" y="1478211"/>
                </a:cubicBezTo>
                <a:lnTo>
                  <a:pt x="0" y="1478211"/>
                </a:lnTo>
                <a:close/>
              </a:path>
            </a:pathLst>
          </a:custGeom>
          <a:solidFill>
            <a:srgbClr val="68C5D6">
              <a:alpha val="60000"/>
            </a:srgbClr>
          </a:solidFill>
          <a:ln>
            <a:noFill/>
          </a:ln>
        </p:spPr>
        <p:txBody>
          <a:bodyPr anchor="ctr"/>
          <a:lstStyle/>
          <a:p>
            <a:pPr algn="ctr" eaLnBrk="1" hangingPunct="1">
              <a:buFont typeface="Arial" panose="020B0604020202020204" pitchFamily="34" charset="0"/>
              <a:buNone/>
            </a:pPr>
            <a:endParaRPr lang="zh-CN" altLang="zh-CN" sz="2400">
              <a:solidFill>
                <a:srgbClr val="FFFFFF"/>
              </a:solidFill>
              <a:latin typeface="宋体" panose="02010600030101010101" pitchFamily="2" charset="-122"/>
              <a:sym typeface="宋体" panose="02010600030101010101" pitchFamily="2" charset="-122"/>
            </a:endParaRPr>
          </a:p>
        </p:txBody>
      </p:sp>
      <p:sp>
        <p:nvSpPr>
          <p:cNvPr id="15" name="等腰三角形 25"/>
          <p:cNvSpPr>
            <a:spLocks noChangeArrowheads="1"/>
          </p:cNvSpPr>
          <p:nvPr/>
        </p:nvSpPr>
        <p:spPr bwMode="auto">
          <a:xfrm>
            <a:off x="6684203" y="3619702"/>
            <a:ext cx="1892677" cy="1275236"/>
          </a:xfrm>
          <a:custGeom>
            <a:avLst/>
            <a:gdLst>
              <a:gd name="connsiteX0" fmla="*/ 0 w 2193925"/>
              <a:gd name="connsiteY0" fmla="*/ 1273175 h 1273175"/>
              <a:gd name="connsiteX1" fmla="*/ 1159621 w 2193925"/>
              <a:gd name="connsiteY1" fmla="*/ 0 h 1273175"/>
              <a:gd name="connsiteX2" fmla="*/ 2193925 w 2193925"/>
              <a:gd name="connsiteY2" fmla="*/ 1273175 h 1273175"/>
              <a:gd name="connsiteX3" fmla="*/ 0 w 2193925"/>
              <a:gd name="connsiteY3" fmla="*/ 1273175 h 1273175"/>
              <a:gd name="connsiteX0-1" fmla="*/ 20400 w 2242205"/>
              <a:gd name="connsiteY0-2" fmla="*/ 1273175 h 1273175"/>
              <a:gd name="connsiteX1-3" fmla="*/ 1180021 w 2242205"/>
              <a:gd name="connsiteY1-4" fmla="*/ 0 h 1273175"/>
              <a:gd name="connsiteX2-5" fmla="*/ 2214325 w 2242205"/>
              <a:gd name="connsiteY2-6" fmla="*/ 1273175 h 1273175"/>
              <a:gd name="connsiteX3-7" fmla="*/ 20400 w 2242205"/>
              <a:gd name="connsiteY3-8" fmla="*/ 1273175 h 1273175"/>
              <a:gd name="connsiteX0-9" fmla="*/ 20400 w 2242205"/>
              <a:gd name="connsiteY0-10" fmla="*/ 982890 h 982890"/>
              <a:gd name="connsiteX1-11" fmla="*/ 1180021 w 2242205"/>
              <a:gd name="connsiteY1-12" fmla="*/ 0 h 982890"/>
              <a:gd name="connsiteX2-13" fmla="*/ 2214325 w 2242205"/>
              <a:gd name="connsiteY2-14" fmla="*/ 982890 h 982890"/>
              <a:gd name="connsiteX3-15" fmla="*/ 20400 w 2242205"/>
              <a:gd name="connsiteY3-16" fmla="*/ 982890 h 982890"/>
              <a:gd name="connsiteX0-17" fmla="*/ 29169 w 2264127"/>
              <a:gd name="connsiteY0-18" fmla="*/ 982890 h 982890"/>
              <a:gd name="connsiteX1-19" fmla="*/ 1188790 w 2264127"/>
              <a:gd name="connsiteY1-20" fmla="*/ 0 h 982890"/>
              <a:gd name="connsiteX2-21" fmla="*/ 2223094 w 2264127"/>
              <a:gd name="connsiteY2-22" fmla="*/ 982890 h 982890"/>
              <a:gd name="connsiteX3-23" fmla="*/ 29169 w 2264127"/>
              <a:gd name="connsiteY3-24" fmla="*/ 982890 h 982890"/>
              <a:gd name="connsiteX0-25" fmla="*/ 28649 w 2264440"/>
              <a:gd name="connsiteY0-26" fmla="*/ 1563461 h 1563461"/>
              <a:gd name="connsiteX1-27" fmla="*/ 1202784 w 2264440"/>
              <a:gd name="connsiteY1-28" fmla="*/ 0 h 1563461"/>
              <a:gd name="connsiteX2-29" fmla="*/ 2222574 w 2264440"/>
              <a:gd name="connsiteY2-30" fmla="*/ 1563461 h 1563461"/>
              <a:gd name="connsiteX3-31" fmla="*/ 28649 w 2264440"/>
              <a:gd name="connsiteY3-32" fmla="*/ 1563461 h 1563461"/>
              <a:gd name="connsiteX0-33" fmla="*/ 35569 w 2263642"/>
              <a:gd name="connsiteY0-34" fmla="*/ 1708604 h 1708604"/>
              <a:gd name="connsiteX1-35" fmla="*/ 1050047 w 2263642"/>
              <a:gd name="connsiteY1-36" fmla="*/ 0 h 1708604"/>
              <a:gd name="connsiteX2-37" fmla="*/ 2229494 w 2263642"/>
              <a:gd name="connsiteY2-38" fmla="*/ 1708604 h 1708604"/>
              <a:gd name="connsiteX3-39" fmla="*/ 35569 w 2263642"/>
              <a:gd name="connsiteY3-40" fmla="*/ 1708604 h 1708604"/>
              <a:gd name="connsiteX0-41" fmla="*/ 29710 w 2263865"/>
              <a:gd name="connsiteY0-42" fmla="*/ 1723118 h 1723118"/>
              <a:gd name="connsiteX1-43" fmla="*/ 1174816 w 2263865"/>
              <a:gd name="connsiteY1-44" fmla="*/ 0 h 1723118"/>
              <a:gd name="connsiteX2-45" fmla="*/ 2223635 w 2263865"/>
              <a:gd name="connsiteY2-46" fmla="*/ 1723118 h 1723118"/>
              <a:gd name="connsiteX3-47" fmla="*/ 29710 w 2263865"/>
              <a:gd name="connsiteY3-48" fmla="*/ 1723118 h 1723118"/>
              <a:gd name="connsiteX0-49" fmla="*/ 29710 w 2223635"/>
              <a:gd name="connsiteY0-50" fmla="*/ 1723118 h 1723118"/>
              <a:gd name="connsiteX1-51" fmla="*/ 1174816 w 2223635"/>
              <a:gd name="connsiteY1-52" fmla="*/ 0 h 1723118"/>
              <a:gd name="connsiteX2-53" fmla="*/ 2223635 w 2223635"/>
              <a:gd name="connsiteY2-54" fmla="*/ 1723118 h 1723118"/>
              <a:gd name="connsiteX3-55" fmla="*/ 29710 w 2223635"/>
              <a:gd name="connsiteY3-56" fmla="*/ 1723118 h 1723118"/>
              <a:gd name="connsiteX0-57" fmla="*/ 0 w 2193925"/>
              <a:gd name="connsiteY0-58" fmla="*/ 1723118 h 1723118"/>
              <a:gd name="connsiteX1-59" fmla="*/ 1145106 w 2193925"/>
              <a:gd name="connsiteY1-60" fmla="*/ 0 h 1723118"/>
              <a:gd name="connsiteX2-61" fmla="*/ 2193925 w 2193925"/>
              <a:gd name="connsiteY2-62" fmla="*/ 1723118 h 1723118"/>
              <a:gd name="connsiteX3-63" fmla="*/ 0 w 2193925"/>
              <a:gd name="connsiteY3-64" fmla="*/ 1723118 h 1723118"/>
              <a:gd name="connsiteX0-65" fmla="*/ 0 w 2193925"/>
              <a:gd name="connsiteY0-66" fmla="*/ 1723118 h 1723118"/>
              <a:gd name="connsiteX1-67" fmla="*/ 1145106 w 2193925"/>
              <a:gd name="connsiteY1-68" fmla="*/ 0 h 1723118"/>
              <a:gd name="connsiteX2-69" fmla="*/ 2193925 w 2193925"/>
              <a:gd name="connsiteY2-70" fmla="*/ 1723118 h 1723118"/>
              <a:gd name="connsiteX3-71" fmla="*/ 0 w 2193925"/>
              <a:gd name="connsiteY3-72" fmla="*/ 1723118 h 1723118"/>
              <a:gd name="connsiteX0-73" fmla="*/ 0 w 2193925"/>
              <a:gd name="connsiteY0-74" fmla="*/ 1490889 h 1490889"/>
              <a:gd name="connsiteX1-75" fmla="*/ 1058020 w 2193925"/>
              <a:gd name="connsiteY1-76" fmla="*/ 0 h 1490889"/>
              <a:gd name="connsiteX2-77" fmla="*/ 2193925 w 2193925"/>
              <a:gd name="connsiteY2-78" fmla="*/ 1490889 h 1490889"/>
              <a:gd name="connsiteX3-79" fmla="*/ 0 w 2193925"/>
              <a:gd name="connsiteY3-80" fmla="*/ 1490889 h 1490889"/>
              <a:gd name="connsiteX0-81" fmla="*/ 0 w 2193925"/>
              <a:gd name="connsiteY0-82" fmla="*/ 1490889 h 1490889"/>
              <a:gd name="connsiteX1-83" fmla="*/ 1116078 w 2193925"/>
              <a:gd name="connsiteY1-84" fmla="*/ 0 h 1490889"/>
              <a:gd name="connsiteX2-85" fmla="*/ 2193925 w 2193925"/>
              <a:gd name="connsiteY2-86" fmla="*/ 1490889 h 1490889"/>
              <a:gd name="connsiteX3-87" fmla="*/ 0 w 2193925"/>
              <a:gd name="connsiteY3-88" fmla="*/ 1490889 h 1490889"/>
              <a:gd name="connsiteX0-89" fmla="*/ 0 w 2193925"/>
              <a:gd name="connsiteY0-90" fmla="*/ 1491670 h 1491670"/>
              <a:gd name="connsiteX1-91" fmla="*/ 1116078 w 2193925"/>
              <a:gd name="connsiteY1-92" fmla="*/ 781 h 1491670"/>
              <a:gd name="connsiteX2-93" fmla="*/ 2193925 w 2193925"/>
              <a:gd name="connsiteY2-94" fmla="*/ 1491670 h 1491670"/>
              <a:gd name="connsiteX3-95" fmla="*/ 0 w 2193925"/>
              <a:gd name="connsiteY3-96" fmla="*/ 1491670 h 1491670"/>
              <a:gd name="connsiteX0-97" fmla="*/ 0 w 2193925"/>
              <a:gd name="connsiteY0-98" fmla="*/ 1491670 h 1491670"/>
              <a:gd name="connsiteX1-99" fmla="*/ 1028992 w 2193925"/>
              <a:gd name="connsiteY1-100" fmla="*/ 781 h 1491670"/>
              <a:gd name="connsiteX2-101" fmla="*/ 2193925 w 2193925"/>
              <a:gd name="connsiteY2-102" fmla="*/ 1491670 h 1491670"/>
              <a:gd name="connsiteX3-103" fmla="*/ 0 w 2193925"/>
              <a:gd name="connsiteY3-104" fmla="*/ 1491670 h 1491670"/>
              <a:gd name="connsiteX0-105" fmla="*/ 0 w 2193925"/>
              <a:gd name="connsiteY0-106" fmla="*/ 1491161 h 1491161"/>
              <a:gd name="connsiteX1-107" fmla="*/ 1028992 w 2193925"/>
              <a:gd name="connsiteY1-108" fmla="*/ 272 h 1491161"/>
              <a:gd name="connsiteX2-109" fmla="*/ 2193925 w 2193925"/>
              <a:gd name="connsiteY2-110" fmla="*/ 1491161 h 1491161"/>
              <a:gd name="connsiteX3-111" fmla="*/ 0 w 2193925"/>
              <a:gd name="connsiteY3-112" fmla="*/ 1491161 h 1491161"/>
              <a:gd name="connsiteX0-113" fmla="*/ 0 w 2193925"/>
              <a:gd name="connsiteY0-114" fmla="*/ 1490910 h 1490910"/>
              <a:gd name="connsiteX1-115" fmla="*/ 1028992 w 2193925"/>
              <a:gd name="connsiteY1-116" fmla="*/ 21 h 1490910"/>
              <a:gd name="connsiteX2-117" fmla="*/ 2193925 w 2193925"/>
              <a:gd name="connsiteY2-118" fmla="*/ 1490910 h 1490910"/>
              <a:gd name="connsiteX3-119" fmla="*/ 0 w 2193925"/>
              <a:gd name="connsiteY3-120" fmla="*/ 1490910 h 1490910"/>
              <a:gd name="connsiteX0-121" fmla="*/ 0 w 2193925"/>
              <a:gd name="connsiteY0-122" fmla="*/ 1478210 h 1478210"/>
              <a:gd name="connsiteX1-123" fmla="*/ 1086142 w 2193925"/>
              <a:gd name="connsiteY1-124" fmla="*/ 21 h 1478210"/>
              <a:gd name="connsiteX2-125" fmla="*/ 2193925 w 2193925"/>
              <a:gd name="connsiteY2-126" fmla="*/ 1478210 h 1478210"/>
              <a:gd name="connsiteX3-127" fmla="*/ 0 w 2193925"/>
              <a:gd name="connsiteY3-128" fmla="*/ 1478210 h 1478210"/>
              <a:gd name="connsiteX0-129" fmla="*/ 0 w 2193925"/>
              <a:gd name="connsiteY0-130" fmla="*/ 1478210 h 1478210"/>
              <a:gd name="connsiteX1-131" fmla="*/ 1086142 w 2193925"/>
              <a:gd name="connsiteY1-132" fmla="*/ 21 h 1478210"/>
              <a:gd name="connsiteX2-133" fmla="*/ 2193925 w 2193925"/>
              <a:gd name="connsiteY2-134" fmla="*/ 1478210 h 1478210"/>
              <a:gd name="connsiteX3-135" fmla="*/ 0 w 2193925"/>
              <a:gd name="connsiteY3-136" fmla="*/ 1478210 h 1478210"/>
              <a:gd name="connsiteX0-137" fmla="*/ 0 w 2193925"/>
              <a:gd name="connsiteY0-138" fmla="*/ 1478210 h 1478210"/>
              <a:gd name="connsiteX1-139" fmla="*/ 1086142 w 2193925"/>
              <a:gd name="connsiteY1-140" fmla="*/ 21 h 1478210"/>
              <a:gd name="connsiteX2-141" fmla="*/ 2193925 w 2193925"/>
              <a:gd name="connsiteY2-142" fmla="*/ 1478210 h 1478210"/>
              <a:gd name="connsiteX3-143" fmla="*/ 0 w 2193925"/>
              <a:gd name="connsiteY3-144" fmla="*/ 1478210 h 1478210"/>
            </a:gdLst>
            <a:ahLst/>
            <a:cxnLst>
              <a:cxn ang="0">
                <a:pos x="connsiteX0-1" y="connsiteY0-2"/>
              </a:cxn>
              <a:cxn ang="0">
                <a:pos x="connsiteX1-3" y="connsiteY1-4"/>
              </a:cxn>
              <a:cxn ang="0">
                <a:pos x="connsiteX2-5" y="connsiteY2-6"/>
              </a:cxn>
              <a:cxn ang="0">
                <a:pos x="connsiteX3-7" y="connsiteY3-8"/>
              </a:cxn>
            </a:cxnLst>
            <a:rect l="l" t="t" r="r" b="b"/>
            <a:pathLst>
              <a:path w="2193925" h="1478210">
                <a:moveTo>
                  <a:pt x="0" y="1478210"/>
                </a:moveTo>
                <a:cubicBezTo>
                  <a:pt x="421938" y="528269"/>
                  <a:pt x="711418" y="4557"/>
                  <a:pt x="1086142" y="21"/>
                </a:cubicBezTo>
                <a:cubicBezTo>
                  <a:pt x="1460866" y="-4515"/>
                  <a:pt x="1786190" y="743499"/>
                  <a:pt x="2193925" y="1478210"/>
                </a:cubicBezTo>
                <a:lnTo>
                  <a:pt x="0" y="1478210"/>
                </a:lnTo>
                <a:close/>
              </a:path>
            </a:pathLst>
          </a:custGeom>
          <a:solidFill>
            <a:srgbClr val="F696BD">
              <a:alpha val="60000"/>
            </a:srgbClr>
          </a:solidFill>
          <a:ln>
            <a:noFill/>
          </a:ln>
        </p:spPr>
        <p:txBody>
          <a:bodyPr anchor="ctr"/>
          <a:lstStyle/>
          <a:p>
            <a:pPr algn="ctr" eaLnBrk="1" hangingPunct="1">
              <a:buFont typeface="Arial" panose="020B0604020202020204" pitchFamily="34" charset="0"/>
              <a:buNone/>
            </a:pPr>
            <a:endParaRPr lang="zh-CN" altLang="zh-CN" sz="2400">
              <a:solidFill>
                <a:srgbClr val="FFFFFF"/>
              </a:solidFill>
              <a:latin typeface="宋体" panose="02010600030101010101" pitchFamily="2" charset="-122"/>
              <a:sym typeface="宋体" panose="02010600030101010101" pitchFamily="2" charset="-122"/>
            </a:endParaRPr>
          </a:p>
        </p:txBody>
      </p:sp>
      <p:sp>
        <p:nvSpPr>
          <p:cNvPr id="16" name="等腰三角形 25"/>
          <p:cNvSpPr>
            <a:spLocks noChangeArrowheads="1"/>
          </p:cNvSpPr>
          <p:nvPr/>
        </p:nvSpPr>
        <p:spPr bwMode="auto">
          <a:xfrm>
            <a:off x="5524377" y="3132582"/>
            <a:ext cx="1900779" cy="1762357"/>
          </a:xfrm>
          <a:custGeom>
            <a:avLst/>
            <a:gdLst>
              <a:gd name="connsiteX0" fmla="*/ 0 w 2193925"/>
              <a:gd name="connsiteY0" fmla="*/ 1273175 h 1273175"/>
              <a:gd name="connsiteX1" fmla="*/ 1159621 w 2193925"/>
              <a:gd name="connsiteY1" fmla="*/ 0 h 1273175"/>
              <a:gd name="connsiteX2" fmla="*/ 2193925 w 2193925"/>
              <a:gd name="connsiteY2" fmla="*/ 1273175 h 1273175"/>
              <a:gd name="connsiteX3" fmla="*/ 0 w 2193925"/>
              <a:gd name="connsiteY3" fmla="*/ 1273175 h 1273175"/>
              <a:gd name="connsiteX0-1" fmla="*/ 20400 w 2242205"/>
              <a:gd name="connsiteY0-2" fmla="*/ 1273175 h 1273175"/>
              <a:gd name="connsiteX1-3" fmla="*/ 1180021 w 2242205"/>
              <a:gd name="connsiteY1-4" fmla="*/ 0 h 1273175"/>
              <a:gd name="connsiteX2-5" fmla="*/ 2214325 w 2242205"/>
              <a:gd name="connsiteY2-6" fmla="*/ 1273175 h 1273175"/>
              <a:gd name="connsiteX3-7" fmla="*/ 20400 w 2242205"/>
              <a:gd name="connsiteY3-8" fmla="*/ 1273175 h 1273175"/>
              <a:gd name="connsiteX0-9" fmla="*/ 20400 w 2242205"/>
              <a:gd name="connsiteY0-10" fmla="*/ 982890 h 982890"/>
              <a:gd name="connsiteX1-11" fmla="*/ 1180021 w 2242205"/>
              <a:gd name="connsiteY1-12" fmla="*/ 0 h 982890"/>
              <a:gd name="connsiteX2-13" fmla="*/ 2214325 w 2242205"/>
              <a:gd name="connsiteY2-14" fmla="*/ 982890 h 982890"/>
              <a:gd name="connsiteX3-15" fmla="*/ 20400 w 2242205"/>
              <a:gd name="connsiteY3-16" fmla="*/ 982890 h 982890"/>
              <a:gd name="connsiteX0-17" fmla="*/ 29169 w 2264127"/>
              <a:gd name="connsiteY0-18" fmla="*/ 982890 h 982890"/>
              <a:gd name="connsiteX1-19" fmla="*/ 1188790 w 2264127"/>
              <a:gd name="connsiteY1-20" fmla="*/ 0 h 982890"/>
              <a:gd name="connsiteX2-21" fmla="*/ 2223094 w 2264127"/>
              <a:gd name="connsiteY2-22" fmla="*/ 982890 h 982890"/>
              <a:gd name="connsiteX3-23" fmla="*/ 29169 w 2264127"/>
              <a:gd name="connsiteY3-24" fmla="*/ 982890 h 982890"/>
              <a:gd name="connsiteX0-25" fmla="*/ 28649 w 2264440"/>
              <a:gd name="connsiteY0-26" fmla="*/ 1563461 h 1563461"/>
              <a:gd name="connsiteX1-27" fmla="*/ 1202784 w 2264440"/>
              <a:gd name="connsiteY1-28" fmla="*/ 0 h 1563461"/>
              <a:gd name="connsiteX2-29" fmla="*/ 2222574 w 2264440"/>
              <a:gd name="connsiteY2-30" fmla="*/ 1563461 h 1563461"/>
              <a:gd name="connsiteX3-31" fmla="*/ 28649 w 2264440"/>
              <a:gd name="connsiteY3-32" fmla="*/ 1563461 h 1563461"/>
              <a:gd name="connsiteX0-33" fmla="*/ 35569 w 2263642"/>
              <a:gd name="connsiteY0-34" fmla="*/ 1708604 h 1708604"/>
              <a:gd name="connsiteX1-35" fmla="*/ 1050047 w 2263642"/>
              <a:gd name="connsiteY1-36" fmla="*/ 0 h 1708604"/>
              <a:gd name="connsiteX2-37" fmla="*/ 2229494 w 2263642"/>
              <a:gd name="connsiteY2-38" fmla="*/ 1708604 h 1708604"/>
              <a:gd name="connsiteX3-39" fmla="*/ 35569 w 2263642"/>
              <a:gd name="connsiteY3-40" fmla="*/ 1708604 h 1708604"/>
              <a:gd name="connsiteX0-41" fmla="*/ 29710 w 2263865"/>
              <a:gd name="connsiteY0-42" fmla="*/ 1723118 h 1723118"/>
              <a:gd name="connsiteX1-43" fmla="*/ 1174816 w 2263865"/>
              <a:gd name="connsiteY1-44" fmla="*/ 0 h 1723118"/>
              <a:gd name="connsiteX2-45" fmla="*/ 2223635 w 2263865"/>
              <a:gd name="connsiteY2-46" fmla="*/ 1723118 h 1723118"/>
              <a:gd name="connsiteX3-47" fmla="*/ 29710 w 2263865"/>
              <a:gd name="connsiteY3-48" fmla="*/ 1723118 h 1723118"/>
              <a:gd name="connsiteX0-49" fmla="*/ 29710 w 2223635"/>
              <a:gd name="connsiteY0-50" fmla="*/ 1723118 h 1723118"/>
              <a:gd name="connsiteX1-51" fmla="*/ 1174816 w 2223635"/>
              <a:gd name="connsiteY1-52" fmla="*/ 0 h 1723118"/>
              <a:gd name="connsiteX2-53" fmla="*/ 2223635 w 2223635"/>
              <a:gd name="connsiteY2-54" fmla="*/ 1723118 h 1723118"/>
              <a:gd name="connsiteX3-55" fmla="*/ 29710 w 2223635"/>
              <a:gd name="connsiteY3-56" fmla="*/ 1723118 h 1723118"/>
              <a:gd name="connsiteX0-57" fmla="*/ 0 w 2193925"/>
              <a:gd name="connsiteY0-58" fmla="*/ 1723118 h 1723118"/>
              <a:gd name="connsiteX1-59" fmla="*/ 1145106 w 2193925"/>
              <a:gd name="connsiteY1-60" fmla="*/ 0 h 1723118"/>
              <a:gd name="connsiteX2-61" fmla="*/ 2193925 w 2193925"/>
              <a:gd name="connsiteY2-62" fmla="*/ 1723118 h 1723118"/>
              <a:gd name="connsiteX3-63" fmla="*/ 0 w 2193925"/>
              <a:gd name="connsiteY3-64" fmla="*/ 1723118 h 1723118"/>
              <a:gd name="connsiteX0-65" fmla="*/ 0 w 2193925"/>
              <a:gd name="connsiteY0-66" fmla="*/ 1723118 h 1723118"/>
              <a:gd name="connsiteX1-67" fmla="*/ 1145106 w 2193925"/>
              <a:gd name="connsiteY1-68" fmla="*/ 0 h 1723118"/>
              <a:gd name="connsiteX2-69" fmla="*/ 2193925 w 2193925"/>
              <a:gd name="connsiteY2-70" fmla="*/ 1723118 h 1723118"/>
              <a:gd name="connsiteX3-71" fmla="*/ 0 w 2193925"/>
              <a:gd name="connsiteY3-72" fmla="*/ 1723118 h 1723118"/>
              <a:gd name="connsiteX0-73" fmla="*/ 0 w 2193925"/>
              <a:gd name="connsiteY0-74" fmla="*/ 1490889 h 1490889"/>
              <a:gd name="connsiteX1-75" fmla="*/ 1058020 w 2193925"/>
              <a:gd name="connsiteY1-76" fmla="*/ 0 h 1490889"/>
              <a:gd name="connsiteX2-77" fmla="*/ 2193925 w 2193925"/>
              <a:gd name="connsiteY2-78" fmla="*/ 1490889 h 1490889"/>
              <a:gd name="connsiteX3-79" fmla="*/ 0 w 2193925"/>
              <a:gd name="connsiteY3-80" fmla="*/ 1490889 h 1490889"/>
              <a:gd name="connsiteX0-81" fmla="*/ 0 w 2193925"/>
              <a:gd name="connsiteY0-82" fmla="*/ 1490889 h 1490889"/>
              <a:gd name="connsiteX1-83" fmla="*/ 1116078 w 2193925"/>
              <a:gd name="connsiteY1-84" fmla="*/ 0 h 1490889"/>
              <a:gd name="connsiteX2-85" fmla="*/ 2193925 w 2193925"/>
              <a:gd name="connsiteY2-86" fmla="*/ 1490889 h 1490889"/>
              <a:gd name="connsiteX3-87" fmla="*/ 0 w 2193925"/>
              <a:gd name="connsiteY3-88" fmla="*/ 1490889 h 1490889"/>
              <a:gd name="connsiteX0-89" fmla="*/ 0 w 2193925"/>
              <a:gd name="connsiteY0-90" fmla="*/ 1491670 h 1491670"/>
              <a:gd name="connsiteX1-91" fmla="*/ 1116078 w 2193925"/>
              <a:gd name="connsiteY1-92" fmla="*/ 781 h 1491670"/>
              <a:gd name="connsiteX2-93" fmla="*/ 2193925 w 2193925"/>
              <a:gd name="connsiteY2-94" fmla="*/ 1491670 h 1491670"/>
              <a:gd name="connsiteX3-95" fmla="*/ 0 w 2193925"/>
              <a:gd name="connsiteY3-96" fmla="*/ 1491670 h 1491670"/>
              <a:gd name="connsiteX0-97" fmla="*/ 0 w 2193925"/>
              <a:gd name="connsiteY0-98" fmla="*/ 1491670 h 1491670"/>
              <a:gd name="connsiteX1-99" fmla="*/ 1028992 w 2193925"/>
              <a:gd name="connsiteY1-100" fmla="*/ 781 h 1491670"/>
              <a:gd name="connsiteX2-101" fmla="*/ 2193925 w 2193925"/>
              <a:gd name="connsiteY2-102" fmla="*/ 1491670 h 1491670"/>
              <a:gd name="connsiteX3-103" fmla="*/ 0 w 2193925"/>
              <a:gd name="connsiteY3-104" fmla="*/ 1491670 h 1491670"/>
              <a:gd name="connsiteX0-105" fmla="*/ 0 w 2193925"/>
              <a:gd name="connsiteY0-106" fmla="*/ 1491161 h 1491161"/>
              <a:gd name="connsiteX1-107" fmla="*/ 1028992 w 2193925"/>
              <a:gd name="connsiteY1-108" fmla="*/ 272 h 1491161"/>
              <a:gd name="connsiteX2-109" fmla="*/ 2193925 w 2193925"/>
              <a:gd name="connsiteY2-110" fmla="*/ 1491161 h 1491161"/>
              <a:gd name="connsiteX3-111" fmla="*/ 0 w 2193925"/>
              <a:gd name="connsiteY3-112" fmla="*/ 1491161 h 1491161"/>
              <a:gd name="connsiteX0-113" fmla="*/ 0 w 2193925"/>
              <a:gd name="connsiteY0-114" fmla="*/ 1490910 h 1490910"/>
              <a:gd name="connsiteX1-115" fmla="*/ 1028992 w 2193925"/>
              <a:gd name="connsiteY1-116" fmla="*/ 21 h 1490910"/>
              <a:gd name="connsiteX2-117" fmla="*/ 2193925 w 2193925"/>
              <a:gd name="connsiteY2-118" fmla="*/ 1490910 h 1490910"/>
              <a:gd name="connsiteX3-119" fmla="*/ 0 w 2193925"/>
              <a:gd name="connsiteY3-120" fmla="*/ 1490910 h 1490910"/>
              <a:gd name="connsiteX0-121" fmla="*/ 0 w 2193925"/>
              <a:gd name="connsiteY0-122" fmla="*/ 1478210 h 1478210"/>
              <a:gd name="connsiteX1-123" fmla="*/ 1086142 w 2193925"/>
              <a:gd name="connsiteY1-124" fmla="*/ 21 h 1478210"/>
              <a:gd name="connsiteX2-125" fmla="*/ 2193925 w 2193925"/>
              <a:gd name="connsiteY2-126" fmla="*/ 1478210 h 1478210"/>
              <a:gd name="connsiteX3-127" fmla="*/ 0 w 2193925"/>
              <a:gd name="connsiteY3-128" fmla="*/ 1478210 h 1478210"/>
              <a:gd name="connsiteX0-129" fmla="*/ 0 w 2193925"/>
              <a:gd name="connsiteY0-130" fmla="*/ 1479071 h 1479071"/>
              <a:gd name="connsiteX1-131" fmla="*/ 1086142 w 2193925"/>
              <a:gd name="connsiteY1-132" fmla="*/ 882 h 1479071"/>
              <a:gd name="connsiteX2-133" fmla="*/ 2193925 w 2193925"/>
              <a:gd name="connsiteY2-134" fmla="*/ 1479071 h 1479071"/>
              <a:gd name="connsiteX3-135" fmla="*/ 0 w 2193925"/>
              <a:gd name="connsiteY3-136" fmla="*/ 1479071 h 1479071"/>
              <a:gd name="connsiteX0-137" fmla="*/ 0 w 2193925"/>
              <a:gd name="connsiteY0-138" fmla="*/ 1479071 h 1479071"/>
              <a:gd name="connsiteX1-139" fmla="*/ 1086142 w 2193925"/>
              <a:gd name="connsiteY1-140" fmla="*/ 882 h 1479071"/>
              <a:gd name="connsiteX2-141" fmla="*/ 2193925 w 2193925"/>
              <a:gd name="connsiteY2-142" fmla="*/ 1479071 h 1479071"/>
              <a:gd name="connsiteX3-143" fmla="*/ 0 w 2193925"/>
              <a:gd name="connsiteY3-144" fmla="*/ 1479071 h 1479071"/>
              <a:gd name="connsiteX0-145" fmla="*/ 0 w 2193925"/>
              <a:gd name="connsiteY0-146" fmla="*/ 1479143 h 1479143"/>
              <a:gd name="connsiteX1-147" fmla="*/ 1086142 w 2193925"/>
              <a:gd name="connsiteY1-148" fmla="*/ 954 h 1479143"/>
              <a:gd name="connsiteX2-149" fmla="*/ 2193925 w 2193925"/>
              <a:gd name="connsiteY2-150" fmla="*/ 1479143 h 1479143"/>
              <a:gd name="connsiteX3-151" fmla="*/ 0 w 2193925"/>
              <a:gd name="connsiteY3-152" fmla="*/ 1479143 h 1479143"/>
            </a:gdLst>
            <a:ahLst/>
            <a:cxnLst>
              <a:cxn ang="0">
                <a:pos x="connsiteX0-1" y="connsiteY0-2"/>
              </a:cxn>
              <a:cxn ang="0">
                <a:pos x="connsiteX1-3" y="connsiteY1-4"/>
              </a:cxn>
              <a:cxn ang="0">
                <a:pos x="connsiteX2-5" y="connsiteY2-6"/>
              </a:cxn>
              <a:cxn ang="0">
                <a:pos x="connsiteX3-7" y="connsiteY3-8"/>
              </a:cxn>
            </a:cxnLst>
            <a:rect l="l" t="t" r="r" b="b"/>
            <a:pathLst>
              <a:path w="2193925" h="1479143">
                <a:moveTo>
                  <a:pt x="0" y="1479143"/>
                </a:moveTo>
                <a:cubicBezTo>
                  <a:pt x="493204" y="567367"/>
                  <a:pt x="843201" y="31625"/>
                  <a:pt x="1086142" y="954"/>
                </a:cubicBezTo>
                <a:cubicBezTo>
                  <a:pt x="1329083" y="-29717"/>
                  <a:pt x="1703405" y="683451"/>
                  <a:pt x="2193925" y="1479143"/>
                </a:cubicBezTo>
                <a:lnTo>
                  <a:pt x="0" y="1479143"/>
                </a:lnTo>
                <a:close/>
              </a:path>
            </a:pathLst>
          </a:custGeom>
          <a:solidFill>
            <a:srgbClr val="68C5D6">
              <a:alpha val="60000"/>
            </a:srgbClr>
          </a:solidFill>
          <a:ln>
            <a:noFill/>
          </a:ln>
        </p:spPr>
        <p:txBody>
          <a:bodyPr anchor="ctr"/>
          <a:lstStyle/>
          <a:p>
            <a:pPr algn="ctr" eaLnBrk="1" hangingPunct="1">
              <a:buFont typeface="Arial" panose="020B0604020202020204" pitchFamily="34" charset="0"/>
              <a:buNone/>
            </a:pPr>
            <a:endParaRPr lang="zh-CN" altLang="zh-CN" sz="2400">
              <a:solidFill>
                <a:srgbClr val="FFFFFF"/>
              </a:solidFill>
              <a:latin typeface="宋体" panose="02010600030101010101" pitchFamily="2" charset="-122"/>
              <a:sym typeface="宋体" panose="02010600030101010101" pitchFamily="2" charset="-122"/>
            </a:endParaRPr>
          </a:p>
        </p:txBody>
      </p:sp>
      <p:sp>
        <p:nvSpPr>
          <p:cNvPr id="17" name="等腰三角形 25"/>
          <p:cNvSpPr>
            <a:spLocks noChangeArrowheads="1"/>
          </p:cNvSpPr>
          <p:nvPr/>
        </p:nvSpPr>
        <p:spPr bwMode="auto">
          <a:xfrm>
            <a:off x="4444376" y="3619702"/>
            <a:ext cx="1492777" cy="1275236"/>
          </a:xfrm>
          <a:custGeom>
            <a:avLst/>
            <a:gdLst>
              <a:gd name="connsiteX0" fmla="*/ 0 w 2193925"/>
              <a:gd name="connsiteY0" fmla="*/ 1273175 h 1273175"/>
              <a:gd name="connsiteX1" fmla="*/ 1159621 w 2193925"/>
              <a:gd name="connsiteY1" fmla="*/ 0 h 1273175"/>
              <a:gd name="connsiteX2" fmla="*/ 2193925 w 2193925"/>
              <a:gd name="connsiteY2" fmla="*/ 1273175 h 1273175"/>
              <a:gd name="connsiteX3" fmla="*/ 0 w 2193925"/>
              <a:gd name="connsiteY3" fmla="*/ 1273175 h 1273175"/>
              <a:gd name="connsiteX0-1" fmla="*/ 20400 w 2242205"/>
              <a:gd name="connsiteY0-2" fmla="*/ 1273175 h 1273175"/>
              <a:gd name="connsiteX1-3" fmla="*/ 1180021 w 2242205"/>
              <a:gd name="connsiteY1-4" fmla="*/ 0 h 1273175"/>
              <a:gd name="connsiteX2-5" fmla="*/ 2214325 w 2242205"/>
              <a:gd name="connsiteY2-6" fmla="*/ 1273175 h 1273175"/>
              <a:gd name="connsiteX3-7" fmla="*/ 20400 w 2242205"/>
              <a:gd name="connsiteY3-8" fmla="*/ 1273175 h 1273175"/>
              <a:gd name="connsiteX0-9" fmla="*/ 20400 w 2242205"/>
              <a:gd name="connsiteY0-10" fmla="*/ 982890 h 982890"/>
              <a:gd name="connsiteX1-11" fmla="*/ 1180021 w 2242205"/>
              <a:gd name="connsiteY1-12" fmla="*/ 0 h 982890"/>
              <a:gd name="connsiteX2-13" fmla="*/ 2214325 w 2242205"/>
              <a:gd name="connsiteY2-14" fmla="*/ 982890 h 982890"/>
              <a:gd name="connsiteX3-15" fmla="*/ 20400 w 2242205"/>
              <a:gd name="connsiteY3-16" fmla="*/ 982890 h 982890"/>
              <a:gd name="connsiteX0-17" fmla="*/ 29169 w 2264127"/>
              <a:gd name="connsiteY0-18" fmla="*/ 982890 h 982890"/>
              <a:gd name="connsiteX1-19" fmla="*/ 1188790 w 2264127"/>
              <a:gd name="connsiteY1-20" fmla="*/ 0 h 982890"/>
              <a:gd name="connsiteX2-21" fmla="*/ 2223094 w 2264127"/>
              <a:gd name="connsiteY2-22" fmla="*/ 982890 h 982890"/>
              <a:gd name="connsiteX3-23" fmla="*/ 29169 w 2264127"/>
              <a:gd name="connsiteY3-24" fmla="*/ 982890 h 982890"/>
              <a:gd name="connsiteX0-25" fmla="*/ 28649 w 2264440"/>
              <a:gd name="connsiteY0-26" fmla="*/ 1563461 h 1563461"/>
              <a:gd name="connsiteX1-27" fmla="*/ 1202784 w 2264440"/>
              <a:gd name="connsiteY1-28" fmla="*/ 0 h 1563461"/>
              <a:gd name="connsiteX2-29" fmla="*/ 2222574 w 2264440"/>
              <a:gd name="connsiteY2-30" fmla="*/ 1563461 h 1563461"/>
              <a:gd name="connsiteX3-31" fmla="*/ 28649 w 2264440"/>
              <a:gd name="connsiteY3-32" fmla="*/ 1563461 h 1563461"/>
              <a:gd name="connsiteX0-33" fmla="*/ 35569 w 2263642"/>
              <a:gd name="connsiteY0-34" fmla="*/ 1708604 h 1708604"/>
              <a:gd name="connsiteX1-35" fmla="*/ 1050047 w 2263642"/>
              <a:gd name="connsiteY1-36" fmla="*/ 0 h 1708604"/>
              <a:gd name="connsiteX2-37" fmla="*/ 2229494 w 2263642"/>
              <a:gd name="connsiteY2-38" fmla="*/ 1708604 h 1708604"/>
              <a:gd name="connsiteX3-39" fmla="*/ 35569 w 2263642"/>
              <a:gd name="connsiteY3-40" fmla="*/ 1708604 h 1708604"/>
              <a:gd name="connsiteX0-41" fmla="*/ 29710 w 2263865"/>
              <a:gd name="connsiteY0-42" fmla="*/ 1723118 h 1723118"/>
              <a:gd name="connsiteX1-43" fmla="*/ 1174816 w 2263865"/>
              <a:gd name="connsiteY1-44" fmla="*/ 0 h 1723118"/>
              <a:gd name="connsiteX2-45" fmla="*/ 2223635 w 2263865"/>
              <a:gd name="connsiteY2-46" fmla="*/ 1723118 h 1723118"/>
              <a:gd name="connsiteX3-47" fmla="*/ 29710 w 2263865"/>
              <a:gd name="connsiteY3-48" fmla="*/ 1723118 h 1723118"/>
              <a:gd name="connsiteX0-49" fmla="*/ 29710 w 2223635"/>
              <a:gd name="connsiteY0-50" fmla="*/ 1723118 h 1723118"/>
              <a:gd name="connsiteX1-51" fmla="*/ 1174816 w 2223635"/>
              <a:gd name="connsiteY1-52" fmla="*/ 0 h 1723118"/>
              <a:gd name="connsiteX2-53" fmla="*/ 2223635 w 2223635"/>
              <a:gd name="connsiteY2-54" fmla="*/ 1723118 h 1723118"/>
              <a:gd name="connsiteX3-55" fmla="*/ 29710 w 2223635"/>
              <a:gd name="connsiteY3-56" fmla="*/ 1723118 h 1723118"/>
              <a:gd name="connsiteX0-57" fmla="*/ 0 w 2193925"/>
              <a:gd name="connsiteY0-58" fmla="*/ 1723118 h 1723118"/>
              <a:gd name="connsiteX1-59" fmla="*/ 1145106 w 2193925"/>
              <a:gd name="connsiteY1-60" fmla="*/ 0 h 1723118"/>
              <a:gd name="connsiteX2-61" fmla="*/ 2193925 w 2193925"/>
              <a:gd name="connsiteY2-62" fmla="*/ 1723118 h 1723118"/>
              <a:gd name="connsiteX3-63" fmla="*/ 0 w 2193925"/>
              <a:gd name="connsiteY3-64" fmla="*/ 1723118 h 1723118"/>
              <a:gd name="connsiteX0-65" fmla="*/ 0 w 2193925"/>
              <a:gd name="connsiteY0-66" fmla="*/ 1723118 h 1723118"/>
              <a:gd name="connsiteX1-67" fmla="*/ 1145106 w 2193925"/>
              <a:gd name="connsiteY1-68" fmla="*/ 0 h 1723118"/>
              <a:gd name="connsiteX2-69" fmla="*/ 2193925 w 2193925"/>
              <a:gd name="connsiteY2-70" fmla="*/ 1723118 h 1723118"/>
              <a:gd name="connsiteX3-71" fmla="*/ 0 w 2193925"/>
              <a:gd name="connsiteY3-72" fmla="*/ 1723118 h 1723118"/>
              <a:gd name="connsiteX0-73" fmla="*/ 0 w 2193925"/>
              <a:gd name="connsiteY0-74" fmla="*/ 1490889 h 1490889"/>
              <a:gd name="connsiteX1-75" fmla="*/ 1058020 w 2193925"/>
              <a:gd name="connsiteY1-76" fmla="*/ 0 h 1490889"/>
              <a:gd name="connsiteX2-77" fmla="*/ 2193925 w 2193925"/>
              <a:gd name="connsiteY2-78" fmla="*/ 1490889 h 1490889"/>
              <a:gd name="connsiteX3-79" fmla="*/ 0 w 2193925"/>
              <a:gd name="connsiteY3-80" fmla="*/ 1490889 h 1490889"/>
              <a:gd name="connsiteX0-81" fmla="*/ 0 w 2193925"/>
              <a:gd name="connsiteY0-82" fmla="*/ 1490889 h 1490889"/>
              <a:gd name="connsiteX1-83" fmla="*/ 1116078 w 2193925"/>
              <a:gd name="connsiteY1-84" fmla="*/ 0 h 1490889"/>
              <a:gd name="connsiteX2-85" fmla="*/ 2193925 w 2193925"/>
              <a:gd name="connsiteY2-86" fmla="*/ 1490889 h 1490889"/>
              <a:gd name="connsiteX3-87" fmla="*/ 0 w 2193925"/>
              <a:gd name="connsiteY3-88" fmla="*/ 1490889 h 1490889"/>
              <a:gd name="connsiteX0-89" fmla="*/ 0 w 2193925"/>
              <a:gd name="connsiteY0-90" fmla="*/ 1491670 h 1491670"/>
              <a:gd name="connsiteX1-91" fmla="*/ 1116078 w 2193925"/>
              <a:gd name="connsiteY1-92" fmla="*/ 781 h 1491670"/>
              <a:gd name="connsiteX2-93" fmla="*/ 2193925 w 2193925"/>
              <a:gd name="connsiteY2-94" fmla="*/ 1491670 h 1491670"/>
              <a:gd name="connsiteX3-95" fmla="*/ 0 w 2193925"/>
              <a:gd name="connsiteY3-96" fmla="*/ 1491670 h 1491670"/>
              <a:gd name="connsiteX0-97" fmla="*/ 0 w 2193925"/>
              <a:gd name="connsiteY0-98" fmla="*/ 1491670 h 1491670"/>
              <a:gd name="connsiteX1-99" fmla="*/ 1028992 w 2193925"/>
              <a:gd name="connsiteY1-100" fmla="*/ 781 h 1491670"/>
              <a:gd name="connsiteX2-101" fmla="*/ 2193925 w 2193925"/>
              <a:gd name="connsiteY2-102" fmla="*/ 1491670 h 1491670"/>
              <a:gd name="connsiteX3-103" fmla="*/ 0 w 2193925"/>
              <a:gd name="connsiteY3-104" fmla="*/ 1491670 h 1491670"/>
              <a:gd name="connsiteX0-105" fmla="*/ 0 w 2193925"/>
              <a:gd name="connsiteY0-106" fmla="*/ 1491161 h 1491161"/>
              <a:gd name="connsiteX1-107" fmla="*/ 1028992 w 2193925"/>
              <a:gd name="connsiteY1-108" fmla="*/ 272 h 1491161"/>
              <a:gd name="connsiteX2-109" fmla="*/ 2193925 w 2193925"/>
              <a:gd name="connsiteY2-110" fmla="*/ 1491161 h 1491161"/>
              <a:gd name="connsiteX3-111" fmla="*/ 0 w 2193925"/>
              <a:gd name="connsiteY3-112" fmla="*/ 1491161 h 1491161"/>
              <a:gd name="connsiteX0-113" fmla="*/ 0 w 2193925"/>
              <a:gd name="connsiteY0-114" fmla="*/ 1490910 h 1490910"/>
              <a:gd name="connsiteX1-115" fmla="*/ 1028992 w 2193925"/>
              <a:gd name="connsiteY1-116" fmla="*/ 21 h 1490910"/>
              <a:gd name="connsiteX2-117" fmla="*/ 2193925 w 2193925"/>
              <a:gd name="connsiteY2-118" fmla="*/ 1490910 h 1490910"/>
              <a:gd name="connsiteX3-119" fmla="*/ 0 w 2193925"/>
              <a:gd name="connsiteY3-120" fmla="*/ 1490910 h 1490910"/>
              <a:gd name="connsiteX0-121" fmla="*/ 0 w 2193925"/>
              <a:gd name="connsiteY0-122" fmla="*/ 1478210 h 1478210"/>
              <a:gd name="connsiteX1-123" fmla="*/ 1086142 w 2193925"/>
              <a:gd name="connsiteY1-124" fmla="*/ 21 h 1478210"/>
              <a:gd name="connsiteX2-125" fmla="*/ 2193925 w 2193925"/>
              <a:gd name="connsiteY2-126" fmla="*/ 1478210 h 1478210"/>
              <a:gd name="connsiteX3-127" fmla="*/ 0 w 2193925"/>
              <a:gd name="connsiteY3-128" fmla="*/ 1478210 h 1478210"/>
              <a:gd name="connsiteX0-129" fmla="*/ 0 w 2193925"/>
              <a:gd name="connsiteY0-130" fmla="*/ 1478210 h 1478210"/>
              <a:gd name="connsiteX1-131" fmla="*/ 1086142 w 2193925"/>
              <a:gd name="connsiteY1-132" fmla="*/ 21 h 1478210"/>
              <a:gd name="connsiteX2-133" fmla="*/ 2193925 w 2193925"/>
              <a:gd name="connsiteY2-134" fmla="*/ 1478210 h 1478210"/>
              <a:gd name="connsiteX3-135" fmla="*/ 0 w 2193925"/>
              <a:gd name="connsiteY3-136" fmla="*/ 1478210 h 1478210"/>
              <a:gd name="connsiteX0-137" fmla="*/ 0 w 2193925"/>
              <a:gd name="connsiteY0-138" fmla="*/ 1478210 h 1478210"/>
              <a:gd name="connsiteX1-139" fmla="*/ 1086142 w 2193925"/>
              <a:gd name="connsiteY1-140" fmla="*/ 21 h 1478210"/>
              <a:gd name="connsiteX2-141" fmla="*/ 2193925 w 2193925"/>
              <a:gd name="connsiteY2-142" fmla="*/ 1478210 h 1478210"/>
              <a:gd name="connsiteX3-143" fmla="*/ 0 w 2193925"/>
              <a:gd name="connsiteY3-144" fmla="*/ 1478210 h 1478210"/>
            </a:gdLst>
            <a:ahLst/>
            <a:cxnLst>
              <a:cxn ang="0">
                <a:pos x="connsiteX0-1" y="connsiteY0-2"/>
              </a:cxn>
              <a:cxn ang="0">
                <a:pos x="connsiteX1-3" y="connsiteY1-4"/>
              </a:cxn>
              <a:cxn ang="0">
                <a:pos x="connsiteX2-5" y="connsiteY2-6"/>
              </a:cxn>
              <a:cxn ang="0">
                <a:pos x="connsiteX3-7" y="connsiteY3-8"/>
              </a:cxn>
            </a:cxnLst>
            <a:rect l="l" t="t" r="r" b="b"/>
            <a:pathLst>
              <a:path w="2193925" h="1478210">
                <a:moveTo>
                  <a:pt x="0" y="1478210"/>
                </a:moveTo>
                <a:cubicBezTo>
                  <a:pt x="491125" y="540300"/>
                  <a:pt x="711418" y="4557"/>
                  <a:pt x="1086142" y="21"/>
                </a:cubicBezTo>
                <a:cubicBezTo>
                  <a:pt x="1460866" y="-4515"/>
                  <a:pt x="1794778" y="719435"/>
                  <a:pt x="2193925" y="1478210"/>
                </a:cubicBezTo>
                <a:lnTo>
                  <a:pt x="0" y="1478210"/>
                </a:lnTo>
                <a:close/>
              </a:path>
            </a:pathLst>
          </a:custGeom>
          <a:solidFill>
            <a:srgbClr val="F696BD">
              <a:alpha val="60000"/>
            </a:srgbClr>
          </a:solidFill>
          <a:ln>
            <a:noFill/>
          </a:ln>
        </p:spPr>
        <p:txBody>
          <a:bodyPr anchor="ctr"/>
          <a:lstStyle/>
          <a:p>
            <a:pPr algn="ctr" eaLnBrk="1" hangingPunct="1">
              <a:buFont typeface="Arial" panose="020B0604020202020204" pitchFamily="34" charset="0"/>
              <a:buNone/>
            </a:pPr>
            <a:endParaRPr lang="zh-CN" altLang="zh-CN" sz="2400">
              <a:solidFill>
                <a:srgbClr val="FFFFFF"/>
              </a:solidFill>
              <a:latin typeface="宋体" panose="02010600030101010101" pitchFamily="2" charset="-122"/>
              <a:sym typeface="宋体" panose="02010600030101010101" pitchFamily="2" charset="-122"/>
            </a:endParaRPr>
          </a:p>
        </p:txBody>
      </p:sp>
      <p:sp>
        <p:nvSpPr>
          <p:cNvPr id="18" name="等腰三角形 25"/>
          <p:cNvSpPr>
            <a:spLocks noChangeArrowheads="1"/>
          </p:cNvSpPr>
          <p:nvPr/>
        </p:nvSpPr>
        <p:spPr bwMode="auto">
          <a:xfrm>
            <a:off x="3071431" y="4014194"/>
            <a:ext cx="1905805" cy="880743"/>
          </a:xfrm>
          <a:custGeom>
            <a:avLst/>
            <a:gdLst>
              <a:gd name="connsiteX0" fmla="*/ 0 w 2193925"/>
              <a:gd name="connsiteY0" fmla="*/ 1273175 h 1273175"/>
              <a:gd name="connsiteX1" fmla="*/ 1159621 w 2193925"/>
              <a:gd name="connsiteY1" fmla="*/ 0 h 1273175"/>
              <a:gd name="connsiteX2" fmla="*/ 2193925 w 2193925"/>
              <a:gd name="connsiteY2" fmla="*/ 1273175 h 1273175"/>
              <a:gd name="connsiteX3" fmla="*/ 0 w 2193925"/>
              <a:gd name="connsiteY3" fmla="*/ 1273175 h 1273175"/>
              <a:gd name="connsiteX0-1" fmla="*/ 20400 w 2242205"/>
              <a:gd name="connsiteY0-2" fmla="*/ 1273175 h 1273175"/>
              <a:gd name="connsiteX1-3" fmla="*/ 1180021 w 2242205"/>
              <a:gd name="connsiteY1-4" fmla="*/ 0 h 1273175"/>
              <a:gd name="connsiteX2-5" fmla="*/ 2214325 w 2242205"/>
              <a:gd name="connsiteY2-6" fmla="*/ 1273175 h 1273175"/>
              <a:gd name="connsiteX3-7" fmla="*/ 20400 w 2242205"/>
              <a:gd name="connsiteY3-8" fmla="*/ 1273175 h 1273175"/>
              <a:gd name="connsiteX0-9" fmla="*/ 20400 w 2242205"/>
              <a:gd name="connsiteY0-10" fmla="*/ 982890 h 982890"/>
              <a:gd name="connsiteX1-11" fmla="*/ 1180021 w 2242205"/>
              <a:gd name="connsiteY1-12" fmla="*/ 0 h 982890"/>
              <a:gd name="connsiteX2-13" fmla="*/ 2214325 w 2242205"/>
              <a:gd name="connsiteY2-14" fmla="*/ 982890 h 982890"/>
              <a:gd name="connsiteX3-15" fmla="*/ 20400 w 2242205"/>
              <a:gd name="connsiteY3-16" fmla="*/ 982890 h 982890"/>
              <a:gd name="connsiteX0-17" fmla="*/ 29169 w 2264127"/>
              <a:gd name="connsiteY0-18" fmla="*/ 982890 h 982890"/>
              <a:gd name="connsiteX1-19" fmla="*/ 1188790 w 2264127"/>
              <a:gd name="connsiteY1-20" fmla="*/ 0 h 982890"/>
              <a:gd name="connsiteX2-21" fmla="*/ 2223094 w 2264127"/>
              <a:gd name="connsiteY2-22" fmla="*/ 982890 h 982890"/>
              <a:gd name="connsiteX3-23" fmla="*/ 29169 w 2264127"/>
              <a:gd name="connsiteY3-24" fmla="*/ 982890 h 982890"/>
              <a:gd name="connsiteX0-25" fmla="*/ 28649 w 2264440"/>
              <a:gd name="connsiteY0-26" fmla="*/ 1563461 h 1563461"/>
              <a:gd name="connsiteX1-27" fmla="*/ 1202784 w 2264440"/>
              <a:gd name="connsiteY1-28" fmla="*/ 0 h 1563461"/>
              <a:gd name="connsiteX2-29" fmla="*/ 2222574 w 2264440"/>
              <a:gd name="connsiteY2-30" fmla="*/ 1563461 h 1563461"/>
              <a:gd name="connsiteX3-31" fmla="*/ 28649 w 2264440"/>
              <a:gd name="connsiteY3-32" fmla="*/ 1563461 h 1563461"/>
              <a:gd name="connsiteX0-33" fmla="*/ 35569 w 2263642"/>
              <a:gd name="connsiteY0-34" fmla="*/ 1708604 h 1708604"/>
              <a:gd name="connsiteX1-35" fmla="*/ 1050047 w 2263642"/>
              <a:gd name="connsiteY1-36" fmla="*/ 0 h 1708604"/>
              <a:gd name="connsiteX2-37" fmla="*/ 2229494 w 2263642"/>
              <a:gd name="connsiteY2-38" fmla="*/ 1708604 h 1708604"/>
              <a:gd name="connsiteX3-39" fmla="*/ 35569 w 2263642"/>
              <a:gd name="connsiteY3-40" fmla="*/ 1708604 h 1708604"/>
              <a:gd name="connsiteX0-41" fmla="*/ 29710 w 2263865"/>
              <a:gd name="connsiteY0-42" fmla="*/ 1723118 h 1723118"/>
              <a:gd name="connsiteX1-43" fmla="*/ 1174816 w 2263865"/>
              <a:gd name="connsiteY1-44" fmla="*/ 0 h 1723118"/>
              <a:gd name="connsiteX2-45" fmla="*/ 2223635 w 2263865"/>
              <a:gd name="connsiteY2-46" fmla="*/ 1723118 h 1723118"/>
              <a:gd name="connsiteX3-47" fmla="*/ 29710 w 2263865"/>
              <a:gd name="connsiteY3-48" fmla="*/ 1723118 h 1723118"/>
              <a:gd name="connsiteX0-49" fmla="*/ 29710 w 2223635"/>
              <a:gd name="connsiteY0-50" fmla="*/ 1723118 h 1723118"/>
              <a:gd name="connsiteX1-51" fmla="*/ 1174816 w 2223635"/>
              <a:gd name="connsiteY1-52" fmla="*/ 0 h 1723118"/>
              <a:gd name="connsiteX2-53" fmla="*/ 2223635 w 2223635"/>
              <a:gd name="connsiteY2-54" fmla="*/ 1723118 h 1723118"/>
              <a:gd name="connsiteX3-55" fmla="*/ 29710 w 2223635"/>
              <a:gd name="connsiteY3-56" fmla="*/ 1723118 h 1723118"/>
              <a:gd name="connsiteX0-57" fmla="*/ 0 w 2193925"/>
              <a:gd name="connsiteY0-58" fmla="*/ 1723118 h 1723118"/>
              <a:gd name="connsiteX1-59" fmla="*/ 1145106 w 2193925"/>
              <a:gd name="connsiteY1-60" fmla="*/ 0 h 1723118"/>
              <a:gd name="connsiteX2-61" fmla="*/ 2193925 w 2193925"/>
              <a:gd name="connsiteY2-62" fmla="*/ 1723118 h 1723118"/>
              <a:gd name="connsiteX3-63" fmla="*/ 0 w 2193925"/>
              <a:gd name="connsiteY3-64" fmla="*/ 1723118 h 1723118"/>
              <a:gd name="connsiteX0-65" fmla="*/ 0 w 2193925"/>
              <a:gd name="connsiteY0-66" fmla="*/ 1723118 h 1723118"/>
              <a:gd name="connsiteX1-67" fmla="*/ 1145106 w 2193925"/>
              <a:gd name="connsiteY1-68" fmla="*/ 0 h 1723118"/>
              <a:gd name="connsiteX2-69" fmla="*/ 2193925 w 2193925"/>
              <a:gd name="connsiteY2-70" fmla="*/ 1723118 h 1723118"/>
              <a:gd name="connsiteX3-71" fmla="*/ 0 w 2193925"/>
              <a:gd name="connsiteY3-72" fmla="*/ 1723118 h 1723118"/>
              <a:gd name="connsiteX0-73" fmla="*/ 0 w 2193925"/>
              <a:gd name="connsiteY0-74" fmla="*/ 1490889 h 1490889"/>
              <a:gd name="connsiteX1-75" fmla="*/ 1058020 w 2193925"/>
              <a:gd name="connsiteY1-76" fmla="*/ 0 h 1490889"/>
              <a:gd name="connsiteX2-77" fmla="*/ 2193925 w 2193925"/>
              <a:gd name="connsiteY2-78" fmla="*/ 1490889 h 1490889"/>
              <a:gd name="connsiteX3-79" fmla="*/ 0 w 2193925"/>
              <a:gd name="connsiteY3-80" fmla="*/ 1490889 h 1490889"/>
              <a:gd name="connsiteX0-81" fmla="*/ 0 w 2193925"/>
              <a:gd name="connsiteY0-82" fmla="*/ 1490889 h 1490889"/>
              <a:gd name="connsiteX1-83" fmla="*/ 1116078 w 2193925"/>
              <a:gd name="connsiteY1-84" fmla="*/ 0 h 1490889"/>
              <a:gd name="connsiteX2-85" fmla="*/ 2193925 w 2193925"/>
              <a:gd name="connsiteY2-86" fmla="*/ 1490889 h 1490889"/>
              <a:gd name="connsiteX3-87" fmla="*/ 0 w 2193925"/>
              <a:gd name="connsiteY3-88" fmla="*/ 1490889 h 1490889"/>
              <a:gd name="connsiteX0-89" fmla="*/ 0 w 2193925"/>
              <a:gd name="connsiteY0-90" fmla="*/ 1491670 h 1491670"/>
              <a:gd name="connsiteX1-91" fmla="*/ 1116078 w 2193925"/>
              <a:gd name="connsiteY1-92" fmla="*/ 781 h 1491670"/>
              <a:gd name="connsiteX2-93" fmla="*/ 2193925 w 2193925"/>
              <a:gd name="connsiteY2-94" fmla="*/ 1491670 h 1491670"/>
              <a:gd name="connsiteX3-95" fmla="*/ 0 w 2193925"/>
              <a:gd name="connsiteY3-96" fmla="*/ 1491670 h 1491670"/>
              <a:gd name="connsiteX0-97" fmla="*/ 0 w 2193925"/>
              <a:gd name="connsiteY0-98" fmla="*/ 1491670 h 1491670"/>
              <a:gd name="connsiteX1-99" fmla="*/ 1028992 w 2193925"/>
              <a:gd name="connsiteY1-100" fmla="*/ 781 h 1491670"/>
              <a:gd name="connsiteX2-101" fmla="*/ 2193925 w 2193925"/>
              <a:gd name="connsiteY2-102" fmla="*/ 1491670 h 1491670"/>
              <a:gd name="connsiteX3-103" fmla="*/ 0 w 2193925"/>
              <a:gd name="connsiteY3-104" fmla="*/ 1491670 h 1491670"/>
              <a:gd name="connsiteX0-105" fmla="*/ 0 w 2193925"/>
              <a:gd name="connsiteY0-106" fmla="*/ 1491161 h 1491161"/>
              <a:gd name="connsiteX1-107" fmla="*/ 1028992 w 2193925"/>
              <a:gd name="connsiteY1-108" fmla="*/ 272 h 1491161"/>
              <a:gd name="connsiteX2-109" fmla="*/ 2193925 w 2193925"/>
              <a:gd name="connsiteY2-110" fmla="*/ 1491161 h 1491161"/>
              <a:gd name="connsiteX3-111" fmla="*/ 0 w 2193925"/>
              <a:gd name="connsiteY3-112" fmla="*/ 1491161 h 1491161"/>
              <a:gd name="connsiteX0-113" fmla="*/ 0 w 2193925"/>
              <a:gd name="connsiteY0-114" fmla="*/ 1490910 h 1490910"/>
              <a:gd name="connsiteX1-115" fmla="*/ 1028992 w 2193925"/>
              <a:gd name="connsiteY1-116" fmla="*/ 21 h 1490910"/>
              <a:gd name="connsiteX2-117" fmla="*/ 2193925 w 2193925"/>
              <a:gd name="connsiteY2-118" fmla="*/ 1490910 h 1490910"/>
              <a:gd name="connsiteX3-119" fmla="*/ 0 w 2193925"/>
              <a:gd name="connsiteY3-120" fmla="*/ 1490910 h 1490910"/>
              <a:gd name="connsiteX0-121" fmla="*/ 0 w 2193925"/>
              <a:gd name="connsiteY0-122" fmla="*/ 1478210 h 1478210"/>
              <a:gd name="connsiteX1-123" fmla="*/ 1086142 w 2193925"/>
              <a:gd name="connsiteY1-124" fmla="*/ 21 h 1478210"/>
              <a:gd name="connsiteX2-125" fmla="*/ 2193925 w 2193925"/>
              <a:gd name="connsiteY2-126" fmla="*/ 1478210 h 1478210"/>
              <a:gd name="connsiteX3-127" fmla="*/ 0 w 2193925"/>
              <a:gd name="connsiteY3-128" fmla="*/ 1478210 h 1478210"/>
              <a:gd name="connsiteX0-129" fmla="*/ 0 w 2193925"/>
              <a:gd name="connsiteY0-130" fmla="*/ 1478408 h 1478408"/>
              <a:gd name="connsiteX1-131" fmla="*/ 1086142 w 2193925"/>
              <a:gd name="connsiteY1-132" fmla="*/ 219 h 1478408"/>
              <a:gd name="connsiteX2-133" fmla="*/ 2193925 w 2193925"/>
              <a:gd name="connsiteY2-134" fmla="*/ 1478408 h 1478408"/>
              <a:gd name="connsiteX3-135" fmla="*/ 0 w 2193925"/>
              <a:gd name="connsiteY3-136" fmla="*/ 1478408 h 1478408"/>
              <a:gd name="connsiteX0-137" fmla="*/ 0 w 2193925"/>
              <a:gd name="connsiteY0-138" fmla="*/ 1478409 h 1478409"/>
              <a:gd name="connsiteX1-139" fmla="*/ 1086142 w 2193925"/>
              <a:gd name="connsiteY1-140" fmla="*/ 220 h 1478409"/>
              <a:gd name="connsiteX2-141" fmla="*/ 2193925 w 2193925"/>
              <a:gd name="connsiteY2-142" fmla="*/ 1478409 h 1478409"/>
              <a:gd name="connsiteX3-143" fmla="*/ 0 w 2193925"/>
              <a:gd name="connsiteY3-144" fmla="*/ 1478409 h 1478409"/>
              <a:gd name="connsiteX0-145" fmla="*/ 0 w 2193925"/>
              <a:gd name="connsiteY0-146" fmla="*/ 1478409 h 1478409"/>
              <a:gd name="connsiteX1-147" fmla="*/ 1086142 w 2193925"/>
              <a:gd name="connsiteY1-148" fmla="*/ 220 h 1478409"/>
              <a:gd name="connsiteX2-149" fmla="*/ 2193925 w 2193925"/>
              <a:gd name="connsiteY2-150" fmla="*/ 1478409 h 1478409"/>
              <a:gd name="connsiteX3-151" fmla="*/ 0 w 2193925"/>
              <a:gd name="connsiteY3-152" fmla="*/ 1478409 h 1478409"/>
            </a:gdLst>
            <a:ahLst/>
            <a:cxnLst>
              <a:cxn ang="0">
                <a:pos x="connsiteX0-1" y="connsiteY0-2"/>
              </a:cxn>
              <a:cxn ang="0">
                <a:pos x="connsiteX1-3" y="connsiteY1-4"/>
              </a:cxn>
              <a:cxn ang="0">
                <a:pos x="connsiteX2-5" y="connsiteY2-6"/>
              </a:cxn>
              <a:cxn ang="0">
                <a:pos x="connsiteX3-7" y="connsiteY3-8"/>
              </a:cxn>
            </a:cxnLst>
            <a:rect l="l" t="t" r="r" b="b"/>
            <a:pathLst>
              <a:path w="2193925" h="1478409">
                <a:moveTo>
                  <a:pt x="0" y="1478409"/>
                </a:moveTo>
                <a:cubicBezTo>
                  <a:pt x="516533" y="540500"/>
                  <a:pt x="902598" y="-12667"/>
                  <a:pt x="1086142" y="220"/>
                </a:cubicBezTo>
                <a:cubicBezTo>
                  <a:pt x="1269686" y="13107"/>
                  <a:pt x="1656493" y="534622"/>
                  <a:pt x="2193925" y="1478409"/>
                </a:cubicBezTo>
                <a:lnTo>
                  <a:pt x="0" y="1478409"/>
                </a:lnTo>
                <a:close/>
              </a:path>
            </a:pathLst>
          </a:custGeom>
          <a:solidFill>
            <a:srgbClr val="68C5D6">
              <a:alpha val="60000"/>
            </a:srgbClr>
          </a:solidFill>
          <a:ln>
            <a:noFill/>
          </a:ln>
        </p:spPr>
        <p:txBody>
          <a:bodyPr anchor="ctr"/>
          <a:lstStyle/>
          <a:p>
            <a:pPr algn="ctr" eaLnBrk="1" hangingPunct="1">
              <a:buFont typeface="Arial" panose="020B0604020202020204" pitchFamily="34" charset="0"/>
              <a:buNone/>
            </a:pPr>
            <a:endParaRPr lang="zh-CN" altLang="zh-CN" sz="2400">
              <a:solidFill>
                <a:srgbClr val="FFFFFF"/>
              </a:solidFill>
              <a:latin typeface="宋体" panose="02010600030101010101" pitchFamily="2" charset="-122"/>
              <a:sym typeface="宋体" panose="02010600030101010101" pitchFamily="2" charset="-122"/>
            </a:endParaRPr>
          </a:p>
        </p:txBody>
      </p:sp>
      <p:sp>
        <p:nvSpPr>
          <p:cNvPr id="19" name="等腰三角形 25"/>
          <p:cNvSpPr>
            <a:spLocks noChangeArrowheads="1"/>
          </p:cNvSpPr>
          <p:nvPr/>
        </p:nvSpPr>
        <p:spPr bwMode="auto">
          <a:xfrm>
            <a:off x="2171700" y="4255415"/>
            <a:ext cx="2050171" cy="639523"/>
          </a:xfrm>
          <a:custGeom>
            <a:avLst/>
            <a:gdLst>
              <a:gd name="connsiteX0" fmla="*/ 0 w 2193925"/>
              <a:gd name="connsiteY0" fmla="*/ 1273175 h 1273175"/>
              <a:gd name="connsiteX1" fmla="*/ 1159621 w 2193925"/>
              <a:gd name="connsiteY1" fmla="*/ 0 h 1273175"/>
              <a:gd name="connsiteX2" fmla="*/ 2193925 w 2193925"/>
              <a:gd name="connsiteY2" fmla="*/ 1273175 h 1273175"/>
              <a:gd name="connsiteX3" fmla="*/ 0 w 2193925"/>
              <a:gd name="connsiteY3" fmla="*/ 1273175 h 1273175"/>
              <a:gd name="connsiteX0-1" fmla="*/ 20400 w 2242205"/>
              <a:gd name="connsiteY0-2" fmla="*/ 1273175 h 1273175"/>
              <a:gd name="connsiteX1-3" fmla="*/ 1180021 w 2242205"/>
              <a:gd name="connsiteY1-4" fmla="*/ 0 h 1273175"/>
              <a:gd name="connsiteX2-5" fmla="*/ 2214325 w 2242205"/>
              <a:gd name="connsiteY2-6" fmla="*/ 1273175 h 1273175"/>
              <a:gd name="connsiteX3-7" fmla="*/ 20400 w 2242205"/>
              <a:gd name="connsiteY3-8" fmla="*/ 1273175 h 1273175"/>
              <a:gd name="connsiteX0-9" fmla="*/ 20400 w 2242205"/>
              <a:gd name="connsiteY0-10" fmla="*/ 982890 h 982890"/>
              <a:gd name="connsiteX1-11" fmla="*/ 1180021 w 2242205"/>
              <a:gd name="connsiteY1-12" fmla="*/ 0 h 982890"/>
              <a:gd name="connsiteX2-13" fmla="*/ 2214325 w 2242205"/>
              <a:gd name="connsiteY2-14" fmla="*/ 982890 h 982890"/>
              <a:gd name="connsiteX3-15" fmla="*/ 20400 w 2242205"/>
              <a:gd name="connsiteY3-16" fmla="*/ 982890 h 982890"/>
              <a:gd name="connsiteX0-17" fmla="*/ 29169 w 2264127"/>
              <a:gd name="connsiteY0-18" fmla="*/ 982890 h 982890"/>
              <a:gd name="connsiteX1-19" fmla="*/ 1188790 w 2264127"/>
              <a:gd name="connsiteY1-20" fmla="*/ 0 h 982890"/>
              <a:gd name="connsiteX2-21" fmla="*/ 2223094 w 2264127"/>
              <a:gd name="connsiteY2-22" fmla="*/ 982890 h 982890"/>
              <a:gd name="connsiteX3-23" fmla="*/ 29169 w 2264127"/>
              <a:gd name="connsiteY3-24" fmla="*/ 982890 h 982890"/>
              <a:gd name="connsiteX0-25" fmla="*/ 28649 w 2264440"/>
              <a:gd name="connsiteY0-26" fmla="*/ 1563461 h 1563461"/>
              <a:gd name="connsiteX1-27" fmla="*/ 1202784 w 2264440"/>
              <a:gd name="connsiteY1-28" fmla="*/ 0 h 1563461"/>
              <a:gd name="connsiteX2-29" fmla="*/ 2222574 w 2264440"/>
              <a:gd name="connsiteY2-30" fmla="*/ 1563461 h 1563461"/>
              <a:gd name="connsiteX3-31" fmla="*/ 28649 w 2264440"/>
              <a:gd name="connsiteY3-32" fmla="*/ 1563461 h 1563461"/>
              <a:gd name="connsiteX0-33" fmla="*/ 35569 w 2263642"/>
              <a:gd name="connsiteY0-34" fmla="*/ 1708604 h 1708604"/>
              <a:gd name="connsiteX1-35" fmla="*/ 1050047 w 2263642"/>
              <a:gd name="connsiteY1-36" fmla="*/ 0 h 1708604"/>
              <a:gd name="connsiteX2-37" fmla="*/ 2229494 w 2263642"/>
              <a:gd name="connsiteY2-38" fmla="*/ 1708604 h 1708604"/>
              <a:gd name="connsiteX3-39" fmla="*/ 35569 w 2263642"/>
              <a:gd name="connsiteY3-40" fmla="*/ 1708604 h 1708604"/>
              <a:gd name="connsiteX0-41" fmla="*/ 29710 w 2263865"/>
              <a:gd name="connsiteY0-42" fmla="*/ 1723118 h 1723118"/>
              <a:gd name="connsiteX1-43" fmla="*/ 1174816 w 2263865"/>
              <a:gd name="connsiteY1-44" fmla="*/ 0 h 1723118"/>
              <a:gd name="connsiteX2-45" fmla="*/ 2223635 w 2263865"/>
              <a:gd name="connsiteY2-46" fmla="*/ 1723118 h 1723118"/>
              <a:gd name="connsiteX3-47" fmla="*/ 29710 w 2263865"/>
              <a:gd name="connsiteY3-48" fmla="*/ 1723118 h 1723118"/>
              <a:gd name="connsiteX0-49" fmla="*/ 29710 w 2223635"/>
              <a:gd name="connsiteY0-50" fmla="*/ 1723118 h 1723118"/>
              <a:gd name="connsiteX1-51" fmla="*/ 1174816 w 2223635"/>
              <a:gd name="connsiteY1-52" fmla="*/ 0 h 1723118"/>
              <a:gd name="connsiteX2-53" fmla="*/ 2223635 w 2223635"/>
              <a:gd name="connsiteY2-54" fmla="*/ 1723118 h 1723118"/>
              <a:gd name="connsiteX3-55" fmla="*/ 29710 w 2223635"/>
              <a:gd name="connsiteY3-56" fmla="*/ 1723118 h 1723118"/>
              <a:gd name="connsiteX0-57" fmla="*/ 0 w 2193925"/>
              <a:gd name="connsiteY0-58" fmla="*/ 1723118 h 1723118"/>
              <a:gd name="connsiteX1-59" fmla="*/ 1145106 w 2193925"/>
              <a:gd name="connsiteY1-60" fmla="*/ 0 h 1723118"/>
              <a:gd name="connsiteX2-61" fmla="*/ 2193925 w 2193925"/>
              <a:gd name="connsiteY2-62" fmla="*/ 1723118 h 1723118"/>
              <a:gd name="connsiteX3-63" fmla="*/ 0 w 2193925"/>
              <a:gd name="connsiteY3-64" fmla="*/ 1723118 h 1723118"/>
              <a:gd name="connsiteX0-65" fmla="*/ 0 w 2193925"/>
              <a:gd name="connsiteY0-66" fmla="*/ 1723118 h 1723118"/>
              <a:gd name="connsiteX1-67" fmla="*/ 1145106 w 2193925"/>
              <a:gd name="connsiteY1-68" fmla="*/ 0 h 1723118"/>
              <a:gd name="connsiteX2-69" fmla="*/ 2193925 w 2193925"/>
              <a:gd name="connsiteY2-70" fmla="*/ 1723118 h 1723118"/>
              <a:gd name="connsiteX3-71" fmla="*/ 0 w 2193925"/>
              <a:gd name="connsiteY3-72" fmla="*/ 1723118 h 1723118"/>
              <a:gd name="connsiteX0-73" fmla="*/ 0 w 2193925"/>
              <a:gd name="connsiteY0-74" fmla="*/ 1490889 h 1490889"/>
              <a:gd name="connsiteX1-75" fmla="*/ 1058020 w 2193925"/>
              <a:gd name="connsiteY1-76" fmla="*/ 0 h 1490889"/>
              <a:gd name="connsiteX2-77" fmla="*/ 2193925 w 2193925"/>
              <a:gd name="connsiteY2-78" fmla="*/ 1490889 h 1490889"/>
              <a:gd name="connsiteX3-79" fmla="*/ 0 w 2193925"/>
              <a:gd name="connsiteY3-80" fmla="*/ 1490889 h 1490889"/>
              <a:gd name="connsiteX0-81" fmla="*/ 0 w 2193925"/>
              <a:gd name="connsiteY0-82" fmla="*/ 1490889 h 1490889"/>
              <a:gd name="connsiteX1-83" fmla="*/ 1116078 w 2193925"/>
              <a:gd name="connsiteY1-84" fmla="*/ 0 h 1490889"/>
              <a:gd name="connsiteX2-85" fmla="*/ 2193925 w 2193925"/>
              <a:gd name="connsiteY2-86" fmla="*/ 1490889 h 1490889"/>
              <a:gd name="connsiteX3-87" fmla="*/ 0 w 2193925"/>
              <a:gd name="connsiteY3-88" fmla="*/ 1490889 h 1490889"/>
              <a:gd name="connsiteX0-89" fmla="*/ 0 w 2193925"/>
              <a:gd name="connsiteY0-90" fmla="*/ 1491670 h 1491670"/>
              <a:gd name="connsiteX1-91" fmla="*/ 1116078 w 2193925"/>
              <a:gd name="connsiteY1-92" fmla="*/ 781 h 1491670"/>
              <a:gd name="connsiteX2-93" fmla="*/ 2193925 w 2193925"/>
              <a:gd name="connsiteY2-94" fmla="*/ 1491670 h 1491670"/>
              <a:gd name="connsiteX3-95" fmla="*/ 0 w 2193925"/>
              <a:gd name="connsiteY3-96" fmla="*/ 1491670 h 1491670"/>
              <a:gd name="connsiteX0-97" fmla="*/ 0 w 2193925"/>
              <a:gd name="connsiteY0-98" fmla="*/ 1491670 h 1491670"/>
              <a:gd name="connsiteX1-99" fmla="*/ 1028992 w 2193925"/>
              <a:gd name="connsiteY1-100" fmla="*/ 781 h 1491670"/>
              <a:gd name="connsiteX2-101" fmla="*/ 2193925 w 2193925"/>
              <a:gd name="connsiteY2-102" fmla="*/ 1491670 h 1491670"/>
              <a:gd name="connsiteX3-103" fmla="*/ 0 w 2193925"/>
              <a:gd name="connsiteY3-104" fmla="*/ 1491670 h 1491670"/>
              <a:gd name="connsiteX0-105" fmla="*/ 0 w 2193925"/>
              <a:gd name="connsiteY0-106" fmla="*/ 1491161 h 1491161"/>
              <a:gd name="connsiteX1-107" fmla="*/ 1028992 w 2193925"/>
              <a:gd name="connsiteY1-108" fmla="*/ 272 h 1491161"/>
              <a:gd name="connsiteX2-109" fmla="*/ 2193925 w 2193925"/>
              <a:gd name="connsiteY2-110" fmla="*/ 1491161 h 1491161"/>
              <a:gd name="connsiteX3-111" fmla="*/ 0 w 2193925"/>
              <a:gd name="connsiteY3-112" fmla="*/ 1491161 h 1491161"/>
              <a:gd name="connsiteX0-113" fmla="*/ 0 w 2193925"/>
              <a:gd name="connsiteY0-114" fmla="*/ 1490910 h 1490910"/>
              <a:gd name="connsiteX1-115" fmla="*/ 1028992 w 2193925"/>
              <a:gd name="connsiteY1-116" fmla="*/ 21 h 1490910"/>
              <a:gd name="connsiteX2-117" fmla="*/ 2193925 w 2193925"/>
              <a:gd name="connsiteY2-118" fmla="*/ 1490910 h 1490910"/>
              <a:gd name="connsiteX3-119" fmla="*/ 0 w 2193925"/>
              <a:gd name="connsiteY3-120" fmla="*/ 1490910 h 1490910"/>
              <a:gd name="connsiteX0-121" fmla="*/ 0 w 2193925"/>
              <a:gd name="connsiteY0-122" fmla="*/ 1478210 h 1478210"/>
              <a:gd name="connsiteX1-123" fmla="*/ 1086142 w 2193925"/>
              <a:gd name="connsiteY1-124" fmla="*/ 21 h 1478210"/>
              <a:gd name="connsiteX2-125" fmla="*/ 2193925 w 2193925"/>
              <a:gd name="connsiteY2-126" fmla="*/ 1478210 h 1478210"/>
              <a:gd name="connsiteX3-127" fmla="*/ 0 w 2193925"/>
              <a:gd name="connsiteY3-128" fmla="*/ 1478210 h 1478210"/>
              <a:gd name="connsiteX0-129" fmla="*/ 0 w 2193925"/>
              <a:gd name="connsiteY0-130" fmla="*/ 1478210 h 1478210"/>
              <a:gd name="connsiteX1-131" fmla="*/ 1086142 w 2193925"/>
              <a:gd name="connsiteY1-132" fmla="*/ 21 h 1478210"/>
              <a:gd name="connsiteX2-133" fmla="*/ 2193925 w 2193925"/>
              <a:gd name="connsiteY2-134" fmla="*/ 1478210 h 1478210"/>
              <a:gd name="connsiteX3-135" fmla="*/ 0 w 2193925"/>
              <a:gd name="connsiteY3-136" fmla="*/ 1478210 h 1478210"/>
              <a:gd name="connsiteX0-137" fmla="*/ 0 w 2193925"/>
              <a:gd name="connsiteY0-138" fmla="*/ 1478230 h 1478230"/>
              <a:gd name="connsiteX1-139" fmla="*/ 1086142 w 2193925"/>
              <a:gd name="connsiteY1-140" fmla="*/ 41 h 1478230"/>
              <a:gd name="connsiteX2-141" fmla="*/ 2193925 w 2193925"/>
              <a:gd name="connsiteY2-142" fmla="*/ 1478230 h 1478230"/>
              <a:gd name="connsiteX3-143" fmla="*/ 0 w 2193925"/>
              <a:gd name="connsiteY3-144" fmla="*/ 1478230 h 1478230"/>
              <a:gd name="connsiteX0-145" fmla="*/ 0 w 2193925"/>
              <a:gd name="connsiteY0-146" fmla="*/ 1482628 h 1482628"/>
              <a:gd name="connsiteX1-147" fmla="*/ 1086142 w 2193925"/>
              <a:gd name="connsiteY1-148" fmla="*/ 4439 h 1482628"/>
              <a:gd name="connsiteX2-149" fmla="*/ 2193925 w 2193925"/>
              <a:gd name="connsiteY2-150" fmla="*/ 1482628 h 1482628"/>
              <a:gd name="connsiteX3-151" fmla="*/ 0 w 2193925"/>
              <a:gd name="connsiteY3-152" fmla="*/ 1482628 h 1482628"/>
            </a:gdLst>
            <a:ahLst/>
            <a:cxnLst>
              <a:cxn ang="0">
                <a:pos x="connsiteX0-1" y="connsiteY0-2"/>
              </a:cxn>
              <a:cxn ang="0">
                <a:pos x="connsiteX1-3" y="connsiteY1-4"/>
              </a:cxn>
              <a:cxn ang="0">
                <a:pos x="connsiteX2-5" y="connsiteY2-6"/>
              </a:cxn>
              <a:cxn ang="0">
                <a:pos x="connsiteX3-7" y="connsiteY3-8"/>
              </a:cxn>
            </a:cxnLst>
            <a:rect l="l" t="t" r="r" b="b"/>
            <a:pathLst>
              <a:path w="2193925" h="1482628">
                <a:moveTo>
                  <a:pt x="0" y="1482628"/>
                </a:moveTo>
                <a:cubicBezTo>
                  <a:pt x="566349" y="472531"/>
                  <a:pt x="866921" y="57100"/>
                  <a:pt x="1086142" y="4439"/>
                </a:cubicBezTo>
                <a:cubicBezTo>
                  <a:pt x="1305363" y="-48222"/>
                  <a:pt x="1572346" y="362904"/>
                  <a:pt x="2193925" y="1482628"/>
                </a:cubicBezTo>
                <a:lnTo>
                  <a:pt x="0" y="1482628"/>
                </a:lnTo>
                <a:close/>
              </a:path>
            </a:pathLst>
          </a:custGeom>
          <a:solidFill>
            <a:srgbClr val="F696BD">
              <a:alpha val="60000"/>
            </a:srgbClr>
          </a:solidFill>
          <a:ln>
            <a:noFill/>
          </a:ln>
        </p:spPr>
        <p:txBody>
          <a:bodyPr anchor="ctr"/>
          <a:lstStyle/>
          <a:p>
            <a:pPr algn="ctr" eaLnBrk="1" hangingPunct="1">
              <a:buFont typeface="Arial" panose="020B0604020202020204" pitchFamily="34" charset="0"/>
              <a:buNone/>
            </a:pPr>
            <a:endParaRPr lang="zh-CN" altLang="zh-CN" sz="2400">
              <a:solidFill>
                <a:srgbClr val="FFFFFF"/>
              </a:solidFill>
              <a:latin typeface="宋体" panose="02010600030101010101" pitchFamily="2" charset="-122"/>
              <a:sym typeface="宋体" panose="02010600030101010101" pitchFamily="2" charset="-122"/>
            </a:endParaRPr>
          </a:p>
        </p:txBody>
      </p:sp>
      <p:sp>
        <p:nvSpPr>
          <p:cNvPr id="20" name="TextBox 1"/>
          <p:cNvSpPr txBox="1"/>
          <p:nvPr/>
        </p:nvSpPr>
        <p:spPr>
          <a:xfrm>
            <a:off x="2609000" y="5160025"/>
            <a:ext cx="1338828" cy="396134"/>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b="1">
                <a:solidFill>
                  <a:srgbClr val="E84E69"/>
                </a:solidFill>
              </a:defRPr>
            </a:lvl1pPr>
          </a:lstStyle>
          <a:p>
            <a:pPr algn="ctr"/>
            <a:r>
              <a:rPr lang="zh-CN" altLang="en-US" dirty="0"/>
              <a:t>表达沟通</a:t>
            </a:r>
          </a:p>
        </p:txBody>
      </p:sp>
      <p:sp>
        <p:nvSpPr>
          <p:cNvPr id="21" name="TextBox 94"/>
          <p:cNvSpPr txBox="1"/>
          <p:nvPr/>
        </p:nvSpPr>
        <p:spPr>
          <a:xfrm>
            <a:off x="4349339" y="5160025"/>
            <a:ext cx="1114408" cy="424732"/>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b="1">
                <a:solidFill>
                  <a:srgbClr val="E84E69"/>
                </a:solidFill>
              </a:defRPr>
            </a:lvl1pPr>
          </a:lstStyle>
          <a:p>
            <a:pPr algn="ctr"/>
            <a:r>
              <a:rPr lang="zh-CN" altLang="en-US" dirty="0"/>
              <a:t>做事主动</a:t>
            </a:r>
          </a:p>
        </p:txBody>
      </p:sp>
      <p:sp>
        <p:nvSpPr>
          <p:cNvPr id="22" name="TextBox 95"/>
          <p:cNvSpPr txBox="1"/>
          <p:nvPr/>
        </p:nvSpPr>
        <p:spPr>
          <a:xfrm>
            <a:off x="5614591" y="5160025"/>
            <a:ext cx="1398140" cy="424732"/>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b="1">
                <a:solidFill>
                  <a:srgbClr val="E84E69"/>
                </a:solidFill>
              </a:defRPr>
            </a:lvl1pPr>
          </a:lstStyle>
          <a:p>
            <a:pPr algn="ctr"/>
            <a:r>
              <a:rPr lang="zh-CN" altLang="en-US" dirty="0"/>
              <a:t>敬业品质 </a:t>
            </a:r>
          </a:p>
        </p:txBody>
      </p:sp>
      <p:sp>
        <p:nvSpPr>
          <p:cNvPr id="23" name="TextBox 96"/>
          <p:cNvSpPr txBox="1"/>
          <p:nvPr/>
        </p:nvSpPr>
        <p:spPr>
          <a:xfrm>
            <a:off x="7167470" y="5160025"/>
            <a:ext cx="1346844" cy="396134"/>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b="1">
                <a:solidFill>
                  <a:srgbClr val="E84E69"/>
                </a:solidFill>
              </a:defRPr>
            </a:lvl1pPr>
          </a:lstStyle>
          <a:p>
            <a:pPr algn="ctr"/>
            <a:r>
              <a:rPr lang="zh-CN" altLang="en-US" dirty="0"/>
              <a:t>宽容合作</a:t>
            </a:r>
          </a:p>
        </p:txBody>
      </p:sp>
      <p:sp>
        <p:nvSpPr>
          <p:cNvPr id="24" name="TextBox 98"/>
          <p:cNvSpPr txBox="1"/>
          <p:nvPr/>
        </p:nvSpPr>
        <p:spPr>
          <a:xfrm>
            <a:off x="8667093" y="5160025"/>
            <a:ext cx="1114408" cy="396134"/>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b="1">
                <a:solidFill>
                  <a:srgbClr val="E84E69"/>
                </a:solidFill>
              </a:defRPr>
            </a:lvl1pPr>
          </a:lstStyle>
          <a:p>
            <a:pPr algn="ctr"/>
            <a:r>
              <a:rPr lang="zh-CN" altLang="en-US" dirty="0"/>
              <a:t>全局观念</a:t>
            </a:r>
          </a:p>
        </p:txBody>
      </p:sp>
      <p:sp>
        <p:nvSpPr>
          <p:cNvPr id="25" name="矩形 24"/>
          <p:cNvSpPr/>
          <p:nvPr/>
        </p:nvSpPr>
        <p:spPr>
          <a:xfrm>
            <a:off x="1591340" y="1609363"/>
            <a:ext cx="9009320" cy="978729"/>
          </a:xfrm>
          <a:prstGeom prst="rect">
            <a:avLst/>
          </a:prstGeom>
          <a:noFill/>
        </p:spPr>
        <p:txBody>
          <a:bodyPr wrap="square" rtlCol="0">
            <a:spAutoFit/>
            <a:scene3d>
              <a:camera prst="orthographicFront"/>
              <a:lightRig rig="threePt" dir="t"/>
            </a:scene3d>
            <a:sp3d contourW="12700"/>
          </a:bodyPr>
          <a:lstStyle/>
          <a:p>
            <a:pPr algn="just">
              <a:lnSpc>
                <a:spcPct val="120000"/>
              </a:lnSpc>
            </a:pPr>
            <a:r>
              <a:rPr lang="zh-CN" altLang="en-US" sz="1600" dirty="0">
                <a:solidFill>
                  <a:schemeClr val="tx1">
                    <a:lumMod val="65000"/>
                    <a:lumOff val="35000"/>
                  </a:schemeClr>
                </a:solidFill>
                <a:latin typeface="+mj-ea"/>
                <a:ea typeface="+mj-ea"/>
              </a:rPr>
              <a:t>认真细致，有团结协作精神，“诚信，坚韧，宽容”的个人品质操守。 全身心投入，细心负责的工作态度，热爱学习，勇于探索，喜欢挑战性的工作。对工作认真负责</a:t>
            </a:r>
            <a:r>
              <a:rPr lang="en-US" altLang="zh-CN" sz="1600" dirty="0">
                <a:solidFill>
                  <a:schemeClr val="tx1">
                    <a:lumMod val="65000"/>
                    <a:lumOff val="35000"/>
                  </a:schemeClr>
                </a:solidFill>
                <a:latin typeface="+mj-ea"/>
                <a:ea typeface="+mj-ea"/>
              </a:rPr>
              <a:t>,</a:t>
            </a:r>
            <a:r>
              <a:rPr lang="zh-CN" altLang="en-US" sz="1600" dirty="0">
                <a:solidFill>
                  <a:schemeClr val="tx1">
                    <a:lumMod val="65000"/>
                    <a:lumOff val="35000"/>
                  </a:schemeClr>
                </a:solidFill>
                <a:latin typeface="+mj-ea"/>
                <a:ea typeface="+mj-ea"/>
              </a:rPr>
              <a:t>诚实稳重</a:t>
            </a:r>
            <a:r>
              <a:rPr lang="en-US" altLang="zh-CN" sz="1600" dirty="0">
                <a:solidFill>
                  <a:schemeClr val="tx1">
                    <a:lumMod val="65000"/>
                    <a:lumOff val="35000"/>
                  </a:schemeClr>
                </a:solidFill>
                <a:latin typeface="+mj-ea"/>
                <a:ea typeface="+mj-ea"/>
              </a:rPr>
              <a:t>,</a:t>
            </a:r>
            <a:r>
              <a:rPr lang="zh-CN" altLang="en-US" sz="1600" dirty="0">
                <a:solidFill>
                  <a:schemeClr val="tx1">
                    <a:lumMod val="65000"/>
                    <a:lumOff val="35000"/>
                  </a:schemeClr>
                </a:solidFill>
                <a:latin typeface="+mj-ea"/>
                <a:ea typeface="+mj-ea"/>
              </a:rPr>
              <a:t>逻辑清晰、服从公司安排。工作中会很用心地去履行自己的职责</a:t>
            </a:r>
            <a:r>
              <a:rPr lang="en-US" altLang="zh-CN" sz="1600" dirty="0">
                <a:solidFill>
                  <a:schemeClr val="tx1">
                    <a:lumMod val="65000"/>
                    <a:lumOff val="35000"/>
                  </a:schemeClr>
                </a:solidFill>
                <a:latin typeface="+mj-ea"/>
                <a:ea typeface="+mj-ea"/>
              </a:rPr>
              <a:t>,</a:t>
            </a:r>
            <a:r>
              <a:rPr lang="zh-CN" altLang="en-US" sz="1600" dirty="0">
                <a:solidFill>
                  <a:schemeClr val="tx1">
                    <a:lumMod val="65000"/>
                    <a:lumOff val="35000"/>
                  </a:schemeClr>
                </a:solidFill>
                <a:latin typeface="+mj-ea"/>
                <a:ea typeface="+mj-ea"/>
              </a:rPr>
              <a:t>选择了就会很好地去执行</a:t>
            </a: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250"/>
                                        <p:tgtEl>
                                          <p:spTgt spid="25"/>
                                        </p:tgtEl>
                                      </p:cBhvr>
                                    </p:animEffect>
                                  </p:childTnLst>
                                </p:cTn>
                              </p:par>
                            </p:childTnLst>
                          </p:cTn>
                        </p:par>
                        <p:par>
                          <p:cTn id="8" fill="hold">
                            <p:stCondLst>
                              <p:cond delay="0"/>
                            </p:stCondLst>
                            <p:childTnLst>
                              <p:par>
                                <p:cTn id="9" presetID="17"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ppt_x</p:attrName>
                                        </p:attrNameLst>
                                      </p:cBhvr>
                                      <p:tavLst>
                                        <p:tav tm="0">
                                          <p:val>
                                            <p:strVal val="#ppt_x"/>
                                          </p:val>
                                        </p:tav>
                                        <p:tav tm="100000">
                                          <p:val>
                                            <p:strVal val="#ppt_x"/>
                                          </p:val>
                                        </p:tav>
                                      </p:tavLst>
                                    </p:anim>
                                    <p:anim calcmode="lin" valueType="num">
                                      <p:cBhvr>
                                        <p:cTn id="12" dur="500" fill="hold"/>
                                        <p:tgtEl>
                                          <p:spTgt spid="19"/>
                                        </p:tgtEl>
                                        <p:attrNameLst>
                                          <p:attrName>ppt_y</p:attrName>
                                        </p:attrNameLst>
                                      </p:cBhvr>
                                      <p:tavLst>
                                        <p:tav tm="0">
                                          <p:val>
                                            <p:strVal val="#ppt_y+#ppt_h/2"/>
                                          </p:val>
                                        </p:tav>
                                        <p:tav tm="100000">
                                          <p:val>
                                            <p:strVal val="#ppt_y"/>
                                          </p:val>
                                        </p:tav>
                                      </p:tavLst>
                                    </p:anim>
                                    <p:anim calcmode="lin" valueType="num">
                                      <p:cBhvr>
                                        <p:cTn id="13" dur="500" fill="hold"/>
                                        <p:tgtEl>
                                          <p:spTgt spid="19"/>
                                        </p:tgtEl>
                                        <p:attrNameLst>
                                          <p:attrName>ppt_w</p:attrName>
                                        </p:attrNameLst>
                                      </p:cBhvr>
                                      <p:tavLst>
                                        <p:tav tm="0">
                                          <p:val>
                                            <p:strVal val="#ppt_w"/>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childTnLst>
                                </p:cTn>
                              </p:par>
                              <p:par>
                                <p:cTn id="15" presetID="17" presetClass="entr" presetSubtype="4"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ppt_x</p:attrName>
                                        </p:attrNameLst>
                                      </p:cBhvr>
                                      <p:tavLst>
                                        <p:tav tm="0">
                                          <p:val>
                                            <p:strVal val="#ppt_x"/>
                                          </p:val>
                                        </p:tav>
                                        <p:tav tm="100000">
                                          <p:val>
                                            <p:strVal val="#ppt_x"/>
                                          </p:val>
                                        </p:tav>
                                      </p:tavLst>
                                    </p:anim>
                                    <p:anim calcmode="lin" valueType="num">
                                      <p:cBhvr>
                                        <p:cTn id="18" dur="500" fill="hold"/>
                                        <p:tgtEl>
                                          <p:spTgt spid="18"/>
                                        </p:tgtEl>
                                        <p:attrNameLst>
                                          <p:attrName>ppt_y</p:attrName>
                                        </p:attrNameLst>
                                      </p:cBhvr>
                                      <p:tavLst>
                                        <p:tav tm="0">
                                          <p:val>
                                            <p:strVal val="#ppt_y+#ppt_h/2"/>
                                          </p:val>
                                        </p:tav>
                                        <p:tav tm="100000">
                                          <p:val>
                                            <p:strVal val="#ppt_y"/>
                                          </p:val>
                                        </p:tav>
                                      </p:tavLst>
                                    </p:anim>
                                    <p:anim calcmode="lin" valueType="num">
                                      <p:cBhvr>
                                        <p:cTn id="19" dur="500" fill="hold"/>
                                        <p:tgtEl>
                                          <p:spTgt spid="18"/>
                                        </p:tgtEl>
                                        <p:attrNameLst>
                                          <p:attrName>ppt_w</p:attrName>
                                        </p:attrNameLst>
                                      </p:cBhvr>
                                      <p:tavLst>
                                        <p:tav tm="0">
                                          <p:val>
                                            <p:strVal val="#ppt_w"/>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childTnLst>
                                </p:cTn>
                              </p:par>
                              <p:par>
                                <p:cTn id="21" presetID="17"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ppt_h/2"/>
                                          </p:val>
                                        </p:tav>
                                        <p:tav tm="100000">
                                          <p:val>
                                            <p:strVal val="#ppt_y"/>
                                          </p:val>
                                        </p:tav>
                                      </p:tavLst>
                                    </p:anim>
                                    <p:anim calcmode="lin" valueType="num">
                                      <p:cBhvr>
                                        <p:cTn id="25" dur="500" fill="hold"/>
                                        <p:tgtEl>
                                          <p:spTgt spid="17"/>
                                        </p:tgtEl>
                                        <p:attrNameLst>
                                          <p:attrName>ppt_w</p:attrName>
                                        </p:attrNameLst>
                                      </p:cBhvr>
                                      <p:tavLst>
                                        <p:tav tm="0">
                                          <p:val>
                                            <p:strVal val="#ppt_w"/>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childTnLst>
                                </p:cTn>
                              </p:par>
                              <p:par>
                                <p:cTn id="27" presetID="17"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ppt_x</p:attrName>
                                        </p:attrNameLst>
                                      </p:cBhvr>
                                      <p:tavLst>
                                        <p:tav tm="0">
                                          <p:val>
                                            <p:strVal val="#ppt_x"/>
                                          </p:val>
                                        </p:tav>
                                        <p:tav tm="100000">
                                          <p:val>
                                            <p:strVal val="#ppt_x"/>
                                          </p:val>
                                        </p:tav>
                                      </p:tavLst>
                                    </p:anim>
                                    <p:anim calcmode="lin" valueType="num">
                                      <p:cBhvr>
                                        <p:cTn id="30" dur="500" fill="hold"/>
                                        <p:tgtEl>
                                          <p:spTgt spid="16"/>
                                        </p:tgtEl>
                                        <p:attrNameLst>
                                          <p:attrName>ppt_y</p:attrName>
                                        </p:attrNameLst>
                                      </p:cBhvr>
                                      <p:tavLst>
                                        <p:tav tm="0">
                                          <p:val>
                                            <p:strVal val="#ppt_y+#ppt_h/2"/>
                                          </p:val>
                                        </p:tav>
                                        <p:tav tm="100000">
                                          <p:val>
                                            <p:strVal val="#ppt_y"/>
                                          </p:val>
                                        </p:tav>
                                      </p:tavLst>
                                    </p:anim>
                                    <p:anim calcmode="lin" valueType="num">
                                      <p:cBhvr>
                                        <p:cTn id="31" dur="500" fill="hold"/>
                                        <p:tgtEl>
                                          <p:spTgt spid="16"/>
                                        </p:tgtEl>
                                        <p:attrNameLst>
                                          <p:attrName>ppt_w</p:attrName>
                                        </p:attrNameLst>
                                      </p:cBhvr>
                                      <p:tavLst>
                                        <p:tav tm="0">
                                          <p:val>
                                            <p:strVal val="#ppt_w"/>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par>
                                <p:cTn id="33" presetID="17"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ppt_x</p:attrName>
                                        </p:attrNameLst>
                                      </p:cBhvr>
                                      <p:tavLst>
                                        <p:tav tm="0">
                                          <p:val>
                                            <p:strVal val="#ppt_x"/>
                                          </p:val>
                                        </p:tav>
                                        <p:tav tm="100000">
                                          <p:val>
                                            <p:strVal val="#ppt_x"/>
                                          </p:val>
                                        </p:tav>
                                      </p:tavLst>
                                    </p:anim>
                                    <p:anim calcmode="lin" valueType="num">
                                      <p:cBhvr>
                                        <p:cTn id="36" dur="500" fill="hold"/>
                                        <p:tgtEl>
                                          <p:spTgt spid="15"/>
                                        </p:tgtEl>
                                        <p:attrNameLst>
                                          <p:attrName>ppt_y</p:attrName>
                                        </p:attrNameLst>
                                      </p:cBhvr>
                                      <p:tavLst>
                                        <p:tav tm="0">
                                          <p:val>
                                            <p:strVal val="#ppt_y+#ppt_h/2"/>
                                          </p:val>
                                        </p:tav>
                                        <p:tav tm="100000">
                                          <p:val>
                                            <p:strVal val="#ppt_y"/>
                                          </p:val>
                                        </p:tav>
                                      </p:tavLst>
                                    </p:anim>
                                    <p:anim calcmode="lin" valueType="num">
                                      <p:cBhvr>
                                        <p:cTn id="37" dur="500" fill="hold"/>
                                        <p:tgtEl>
                                          <p:spTgt spid="15"/>
                                        </p:tgtEl>
                                        <p:attrNameLst>
                                          <p:attrName>ppt_w</p:attrName>
                                        </p:attrNameLst>
                                      </p:cBhvr>
                                      <p:tavLst>
                                        <p:tav tm="0">
                                          <p:val>
                                            <p:strVal val="#ppt_w"/>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childTnLst>
                                </p:cTn>
                              </p:par>
                              <p:par>
                                <p:cTn id="39" presetID="17"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ppt_x</p:attrName>
                                        </p:attrNameLst>
                                      </p:cBhvr>
                                      <p:tavLst>
                                        <p:tav tm="0">
                                          <p:val>
                                            <p:strVal val="#ppt_x"/>
                                          </p:val>
                                        </p:tav>
                                        <p:tav tm="100000">
                                          <p:val>
                                            <p:strVal val="#ppt_x"/>
                                          </p:val>
                                        </p:tav>
                                      </p:tavLst>
                                    </p:anim>
                                    <p:anim calcmode="lin" valueType="num">
                                      <p:cBhvr>
                                        <p:cTn id="42" dur="500" fill="hold"/>
                                        <p:tgtEl>
                                          <p:spTgt spid="14"/>
                                        </p:tgtEl>
                                        <p:attrNameLst>
                                          <p:attrName>ppt_y</p:attrName>
                                        </p:attrNameLst>
                                      </p:cBhvr>
                                      <p:tavLst>
                                        <p:tav tm="0">
                                          <p:val>
                                            <p:strVal val="#ppt_y+#ppt_h/2"/>
                                          </p:val>
                                        </p:tav>
                                        <p:tav tm="100000">
                                          <p:val>
                                            <p:strVal val="#ppt_y"/>
                                          </p:val>
                                        </p:tav>
                                      </p:tavLst>
                                    </p:anim>
                                    <p:anim calcmode="lin" valueType="num">
                                      <p:cBhvr>
                                        <p:cTn id="43" dur="500" fill="hold"/>
                                        <p:tgtEl>
                                          <p:spTgt spid="14"/>
                                        </p:tgtEl>
                                        <p:attrNameLst>
                                          <p:attrName>ppt_w</p:attrName>
                                        </p:attrNameLst>
                                      </p:cBhvr>
                                      <p:tavLst>
                                        <p:tav tm="0">
                                          <p:val>
                                            <p:strVal val="#ppt_w"/>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animEffect transition="in" filter="fade">
                                      <p:cBhvr>
                                        <p:cTn id="55" dur="500"/>
                                        <p:tgtEl>
                                          <p:spTgt spid="2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p:cTn id="58" dur="500" fill="hold"/>
                                        <p:tgtEl>
                                          <p:spTgt spid="22"/>
                                        </p:tgtEl>
                                        <p:attrNameLst>
                                          <p:attrName>ppt_w</p:attrName>
                                        </p:attrNameLst>
                                      </p:cBhvr>
                                      <p:tavLst>
                                        <p:tav tm="0">
                                          <p:val>
                                            <p:fltVal val="0"/>
                                          </p:val>
                                        </p:tav>
                                        <p:tav tm="100000">
                                          <p:val>
                                            <p:strVal val="#ppt_w"/>
                                          </p:val>
                                        </p:tav>
                                      </p:tavLst>
                                    </p:anim>
                                    <p:anim calcmode="lin" valueType="num">
                                      <p:cBhvr>
                                        <p:cTn id="59" dur="500" fill="hold"/>
                                        <p:tgtEl>
                                          <p:spTgt spid="22"/>
                                        </p:tgtEl>
                                        <p:attrNameLst>
                                          <p:attrName>ppt_h</p:attrName>
                                        </p:attrNameLst>
                                      </p:cBhvr>
                                      <p:tavLst>
                                        <p:tav tm="0">
                                          <p:val>
                                            <p:fltVal val="0"/>
                                          </p:val>
                                        </p:tav>
                                        <p:tav tm="100000">
                                          <p:val>
                                            <p:strVal val="#ppt_h"/>
                                          </p:val>
                                        </p:tav>
                                      </p:tavLst>
                                    </p:anim>
                                    <p:animEffect transition="in" filter="fade">
                                      <p:cBhvr>
                                        <p:cTn id="60" dur="500"/>
                                        <p:tgtEl>
                                          <p:spTgt spid="2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 fill="hold"/>
                                        <p:tgtEl>
                                          <p:spTgt spid="23"/>
                                        </p:tgtEl>
                                        <p:attrNameLst>
                                          <p:attrName>ppt_w</p:attrName>
                                        </p:attrNameLst>
                                      </p:cBhvr>
                                      <p:tavLst>
                                        <p:tav tm="0">
                                          <p:val>
                                            <p:fltVal val="0"/>
                                          </p:val>
                                        </p:tav>
                                        <p:tav tm="100000">
                                          <p:val>
                                            <p:strVal val="#ppt_w"/>
                                          </p:val>
                                        </p:tav>
                                      </p:tavLst>
                                    </p:anim>
                                    <p:anim calcmode="lin" valueType="num">
                                      <p:cBhvr>
                                        <p:cTn id="64" dur="500" fill="hold"/>
                                        <p:tgtEl>
                                          <p:spTgt spid="23"/>
                                        </p:tgtEl>
                                        <p:attrNameLst>
                                          <p:attrName>ppt_h</p:attrName>
                                        </p:attrNameLst>
                                      </p:cBhvr>
                                      <p:tavLst>
                                        <p:tav tm="0">
                                          <p:val>
                                            <p:fltVal val="0"/>
                                          </p:val>
                                        </p:tav>
                                        <p:tav tm="100000">
                                          <p:val>
                                            <p:strVal val="#ppt_h"/>
                                          </p:val>
                                        </p:tav>
                                      </p:tavLst>
                                    </p:anim>
                                    <p:animEffect transition="in" filter="fade">
                                      <p:cBhvr>
                                        <p:cTn id="65" dur="500"/>
                                        <p:tgtEl>
                                          <p:spTgt spid="23"/>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fltVal val="0"/>
                                          </p:val>
                                        </p:tav>
                                        <p:tav tm="100000">
                                          <p:val>
                                            <p:strVal val="#ppt_h"/>
                                          </p:val>
                                        </p:tav>
                                      </p:tavLst>
                                    </p:anim>
                                    <p:animEffect transition="in" filter="fade">
                                      <p:cBhvr>
                                        <p:cTn id="7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F696BD">
                <a:alpha val="90000"/>
              </a:srgbClr>
            </a:gs>
            <a:gs pos="100000">
              <a:srgbClr val="68C5D6">
                <a:alpha val="90000"/>
              </a:srgbClr>
            </a:gs>
          </a:gsLst>
          <a:lin ang="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1083</Words>
  <Application>Microsoft Office PowerPoint</Application>
  <PresentationFormat>宽屏</PresentationFormat>
  <Paragraphs>167</Paragraphs>
  <Slides>19</Slides>
  <Notes>19</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19</vt:i4>
      </vt:variant>
    </vt:vector>
  </HeadingPairs>
  <TitlesOfParts>
    <vt:vector size="30" baseType="lpstr">
      <vt:lpstr>等线</vt:lpstr>
      <vt:lpstr>方正静蕾简体</vt:lpstr>
      <vt:lpstr>方正正黑简体</vt:lpstr>
      <vt:lpstr>时尚中黑简体</vt:lpstr>
      <vt:lpstr>宋体</vt:lpstr>
      <vt:lpstr>微软雅黑</vt:lpstr>
      <vt:lpstr>Agency FB</vt:lpstr>
      <vt:lpstr>Arial</vt:lpstr>
      <vt:lpstr>Calibri</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2017-05-16T07:57:00Z</dcterms:created>
  <dcterms:modified xsi:type="dcterms:W3CDTF">2023-01-10T10:56:58Z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AFBDB4623B0248AAB8E556407CF5331E</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