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5" r:id="rId8"/>
    <p:sldId id="264" r:id="rId9"/>
    <p:sldId id="271" r:id="rId10"/>
    <p:sldId id="274" r:id="rId11"/>
    <p:sldId id="263" r:id="rId12"/>
    <p:sldId id="268" r:id="rId13"/>
    <p:sldId id="276" r:id="rId14"/>
    <p:sldId id="275" r:id="rId15"/>
    <p:sldId id="270" r:id="rId16"/>
    <p:sldId id="267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80"/>
    <a:srgbClr val="FB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3" autoAdjust="0"/>
  </p:normalViewPr>
  <p:slideViewPr>
    <p:cSldViewPr snapToGrid="0" showGuides="1">
      <p:cViewPr varScale="1">
        <p:scale>
          <a:sx n="104" d="100"/>
          <a:sy n="104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03453-C4D9-421C-B4AB-E1E5AF0925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3CF0-85A3-4528-87C3-8263A30354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7141-36EF-4C41-B70F-9A23A96221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39AC-0C1B-4933-8EC4-60BBDF6A6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271850"/>
              <a:ext cx="11514437" cy="6339017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376253" y="1692877"/>
            <a:ext cx="5293565" cy="42754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61937" y="-488090"/>
            <a:ext cx="3781167" cy="3781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432065" y="5655783"/>
            <a:ext cx="5399421" cy="9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  <a:p>
            <a:pPr algn="ctr">
              <a:lnSpc>
                <a:spcPct val="200000"/>
              </a:lnSpc>
            </a:pP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0800000">
            <a:off x="9241826" y="271850"/>
            <a:ext cx="2620659" cy="31413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84463" y="2069540"/>
            <a:ext cx="5308399" cy="2071171"/>
            <a:chOff x="1006236" y="1845179"/>
            <a:chExt cx="5308399" cy="2071171"/>
          </a:xfrm>
        </p:grpSpPr>
        <p:sp>
          <p:nvSpPr>
            <p:cNvPr id="6" name="文本框 5"/>
            <p:cNvSpPr txBox="1"/>
            <p:nvPr/>
          </p:nvSpPr>
          <p:spPr>
            <a:xfrm>
              <a:off x="1720293" y="2571715"/>
              <a:ext cx="3880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活动策划方案</a:t>
              </a:r>
              <a:endParaRPr lang="zh-CN" altLang="en-US" sz="40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6236" y="3254887"/>
              <a:ext cx="530839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0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 I've waited longer for you than I've waited for any</a:t>
              </a:r>
              <a:endParaRPr lang="zh-CN" altLang="en-US" sz="10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7001" y="1845179"/>
              <a:ext cx="2186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Broadway" panose="04040905080B02020502" pitchFamily="82" charset="0"/>
                  <a:ea typeface="汉仪乐喵体简" panose="00020600040101010101" pitchFamily="18" charset="-122"/>
                  <a:cs typeface="+mn-ea"/>
                  <a:sym typeface="+mn-lt"/>
                </a:rPr>
                <a:t>Part 03</a:t>
              </a:r>
              <a:endParaRPr lang="zh-CN" altLang="en-US" sz="3600" b="1" dirty="0">
                <a:latin typeface="Broadway" panose="04040905080B02020502" pitchFamily="82" charset="0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7904" y="1272746"/>
            <a:ext cx="5402314" cy="5906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2454" y="1507680"/>
            <a:ext cx="5041402" cy="50414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26579" y="1138543"/>
            <a:ext cx="7478059" cy="1226233"/>
            <a:chOff x="1467446" y="1899004"/>
            <a:chExt cx="7478059" cy="1226233"/>
          </a:xfrm>
        </p:grpSpPr>
        <p:sp>
          <p:nvSpPr>
            <p:cNvPr id="9" name="文本框 8"/>
            <p:cNvSpPr txBox="1"/>
            <p:nvPr/>
          </p:nvSpPr>
          <p:spPr>
            <a:xfrm>
              <a:off x="1467446" y="2406835"/>
              <a:ext cx="7478059" cy="71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10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I love you more than I've ever loved any woman</a:t>
              </a:r>
              <a:endPara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67446" y="1899004"/>
              <a:ext cx="357451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b="1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ADD YOUR TITLE HERE</a:t>
              </a:r>
              <a:endParaRPr lang="en-US" altLang="zh-CN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93856" y="2883634"/>
            <a:ext cx="4878858" cy="1021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en-US" altLang="zh-CN" sz="105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93856" y="4043566"/>
            <a:ext cx="4878858" cy="689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en-US" altLang="zh-CN" sz="105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629743">
            <a:off x="7951209" y="-291670"/>
            <a:ext cx="4572009" cy="271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 t="33493" b="38282"/>
          <a:stretch>
            <a:fillRect/>
          </a:stretch>
        </p:blipFill>
        <p:spPr>
          <a:xfrm>
            <a:off x="3322208" y="1623018"/>
            <a:ext cx="5183925" cy="19496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ï$liḓe"/>
          <p:cNvSpPr/>
          <p:nvPr/>
        </p:nvSpPr>
        <p:spPr>
          <a:xfrm>
            <a:off x="1852661" y="3412220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/>
          </a:p>
        </p:txBody>
      </p:sp>
      <p:sp>
        <p:nvSpPr>
          <p:cNvPr id="7" name="íṩļîďè"/>
          <p:cNvSpPr/>
          <p:nvPr/>
        </p:nvSpPr>
        <p:spPr>
          <a:xfrm>
            <a:off x="5742605" y="3465116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/>
          </a:p>
        </p:txBody>
      </p:sp>
      <p:sp>
        <p:nvSpPr>
          <p:cNvPr id="8" name="ísḻîďé"/>
          <p:cNvSpPr/>
          <p:nvPr/>
        </p:nvSpPr>
        <p:spPr>
          <a:xfrm>
            <a:off x="9660763" y="3465116"/>
            <a:ext cx="675000" cy="675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481062" y="3490696"/>
            <a:ext cx="1418197" cy="52322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zh-CN" altLang="en-US" sz="28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9217" y="3510231"/>
            <a:ext cx="1418197" cy="52322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02</a:t>
            </a:r>
            <a:endParaRPr lang="zh-CN" altLang="en-US" sz="28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89164" y="3465116"/>
            <a:ext cx="1418197" cy="523220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03</a:t>
            </a:r>
            <a:endParaRPr lang="zh-CN" altLang="en-US" sz="28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70076" y="4625824"/>
            <a:ext cx="246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1062" y="4304364"/>
            <a:ext cx="1548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44213" y="4631909"/>
            <a:ext cx="246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5199" y="4310449"/>
            <a:ext cx="1548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sz="1600" dirty="0"/>
          </a:p>
        </p:txBody>
      </p:sp>
      <p:sp>
        <p:nvSpPr>
          <p:cNvPr id="16" name="TextBox 13"/>
          <p:cNvSpPr txBox="1"/>
          <p:nvPr/>
        </p:nvSpPr>
        <p:spPr>
          <a:xfrm>
            <a:off x="8676475" y="4642918"/>
            <a:ext cx="246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87461" y="4321458"/>
            <a:ext cx="1548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TITLE HERE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722739" y="826574"/>
            <a:ext cx="876093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</a:t>
            </a:r>
            <a:endParaRPr lang="zh-CN" altLang="en-US" sz="105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6096000" y="1698942"/>
            <a:ext cx="0" cy="3601085"/>
          </a:xfrm>
          <a:prstGeom prst="line">
            <a:avLst/>
          </a:prstGeom>
          <a:ln w="34925">
            <a:solidFill>
              <a:srgbClr val="FBA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2344" y="1904682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2187" y="3156902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42187" y="4409122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7361" y="1698942"/>
            <a:ext cx="3649414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050">
                <a:solidFill>
                  <a:srgbClr val="262626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7361" y="2949892"/>
            <a:ext cx="3649414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050">
                <a:solidFill>
                  <a:srgbClr val="262626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07361" y="4202112"/>
            <a:ext cx="3649414" cy="87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z="1050">
                <a:solidFill>
                  <a:srgbClr val="262626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乐喵体简" panose="00020600040101010101" pitchFamily="18" charset="-122"/>
              <a:ea typeface="汉仪乐喵体简" panose="00020600040101010101" pitchFamily="18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37290" y="1288069"/>
            <a:ext cx="3801244" cy="428186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84463" y="2069540"/>
            <a:ext cx="5308399" cy="2071171"/>
            <a:chOff x="1006236" y="1845179"/>
            <a:chExt cx="5308399" cy="2071171"/>
          </a:xfrm>
        </p:grpSpPr>
        <p:sp>
          <p:nvSpPr>
            <p:cNvPr id="6" name="文本框 5"/>
            <p:cNvSpPr txBox="1"/>
            <p:nvPr/>
          </p:nvSpPr>
          <p:spPr>
            <a:xfrm>
              <a:off x="2182411" y="2534874"/>
              <a:ext cx="29560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人员安排</a:t>
              </a:r>
              <a:endParaRPr lang="zh-CN" altLang="en-US" sz="44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6236" y="3254887"/>
              <a:ext cx="530839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0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 I've waited longer for you than I've waited for any</a:t>
              </a:r>
              <a:endParaRPr lang="zh-CN" altLang="en-US" sz="10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7001" y="1845179"/>
              <a:ext cx="2186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Broadway" panose="04040905080B02020502" pitchFamily="82" charset="0"/>
                  <a:ea typeface="汉仪乐喵体简" panose="00020600040101010101" pitchFamily="18" charset="-122"/>
                  <a:cs typeface="+mn-ea"/>
                  <a:sym typeface="+mn-lt"/>
                </a:rPr>
                <a:t>Part 04</a:t>
              </a:r>
              <a:endParaRPr lang="zh-CN" altLang="en-US" sz="3600" b="1" dirty="0">
                <a:latin typeface="Broadway" panose="04040905080B02020502" pitchFamily="82" charset="0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7904" y="1272746"/>
            <a:ext cx="5402314" cy="5906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48275" y="2750369"/>
            <a:ext cx="5495449" cy="1554028"/>
            <a:chOff x="2937402" y="2762571"/>
            <a:chExt cx="6302144" cy="1769435"/>
          </a:xfrm>
        </p:grpSpPr>
        <p:grpSp>
          <p:nvGrpSpPr>
            <p:cNvPr id="6" name="Group 1161"/>
            <p:cNvGrpSpPr/>
            <p:nvPr/>
          </p:nvGrpSpPr>
          <p:grpSpPr>
            <a:xfrm>
              <a:off x="7470111" y="2762571"/>
              <a:ext cx="1769435" cy="1769435"/>
              <a:chOff x="0" y="0"/>
              <a:chExt cx="3538868" cy="353886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6" name="Shape 1159"/>
              <p:cNvSpPr/>
              <p:nvPr/>
            </p:nvSpPr>
            <p:spPr>
              <a:xfrm>
                <a:off x="0" y="0"/>
                <a:ext cx="3538868" cy="353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 sz="1800"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  <p:sp>
            <p:nvSpPr>
              <p:cNvPr id="17" name="Shape 1160"/>
              <p:cNvSpPr/>
              <p:nvPr/>
            </p:nvSpPr>
            <p:spPr>
              <a:xfrm>
                <a:off x="1439213" y="1068557"/>
                <a:ext cx="897097" cy="1401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8000">
                    <a:solidFill>
                      <a:srgbClr val="E4E4E4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4000">
                    <a:solidFill>
                      <a:schemeClr val="tx1"/>
                    </a:solidFill>
                    <a:latin typeface="汉仪乐喵体简" panose="00020600040101010101" pitchFamily="18" charset="-122"/>
                    <a:ea typeface="汉仪乐喵体简" panose="00020600040101010101" pitchFamily="18" charset="-122"/>
                  </a:rPr>
                  <a:t>D</a:t>
                </a:r>
                <a:endParaRPr sz="4000" dirty="0">
                  <a:solidFill>
                    <a:schemeClr val="tx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</p:grpSp>
        <p:grpSp>
          <p:nvGrpSpPr>
            <p:cNvPr id="7" name="Group 1164"/>
            <p:cNvGrpSpPr/>
            <p:nvPr/>
          </p:nvGrpSpPr>
          <p:grpSpPr>
            <a:xfrm>
              <a:off x="5942567" y="2762571"/>
              <a:ext cx="1769435" cy="1769435"/>
              <a:chOff x="0" y="0"/>
              <a:chExt cx="3538868" cy="35388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Shape 1162"/>
              <p:cNvSpPr/>
              <p:nvPr/>
            </p:nvSpPr>
            <p:spPr>
              <a:xfrm>
                <a:off x="0" y="0"/>
                <a:ext cx="3538868" cy="353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272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 sz="1800"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  <p:sp>
            <p:nvSpPr>
              <p:cNvPr id="15" name="Shape 1163"/>
              <p:cNvSpPr/>
              <p:nvPr/>
            </p:nvSpPr>
            <p:spPr>
              <a:xfrm>
                <a:off x="1259705" y="1068557"/>
                <a:ext cx="786798" cy="1401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8000">
                    <a:solidFill>
                      <a:srgbClr val="E4E4E4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4000">
                    <a:solidFill>
                      <a:schemeClr val="tx1"/>
                    </a:solidFill>
                    <a:latin typeface="汉仪乐喵体简" panose="00020600040101010101" pitchFamily="18" charset="-122"/>
                    <a:ea typeface="汉仪乐喵体简" panose="00020600040101010101" pitchFamily="18" charset="-122"/>
                  </a:rPr>
                  <a:t>C</a:t>
                </a:r>
                <a:endParaRPr sz="4000" dirty="0">
                  <a:solidFill>
                    <a:schemeClr val="tx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</p:grpSp>
        <p:grpSp>
          <p:nvGrpSpPr>
            <p:cNvPr id="8" name="Group 1167"/>
            <p:cNvGrpSpPr/>
            <p:nvPr/>
          </p:nvGrpSpPr>
          <p:grpSpPr>
            <a:xfrm>
              <a:off x="2937402" y="2762571"/>
              <a:ext cx="1769435" cy="1769435"/>
              <a:chOff x="0" y="0"/>
              <a:chExt cx="3538868" cy="3538868"/>
            </a:xfrm>
          </p:grpSpPr>
          <p:sp>
            <p:nvSpPr>
              <p:cNvPr id="12" name="Shape 1165"/>
              <p:cNvSpPr/>
              <p:nvPr/>
            </p:nvSpPr>
            <p:spPr>
              <a:xfrm>
                <a:off x="0" y="0"/>
                <a:ext cx="3538868" cy="353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BADB7">
                  <a:alpha val="7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 sz="1800"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  <p:sp>
            <p:nvSpPr>
              <p:cNvPr id="13" name="Shape 1166"/>
              <p:cNvSpPr/>
              <p:nvPr/>
            </p:nvSpPr>
            <p:spPr>
              <a:xfrm>
                <a:off x="1355814" y="1068557"/>
                <a:ext cx="827241" cy="1401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8000">
                    <a:solidFill>
                      <a:srgbClr val="E4E4E4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n-US" sz="4000">
                    <a:solidFill>
                      <a:schemeClr val="tx1"/>
                    </a:solidFill>
                    <a:latin typeface="汉仪乐喵体简" panose="00020600040101010101" pitchFamily="18" charset="-122"/>
                    <a:ea typeface="汉仪乐喵体简" panose="00020600040101010101" pitchFamily="18" charset="-122"/>
                  </a:rPr>
                  <a:t>A</a:t>
                </a:r>
                <a:endParaRPr sz="4000" dirty="0">
                  <a:solidFill>
                    <a:schemeClr val="tx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</p:grpSp>
        <p:grpSp>
          <p:nvGrpSpPr>
            <p:cNvPr id="9" name="Group 1170"/>
            <p:cNvGrpSpPr/>
            <p:nvPr/>
          </p:nvGrpSpPr>
          <p:grpSpPr>
            <a:xfrm>
              <a:off x="4415781" y="2762571"/>
              <a:ext cx="1769435" cy="1769435"/>
              <a:chOff x="0" y="0"/>
              <a:chExt cx="3538868" cy="3538868"/>
            </a:xfrm>
          </p:grpSpPr>
          <p:sp>
            <p:nvSpPr>
              <p:cNvPr id="10" name="Shape 1168"/>
              <p:cNvSpPr/>
              <p:nvPr/>
            </p:nvSpPr>
            <p:spPr>
              <a:xfrm>
                <a:off x="0" y="0"/>
                <a:ext cx="3538868" cy="353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 sz="1800"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  <p:sp>
            <p:nvSpPr>
              <p:cNvPr id="11" name="Shape 1169"/>
              <p:cNvSpPr/>
              <p:nvPr/>
            </p:nvSpPr>
            <p:spPr>
              <a:xfrm>
                <a:off x="1293341" y="1068557"/>
                <a:ext cx="739002" cy="1401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8000">
                    <a:solidFill>
                      <a:srgbClr val="E4E4E4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4000">
                    <a:solidFill>
                      <a:schemeClr val="tx1"/>
                    </a:solidFill>
                    <a:latin typeface="汉仪乐喵体简" panose="00020600040101010101" pitchFamily="18" charset="-122"/>
                    <a:ea typeface="汉仪乐喵体简" panose="00020600040101010101" pitchFamily="18" charset="-122"/>
                  </a:rPr>
                  <a:t>B</a:t>
                </a:r>
                <a:endParaRPr sz="4000" dirty="0">
                  <a:solidFill>
                    <a:schemeClr val="tx1"/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4308741" y="776007"/>
            <a:ext cx="357451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95325">
              <a:lnSpc>
                <a:spcPct val="150000"/>
              </a:lnSpc>
            </a:pPr>
            <a:r>
              <a:rPr lang="en-US" altLang="zh-CN" b="1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ADD YOUR TITLE HERE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8651" y="1668162"/>
            <a:ext cx="3618766" cy="948966"/>
            <a:chOff x="7717465" y="1731752"/>
            <a:chExt cx="3618766" cy="948966"/>
          </a:xfrm>
        </p:grpSpPr>
        <p:sp>
          <p:nvSpPr>
            <p:cNvPr id="20" name="TextBox 13"/>
            <p:cNvSpPr txBox="1"/>
            <p:nvPr/>
          </p:nvSpPr>
          <p:spPr>
            <a:xfrm>
              <a:off x="7717465" y="1982450"/>
              <a:ext cx="3618766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717465" y="1731752"/>
              <a:ext cx="1415630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200" b="1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TITLE HERE</a:t>
              </a:r>
              <a:endParaRPr lang="en-US" altLang="zh-CN" sz="1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1165" y="4437638"/>
            <a:ext cx="3618766" cy="948966"/>
            <a:chOff x="7717465" y="1731752"/>
            <a:chExt cx="3618766" cy="948966"/>
          </a:xfrm>
        </p:grpSpPr>
        <p:sp>
          <p:nvSpPr>
            <p:cNvPr id="23" name="TextBox 13"/>
            <p:cNvSpPr txBox="1"/>
            <p:nvPr/>
          </p:nvSpPr>
          <p:spPr>
            <a:xfrm>
              <a:off x="7717465" y="1982450"/>
              <a:ext cx="3618766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17465" y="1731752"/>
              <a:ext cx="1415630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200" b="1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TITLE HERE</a:t>
              </a:r>
              <a:endParaRPr lang="en-US" altLang="zh-CN" sz="1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00782" y="1637604"/>
            <a:ext cx="3618766" cy="979524"/>
            <a:chOff x="7717465" y="1701194"/>
            <a:chExt cx="3618766" cy="979524"/>
          </a:xfrm>
        </p:grpSpPr>
        <p:sp>
          <p:nvSpPr>
            <p:cNvPr id="26" name="TextBox 13"/>
            <p:cNvSpPr txBox="1"/>
            <p:nvPr/>
          </p:nvSpPr>
          <p:spPr>
            <a:xfrm>
              <a:off x="7717465" y="1982450"/>
              <a:ext cx="3618766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920601" y="1701194"/>
              <a:ext cx="1415630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200" b="1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TITLE HERE</a:t>
              </a:r>
              <a:endParaRPr lang="en-US" altLang="zh-CN" sz="1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03755" y="4407080"/>
            <a:ext cx="3618766" cy="979524"/>
            <a:chOff x="7717465" y="1701194"/>
            <a:chExt cx="3618766" cy="979524"/>
          </a:xfrm>
        </p:grpSpPr>
        <p:sp>
          <p:nvSpPr>
            <p:cNvPr id="29" name="TextBox 13"/>
            <p:cNvSpPr txBox="1"/>
            <p:nvPr/>
          </p:nvSpPr>
          <p:spPr>
            <a:xfrm>
              <a:off x="7717465" y="1982450"/>
              <a:ext cx="3618766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920601" y="1701194"/>
              <a:ext cx="1415630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695325">
                <a:lnSpc>
                  <a:spcPct val="150000"/>
                </a:lnSpc>
              </a:pPr>
              <a:r>
                <a:rPr lang="en-US" altLang="zh-CN" sz="1200" b="1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TITLE HERE</a:t>
              </a:r>
              <a:endParaRPr lang="en-US" altLang="zh-CN" sz="1200" b="1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17265" y="3736997"/>
            <a:ext cx="4989515" cy="1386459"/>
            <a:chOff x="1312429" y="1848341"/>
            <a:chExt cx="4989515" cy="1386459"/>
          </a:xfrm>
        </p:grpSpPr>
        <p:sp>
          <p:nvSpPr>
            <p:cNvPr id="6" name="文本框 5"/>
            <p:cNvSpPr txBox="1"/>
            <p:nvPr/>
          </p:nvSpPr>
          <p:spPr>
            <a:xfrm>
              <a:off x="1312430" y="1848341"/>
              <a:ext cx="30371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7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ADD YOUR TEXT HERE</a:t>
              </a:r>
              <a:endParaRPr lang="zh-CN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312429" y="2221702"/>
              <a:ext cx="4989515" cy="10130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sym typeface="+mn-ea"/>
                </a:rPr>
                <a:t>I love you more than I've ever loved any woman. And I've waited longer for you than I've waited for any woman. I love you more than I've ever loved any woman. 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6780" y="1811700"/>
            <a:ext cx="4989515" cy="1386459"/>
            <a:chOff x="6301946" y="3736997"/>
            <a:chExt cx="4989515" cy="1386459"/>
          </a:xfrm>
        </p:grpSpPr>
        <p:sp>
          <p:nvSpPr>
            <p:cNvPr id="8" name="文本框 7"/>
            <p:cNvSpPr txBox="1"/>
            <p:nvPr/>
          </p:nvSpPr>
          <p:spPr>
            <a:xfrm>
              <a:off x="6301947" y="3736997"/>
              <a:ext cx="30371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7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ADD YOUR TEXT HERE</a:t>
              </a:r>
              <a:endParaRPr lang="zh-CN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301946" y="4110358"/>
              <a:ext cx="4989515" cy="10130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>
                  <a:latin typeface="汉仪乐喵体简" panose="00020600040101010101" pitchFamily="18" charset="-122"/>
                  <a:ea typeface="汉仪乐喵体简" panose="00020600040101010101" pitchFamily="18" charset="-122"/>
                  <a:sym typeface="+mn-ea"/>
                </a:rPr>
                <a:t>I love you more than I've ever loved any woman. And I've waited longer for you than I've waited for any woman. I love you more than I've ever loved any woman. </a:t>
              </a:r>
              <a:endParaRPr lang="zh-CN" altLang="en-US" sz="1050" dirty="0">
                <a:latin typeface="汉仪乐喵体简" panose="00020600040101010101" pitchFamily="18" charset="-122"/>
                <a:ea typeface="汉仪乐喵体简" panose="00020600040101010101" pitchFamily="18" charset="-122"/>
                <a:sym typeface="+mn-ea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041551" y="1714919"/>
            <a:ext cx="3006809" cy="1819444"/>
          </a:xfrm>
          <a:prstGeom prst="round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858697" y="3568165"/>
            <a:ext cx="2917665" cy="1843557"/>
          </a:xfrm>
          <a:prstGeom prst="round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55712" y="1988671"/>
            <a:ext cx="2021763" cy="1370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08000" y="3535628"/>
            <a:ext cx="1843372" cy="1843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271850"/>
              <a:ext cx="11514437" cy="6339017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038600" y="2141302"/>
            <a:ext cx="4060748" cy="32797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61937" y="-488090"/>
            <a:ext cx="3781167" cy="3781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369263" y="4819466"/>
            <a:ext cx="5399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放松心情 玩得尽兴</a:t>
            </a:r>
            <a:endParaRPr lang="zh-CN" altLang="en-US" sz="4800" b="1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21454" y="1454145"/>
            <a:ext cx="72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latin typeface="Broadway" panose="04040905080B02020502" pitchFamily="82" charset="0"/>
              </a:rPr>
              <a:t>01</a:t>
            </a:r>
            <a:endParaRPr lang="zh-CN" altLang="en-US" sz="3200" dirty="0">
              <a:latin typeface="Broadway" panose="04040905080B02020502" pitchFamily="8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1454" y="3899872"/>
            <a:ext cx="72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latin typeface="Broadway" panose="04040905080B02020502" pitchFamily="82" charset="0"/>
              </a:rPr>
              <a:t>02</a:t>
            </a:r>
            <a:endParaRPr lang="zh-CN" altLang="en-US" sz="3200" dirty="0"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93427" y="1420589"/>
            <a:ext cx="72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latin typeface="Broadway" panose="04040905080B02020502" pitchFamily="82" charset="0"/>
              </a:rPr>
              <a:t>03</a:t>
            </a:r>
            <a:endParaRPr lang="zh-CN" altLang="en-US" sz="3200" dirty="0"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88387" y="3799756"/>
            <a:ext cx="72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latin typeface="Broadway" panose="04040905080B02020502" pitchFamily="82" charset="0"/>
              </a:rPr>
              <a:t>04</a:t>
            </a:r>
            <a:endParaRPr lang="zh-CN" altLang="en-US" sz="3200" dirty="0">
              <a:latin typeface="Broadway" panose="04040905080B02020502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05122" y="2229216"/>
            <a:ext cx="216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愚人节的</a:t>
            </a:r>
          </a:p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来源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66907" y="4639364"/>
            <a:ext cx="21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活动介绍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89237" y="4617500"/>
            <a:ext cx="21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人员安排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92033" y="2204280"/>
            <a:ext cx="2161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活动策划</a:t>
            </a:r>
          </a:p>
          <a:p>
            <a:pPr algn="ctr"/>
            <a:r>
              <a:rPr lang="zh-CN" altLang="en-US" sz="32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方案</a:t>
            </a:r>
            <a:endParaRPr lang="zh-CN" altLang="en-US" sz="32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39695" y="2229216"/>
            <a:ext cx="3538835" cy="35388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42634" y="1516570"/>
            <a:ext cx="305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活动流程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84463" y="2069540"/>
            <a:ext cx="5308399" cy="2071171"/>
            <a:chOff x="1006236" y="1845179"/>
            <a:chExt cx="5308399" cy="2071171"/>
          </a:xfrm>
        </p:grpSpPr>
        <p:sp>
          <p:nvSpPr>
            <p:cNvPr id="6" name="文本框 5"/>
            <p:cNvSpPr txBox="1"/>
            <p:nvPr/>
          </p:nvSpPr>
          <p:spPr>
            <a:xfrm>
              <a:off x="1720293" y="2571715"/>
              <a:ext cx="3880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愚人节的来源</a:t>
              </a:r>
              <a:endParaRPr lang="zh-CN" altLang="en-US" sz="40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6236" y="3254887"/>
              <a:ext cx="530839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0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 I've waited longer for you than I've waited for any</a:t>
              </a:r>
              <a:endParaRPr lang="zh-CN" altLang="en-US" sz="10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7001" y="1845179"/>
              <a:ext cx="2186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Broadway" panose="04040905080B02020502" pitchFamily="82" charset="0"/>
                  <a:ea typeface="汉仪乐喵体简" panose="00020600040101010101" pitchFamily="18" charset="-122"/>
                  <a:cs typeface="+mn-ea"/>
                  <a:sym typeface="+mn-lt"/>
                </a:rPr>
                <a:t>Part 01</a:t>
              </a:r>
              <a:endParaRPr lang="zh-CN" altLang="en-US" sz="3600" b="1" dirty="0">
                <a:latin typeface="Broadway" panose="04040905080B02020502" pitchFamily="82" charset="0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7904" y="1272746"/>
            <a:ext cx="5402314" cy="5906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2065713" y="1112108"/>
            <a:ext cx="4138464" cy="3393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210315" y="1881302"/>
            <a:ext cx="36705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每年的四月一日，</a:t>
            </a:r>
          </a:p>
          <a:p>
            <a:pPr algn="ctr">
              <a:lnSpc>
                <a:spcPct val="200000"/>
              </a:lnSpc>
            </a:pP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是西方的民间传统节日</a:t>
            </a:r>
            <a:r>
              <a:rPr lang="en-US" altLang="zh-CN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——</a:t>
            </a: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愚人节（</a:t>
            </a:r>
            <a:r>
              <a:rPr lang="en-US" altLang="zh-CN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April Fool's Day</a:t>
            </a: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），</a:t>
            </a:r>
          </a:p>
          <a:p>
            <a:pPr algn="ctr">
              <a:lnSpc>
                <a:spcPct val="200000"/>
              </a:lnSpc>
            </a:pP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也称万愚节</a:t>
            </a:r>
            <a:r>
              <a:rPr lang="en-US" altLang="zh-CN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,</a:t>
            </a:r>
            <a:r>
              <a:rPr lang="zh-CN" altLang="en-US" sz="1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幽默节。</a:t>
            </a:r>
          </a:p>
          <a:p>
            <a:pPr algn="ctr">
              <a:lnSpc>
                <a:spcPct val="200000"/>
              </a:lnSpc>
            </a:pPr>
            <a:endParaRPr lang="zh-CN" altLang="en-US" sz="16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9487" y="4769708"/>
            <a:ext cx="9121347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对于它的起源众说纷纭：一种说法认为这一习俗源自印度的“诠俚节”。该节规定，每年三月三十一日的节日这天，不分男女老幼，可以互开玩笑、互相愚弄欺骗以换得娱乐</a:t>
            </a:r>
            <a:endParaRPr lang="zh-CN" altLang="en-US" sz="1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5443" y="951471"/>
            <a:ext cx="3975652" cy="3657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4918000" y="2712322"/>
            <a:ext cx="53628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在欧美一些国家，这一天，人们以多种方式开周围的人的玩笑，上当者当被告知是愚人节时，才恍然大悟，所以这一天总是能够引出许多笑话，</a:t>
            </a:r>
          </a:p>
          <a:p>
            <a:pPr>
              <a:lnSpc>
                <a:spcPct val="200000"/>
              </a:lnSpc>
            </a:pPr>
            <a:r>
              <a:rPr lang="zh-CN" altLang="en-US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不过某些玩笑也会因开得过大而引起人们的恐慌，</a:t>
            </a:r>
            <a:r>
              <a:rPr lang="en-US" altLang="zh-CN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so</a:t>
            </a:r>
            <a:r>
              <a:rPr lang="zh-CN" altLang="en-US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，玩笑最晚只能开到中午</a:t>
            </a:r>
            <a:r>
              <a:rPr lang="en-US" altLang="zh-CN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12</a:t>
            </a:r>
            <a:r>
              <a:rPr lang="zh-CN" altLang="en-US" sz="15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点，这是约定俗成的严格规矩。</a:t>
            </a:r>
            <a:endParaRPr lang="zh-CN" altLang="en-US" sz="15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629743">
            <a:off x="7651130" y="-222420"/>
            <a:ext cx="4572009" cy="27123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41230" y="2002061"/>
            <a:ext cx="388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愚人节的来源</a:t>
            </a:r>
            <a:endParaRPr lang="zh-CN" altLang="en-US" sz="40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5991" y="1890583"/>
            <a:ext cx="4444807" cy="3333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84463" y="2069540"/>
            <a:ext cx="5308399" cy="2071171"/>
            <a:chOff x="1006236" y="1845179"/>
            <a:chExt cx="5308399" cy="2071171"/>
          </a:xfrm>
        </p:grpSpPr>
        <p:sp>
          <p:nvSpPr>
            <p:cNvPr id="6" name="文本框 5"/>
            <p:cNvSpPr txBox="1"/>
            <p:nvPr/>
          </p:nvSpPr>
          <p:spPr>
            <a:xfrm>
              <a:off x="2143647" y="2633853"/>
              <a:ext cx="3033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>
                  <a:latin typeface="汉仪乐喵体简" panose="00020600040101010101" pitchFamily="18" charset="-122"/>
                  <a:ea typeface="汉仪乐喵体简" panose="00020600040101010101" pitchFamily="18" charset="-122"/>
                </a:rPr>
                <a:t>活动介绍</a:t>
              </a:r>
              <a:endParaRPr lang="zh-CN" altLang="en-US" sz="4400" dirty="0">
                <a:latin typeface="汉仪乐喵体简" panose="00020600040101010101" pitchFamily="18" charset="-122"/>
                <a:ea typeface="汉仪乐喵体简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6236" y="3254887"/>
              <a:ext cx="530839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00">
                  <a:latin typeface="汉仪乐喵体简" panose="00020600040101010101" pitchFamily="18" charset="-122"/>
                  <a:ea typeface="汉仪乐喵体简" panose="00020600040101010101" pitchFamily="18" charset="-122"/>
                  <a:cs typeface="+mn-ea"/>
                  <a:sym typeface="+mn-lt"/>
                </a:rPr>
                <a:t>I love you more than I've ever loved any woman. And  I've waited longer for you than I've waited for any</a:t>
              </a:r>
              <a:endParaRPr lang="zh-CN" altLang="en-US" sz="10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67001" y="1845179"/>
              <a:ext cx="2186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latin typeface="Broadway" panose="04040905080B02020502" pitchFamily="82" charset="0"/>
                  <a:ea typeface="汉仪乐喵体简" panose="00020600040101010101" pitchFamily="18" charset="-122"/>
                  <a:cs typeface="+mn-ea"/>
                  <a:sym typeface="+mn-lt"/>
                </a:rPr>
                <a:t>Part 02</a:t>
              </a:r>
              <a:endParaRPr lang="zh-CN" altLang="en-US" sz="3600" b="1" dirty="0">
                <a:latin typeface="Broadway" panose="04040905080B02020502" pitchFamily="82" charset="0"/>
                <a:ea typeface="汉仪乐喵体简" panose="00020600040101010101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7904" y="1272746"/>
            <a:ext cx="5402314" cy="5906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5400000">
            <a:off x="601560" y="28636"/>
            <a:ext cx="2630184" cy="3141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39023" y="980466"/>
            <a:ext cx="5041402" cy="50414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70454" y="1768639"/>
            <a:ext cx="2038865" cy="914400"/>
          </a:xfrm>
          <a:prstGeom prst="rect">
            <a:avLst/>
          </a:prstGeom>
          <a:solidFill>
            <a:srgbClr val="FBAD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0454" y="2963044"/>
            <a:ext cx="83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01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0454" y="3821158"/>
            <a:ext cx="83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0454" y="4678397"/>
            <a:ext cx="83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03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90451" y="1948840"/>
            <a:ext cx="364766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95325">
              <a:lnSpc>
                <a:spcPct val="150000"/>
              </a:lnSpc>
            </a:pPr>
            <a:r>
              <a:rPr lang="en-US" altLang="zh-CN" sz="2000" b="1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ADD YOUR TITLE HERE</a:t>
            </a:r>
            <a:endParaRPr lang="en-US" altLang="zh-CN" sz="2000" b="1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304844" y="2913176"/>
            <a:ext cx="5662930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04844" y="3645597"/>
            <a:ext cx="5662930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844" y="4567844"/>
            <a:ext cx="5662930" cy="718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9304343" y="2164279"/>
            <a:ext cx="823784" cy="828997"/>
          </a:xfrm>
          <a:prstGeom prst="rect">
            <a:avLst/>
          </a:prstGeom>
          <a:solidFill>
            <a:srgbClr val="F2728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90432" y="2164280"/>
            <a:ext cx="823784" cy="828997"/>
          </a:xfrm>
          <a:prstGeom prst="rect">
            <a:avLst/>
          </a:prstGeom>
          <a:solidFill>
            <a:srgbClr val="F2728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21671" y="2164281"/>
            <a:ext cx="823784" cy="828997"/>
          </a:xfrm>
          <a:prstGeom prst="rect">
            <a:avLst/>
          </a:prstGeom>
          <a:solidFill>
            <a:srgbClr val="F2728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4489925" y="3367216"/>
            <a:ext cx="1965539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1671" y="2255615"/>
            <a:ext cx="82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A</a:t>
            </a:r>
            <a:endParaRPr lang="zh-CN" altLang="en-US" sz="36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699165" y="3367216"/>
            <a:ext cx="1965539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908405" y="3367216"/>
            <a:ext cx="1965539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86313" y="2255615"/>
            <a:ext cx="82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B</a:t>
            </a:r>
            <a:endParaRPr lang="zh-CN" altLang="en-US" sz="36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18302" y="2259192"/>
            <a:ext cx="82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C</a:t>
            </a:r>
            <a:endParaRPr lang="zh-CN" altLang="en-US" sz="3600" dirty="0"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3713" y="812457"/>
            <a:ext cx="3697964" cy="5233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1"/>
            <a:ext cx="12183764" cy="6858000"/>
            <a:chOff x="1" y="1"/>
            <a:chExt cx="12183764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2883" y="-2662881"/>
              <a:ext cx="6858000" cy="1218376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45991" y="321276"/>
              <a:ext cx="11514437" cy="622780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15605" y="2148868"/>
            <a:ext cx="5418440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5605" y="1579185"/>
            <a:ext cx="357451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95325">
              <a:lnSpc>
                <a:spcPct val="150000"/>
              </a:lnSpc>
            </a:pPr>
            <a:r>
              <a:rPr lang="en-US" altLang="zh-CN" b="1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ADD YOUR TITLE HERE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72983" y="739363"/>
            <a:ext cx="2746214" cy="264430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15605" y="4147822"/>
            <a:ext cx="5418440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100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5605" y="3578139"/>
            <a:ext cx="357451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95325">
              <a:lnSpc>
                <a:spcPct val="150000"/>
              </a:lnSpc>
            </a:pPr>
            <a:r>
              <a:rPr lang="en-US" altLang="zh-CN" b="1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ADD YOUR TITLE HERE</a:t>
            </a:r>
            <a:endParaRPr lang="en-US" altLang="zh-CN" b="1" dirty="0"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68928" y="3490786"/>
            <a:ext cx="2750269" cy="264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宽屏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FontAwesome</vt:lpstr>
      <vt:lpstr>等线</vt:lpstr>
      <vt:lpstr>汉仪乐喵体简</vt:lpstr>
      <vt:lpstr>宋体</vt:lpstr>
      <vt:lpstr>Arial</vt:lpstr>
      <vt:lpstr>Broadway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2021-07-06T00:47:23Z</dcterms:created>
  <dcterms:modified xsi:type="dcterms:W3CDTF">2023-01-10T05:46:53Z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AC24DA7806AC40F2B1D682D8BF5DF1F2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