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8" r:id="rId2"/>
    <p:sldId id="507" r:id="rId3"/>
    <p:sldId id="510" r:id="rId4"/>
    <p:sldId id="511" r:id="rId5"/>
    <p:sldId id="508" r:id="rId6"/>
    <p:sldId id="509" r:id="rId7"/>
    <p:sldId id="512" r:id="rId8"/>
    <p:sldId id="513" r:id="rId9"/>
    <p:sldId id="514" r:id="rId10"/>
    <p:sldId id="481" r:id="rId11"/>
    <p:sldId id="515" r:id="rId12"/>
    <p:sldId id="516" r:id="rId13"/>
    <p:sldId id="498" r:id="rId14"/>
    <p:sldId id="326" r:id="rId15"/>
    <p:sldId id="345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FF0066"/>
    <a:srgbClr val="F8ADC6"/>
    <a:srgbClr val="DA674A"/>
    <a:srgbClr val="235134"/>
    <a:srgbClr val="D9E18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3" autoAdjust="0"/>
    <p:restoredTop sz="94932" autoAdjust="0"/>
  </p:normalViewPr>
  <p:slideViewPr>
    <p:cSldViewPr>
      <p:cViewPr>
        <p:scale>
          <a:sx n="100" d="100"/>
          <a:sy n="100" d="100"/>
        </p:scale>
        <p:origin x="-132" y="-216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4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B3883-987E-402E-BD43-1A5FCBB93A44}" type="doc">
      <dgm:prSet loTypeId="urn:microsoft.com/office/officeart/2005/8/layout/cycle8#2" loCatId="cycle" qsTypeId="urn:microsoft.com/office/officeart/2005/8/quickstyle/simple1#18" qsCatId="simple" csTypeId="urn:microsoft.com/office/officeart/2005/8/colors/colorful5#4" csCatId="colorful" phldr="1"/>
      <dgm:spPr/>
    </dgm:pt>
    <dgm:pt modelId="{15BFA86C-8C04-4650-A36F-BE0B8F365BC1}">
      <dgm:prSet phldrT="[文本]" custT="1"/>
      <dgm:spPr/>
      <dgm:t>
        <a:bodyPr/>
        <a:lstStyle/>
        <a:p>
          <a:r>
            <a:rPr lang="en-US" altLang="zh-CN" sz="4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train</a:t>
          </a:r>
          <a:endParaRPr lang="zh-CN" altLang="en-US" sz="4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DEFE965F-1EF6-466F-9E07-3E74C35D68A6}" type="parTrans" cxnId="{827575B7-9E6D-4D59-8904-4C25290476EF}">
      <dgm:prSet/>
      <dgm:spPr/>
      <dgm:t>
        <a:bodyPr/>
        <a:lstStyle/>
        <a:p>
          <a:endParaRPr lang="zh-CN" altLang="en-US"/>
        </a:p>
      </dgm:t>
    </dgm:pt>
    <dgm:pt modelId="{8B20536F-B0C9-4D31-B844-6E926F1A8952}" type="sibTrans" cxnId="{827575B7-9E6D-4D59-8904-4C25290476EF}">
      <dgm:prSet/>
      <dgm:spPr/>
      <dgm:t>
        <a:bodyPr/>
        <a:lstStyle/>
        <a:p>
          <a:endParaRPr lang="zh-CN" altLang="en-US"/>
        </a:p>
      </dgm:t>
    </dgm:pt>
    <dgm:pt modelId="{D8880C07-F396-403A-A4B8-516FC8C6DB83}">
      <dgm:prSet phldrT="[文本]" custT="1"/>
      <dgm:spPr/>
      <dgm:t>
        <a:bodyPr/>
        <a:lstStyle/>
        <a:p>
          <a:r>
            <a:rPr lang="en-US" altLang="zh-CN" sz="4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taxi</a:t>
          </a:r>
          <a:endParaRPr lang="zh-CN" altLang="en-US" sz="4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B02BD8FB-28BA-4671-B8D4-FC63279E018D}" type="parTrans" cxnId="{4CF38D75-99FA-4EEA-90F0-AA9821765AB0}">
      <dgm:prSet/>
      <dgm:spPr/>
      <dgm:t>
        <a:bodyPr/>
        <a:lstStyle/>
        <a:p>
          <a:endParaRPr lang="zh-CN" altLang="en-US"/>
        </a:p>
      </dgm:t>
    </dgm:pt>
    <dgm:pt modelId="{35AA82FB-EDE6-4874-A300-361D861E52B4}" type="sibTrans" cxnId="{4CF38D75-99FA-4EEA-90F0-AA9821765AB0}">
      <dgm:prSet/>
      <dgm:spPr/>
      <dgm:t>
        <a:bodyPr/>
        <a:lstStyle/>
        <a:p>
          <a:endParaRPr lang="zh-CN" altLang="en-US"/>
        </a:p>
      </dgm:t>
    </dgm:pt>
    <dgm:pt modelId="{23780F21-4A9A-43BE-BF5F-E255EAB3446B}">
      <dgm:prSet phldrT="[文本]" custT="1"/>
      <dgm:spPr/>
      <dgm:t>
        <a:bodyPr/>
        <a:lstStyle/>
        <a:p>
          <a:pPr algn="r"/>
          <a:r>
            <a:rPr lang="en-US" altLang="zh-CN" sz="4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ship</a:t>
          </a:r>
          <a:endParaRPr lang="zh-CN" altLang="en-US" sz="4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68C9B091-9F5A-472B-8D14-8CB5DA271B40}" type="parTrans" cxnId="{DDB5DE6C-EE9A-4F7F-B32A-F23C7BA55AA7}">
      <dgm:prSet/>
      <dgm:spPr/>
      <dgm:t>
        <a:bodyPr/>
        <a:lstStyle/>
        <a:p>
          <a:endParaRPr lang="zh-CN" altLang="en-US"/>
        </a:p>
      </dgm:t>
    </dgm:pt>
    <dgm:pt modelId="{C9D4607F-C990-4295-8521-E168C5C885D6}" type="sibTrans" cxnId="{DDB5DE6C-EE9A-4F7F-B32A-F23C7BA55AA7}">
      <dgm:prSet/>
      <dgm:spPr/>
      <dgm:t>
        <a:bodyPr/>
        <a:lstStyle/>
        <a:p>
          <a:endParaRPr lang="zh-CN" altLang="en-US"/>
        </a:p>
      </dgm:t>
    </dgm:pt>
    <dgm:pt modelId="{1B346A6C-DF9A-427A-A651-74D796854AB6}">
      <dgm:prSet phldrT="[文本]" custT="1"/>
      <dgm:spPr/>
      <dgm:t>
        <a:bodyPr/>
        <a:lstStyle/>
        <a:p>
          <a:endParaRPr lang="zh-CN" altLang="en-US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EC525-232A-4C63-BCCD-047DCB124D4C}" type="parTrans" cxnId="{E8F63FD7-7C15-43F0-B966-E371353BDBA2}">
      <dgm:prSet/>
      <dgm:spPr/>
      <dgm:t>
        <a:bodyPr/>
        <a:lstStyle/>
        <a:p>
          <a:endParaRPr lang="zh-CN" altLang="en-US"/>
        </a:p>
      </dgm:t>
    </dgm:pt>
    <dgm:pt modelId="{074A0D55-C467-4D73-BEA3-329914CF47A2}" type="sibTrans" cxnId="{E8F63FD7-7C15-43F0-B966-E371353BDBA2}">
      <dgm:prSet/>
      <dgm:spPr/>
      <dgm:t>
        <a:bodyPr/>
        <a:lstStyle/>
        <a:p>
          <a:endParaRPr lang="zh-CN" altLang="en-US"/>
        </a:p>
      </dgm:t>
    </dgm:pt>
    <dgm:pt modelId="{084C3259-5315-4A63-9D9A-DEF63E6C1987}">
      <dgm:prSet phldrT="[文本]" custT="1"/>
      <dgm:spPr/>
      <dgm:t>
        <a:bodyPr/>
        <a:lstStyle/>
        <a:p>
          <a:r>
            <a:rPr lang="en-US" altLang="zh-CN" sz="4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bus</a:t>
          </a:r>
          <a:endParaRPr lang="zh-CN" altLang="en-US" sz="4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D0A5919A-EC0A-4E67-ADCE-091B483CBA6F}" type="parTrans" cxnId="{EFD489E4-9634-4830-9710-7D1F850A3E4A}">
      <dgm:prSet/>
      <dgm:spPr/>
      <dgm:t>
        <a:bodyPr/>
        <a:lstStyle/>
        <a:p>
          <a:endParaRPr lang="zh-CN" altLang="en-US"/>
        </a:p>
      </dgm:t>
    </dgm:pt>
    <dgm:pt modelId="{AC5D8524-6D1D-4044-8D1C-113DBE677061}" type="sibTrans" cxnId="{EFD489E4-9634-4830-9710-7D1F850A3E4A}">
      <dgm:prSet/>
      <dgm:spPr/>
      <dgm:t>
        <a:bodyPr/>
        <a:lstStyle/>
        <a:p>
          <a:endParaRPr lang="zh-CN" altLang="en-US"/>
        </a:p>
      </dgm:t>
    </dgm:pt>
    <dgm:pt modelId="{64C9A891-33F8-4DA6-9808-D22CAB6AB523}" type="pres">
      <dgm:prSet presAssocID="{911B3883-987E-402E-BD43-1A5FCBB93A44}" presName="compositeShape" presStyleCnt="0">
        <dgm:presLayoutVars>
          <dgm:chMax val="7"/>
          <dgm:dir/>
          <dgm:resizeHandles val="exact"/>
        </dgm:presLayoutVars>
      </dgm:prSet>
      <dgm:spPr/>
    </dgm:pt>
    <dgm:pt modelId="{2EFE16F8-0B8C-463C-966E-AC022BE4EEC5}" type="pres">
      <dgm:prSet presAssocID="{911B3883-987E-402E-BD43-1A5FCBB93A44}" presName="wedge1" presStyleLbl="node1" presStyleIdx="0" presStyleCnt="5" custLinFactNeighborX="-1189" custLinFactNeighborY="582"/>
      <dgm:spPr/>
      <dgm:t>
        <a:bodyPr/>
        <a:lstStyle/>
        <a:p>
          <a:endParaRPr lang="zh-CN" altLang="en-US"/>
        </a:p>
      </dgm:t>
    </dgm:pt>
    <dgm:pt modelId="{8C155707-47F0-4F89-AB5E-699509B77190}" type="pres">
      <dgm:prSet presAssocID="{911B3883-987E-402E-BD43-1A5FCBB93A44}" presName="dummy1a" presStyleCnt="0"/>
      <dgm:spPr/>
    </dgm:pt>
    <dgm:pt modelId="{EC5A8600-AE77-44B7-993F-291F5254EFF7}" type="pres">
      <dgm:prSet presAssocID="{911B3883-987E-402E-BD43-1A5FCBB93A44}" presName="dummy1b" presStyleCnt="0"/>
      <dgm:spPr/>
    </dgm:pt>
    <dgm:pt modelId="{B8E7105B-9FBE-4A22-B399-060219FCEB3F}" type="pres">
      <dgm:prSet presAssocID="{911B3883-987E-402E-BD43-1A5FCBB93A4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0771E0-2DEC-4027-BE0E-1DA9736903B2}" type="pres">
      <dgm:prSet presAssocID="{911B3883-987E-402E-BD43-1A5FCBB93A44}" presName="wedge2" presStyleLbl="node1" presStyleIdx="1" presStyleCnt="5" custLinFactNeighborX="-2262" custLinFactNeighborY="-2984"/>
      <dgm:spPr/>
      <dgm:t>
        <a:bodyPr/>
        <a:lstStyle/>
        <a:p>
          <a:endParaRPr lang="zh-CN" altLang="en-US"/>
        </a:p>
      </dgm:t>
    </dgm:pt>
    <dgm:pt modelId="{4D2E59C8-B8C0-40DD-B121-DD885D3FE023}" type="pres">
      <dgm:prSet presAssocID="{911B3883-987E-402E-BD43-1A5FCBB93A44}" presName="dummy2a" presStyleCnt="0"/>
      <dgm:spPr/>
    </dgm:pt>
    <dgm:pt modelId="{4B445DA7-CAF2-47C2-8BDD-236AD22AC7AD}" type="pres">
      <dgm:prSet presAssocID="{911B3883-987E-402E-BD43-1A5FCBB93A44}" presName="dummy2b" presStyleCnt="0"/>
      <dgm:spPr/>
    </dgm:pt>
    <dgm:pt modelId="{4FC08D67-A226-40F9-AFF7-437B7D4E1C3C}" type="pres">
      <dgm:prSet presAssocID="{911B3883-987E-402E-BD43-1A5FCBB93A4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4D3AA3-5AE0-4348-BA70-C26772DB481A}" type="pres">
      <dgm:prSet presAssocID="{911B3883-987E-402E-BD43-1A5FCBB93A44}" presName="wedge3" presStyleLbl="node1" presStyleIdx="2" presStyleCnt="5" custLinFactNeighborX="0" custLinFactNeighborY="-3728"/>
      <dgm:spPr/>
      <dgm:t>
        <a:bodyPr/>
        <a:lstStyle/>
        <a:p>
          <a:endParaRPr lang="zh-CN" altLang="en-US"/>
        </a:p>
      </dgm:t>
    </dgm:pt>
    <dgm:pt modelId="{EA936B8F-14ED-4066-BA95-5F0B51D8A209}" type="pres">
      <dgm:prSet presAssocID="{911B3883-987E-402E-BD43-1A5FCBB93A44}" presName="dummy3a" presStyleCnt="0"/>
      <dgm:spPr/>
    </dgm:pt>
    <dgm:pt modelId="{DFCED717-1536-4510-B2F1-B9719339BA1F}" type="pres">
      <dgm:prSet presAssocID="{911B3883-987E-402E-BD43-1A5FCBB93A44}" presName="dummy3b" presStyleCnt="0"/>
      <dgm:spPr/>
    </dgm:pt>
    <dgm:pt modelId="{DD128852-4C05-44D8-BA37-7309E7334955}" type="pres">
      <dgm:prSet presAssocID="{911B3883-987E-402E-BD43-1A5FCBB93A4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800F88-F4B7-4A67-848E-02F44C24821B}" type="pres">
      <dgm:prSet presAssocID="{911B3883-987E-402E-BD43-1A5FCBB93A44}" presName="wedge4" presStyleLbl="node1" presStyleIdx="3" presStyleCnt="5" custLinFactNeighborX="2262" custLinFactNeighborY="-2052"/>
      <dgm:spPr/>
      <dgm:t>
        <a:bodyPr/>
        <a:lstStyle/>
        <a:p>
          <a:endParaRPr lang="zh-CN" altLang="en-US"/>
        </a:p>
      </dgm:t>
    </dgm:pt>
    <dgm:pt modelId="{BC8EF2DF-0F6A-489A-917B-04B5A2CFA7B7}" type="pres">
      <dgm:prSet presAssocID="{911B3883-987E-402E-BD43-1A5FCBB93A44}" presName="dummy4a" presStyleCnt="0"/>
      <dgm:spPr/>
    </dgm:pt>
    <dgm:pt modelId="{EADF098D-6558-498E-BCA2-F7097E9C5B05}" type="pres">
      <dgm:prSet presAssocID="{911B3883-987E-402E-BD43-1A5FCBB93A44}" presName="dummy4b" presStyleCnt="0"/>
      <dgm:spPr/>
    </dgm:pt>
    <dgm:pt modelId="{71B07F11-D189-4CDE-B4F3-3944BA39E518}" type="pres">
      <dgm:prSet presAssocID="{911B3883-987E-402E-BD43-1A5FCBB93A4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FDC014-A227-4151-9156-CDC489DD9EB1}" type="pres">
      <dgm:prSet presAssocID="{911B3883-987E-402E-BD43-1A5FCBB93A44}" presName="wedge5" presStyleLbl="node1" presStyleIdx="4" presStyleCnt="5" custLinFactNeighborX="1405" custLinFactNeighborY="1226"/>
      <dgm:spPr/>
      <dgm:t>
        <a:bodyPr/>
        <a:lstStyle/>
        <a:p>
          <a:endParaRPr lang="zh-CN" altLang="en-US"/>
        </a:p>
      </dgm:t>
    </dgm:pt>
    <dgm:pt modelId="{81EE5F21-313B-414E-8EF9-D01A587B247D}" type="pres">
      <dgm:prSet presAssocID="{911B3883-987E-402E-BD43-1A5FCBB93A44}" presName="dummy5a" presStyleCnt="0"/>
      <dgm:spPr/>
    </dgm:pt>
    <dgm:pt modelId="{4D22F6EB-D74B-4F5C-8EF3-3B76DAE8210D}" type="pres">
      <dgm:prSet presAssocID="{911B3883-987E-402E-BD43-1A5FCBB93A44}" presName="dummy5b" presStyleCnt="0"/>
      <dgm:spPr/>
    </dgm:pt>
    <dgm:pt modelId="{B5A9174D-00A6-4750-9186-73D5E8FEDA54}" type="pres">
      <dgm:prSet presAssocID="{911B3883-987E-402E-BD43-1A5FCBB93A4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1866B6-BD14-473C-AB0B-6E5CF52FCD2A}" type="pres">
      <dgm:prSet presAssocID="{8B20536F-B0C9-4D31-B844-6E926F1A8952}" presName="arrowWedge1" presStyleLbl="fgSibTrans2D1" presStyleIdx="0" presStyleCnt="5"/>
      <dgm:spPr/>
    </dgm:pt>
    <dgm:pt modelId="{00E2C43D-D405-4763-9BF1-FBFA225A059A}" type="pres">
      <dgm:prSet presAssocID="{074A0D55-C467-4D73-BEA3-329914CF47A2}" presName="arrowWedge2" presStyleLbl="fgSibTrans2D1" presStyleIdx="1" presStyleCnt="5"/>
      <dgm:spPr/>
    </dgm:pt>
    <dgm:pt modelId="{D6FF1A8C-F18E-4F44-8EC1-84615594A5E8}" type="pres">
      <dgm:prSet presAssocID="{35AA82FB-EDE6-4874-A300-361D861E52B4}" presName="arrowWedge3" presStyleLbl="fgSibTrans2D1" presStyleIdx="2" presStyleCnt="5"/>
      <dgm:spPr/>
    </dgm:pt>
    <dgm:pt modelId="{837B14DC-6E2C-4FE3-A610-CEF092FEB2D7}" type="pres">
      <dgm:prSet presAssocID="{C9D4607F-C990-4295-8521-E168C5C885D6}" presName="arrowWedge4" presStyleLbl="fgSibTrans2D1" presStyleIdx="3" presStyleCnt="5"/>
      <dgm:spPr/>
    </dgm:pt>
    <dgm:pt modelId="{A432CA8E-F88A-43A5-9F9E-CD5C1C958E4B}" type="pres">
      <dgm:prSet presAssocID="{AC5D8524-6D1D-4044-8D1C-113DBE677061}" presName="arrowWedge5" presStyleLbl="fgSibTrans2D1" presStyleIdx="4" presStyleCnt="5"/>
      <dgm:spPr/>
    </dgm:pt>
  </dgm:ptLst>
  <dgm:cxnLst>
    <dgm:cxn modelId="{1B1F92E7-DA12-4589-8EDC-1A4CBC8EEE29}" type="presOf" srcId="{15BFA86C-8C04-4650-A36F-BE0B8F365BC1}" destId="{2EFE16F8-0B8C-463C-966E-AC022BE4EEC5}" srcOrd="0" destOrd="0" presId="urn:microsoft.com/office/officeart/2005/8/layout/cycle8#2"/>
    <dgm:cxn modelId="{B5386032-AD94-4C9D-B9C4-51AEAFA09F5C}" type="presOf" srcId="{1B346A6C-DF9A-427A-A651-74D796854AB6}" destId="{4FC08D67-A226-40F9-AFF7-437B7D4E1C3C}" srcOrd="1" destOrd="0" presId="urn:microsoft.com/office/officeart/2005/8/layout/cycle8#2"/>
    <dgm:cxn modelId="{E8F63FD7-7C15-43F0-B966-E371353BDBA2}" srcId="{911B3883-987E-402E-BD43-1A5FCBB93A44}" destId="{1B346A6C-DF9A-427A-A651-74D796854AB6}" srcOrd="1" destOrd="0" parTransId="{AE6EC525-232A-4C63-BCCD-047DCB124D4C}" sibTransId="{074A0D55-C467-4D73-BEA3-329914CF47A2}"/>
    <dgm:cxn modelId="{C4DE18DC-9EC0-483E-8DE6-8F422F6A23A7}" type="presOf" srcId="{D8880C07-F396-403A-A4B8-516FC8C6DB83}" destId="{644D3AA3-5AE0-4348-BA70-C26772DB481A}" srcOrd="0" destOrd="0" presId="urn:microsoft.com/office/officeart/2005/8/layout/cycle8#2"/>
    <dgm:cxn modelId="{DDB5DE6C-EE9A-4F7F-B32A-F23C7BA55AA7}" srcId="{911B3883-987E-402E-BD43-1A5FCBB93A44}" destId="{23780F21-4A9A-43BE-BF5F-E255EAB3446B}" srcOrd="3" destOrd="0" parTransId="{68C9B091-9F5A-472B-8D14-8CB5DA271B40}" sibTransId="{C9D4607F-C990-4295-8521-E168C5C885D6}"/>
    <dgm:cxn modelId="{EFD489E4-9634-4830-9710-7D1F850A3E4A}" srcId="{911B3883-987E-402E-BD43-1A5FCBB93A44}" destId="{084C3259-5315-4A63-9D9A-DEF63E6C1987}" srcOrd="4" destOrd="0" parTransId="{D0A5919A-EC0A-4E67-ADCE-091B483CBA6F}" sibTransId="{AC5D8524-6D1D-4044-8D1C-113DBE677061}"/>
    <dgm:cxn modelId="{4CF38D75-99FA-4EEA-90F0-AA9821765AB0}" srcId="{911B3883-987E-402E-BD43-1A5FCBB93A44}" destId="{D8880C07-F396-403A-A4B8-516FC8C6DB83}" srcOrd="2" destOrd="0" parTransId="{B02BD8FB-28BA-4671-B8D4-FC63279E018D}" sibTransId="{35AA82FB-EDE6-4874-A300-361D861E52B4}"/>
    <dgm:cxn modelId="{D4C537BC-AFC0-4353-98D9-42BF4ABD1D7A}" type="presOf" srcId="{084C3259-5315-4A63-9D9A-DEF63E6C1987}" destId="{C5FDC014-A227-4151-9156-CDC489DD9EB1}" srcOrd="0" destOrd="0" presId="urn:microsoft.com/office/officeart/2005/8/layout/cycle8#2"/>
    <dgm:cxn modelId="{5A071236-84CB-451E-9B34-6E51B57A195C}" type="presOf" srcId="{D8880C07-F396-403A-A4B8-516FC8C6DB83}" destId="{DD128852-4C05-44D8-BA37-7309E7334955}" srcOrd="1" destOrd="0" presId="urn:microsoft.com/office/officeart/2005/8/layout/cycle8#2"/>
    <dgm:cxn modelId="{6B230691-8383-40B3-8BA8-DBE677D975A7}" type="presOf" srcId="{1B346A6C-DF9A-427A-A651-74D796854AB6}" destId="{420771E0-2DEC-4027-BE0E-1DA9736903B2}" srcOrd="0" destOrd="0" presId="urn:microsoft.com/office/officeart/2005/8/layout/cycle8#2"/>
    <dgm:cxn modelId="{827575B7-9E6D-4D59-8904-4C25290476EF}" srcId="{911B3883-987E-402E-BD43-1A5FCBB93A44}" destId="{15BFA86C-8C04-4650-A36F-BE0B8F365BC1}" srcOrd="0" destOrd="0" parTransId="{DEFE965F-1EF6-466F-9E07-3E74C35D68A6}" sibTransId="{8B20536F-B0C9-4D31-B844-6E926F1A8952}"/>
    <dgm:cxn modelId="{40451886-6975-4C4A-8830-84DF7417036B}" type="presOf" srcId="{23780F21-4A9A-43BE-BF5F-E255EAB3446B}" destId="{71B07F11-D189-4CDE-B4F3-3944BA39E518}" srcOrd="1" destOrd="0" presId="urn:microsoft.com/office/officeart/2005/8/layout/cycle8#2"/>
    <dgm:cxn modelId="{1B0A470C-0C29-4D41-9B35-D3FA820BDA24}" type="presOf" srcId="{15BFA86C-8C04-4650-A36F-BE0B8F365BC1}" destId="{B8E7105B-9FBE-4A22-B399-060219FCEB3F}" srcOrd="1" destOrd="0" presId="urn:microsoft.com/office/officeart/2005/8/layout/cycle8#2"/>
    <dgm:cxn modelId="{C3046ADB-23C4-4245-9928-6EE1D5708575}" type="presOf" srcId="{084C3259-5315-4A63-9D9A-DEF63E6C1987}" destId="{B5A9174D-00A6-4750-9186-73D5E8FEDA54}" srcOrd="1" destOrd="0" presId="urn:microsoft.com/office/officeart/2005/8/layout/cycle8#2"/>
    <dgm:cxn modelId="{23076E1B-4FCB-4651-A660-75F361DF880E}" type="presOf" srcId="{23780F21-4A9A-43BE-BF5F-E255EAB3446B}" destId="{DE800F88-F4B7-4A67-848E-02F44C24821B}" srcOrd="0" destOrd="0" presId="urn:microsoft.com/office/officeart/2005/8/layout/cycle8#2"/>
    <dgm:cxn modelId="{134BC8DD-8EAB-4C00-940F-A871F54247A1}" type="presOf" srcId="{911B3883-987E-402E-BD43-1A5FCBB93A44}" destId="{64C9A891-33F8-4DA6-9808-D22CAB6AB523}" srcOrd="0" destOrd="0" presId="urn:microsoft.com/office/officeart/2005/8/layout/cycle8#2"/>
    <dgm:cxn modelId="{569596A9-2FD6-4C47-96BB-81F7253DA7F1}" type="presParOf" srcId="{64C9A891-33F8-4DA6-9808-D22CAB6AB523}" destId="{2EFE16F8-0B8C-463C-966E-AC022BE4EEC5}" srcOrd="0" destOrd="0" presId="urn:microsoft.com/office/officeart/2005/8/layout/cycle8#2"/>
    <dgm:cxn modelId="{DA322D3D-5C36-4575-8AE7-5C866C0C0D1C}" type="presParOf" srcId="{64C9A891-33F8-4DA6-9808-D22CAB6AB523}" destId="{8C155707-47F0-4F89-AB5E-699509B77190}" srcOrd="1" destOrd="0" presId="urn:microsoft.com/office/officeart/2005/8/layout/cycle8#2"/>
    <dgm:cxn modelId="{822892ED-772A-4EC7-A6CD-5997712DE711}" type="presParOf" srcId="{64C9A891-33F8-4DA6-9808-D22CAB6AB523}" destId="{EC5A8600-AE77-44B7-993F-291F5254EFF7}" srcOrd="2" destOrd="0" presId="urn:microsoft.com/office/officeart/2005/8/layout/cycle8#2"/>
    <dgm:cxn modelId="{40D7BC85-74ED-47B7-A24E-D91A7E3C5149}" type="presParOf" srcId="{64C9A891-33F8-4DA6-9808-D22CAB6AB523}" destId="{B8E7105B-9FBE-4A22-B399-060219FCEB3F}" srcOrd="3" destOrd="0" presId="urn:microsoft.com/office/officeart/2005/8/layout/cycle8#2"/>
    <dgm:cxn modelId="{855B7CCA-E294-4962-9B40-D5FD25A2AE4C}" type="presParOf" srcId="{64C9A891-33F8-4DA6-9808-D22CAB6AB523}" destId="{420771E0-2DEC-4027-BE0E-1DA9736903B2}" srcOrd="4" destOrd="0" presId="urn:microsoft.com/office/officeart/2005/8/layout/cycle8#2"/>
    <dgm:cxn modelId="{5C3EF912-E494-4E30-B52B-A69C10FFBDEA}" type="presParOf" srcId="{64C9A891-33F8-4DA6-9808-D22CAB6AB523}" destId="{4D2E59C8-B8C0-40DD-B121-DD885D3FE023}" srcOrd="5" destOrd="0" presId="urn:microsoft.com/office/officeart/2005/8/layout/cycle8#2"/>
    <dgm:cxn modelId="{7786A829-2326-4369-83EB-DC88762D74B1}" type="presParOf" srcId="{64C9A891-33F8-4DA6-9808-D22CAB6AB523}" destId="{4B445DA7-CAF2-47C2-8BDD-236AD22AC7AD}" srcOrd="6" destOrd="0" presId="urn:microsoft.com/office/officeart/2005/8/layout/cycle8#2"/>
    <dgm:cxn modelId="{76BCBB45-DD6C-4D13-B4E9-0AAB72C45286}" type="presParOf" srcId="{64C9A891-33F8-4DA6-9808-D22CAB6AB523}" destId="{4FC08D67-A226-40F9-AFF7-437B7D4E1C3C}" srcOrd="7" destOrd="0" presId="urn:microsoft.com/office/officeart/2005/8/layout/cycle8#2"/>
    <dgm:cxn modelId="{7FA027CB-2412-4A2B-8484-BA9326E6F433}" type="presParOf" srcId="{64C9A891-33F8-4DA6-9808-D22CAB6AB523}" destId="{644D3AA3-5AE0-4348-BA70-C26772DB481A}" srcOrd="8" destOrd="0" presId="urn:microsoft.com/office/officeart/2005/8/layout/cycle8#2"/>
    <dgm:cxn modelId="{376C08A1-2DD9-4A26-AFBE-6BD3032B25FC}" type="presParOf" srcId="{64C9A891-33F8-4DA6-9808-D22CAB6AB523}" destId="{EA936B8F-14ED-4066-BA95-5F0B51D8A209}" srcOrd="9" destOrd="0" presId="urn:microsoft.com/office/officeart/2005/8/layout/cycle8#2"/>
    <dgm:cxn modelId="{C8559942-DE29-4634-B325-A0B80728024B}" type="presParOf" srcId="{64C9A891-33F8-4DA6-9808-D22CAB6AB523}" destId="{DFCED717-1536-4510-B2F1-B9719339BA1F}" srcOrd="10" destOrd="0" presId="urn:microsoft.com/office/officeart/2005/8/layout/cycle8#2"/>
    <dgm:cxn modelId="{5D3B5524-36CB-4B75-8303-5C027D70BEF6}" type="presParOf" srcId="{64C9A891-33F8-4DA6-9808-D22CAB6AB523}" destId="{DD128852-4C05-44D8-BA37-7309E7334955}" srcOrd="11" destOrd="0" presId="urn:microsoft.com/office/officeart/2005/8/layout/cycle8#2"/>
    <dgm:cxn modelId="{2665FB6A-B5CB-4AF1-9E37-ACD6B090AFD8}" type="presParOf" srcId="{64C9A891-33F8-4DA6-9808-D22CAB6AB523}" destId="{DE800F88-F4B7-4A67-848E-02F44C24821B}" srcOrd="12" destOrd="0" presId="urn:microsoft.com/office/officeart/2005/8/layout/cycle8#2"/>
    <dgm:cxn modelId="{BB0A05B6-FE96-4323-B71D-E1CF8A8CBCD4}" type="presParOf" srcId="{64C9A891-33F8-4DA6-9808-D22CAB6AB523}" destId="{BC8EF2DF-0F6A-489A-917B-04B5A2CFA7B7}" srcOrd="13" destOrd="0" presId="urn:microsoft.com/office/officeart/2005/8/layout/cycle8#2"/>
    <dgm:cxn modelId="{A2FEED76-4E56-4F19-B261-D2401C62F19A}" type="presParOf" srcId="{64C9A891-33F8-4DA6-9808-D22CAB6AB523}" destId="{EADF098D-6558-498E-BCA2-F7097E9C5B05}" srcOrd="14" destOrd="0" presId="urn:microsoft.com/office/officeart/2005/8/layout/cycle8#2"/>
    <dgm:cxn modelId="{D14D23CD-0CAA-4523-8872-1FA46813881D}" type="presParOf" srcId="{64C9A891-33F8-4DA6-9808-D22CAB6AB523}" destId="{71B07F11-D189-4CDE-B4F3-3944BA39E518}" srcOrd="15" destOrd="0" presId="urn:microsoft.com/office/officeart/2005/8/layout/cycle8#2"/>
    <dgm:cxn modelId="{5389D34D-4DA6-4DB4-B4F8-A118D5821D57}" type="presParOf" srcId="{64C9A891-33F8-4DA6-9808-D22CAB6AB523}" destId="{C5FDC014-A227-4151-9156-CDC489DD9EB1}" srcOrd="16" destOrd="0" presId="urn:microsoft.com/office/officeart/2005/8/layout/cycle8#2"/>
    <dgm:cxn modelId="{D1592602-075F-42D3-88B5-479ABA96BE78}" type="presParOf" srcId="{64C9A891-33F8-4DA6-9808-D22CAB6AB523}" destId="{81EE5F21-313B-414E-8EF9-D01A587B247D}" srcOrd="17" destOrd="0" presId="urn:microsoft.com/office/officeart/2005/8/layout/cycle8#2"/>
    <dgm:cxn modelId="{99A33DA5-B489-418E-A107-21F948CF1948}" type="presParOf" srcId="{64C9A891-33F8-4DA6-9808-D22CAB6AB523}" destId="{4D22F6EB-D74B-4F5C-8EF3-3B76DAE8210D}" srcOrd="18" destOrd="0" presId="urn:microsoft.com/office/officeart/2005/8/layout/cycle8#2"/>
    <dgm:cxn modelId="{84B21D2F-997A-43D8-8B53-A37ACA7C5078}" type="presParOf" srcId="{64C9A891-33F8-4DA6-9808-D22CAB6AB523}" destId="{B5A9174D-00A6-4750-9186-73D5E8FEDA54}" srcOrd="19" destOrd="0" presId="urn:microsoft.com/office/officeart/2005/8/layout/cycle8#2"/>
    <dgm:cxn modelId="{86A10418-662D-427E-8C6C-9E787230D8E5}" type="presParOf" srcId="{64C9A891-33F8-4DA6-9808-D22CAB6AB523}" destId="{D61866B6-BD14-473C-AB0B-6E5CF52FCD2A}" srcOrd="20" destOrd="0" presId="urn:microsoft.com/office/officeart/2005/8/layout/cycle8#2"/>
    <dgm:cxn modelId="{4B738CE4-B6E0-45E7-A5D4-F051CFB9D5B8}" type="presParOf" srcId="{64C9A891-33F8-4DA6-9808-D22CAB6AB523}" destId="{00E2C43D-D405-4763-9BF1-FBFA225A059A}" srcOrd="21" destOrd="0" presId="urn:microsoft.com/office/officeart/2005/8/layout/cycle8#2"/>
    <dgm:cxn modelId="{05232FA1-F32A-43AC-81D3-DE4E3DCD4445}" type="presParOf" srcId="{64C9A891-33F8-4DA6-9808-D22CAB6AB523}" destId="{D6FF1A8C-F18E-4F44-8EC1-84615594A5E8}" srcOrd="22" destOrd="0" presId="urn:microsoft.com/office/officeart/2005/8/layout/cycle8#2"/>
    <dgm:cxn modelId="{1EEC9C65-D5E2-4DBD-8B8E-790BC1F50A6C}" type="presParOf" srcId="{64C9A891-33F8-4DA6-9808-D22CAB6AB523}" destId="{837B14DC-6E2C-4FE3-A610-CEF092FEB2D7}" srcOrd="23" destOrd="0" presId="urn:microsoft.com/office/officeart/2005/8/layout/cycle8#2"/>
    <dgm:cxn modelId="{3C9AD612-1DB9-432E-9910-1798BEEE902E}" type="presParOf" srcId="{64C9A891-33F8-4DA6-9808-D22CAB6AB523}" destId="{A432CA8E-F88A-43A5-9F9E-CD5C1C958E4B}" srcOrd="24" destOrd="0" presId="urn:microsoft.com/office/officeart/2005/8/layout/cycle8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E16F8-0B8C-463C-966E-AC022BE4EEC5}">
      <dsp:nvSpPr>
        <dsp:cNvPr id="0" name=""/>
        <dsp:cNvSpPr/>
      </dsp:nvSpPr>
      <dsp:spPr>
        <a:xfrm>
          <a:off x="1351971" y="344906"/>
          <a:ext cx="4337875" cy="4337875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train</a:t>
          </a:r>
          <a:endParaRPr lang="zh-CN" altLang="en-US" sz="4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3614896" y="1074082"/>
        <a:ext cx="1394317" cy="929544"/>
      </dsp:txXfrm>
    </dsp:sp>
    <dsp:sp modelId="{420771E0-2DEC-4027-BE0E-1DA9736903B2}">
      <dsp:nvSpPr>
        <dsp:cNvPr id="0" name=""/>
        <dsp:cNvSpPr/>
      </dsp:nvSpPr>
      <dsp:spPr>
        <a:xfrm>
          <a:off x="1342607" y="305894"/>
          <a:ext cx="4337875" cy="4337875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2323900"/>
            <a:satOff val="1683"/>
            <a:lumOff val="-23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6406" y="2287890"/>
        <a:ext cx="1291034" cy="1032827"/>
      </dsp:txXfrm>
    </dsp:sp>
    <dsp:sp modelId="{644D3AA3-5AE0-4348-BA70-C26772DB481A}">
      <dsp:nvSpPr>
        <dsp:cNvPr id="0" name=""/>
        <dsp:cNvSpPr/>
      </dsp:nvSpPr>
      <dsp:spPr>
        <a:xfrm>
          <a:off x="1342612" y="344885"/>
          <a:ext cx="4337875" cy="4337875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4647800"/>
            <a:satOff val="3365"/>
            <a:lumOff val="-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taxi</a:t>
          </a:r>
          <a:endParaRPr lang="zh-CN" altLang="en-US" sz="4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2891853" y="3391727"/>
        <a:ext cx="1239393" cy="1136110"/>
      </dsp:txXfrm>
    </dsp:sp>
    <dsp:sp modelId="{DE800F88-F4B7-4A67-848E-02F44C24821B}">
      <dsp:nvSpPr>
        <dsp:cNvPr id="0" name=""/>
        <dsp:cNvSpPr/>
      </dsp:nvSpPr>
      <dsp:spPr>
        <a:xfrm>
          <a:off x="1342616" y="346323"/>
          <a:ext cx="4337875" cy="4337875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6971700"/>
            <a:satOff val="5048"/>
            <a:lumOff val="-6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ship</a:t>
          </a:r>
          <a:endParaRPr lang="zh-CN" altLang="en-US" sz="4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1595658" y="2328319"/>
        <a:ext cx="1291034" cy="1032827"/>
      </dsp:txXfrm>
    </dsp:sp>
    <dsp:sp modelId="{C5FDC014-A227-4151-9156-CDC489DD9EB1}">
      <dsp:nvSpPr>
        <dsp:cNvPr id="0" name=""/>
        <dsp:cNvSpPr/>
      </dsp:nvSpPr>
      <dsp:spPr>
        <a:xfrm>
          <a:off x="1342622" y="372842"/>
          <a:ext cx="4337875" cy="4337875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9295601"/>
            <a:satOff val="6730"/>
            <a:lumOff val="-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bus</a:t>
          </a:r>
          <a:endParaRPr lang="zh-CN" altLang="en-US" sz="4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2023255" y="1102018"/>
        <a:ext cx="1394317" cy="929544"/>
      </dsp:txXfrm>
    </dsp:sp>
    <dsp:sp modelId="{D61866B6-BD14-473C-AB0B-6E5CF52FCD2A}">
      <dsp:nvSpPr>
        <dsp:cNvPr id="0" name=""/>
        <dsp:cNvSpPr/>
      </dsp:nvSpPr>
      <dsp:spPr>
        <a:xfrm>
          <a:off x="1083232" y="76371"/>
          <a:ext cx="4874946" cy="487494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2C43D-D405-4763-9BF1-FBFA225A059A}">
      <dsp:nvSpPr>
        <dsp:cNvPr id="0" name=""/>
        <dsp:cNvSpPr/>
      </dsp:nvSpPr>
      <dsp:spPr>
        <a:xfrm>
          <a:off x="1074372" y="37321"/>
          <a:ext cx="4874946" cy="487494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5">
            <a:hueOff val="-2323900"/>
            <a:satOff val="1683"/>
            <a:lumOff val="-23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F1A8C-F18E-4F44-8EC1-84615594A5E8}">
      <dsp:nvSpPr>
        <dsp:cNvPr id="0" name=""/>
        <dsp:cNvSpPr/>
      </dsp:nvSpPr>
      <dsp:spPr>
        <a:xfrm>
          <a:off x="1074076" y="76530"/>
          <a:ext cx="4874946" cy="487494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5">
            <a:hueOff val="-4647800"/>
            <a:satOff val="3365"/>
            <a:lumOff val="-4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14DC-6E2C-4FE3-A610-CEF092FEB2D7}">
      <dsp:nvSpPr>
        <dsp:cNvPr id="0" name=""/>
        <dsp:cNvSpPr/>
      </dsp:nvSpPr>
      <dsp:spPr>
        <a:xfrm>
          <a:off x="1073781" y="77750"/>
          <a:ext cx="4874946" cy="487494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-6971700"/>
            <a:satOff val="5048"/>
            <a:lumOff val="-69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2CA8E-F88A-43A5-9F9E-CD5C1C958E4B}">
      <dsp:nvSpPr>
        <dsp:cNvPr id="0" name=""/>
        <dsp:cNvSpPr/>
      </dsp:nvSpPr>
      <dsp:spPr>
        <a:xfrm>
          <a:off x="1074291" y="104307"/>
          <a:ext cx="4874946" cy="487494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5">
            <a:hueOff val="-9295601"/>
            <a:satOff val="6730"/>
            <a:lumOff val="-9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#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124C26C-E847-42FF-B7FF-C8AB1323C76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A6E8EB1-A006-482A-905F-9439AC47348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CE5BD25-84B7-49FE-B081-8D807C7D1A43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94979AE-E081-41F6-B8A3-A1F95DE6E47F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C1E4F1B-B566-4B5E-A28B-6DDA87F3C362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104ED80-FE19-439F-960E-AC36044C5CCE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3216A3F-28E7-4A66-9E65-F78345529EB4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EDD364E-C0E2-413C-B9ED-30C8D9BFA962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B44A751-1127-495B-9A9C-BCAFD4FFA943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842BF78-38AB-42D8-82AD-0E51C0F54195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E8EB1-A006-482A-905F-9439AC47348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4CD8D06-7B29-476B-AD3A-E5E3083D70C5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F3B77E8-B32A-4B59-91E5-71C3DF90DC35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5">
              <a:lumMod val="75000"/>
              <a:alpha val="39999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3013075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D4830-20F2-45AA-ACA5-5C789E14686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488EA-2029-4BB7-89B8-8C5CD4BA19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B68D8-10BF-43DD-BDDD-BCD05664A74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0BECA-F43E-48F7-9AF5-122CD71E0E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C8EE-4C6F-415A-9C2C-45F7EA3FCFC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720EE-16A4-4026-8DC6-DC2B5F8D6A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A5FE-55E5-4C3B-B607-8CC802CCF5F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10642-C517-4FCC-A856-A32ED060DE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A83E-D0B8-40D7-8CDF-CC43F21E54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1E904-DF78-4A2D-BA1F-1CF248BD96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761FE-F997-4131-8EE2-0E47D0D10CE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B4191-0C0F-45EA-9F57-618C039928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62EF76-F43D-47DF-851F-09CD99740F8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2ABA-EAFB-496E-90A2-EF340033D0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1074 w 9164371"/>
              <a:gd name="T1" fmla="*/ 3 h 1402412"/>
              <a:gd name="T2" fmla="*/ 9170612 w 9164371"/>
              <a:gd name="T3" fmla="*/ 144 h 1402412"/>
              <a:gd name="T4" fmla="*/ 9155283 w 9164371"/>
              <a:gd name="T5" fmla="*/ 139 h 1402412"/>
              <a:gd name="T6" fmla="*/ 6509070 w 9164371"/>
              <a:gd name="T7" fmla="*/ 137 h 1402412"/>
              <a:gd name="T8" fmla="*/ 3118616 w 9164371"/>
              <a:gd name="T9" fmla="*/ 110 h 1402412"/>
              <a:gd name="T10" fmla="*/ 8750 w 9164371"/>
              <a:gd name="T11" fmla="*/ 152 h 1402412"/>
              <a:gd name="T12" fmla="*/ 0 w 9164371"/>
              <a:gd name="T13" fmla="*/ 153 h 1402412"/>
              <a:gd name="T14" fmla="*/ 0 w 9164371"/>
              <a:gd name="T15" fmla="*/ 11 h 1402412"/>
              <a:gd name="T16" fmla="*/ 6435 w 9164371"/>
              <a:gd name="T17" fmla="*/ 20 h 1402412"/>
              <a:gd name="T18" fmla="*/ 2211086 w 9164371"/>
              <a:gd name="T19" fmla="*/ 3 h 1402412"/>
              <a:gd name="T20" fmla="*/ 6455316 w 9164371"/>
              <a:gd name="T21" fmla="*/ 36 h 1402412"/>
              <a:gd name="T22" fmla="*/ 9181459 w 9164371"/>
              <a:gd name="T23" fmla="*/ 0 h 1402412"/>
              <a:gd name="T24" fmla="*/ 9161074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5">
              <a:lumMod val="75000"/>
              <a:alpha val="40784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62EF76-F43D-47DF-851F-09CD99740F8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B6972ABA-EAFB-496E-90A2-EF340033D01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owdoyougotoschool.sw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1&#35838;&#26102;&#25945;&#23398;&#35838;&#20214;\train.mp3" TargetMode="External"/><Relationship Id="rId7" Type="http://schemas.openxmlformats.org/officeDocument/2006/relationships/image" Target="../media/image24.png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1&#35838;&#26102;&#25945;&#23398;&#35838;&#20214;\bus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1&#35838;&#26102;&#25945;&#23398;&#35838;&#20214;\bus.mp3" TargetMode="Externa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1&#35838;&#26102;&#25945;&#23398;&#35838;&#20214;\train.mp3" TargetMode="External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1&#35838;&#26102;&#25945;&#23398;&#35838;&#20214;\taxi.mp3" TargetMode="External"/><Relationship Id="rId7" Type="http://schemas.openxmlformats.org/officeDocument/2006/relationships/image" Target="../media/image28.png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1&#35838;&#26102;&#25945;&#23398;&#35838;&#20214;\ship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1&#35838;&#26102;&#25945;&#23398;&#35838;&#20214;\ship.mp3" TargetMode="Externa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1&#35838;&#26102;&#25945;&#23398;&#35838;&#20214;\taxi.mp3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1&#35838;&#26102;&#25945;&#23398;&#35838;&#20214;\home.mp3" TargetMode="External"/><Relationship Id="rId7" Type="http://schemas.openxmlformats.org/officeDocument/2006/relationships/image" Target="../media/image30.png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1&#35838;&#26102;&#25945;&#23398;&#35838;&#20214;\school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1&#35838;&#26102;&#25945;&#23398;&#35838;&#20214;\school.mp3" TargetMode="Externa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1&#35838;&#26102;&#25945;&#23398;&#35838;&#20214;\home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0" y="3619103"/>
            <a:ext cx="9144000" cy="962025"/>
          </a:xfrm>
        </p:spPr>
        <p:txBody>
          <a:bodyPr/>
          <a:lstStyle/>
          <a:p>
            <a:pPr>
              <a:defRPr/>
            </a:pPr>
            <a:r>
              <a:rPr lang="en-US" altLang="zh-CN" sz="4100" b="1" dirty="0" smtClean="0"/>
              <a:t>Unit3 How do you come to school?</a:t>
            </a:r>
            <a:endParaRPr lang="zh-CN" altLang="en-US" sz="4100" b="1" dirty="0"/>
          </a:p>
        </p:txBody>
      </p:sp>
      <p:sp>
        <p:nvSpPr>
          <p:cNvPr id="6148" name="TextBox 10"/>
          <p:cNvSpPr>
            <a:spLocks noChangeArrowheads="1"/>
          </p:cNvSpPr>
          <p:nvPr/>
        </p:nvSpPr>
        <p:spPr bwMode="auto">
          <a:xfrm>
            <a:off x="4319588" y="4654877"/>
            <a:ext cx="4675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汉仪中宋简" pitchFamily="49" charset="-122"/>
                <a:ea typeface="汉仪中宋简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第一课时</a:t>
            </a:r>
            <a:endParaRPr lang="zh-CN" altLang="en-US" sz="3600" b="1" dirty="0">
              <a:solidFill>
                <a:srgbClr val="000000"/>
              </a:solidFill>
              <a:latin typeface="汉仪中宋简" pitchFamily="49" charset="-122"/>
              <a:ea typeface="汉仪中宋简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328613" y="419100"/>
            <a:ext cx="33115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三年级下册</a:t>
            </a:r>
          </a:p>
        </p:txBody>
      </p:sp>
      <p:pic>
        <p:nvPicPr>
          <p:cNvPr id="6150" name="Picture 4" descr="s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2850" y="892175"/>
            <a:ext cx="35290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896" y="5949280"/>
            <a:ext cx="913710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22082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&gt;&gt;Practice</a:t>
            </a:r>
            <a:endParaRPr lang="zh-CN" altLang="en-US" sz="2400" i="1" dirty="0" smtClean="0"/>
          </a:p>
        </p:txBody>
      </p:sp>
      <p:sp>
        <p:nvSpPr>
          <p:cNvPr id="9" name="文本框 20"/>
          <p:cNvSpPr txBox="1">
            <a:spLocks noChangeArrowheads="1"/>
          </p:cNvSpPr>
          <p:nvPr/>
        </p:nvSpPr>
        <p:spPr bwMode="auto">
          <a:xfrm>
            <a:off x="3132138" y="1106488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1825625" y="1295400"/>
            <a:ext cx="5986463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kumimoji="1" lang="en-US" altLang="zh-CN" sz="5400" dirty="0">
                <a:solidFill>
                  <a:srgbClr val="000000"/>
                </a:solidFill>
                <a:cs typeface="Arial" panose="020B0604020202020204" pitchFamily="34" charset="0"/>
              </a:rPr>
              <a:t>bus    train     ship   </a:t>
            </a:r>
          </a:p>
          <a:p>
            <a:pPr eaLnBrk="1" hangingPunct="1">
              <a:lnSpc>
                <a:spcPct val="250000"/>
              </a:lnSpc>
            </a:pPr>
            <a:r>
              <a:rPr kumimoji="1" lang="en-US" altLang="zh-CN" sz="5400" dirty="0">
                <a:solidFill>
                  <a:srgbClr val="000000"/>
                </a:solidFill>
                <a:cs typeface="Arial" panose="020B0604020202020204" pitchFamily="34" charset="0"/>
              </a:rPr>
              <a:t>taxi</a:t>
            </a:r>
            <a:r>
              <a:rPr kumimoji="1" lang="zh-CN" altLang="en-US" sz="5400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kumimoji="1" lang="en-US" altLang="zh-CN" sz="5400" dirty="0">
                <a:solidFill>
                  <a:srgbClr val="000000"/>
                </a:solidFill>
                <a:cs typeface="Arial" panose="020B0604020202020204" pitchFamily="34" charset="0"/>
              </a:rPr>
              <a:t>school  home</a:t>
            </a:r>
            <a:endParaRPr kumimoji="1" lang="zh-CN" altLang="en-US" sz="5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22220" y="5015558"/>
            <a:ext cx="115679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53522" y="2978701"/>
            <a:ext cx="1045971" cy="12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36218" y="5112030"/>
            <a:ext cx="1067916" cy="12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50695" y="3070488"/>
            <a:ext cx="1028321" cy="120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86430" y="5054547"/>
            <a:ext cx="115679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1763713" y="1114425"/>
            <a:ext cx="1471612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Game 1 </a:t>
            </a:r>
            <a:endParaRPr lang="zh-CN" altLang="en-US" sz="2800" dirty="0">
              <a:solidFill>
                <a:srgbClr val="000000"/>
              </a:solidFill>
              <a:latin typeface="Tahoma" panose="020B0604030504040204" pitchFamily="34" charset="0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pic>
        <p:nvPicPr>
          <p:cNvPr id="12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25232" y="2913142"/>
            <a:ext cx="115685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6888" y="1106488"/>
            <a:ext cx="11588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22082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sp>
        <p:nvSpPr>
          <p:cNvPr id="5" name="矩形 4"/>
          <p:cNvSpPr/>
          <p:nvPr/>
        </p:nvSpPr>
        <p:spPr>
          <a:xfrm>
            <a:off x="1878013" y="1317625"/>
            <a:ext cx="1519237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2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556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996950"/>
            <a:ext cx="14160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3557588" y="1300163"/>
            <a:ext cx="54784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4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Which is missing?</a:t>
            </a:r>
            <a:endParaRPr lang="zh-CN" altLang="zh-CN" sz="4400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7013" y="2427600"/>
            <a:ext cx="223141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30476" y="4894242"/>
            <a:ext cx="2376264" cy="1345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35719" y="2282920"/>
            <a:ext cx="2984753" cy="167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83573" y="4941168"/>
            <a:ext cx="2576854" cy="1416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38673" y="4750996"/>
            <a:ext cx="2768097" cy="163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36875" y="2305050"/>
            <a:ext cx="28003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3924300" y="993775"/>
            <a:ext cx="1508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大转盘</a:t>
            </a:r>
          </a:p>
        </p:txBody>
      </p:sp>
      <p:pic>
        <p:nvPicPr>
          <p:cNvPr id="25603" name="图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057275"/>
            <a:ext cx="2016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1060450" y="1628775"/>
            <a:ext cx="7023100" cy="5164138"/>
            <a:chOff x="1059737" y="1463105"/>
            <a:chExt cx="7024526" cy="5163670"/>
          </a:xfrm>
        </p:grpSpPr>
        <p:graphicFrame>
          <p:nvGraphicFramePr>
            <p:cNvPr id="7" name="图示 6"/>
            <p:cNvGraphicFramePr/>
            <p:nvPr/>
          </p:nvGraphicFramePr>
          <p:xfrm>
            <a:off x="1059737" y="1463105"/>
            <a:ext cx="7024526" cy="51636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文本框 30"/>
            <p:cNvSpPr txBox="1">
              <a:spLocks noChangeArrowheads="1"/>
            </p:cNvSpPr>
            <p:nvPr/>
          </p:nvSpPr>
          <p:spPr bwMode="auto">
            <a:xfrm>
              <a:off x="4911794" y="3896522"/>
              <a:ext cx="2034001" cy="76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44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school</a:t>
              </a:r>
              <a:endParaRPr lang="zh-CN" altLang="en-US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 flipH="1">
            <a:off x="4360698" y="2867747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10" name="等腰三角形 9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 rot="8426114" flipH="1">
            <a:off x="4527141" y="3918531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13" name="等腰三角形 12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 rot="19568321" flipH="1">
            <a:off x="4050578" y="2895890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16" name="等腰三角形 15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 rot="3353546" flipH="1">
            <a:off x="4780715" y="3215405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19" name="等腰三角形 18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 rot="13994960" flipH="1">
            <a:off x="3750747" y="3669621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22" name="等腰三角形 21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4" name="文本框 20"/>
          <p:cNvSpPr txBox="1">
            <a:spLocks noChangeArrowheads="1"/>
          </p:cNvSpPr>
          <p:nvPr/>
        </p:nvSpPr>
        <p:spPr bwMode="auto">
          <a:xfrm>
            <a:off x="1331913" y="1082675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</a:p>
        </p:txBody>
      </p:sp>
      <p:sp>
        <p:nvSpPr>
          <p:cNvPr id="2561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22082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pic>
        <p:nvPicPr>
          <p:cNvPr id="26627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738" y="1730375"/>
            <a:ext cx="76962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3563938" y="906463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句子接龙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192088" y="2657475"/>
            <a:ext cx="2363787" cy="554038"/>
          </a:xfrm>
          <a:prstGeom prst="wedgeRoundRectCallout">
            <a:avLst>
              <a:gd name="adj1" fmla="val 16020"/>
              <a:gd name="adj2" fmla="val 191118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zh-CN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03363" y="969963"/>
            <a:ext cx="1881187" cy="574675"/>
          </a:xfrm>
          <a:prstGeom prst="rect">
            <a:avLst/>
          </a:prstGeom>
          <a:solidFill>
            <a:srgbClr val="E2F5FE"/>
          </a:solidFill>
          <a:ln>
            <a:solidFill>
              <a:srgbClr val="089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3</a:t>
            </a:r>
            <a:endParaRPr lang="zh-CN" altLang="en-US" sz="3600" dirty="0">
              <a:ln w="0"/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7013" y="2682875"/>
            <a:ext cx="2217737" cy="5286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 come to …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2617788" y="2881313"/>
            <a:ext cx="1873250" cy="679450"/>
          </a:xfrm>
          <a:prstGeom prst="wedgeRoundRectCallout">
            <a:avLst>
              <a:gd name="adj1" fmla="val -30998"/>
              <a:gd name="adj2" fmla="val 118223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zh-CN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7163" y="2968625"/>
            <a:ext cx="171450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 come …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763713" y="1641475"/>
            <a:ext cx="6318250" cy="6461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do you come to …?</a:t>
            </a:r>
            <a:endParaRPr lang="zh-CN" altLang="en-US" sz="3600" dirty="0" smtClean="0">
              <a:ln w="0"/>
              <a:solidFill>
                <a:schemeClr val="tx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635" name="图片 2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95975" y="3251200"/>
            <a:ext cx="7350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图片 2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10375" y="3136900"/>
            <a:ext cx="911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57988" y="2287588"/>
            <a:ext cx="993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图片 2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27725" y="2309813"/>
            <a:ext cx="5064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7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7538" y="1001713"/>
            <a:ext cx="7969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3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4882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6667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460500" y="2633663"/>
            <a:ext cx="6396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solidFill>
                  <a:srgbClr val="0000FF"/>
                </a:solidFill>
                <a:latin typeface="Comic Sans MS" panose="030F0702030302020204" pitchFamily="66" charset="0"/>
              </a:rPr>
              <a:t>bus  train  ship  taxi</a:t>
            </a:r>
          </a:p>
        </p:txBody>
      </p:sp>
      <p:sp>
        <p:nvSpPr>
          <p:cNvPr id="18" name="矩形 17"/>
          <p:cNvSpPr/>
          <p:nvPr/>
        </p:nvSpPr>
        <p:spPr>
          <a:xfrm>
            <a:off x="1403350" y="1887538"/>
            <a:ext cx="52625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与交通工具相关的单词：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4238" y="1968500"/>
            <a:ext cx="576262" cy="503238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47813" y="4046538"/>
            <a:ext cx="48021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solidFill>
                  <a:srgbClr val="0000FF"/>
                </a:solidFill>
                <a:latin typeface="Comic Sans MS" panose="030F0702030302020204" pitchFamily="66" charset="0"/>
              </a:rPr>
              <a:t>school  home</a:t>
            </a:r>
          </a:p>
        </p:txBody>
      </p:sp>
      <p:sp>
        <p:nvSpPr>
          <p:cNvPr id="10" name="矩形 9"/>
          <p:cNvSpPr/>
          <p:nvPr/>
        </p:nvSpPr>
        <p:spPr>
          <a:xfrm>
            <a:off x="1465263" y="3371850"/>
            <a:ext cx="43402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与地点相关的单词：</a:t>
            </a:r>
          </a:p>
        </p:txBody>
      </p:sp>
      <p:sp>
        <p:nvSpPr>
          <p:cNvPr id="11" name="五角星 10"/>
          <p:cNvSpPr/>
          <p:nvPr/>
        </p:nvSpPr>
        <p:spPr>
          <a:xfrm>
            <a:off x="884238" y="3443288"/>
            <a:ext cx="576262" cy="503237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2" name="标题 1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19238" y="2051050"/>
            <a:ext cx="6911975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正确书写本课所学单词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遍，并让家长听写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遍。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 Let’s talk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65225" y="23780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90600" y="38481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309688" y="38481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95408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9063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20775" y="48212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2424112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&gt;&gt;Review</a:t>
            </a:r>
            <a:endParaRPr lang="zh-CN" altLang="en-US" sz="2400" i="1" dirty="0" smtClean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68313" y="1541463"/>
            <a:ext cx="4068762" cy="1322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S1: Who is he/she?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S2: He / She is …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文本占位符 2"/>
          <p:cNvSpPr txBox="1"/>
          <p:nvPr/>
        </p:nvSpPr>
        <p:spPr bwMode="auto">
          <a:xfrm>
            <a:off x="503238" y="908050"/>
            <a:ext cx="31321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11188" y="1484313"/>
            <a:ext cx="28082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16463" y="1490663"/>
            <a:ext cx="4827587" cy="2062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S1: Is he/she …?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S2: Yes, he/she is./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   No, he/she isn’t.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199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5838" y="3289300"/>
            <a:ext cx="228123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8" y="3454400"/>
            <a:ext cx="2306637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8450" y="3614738"/>
            <a:ext cx="222408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3526560"/>
            <a:ext cx="1951352" cy="2242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4391025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&gt;&gt;Warming-up</a:t>
            </a:r>
            <a:endParaRPr lang="zh-CN" altLang="en-US" sz="2400" i="1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14860" y="2786431"/>
            <a:ext cx="3097337" cy="2436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813" y="4697413"/>
            <a:ext cx="28051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29338" y="4697413"/>
            <a:ext cx="282733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75" y="1770063"/>
            <a:ext cx="286226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10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0513" y="1863725"/>
            <a:ext cx="27019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03600" y="846138"/>
            <a:ext cx="406876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How do you go to …?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文本占位符 2"/>
          <p:cNvSpPr txBox="1"/>
          <p:nvPr/>
        </p:nvSpPr>
        <p:spPr bwMode="auto">
          <a:xfrm>
            <a:off x="503238" y="908050"/>
            <a:ext cx="31321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think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69913" y="1476375"/>
            <a:ext cx="2633662" cy="1270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2"/>
          <p:cNvSpPr txBox="1"/>
          <p:nvPr/>
        </p:nvSpPr>
        <p:spPr bwMode="auto">
          <a:xfrm>
            <a:off x="468313" y="260350"/>
            <a:ext cx="43910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84213" y="920750"/>
            <a:ext cx="31321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Free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79450" y="1433513"/>
            <a:ext cx="1731963" cy="635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792288" y="1433513"/>
            <a:ext cx="5559425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How do you come to school?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24175"/>
            <a:ext cx="82232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2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0100" y="2200275"/>
            <a:ext cx="13239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图片 2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4950" y="2165350"/>
            <a:ext cx="14414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19650" y="2136775"/>
            <a:ext cx="15017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图片 2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08838" y="2200275"/>
            <a:ext cx="6858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2424112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&gt;&gt;Lead-in</a:t>
            </a:r>
            <a:endParaRPr lang="zh-CN" altLang="en-US" sz="2400" i="1" smtClean="0"/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85788" y="889000"/>
            <a:ext cx="31924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tick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55650" y="1452563"/>
            <a:ext cx="2289175" cy="285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321927"/>
            <a:ext cx="1841364" cy="1816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55926" y="2255428"/>
            <a:ext cx="1919533" cy="18936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19149" y="4424915"/>
            <a:ext cx="1947066" cy="19164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95945" y="4487469"/>
            <a:ext cx="1879514" cy="18538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5" name="图片 10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5788" y="2852738"/>
            <a:ext cx="3352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5788" y="1490663"/>
            <a:ext cx="555942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How do you come to school?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2424112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&gt;&gt;Lead-in</a:t>
            </a:r>
            <a:endParaRPr lang="zh-CN" altLang="en-US" sz="2400" i="1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79898" y="2145151"/>
            <a:ext cx="6140351" cy="4508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94163" y="5830888"/>
            <a:ext cx="95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59013" y="1333500"/>
            <a:ext cx="5561012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How do you go to school?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文本占位符 2"/>
          <p:cNvSpPr txBox="1"/>
          <p:nvPr/>
        </p:nvSpPr>
        <p:spPr bwMode="auto">
          <a:xfrm>
            <a:off x="585788" y="852488"/>
            <a:ext cx="31924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sing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684213" y="1484313"/>
            <a:ext cx="1727200" cy="1428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 bwMode="auto">
          <a:xfrm>
            <a:off x="385763" y="257175"/>
            <a:ext cx="3538537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44051" y="1681687"/>
            <a:ext cx="422794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716016" y="1850873"/>
            <a:ext cx="4342008" cy="245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占位符 2"/>
          <p:cNvSpPr txBox="1"/>
          <p:nvPr/>
        </p:nvSpPr>
        <p:spPr bwMode="auto">
          <a:xfrm>
            <a:off x="585788" y="852488"/>
            <a:ext cx="31924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55650" y="1484313"/>
            <a:ext cx="16811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790575" y="4884738"/>
            <a:ext cx="3113088" cy="12811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  <a:endParaRPr lang="zh-CN" altLang="en-US" sz="8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292725" y="4884738"/>
            <a:ext cx="3113088" cy="12811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endParaRPr lang="zh-CN" altLang="en-US" sz="8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bu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219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rain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5300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 bwMode="auto">
          <a:xfrm>
            <a:off x="365125" y="260350"/>
            <a:ext cx="35385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64779" y="1962587"/>
            <a:ext cx="411693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占位符 2"/>
          <p:cNvSpPr txBox="1"/>
          <p:nvPr/>
        </p:nvSpPr>
        <p:spPr bwMode="auto">
          <a:xfrm>
            <a:off x="585788" y="852488"/>
            <a:ext cx="31924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55650" y="1484313"/>
            <a:ext cx="16811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932040" y="2050813"/>
            <a:ext cx="4032448" cy="221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椭圆 8"/>
          <p:cNvSpPr/>
          <p:nvPr/>
        </p:nvSpPr>
        <p:spPr>
          <a:xfrm>
            <a:off x="790575" y="4884738"/>
            <a:ext cx="3113088" cy="12811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</a:t>
            </a:r>
            <a:endParaRPr lang="zh-CN" altLang="en-US" sz="8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292725" y="4884738"/>
            <a:ext cx="3113088" cy="12811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</a:t>
            </a:r>
            <a:endParaRPr lang="zh-CN" altLang="en-US" sz="8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hip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5289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axi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219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 bwMode="auto">
          <a:xfrm>
            <a:off x="365125" y="260350"/>
            <a:ext cx="35385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5" name="椭圆 4"/>
          <p:cNvSpPr/>
          <p:nvPr/>
        </p:nvSpPr>
        <p:spPr>
          <a:xfrm>
            <a:off x="68263" y="4665663"/>
            <a:ext cx="4503737" cy="12811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8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zh-CN" altLang="en-US" sz="8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878388" y="4657725"/>
            <a:ext cx="4032250" cy="12795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endParaRPr lang="zh-CN" altLang="en-US" sz="8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8900" y="1871033"/>
            <a:ext cx="4031477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占位符 2"/>
          <p:cNvSpPr txBox="1"/>
          <p:nvPr/>
        </p:nvSpPr>
        <p:spPr bwMode="auto">
          <a:xfrm>
            <a:off x="585788" y="852488"/>
            <a:ext cx="31924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55650" y="1484313"/>
            <a:ext cx="16811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图片 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57738" y="1871663"/>
            <a:ext cx="4211637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chool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5076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home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0022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221</Words>
  <Application>Microsoft Office PowerPoint</Application>
  <PresentationFormat>全屏显示(4:3)</PresentationFormat>
  <Paragraphs>78</Paragraphs>
  <Slides>15</Slides>
  <Notes>11</Notes>
  <HiddenSlides>0</HiddenSlides>
  <MMClips>6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汉仪中宋简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Unit3 How do you come to school?</vt:lpstr>
      <vt:lpstr>&gt;&gt;Review</vt:lpstr>
      <vt:lpstr>&gt;&gt;Warming-up</vt:lpstr>
      <vt:lpstr>PowerPoint 演示文稿</vt:lpstr>
      <vt:lpstr>&gt;&gt;Lead-in</vt:lpstr>
      <vt:lpstr>&gt;&gt;Lead-in</vt:lpstr>
      <vt:lpstr>&gt;&gt;Presentation</vt:lpstr>
      <vt:lpstr>&gt;&gt;Presentation</vt:lpstr>
      <vt:lpstr>&gt;&gt;Presentation</vt:lpstr>
      <vt:lpstr>&gt;&gt;Practice</vt:lpstr>
      <vt:lpstr>&gt;&gt;Practice</vt:lpstr>
      <vt:lpstr>&gt;&gt;Practice</vt:lpstr>
      <vt:lpstr>&gt;&gt;Practice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2023-01-16T17:58:21Z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8715A3F2388E46BF8C6F6363D5A56990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