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38" r:id="rId2"/>
    <p:sldId id="327" r:id="rId3"/>
    <p:sldId id="339" r:id="rId4"/>
    <p:sldId id="318" r:id="rId5"/>
    <p:sldId id="323" r:id="rId6"/>
    <p:sldId id="341" r:id="rId7"/>
    <p:sldId id="319" r:id="rId8"/>
    <p:sldId id="322" r:id="rId9"/>
    <p:sldId id="346" r:id="rId10"/>
    <p:sldId id="342" r:id="rId11"/>
    <p:sldId id="329" r:id="rId12"/>
    <p:sldId id="320" r:id="rId13"/>
    <p:sldId id="330" r:id="rId14"/>
    <p:sldId id="343" r:id="rId15"/>
    <p:sldId id="332" r:id="rId16"/>
    <p:sldId id="361" r:id="rId17"/>
    <p:sldId id="333" r:id="rId18"/>
    <p:sldId id="321" r:id="rId19"/>
    <p:sldId id="334" r:id="rId20"/>
    <p:sldId id="335" r:id="rId21"/>
    <p:sldId id="285" r:id="rId22"/>
    <p:sldId id="344" r:id="rId23"/>
    <p:sldId id="345" r:id="rId24"/>
  </p:sldIdLst>
  <p:sldSz cx="9144000" cy="5143500" type="screen16x9"/>
  <p:notesSz cx="6858000" cy="9144000"/>
  <p:defaultTextStyle>
    <a:defPPr>
      <a:defRPr lang="zh-CN"/>
    </a:defPPr>
    <a:lvl1pPr algn="l" defTabSz="683895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1pPr>
    <a:lvl2pPr marL="341630" indent="116205" algn="l" defTabSz="683895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2pPr>
    <a:lvl3pPr marL="684530" indent="230505" algn="l" defTabSz="683895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3pPr>
    <a:lvl4pPr marL="1027430" indent="344805" algn="l" defTabSz="683895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4pPr>
    <a:lvl5pPr marL="1370330" indent="459105" algn="l" defTabSz="683895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2">
          <p15:clr>
            <a:srgbClr val="A4A3A4"/>
          </p15:clr>
        </p15:guide>
        <p15:guide id="2" pos="29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1E0F"/>
    <a:srgbClr val="F7E586"/>
    <a:srgbClr val="C3772D"/>
    <a:srgbClr val="E89420"/>
    <a:srgbClr val="DBEFF9"/>
    <a:srgbClr val="255D6E"/>
    <a:srgbClr val="E4484C"/>
    <a:srgbClr val="2E2E2E"/>
    <a:srgbClr val="FB565C"/>
    <a:srgbClr val="B31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426" y="-1776"/>
      </p:cViewPr>
      <p:guideLst>
        <p:guide orient="horz" pos="1562"/>
        <p:guide pos="29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1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8516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8516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D429342-02BD-48B8-951F-F916BBC98217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8516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A7FE2B6-6320-4E08-BBF2-751937A5A32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389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630" algn="l" defTabSz="68389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530" algn="l" defTabSz="68389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430" algn="l" defTabSz="68389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330" algn="l" defTabSz="68389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fld id="{49867205-D124-464B-9ED3-1E45EB71053B}" type="slidenum">
              <a:rPr lang="en-US" altLang="zh-CN" sz="1200">
                <a:latin typeface="Calibri" panose="020F0502020204030204" pitchFamily="34" charset="0"/>
              </a:rPr>
              <a:t>1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FE2B6-6320-4E08-BBF2-751937A5A32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fld id="{E7759F1E-596A-41E5-8996-822511A6C6E7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fld id="{B36D132F-9AFE-4ADF-BD98-B6AC1CA88AA1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fld id="{79AD7923-71FA-41CB-8C45-9A2C7145CFB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FE2B6-6320-4E08-BBF2-751937A5A32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fld id="{0BBCA708-E3A5-4301-A3C3-22731B5F84C6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fld id="{0BBCA708-E3A5-4301-A3C3-22731B5F84C6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fld id="{E87DE630-7A5A-41FC-8D3D-44478BB78404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fld id="{EBA31DC2-BD9A-4DB1-9742-4DC851CDCEF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fld id="{9DAE5324-F0AC-42BC-9610-AB1820D1D451}" type="slidenum">
              <a:rPr lang="en-US" altLang="zh-CN" sz="1200">
                <a:latin typeface="Calibri" panose="020F0502020204030204" pitchFamily="34" charset="0"/>
                <a:ea typeface="微软雅黑" panose="020B0503020204020204" pitchFamily="34" charset="-122"/>
              </a:rPr>
              <a:t>19</a:t>
            </a:fld>
            <a:endParaRPr lang="en-US" altLang="zh-CN" sz="12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fld id="{B7E96242-8142-4B1C-AF73-12E9C1A61EBE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fld id="{92426F97-F467-46E9-9C9B-6762FD322FBF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fld id="{25FAF43E-DE1C-4D33-B7C6-11CC81B6BEE6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FE2B6-6320-4E08-BBF2-751937A5A32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fld id="{49867205-D124-464B-9ED3-1E45EB71053B}" type="slidenum">
              <a:rPr lang="en-US" altLang="zh-CN" sz="1200">
                <a:latin typeface="Calibri" panose="020F0502020204030204" pitchFamily="34" charset="0"/>
              </a:rPr>
              <a:t>23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FE2B6-6320-4E08-BBF2-751937A5A32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fld id="{AA17AD06-82A9-4616-AFBB-4F6921A8ABC2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fld id="{B53C5D71-D21A-49F1-B612-8171C5B5191F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FE2B6-6320-4E08-BBF2-751937A5A32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fld id="{7AF3AD9F-0CBC-401F-8DFC-A33782E805D4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fld id="{A53C9EFA-E311-45A4-BDE5-512549C3386C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FE2B6-6320-4E08-BBF2-751937A5A32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597277-BDD0-44F1-A7BE-E70E35B88AC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AB562-27F9-49ED-AE60-242C89FC43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436397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srgbClr val="FFC000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srgbClr val="FFC000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rgbClr val="FFC000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rgbClr val="FFC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CF40"/>
            </a:gs>
            <a:gs pos="100000">
              <a:srgbClr val="846C2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165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华文细黑" panose="02010600040101010101" pitchFamily="2" charset="-122"/>
                <a:ea typeface="+mn-ea"/>
              </a:defRPr>
            </a:lvl1pPr>
          </a:lstStyle>
          <a:p>
            <a:pPr>
              <a:defRPr/>
            </a:pPr>
            <a:fld id="{EE597277-BDD0-44F1-A7BE-E70E35B88AC5}" type="datetimeFigureOut">
              <a:rPr lang="zh-CN" altLang="en-US"/>
              <a:t>2023-01-10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165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华文细黑" panose="02010600040101010101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D8AB562-27F9-49ED-AE60-242C89FC432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华文细黑" panose="02010600040101010101" pitchFamily="2" charset="-122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7"/>
          <p:cNvSpPr>
            <a:spLocks noChangeArrowheads="1"/>
          </p:cNvSpPr>
          <p:nvPr/>
        </p:nvSpPr>
        <p:spPr bwMode="auto">
          <a:xfrm>
            <a:off x="1396138" y="2059042"/>
            <a:ext cx="43079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适用于创业计划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投资合作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公司介绍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企业宣传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TextBox 7"/>
          <p:cNvSpPr>
            <a:spLocks noChangeArrowheads="1"/>
          </p:cNvSpPr>
          <p:nvPr/>
        </p:nvSpPr>
        <p:spPr bwMode="auto">
          <a:xfrm>
            <a:off x="1396138" y="1276350"/>
            <a:ext cx="44170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金融投</a:t>
            </a:r>
            <a:r>
              <a:rPr lang="zh-CN" altLang="en-US" sz="4800" b="1" dirty="0" smtClean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资幻灯片</a:t>
            </a:r>
          </a:p>
        </p:txBody>
      </p:sp>
      <p:sp>
        <p:nvSpPr>
          <p:cNvPr id="45" name="TextBox 7"/>
          <p:cNvSpPr>
            <a:spLocks noChangeArrowheads="1"/>
          </p:cNvSpPr>
          <p:nvPr/>
        </p:nvSpPr>
        <p:spPr bwMode="auto">
          <a:xfrm>
            <a:off x="1446938" y="978480"/>
            <a:ext cx="26837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THE BUSENESS PLAN</a:t>
            </a:r>
          </a:p>
        </p:txBody>
      </p:sp>
      <p:grpSp>
        <p:nvGrpSpPr>
          <p:cNvPr id="4" name="Group 40"/>
          <p:cNvGrpSpPr/>
          <p:nvPr/>
        </p:nvGrpSpPr>
        <p:grpSpPr>
          <a:xfrm>
            <a:off x="898366" y="1464275"/>
            <a:ext cx="405491" cy="406311"/>
            <a:chOff x="3692576" y="1742634"/>
            <a:chExt cx="2790379" cy="2796023"/>
          </a:xfrm>
        </p:grpSpPr>
        <p:grpSp>
          <p:nvGrpSpPr>
            <p:cNvPr id="5" name="组合 79"/>
            <p:cNvGrpSpPr/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6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7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" name="椭圆 80"/>
            <p:cNvSpPr/>
            <p:nvPr/>
          </p:nvSpPr>
          <p:spPr bwMode="auto">
            <a:xfrm>
              <a:off x="4101618" y="2137561"/>
              <a:ext cx="2016471" cy="2020558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组合 405"/>
          <p:cNvGrpSpPr/>
          <p:nvPr/>
        </p:nvGrpSpPr>
        <p:grpSpPr>
          <a:xfrm>
            <a:off x="573402" y="1480454"/>
            <a:ext cx="768157" cy="708591"/>
            <a:chOff x="764535" y="1625600"/>
            <a:chExt cx="1024209" cy="944788"/>
          </a:xfrm>
        </p:grpSpPr>
        <p:grpSp>
          <p:nvGrpSpPr>
            <p:cNvPr id="368" name="组合 367"/>
            <p:cNvGrpSpPr/>
            <p:nvPr/>
          </p:nvGrpSpPr>
          <p:grpSpPr>
            <a:xfrm rot="16200000">
              <a:off x="804245" y="1585889"/>
              <a:ext cx="944788" cy="1024209"/>
              <a:chOff x="764788" y="1059582"/>
              <a:chExt cx="1558144" cy="1689124"/>
            </a:xfrm>
            <a:effectLst>
              <a:outerShdw blurRad="228600" dist="101600" dir="8400000" sx="105000" sy="105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9" name="椭圆 8"/>
              <p:cNvSpPr/>
              <p:nvPr/>
            </p:nvSpPr>
            <p:spPr>
              <a:xfrm>
                <a:off x="834850" y="1135533"/>
                <a:ext cx="1418020" cy="1537222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dirty="0">
                  <a:solidFill>
                    <a:srgbClr val="581E0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70" name="椭圆 8"/>
              <p:cNvSpPr/>
              <p:nvPr/>
            </p:nvSpPr>
            <p:spPr>
              <a:xfrm>
                <a:off x="764788" y="1059582"/>
                <a:ext cx="1558144" cy="1689124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dirty="0">
                  <a:solidFill>
                    <a:srgbClr val="581E0F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98" name="文本框 397"/>
            <p:cNvSpPr txBox="1"/>
            <p:nvPr/>
          </p:nvSpPr>
          <p:spPr>
            <a:xfrm>
              <a:off x="973849" y="1774827"/>
              <a:ext cx="50270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00" dirty="0">
                  <a:solidFill>
                    <a:srgbClr val="581E0F"/>
                  </a:solidFill>
                </a:rPr>
                <a:t>1</a:t>
              </a:r>
            </a:p>
          </p:txBody>
        </p:sp>
      </p:grpSp>
      <p:grpSp>
        <p:nvGrpSpPr>
          <p:cNvPr id="407" name="组合 406"/>
          <p:cNvGrpSpPr/>
          <p:nvPr/>
        </p:nvGrpSpPr>
        <p:grpSpPr>
          <a:xfrm>
            <a:off x="1082516" y="2275224"/>
            <a:ext cx="768157" cy="708591"/>
            <a:chOff x="1443354" y="2685293"/>
            <a:chExt cx="1024209" cy="944788"/>
          </a:xfrm>
        </p:grpSpPr>
        <p:grpSp>
          <p:nvGrpSpPr>
            <p:cNvPr id="389" name="组合 388"/>
            <p:cNvGrpSpPr/>
            <p:nvPr/>
          </p:nvGrpSpPr>
          <p:grpSpPr>
            <a:xfrm rot="16200000">
              <a:off x="1483064" y="2645582"/>
              <a:ext cx="944788" cy="1024209"/>
              <a:chOff x="764788" y="1059582"/>
              <a:chExt cx="1558144" cy="1689124"/>
            </a:xfrm>
            <a:effectLst>
              <a:outerShdw blurRad="228600" dist="101600" dir="8400000" sx="105000" sy="105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0" name="椭圆 8"/>
              <p:cNvSpPr/>
              <p:nvPr/>
            </p:nvSpPr>
            <p:spPr>
              <a:xfrm>
                <a:off x="834850" y="1135533"/>
                <a:ext cx="1418020" cy="1537222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dirty="0">
                  <a:solidFill>
                    <a:srgbClr val="581E0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椭圆 8"/>
              <p:cNvSpPr/>
              <p:nvPr/>
            </p:nvSpPr>
            <p:spPr>
              <a:xfrm>
                <a:off x="764788" y="1059582"/>
                <a:ext cx="1558144" cy="1689124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dirty="0">
                  <a:solidFill>
                    <a:srgbClr val="581E0F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99" name="文本框 398"/>
            <p:cNvSpPr txBox="1"/>
            <p:nvPr/>
          </p:nvSpPr>
          <p:spPr>
            <a:xfrm>
              <a:off x="1670548" y="2807129"/>
              <a:ext cx="50270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00" dirty="0">
                  <a:solidFill>
                    <a:srgbClr val="581E0F"/>
                  </a:solidFill>
                </a:rPr>
                <a:t>2</a:t>
              </a:r>
            </a:p>
          </p:txBody>
        </p:sp>
      </p:grpSp>
      <p:grpSp>
        <p:nvGrpSpPr>
          <p:cNvPr id="408" name="组合 407"/>
          <p:cNvGrpSpPr/>
          <p:nvPr/>
        </p:nvGrpSpPr>
        <p:grpSpPr>
          <a:xfrm>
            <a:off x="1602262" y="3097208"/>
            <a:ext cx="768157" cy="708591"/>
            <a:chOff x="2136348" y="3781272"/>
            <a:chExt cx="1024209" cy="944788"/>
          </a:xfrm>
        </p:grpSpPr>
        <p:grpSp>
          <p:nvGrpSpPr>
            <p:cNvPr id="392" name="组合 391"/>
            <p:cNvGrpSpPr/>
            <p:nvPr/>
          </p:nvGrpSpPr>
          <p:grpSpPr>
            <a:xfrm rot="16200000">
              <a:off x="2176058" y="3741561"/>
              <a:ext cx="944788" cy="1024209"/>
              <a:chOff x="764788" y="1059582"/>
              <a:chExt cx="1558144" cy="1689124"/>
            </a:xfrm>
            <a:effectLst>
              <a:outerShdw blurRad="228600" dist="101600" dir="8400000" sx="105000" sy="105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3" name="椭圆 8"/>
              <p:cNvSpPr/>
              <p:nvPr/>
            </p:nvSpPr>
            <p:spPr>
              <a:xfrm>
                <a:off x="834850" y="1135533"/>
                <a:ext cx="1418020" cy="1537222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dirty="0">
                  <a:solidFill>
                    <a:srgbClr val="581E0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94" name="椭圆 8"/>
              <p:cNvSpPr/>
              <p:nvPr/>
            </p:nvSpPr>
            <p:spPr>
              <a:xfrm>
                <a:off x="764788" y="1059582"/>
                <a:ext cx="1558144" cy="1689124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dirty="0">
                  <a:solidFill>
                    <a:srgbClr val="581E0F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00" name="文本框 399"/>
            <p:cNvSpPr txBox="1"/>
            <p:nvPr/>
          </p:nvSpPr>
          <p:spPr>
            <a:xfrm>
              <a:off x="2362899" y="3930499"/>
              <a:ext cx="50270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00" dirty="0">
                  <a:solidFill>
                    <a:srgbClr val="581E0F"/>
                  </a:solidFill>
                </a:rPr>
                <a:t>3</a:t>
              </a: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2076504" y="3919192"/>
            <a:ext cx="768157" cy="708591"/>
            <a:chOff x="2768671" y="4877250"/>
            <a:chExt cx="1024209" cy="944788"/>
          </a:xfrm>
        </p:grpSpPr>
        <p:grpSp>
          <p:nvGrpSpPr>
            <p:cNvPr id="395" name="组合 394"/>
            <p:cNvGrpSpPr/>
            <p:nvPr/>
          </p:nvGrpSpPr>
          <p:grpSpPr>
            <a:xfrm rot="16200000">
              <a:off x="2808382" y="4837539"/>
              <a:ext cx="944788" cy="1024209"/>
              <a:chOff x="764788" y="1059582"/>
              <a:chExt cx="1558144" cy="1689124"/>
            </a:xfrm>
            <a:effectLst>
              <a:outerShdw blurRad="228600" dist="101600" dir="8400000" sx="105000" sy="105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6" name="椭圆 8"/>
              <p:cNvSpPr/>
              <p:nvPr/>
            </p:nvSpPr>
            <p:spPr>
              <a:xfrm>
                <a:off x="834850" y="1135533"/>
                <a:ext cx="1418020" cy="1537222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dirty="0">
                  <a:solidFill>
                    <a:srgbClr val="581E0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97" name="椭圆 8"/>
              <p:cNvSpPr/>
              <p:nvPr/>
            </p:nvSpPr>
            <p:spPr>
              <a:xfrm>
                <a:off x="764788" y="1059582"/>
                <a:ext cx="1558144" cy="1689124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dirty="0">
                  <a:solidFill>
                    <a:srgbClr val="581E0F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01" name="文本框 400"/>
            <p:cNvSpPr txBox="1"/>
            <p:nvPr/>
          </p:nvSpPr>
          <p:spPr>
            <a:xfrm>
              <a:off x="2990076" y="5026477"/>
              <a:ext cx="50270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00" dirty="0">
                  <a:solidFill>
                    <a:srgbClr val="581E0F"/>
                  </a:solidFill>
                </a:rPr>
                <a:t>4</a:t>
              </a:r>
            </a:p>
          </p:txBody>
        </p:sp>
      </p:grpSp>
      <p:sp>
        <p:nvSpPr>
          <p:cNvPr id="402" name="TextBox 5"/>
          <p:cNvSpPr txBox="1"/>
          <p:nvPr/>
        </p:nvSpPr>
        <p:spPr>
          <a:xfrm>
            <a:off x="1492240" y="1596966"/>
            <a:ext cx="5411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3" name="TextBox 5"/>
          <p:cNvSpPr txBox="1"/>
          <p:nvPr/>
        </p:nvSpPr>
        <p:spPr>
          <a:xfrm>
            <a:off x="1983142" y="2391481"/>
            <a:ext cx="5411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4" name="TextBox 5"/>
          <p:cNvSpPr txBox="1"/>
          <p:nvPr/>
        </p:nvSpPr>
        <p:spPr>
          <a:xfrm>
            <a:off x="2474044" y="3185996"/>
            <a:ext cx="5411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5" name="TextBox 5"/>
          <p:cNvSpPr txBox="1"/>
          <p:nvPr/>
        </p:nvSpPr>
        <p:spPr>
          <a:xfrm>
            <a:off x="2964946" y="3980510"/>
            <a:ext cx="5411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-9524" y="3572"/>
            <a:ext cx="981124" cy="616859"/>
          </a:xfrm>
          <a:custGeom>
            <a:avLst/>
            <a:gdLst>
              <a:gd name="connsiteX0" fmla="*/ 0 w 6362700"/>
              <a:gd name="connsiteY0" fmla="*/ 0 h 5181600"/>
              <a:gd name="connsiteX1" fmla="*/ 0 w 6362700"/>
              <a:gd name="connsiteY1" fmla="*/ 2314575 h 5181600"/>
              <a:gd name="connsiteX2" fmla="*/ 3143250 w 6362700"/>
              <a:gd name="connsiteY2" fmla="*/ 5181600 h 5181600"/>
              <a:gd name="connsiteX3" fmla="*/ 6362700 w 6362700"/>
              <a:gd name="connsiteY3" fmla="*/ 5172075 h 5181600"/>
              <a:gd name="connsiteX4" fmla="*/ 752475 w 6362700"/>
              <a:gd name="connsiteY4" fmla="*/ 9525 h 5181600"/>
              <a:gd name="connsiteX5" fmla="*/ 0 w 6362700"/>
              <a:gd name="connsiteY5" fmla="*/ 0 h 5181600"/>
              <a:gd name="connsiteX0-1" fmla="*/ 0 w 6362700"/>
              <a:gd name="connsiteY0-2" fmla="*/ 0 h 5181600"/>
              <a:gd name="connsiteX1-3" fmla="*/ 0 w 6362700"/>
              <a:gd name="connsiteY1-4" fmla="*/ 2857500 h 5181600"/>
              <a:gd name="connsiteX2-5" fmla="*/ 3143250 w 6362700"/>
              <a:gd name="connsiteY2-6" fmla="*/ 5181600 h 5181600"/>
              <a:gd name="connsiteX3-7" fmla="*/ 6362700 w 6362700"/>
              <a:gd name="connsiteY3-8" fmla="*/ 5172075 h 5181600"/>
              <a:gd name="connsiteX4-9" fmla="*/ 752475 w 6362700"/>
              <a:gd name="connsiteY4-10" fmla="*/ 9525 h 5181600"/>
              <a:gd name="connsiteX5-11" fmla="*/ 0 w 6362700"/>
              <a:gd name="connsiteY5-12" fmla="*/ 0 h 5181600"/>
              <a:gd name="connsiteX0-13" fmla="*/ 0 w 6362700"/>
              <a:gd name="connsiteY0-14" fmla="*/ 0 h 5172075"/>
              <a:gd name="connsiteX1-15" fmla="*/ 0 w 6362700"/>
              <a:gd name="connsiteY1-16" fmla="*/ 2857500 h 5172075"/>
              <a:gd name="connsiteX2-17" fmla="*/ 2505075 w 6362700"/>
              <a:gd name="connsiteY2-18" fmla="*/ 5162550 h 5172075"/>
              <a:gd name="connsiteX3-19" fmla="*/ 6362700 w 6362700"/>
              <a:gd name="connsiteY3-20" fmla="*/ 5172075 h 5172075"/>
              <a:gd name="connsiteX4-21" fmla="*/ 752475 w 6362700"/>
              <a:gd name="connsiteY4-22" fmla="*/ 9525 h 5172075"/>
              <a:gd name="connsiteX5-23" fmla="*/ 0 w 6362700"/>
              <a:gd name="connsiteY5-24" fmla="*/ 0 h 5172075"/>
              <a:gd name="connsiteX0-25" fmla="*/ 0 w 6810375"/>
              <a:gd name="connsiteY0-26" fmla="*/ 0 h 5181600"/>
              <a:gd name="connsiteX1-27" fmla="*/ 0 w 6810375"/>
              <a:gd name="connsiteY1-28" fmla="*/ 2857500 h 5181600"/>
              <a:gd name="connsiteX2-29" fmla="*/ 2505075 w 6810375"/>
              <a:gd name="connsiteY2-30" fmla="*/ 5162550 h 5181600"/>
              <a:gd name="connsiteX3-31" fmla="*/ 6810375 w 6810375"/>
              <a:gd name="connsiteY3-32" fmla="*/ 5181600 h 5181600"/>
              <a:gd name="connsiteX4-33" fmla="*/ 752475 w 6810375"/>
              <a:gd name="connsiteY4-34" fmla="*/ 9525 h 5181600"/>
              <a:gd name="connsiteX5-35" fmla="*/ 0 w 6810375"/>
              <a:gd name="connsiteY5-36" fmla="*/ 0 h 5181600"/>
              <a:gd name="connsiteX0-37" fmla="*/ 0 w 6810375"/>
              <a:gd name="connsiteY0-38" fmla="*/ 9525 h 5191125"/>
              <a:gd name="connsiteX1-39" fmla="*/ 0 w 6810375"/>
              <a:gd name="connsiteY1-40" fmla="*/ 2867025 h 5191125"/>
              <a:gd name="connsiteX2-41" fmla="*/ 2505075 w 6810375"/>
              <a:gd name="connsiteY2-42" fmla="*/ 5172075 h 5191125"/>
              <a:gd name="connsiteX3-43" fmla="*/ 6810375 w 6810375"/>
              <a:gd name="connsiteY3-44" fmla="*/ 5191125 h 5191125"/>
              <a:gd name="connsiteX4-45" fmla="*/ 1219200 w 6810375"/>
              <a:gd name="connsiteY4-46" fmla="*/ 0 h 5191125"/>
              <a:gd name="connsiteX5-47" fmla="*/ 0 w 6810375"/>
              <a:gd name="connsiteY5-48" fmla="*/ 9525 h 5191125"/>
              <a:gd name="connsiteX0-49" fmla="*/ 0 w 6810375"/>
              <a:gd name="connsiteY0-50" fmla="*/ 0 h 5181600"/>
              <a:gd name="connsiteX1-51" fmla="*/ 0 w 6810375"/>
              <a:gd name="connsiteY1-52" fmla="*/ 2857500 h 5181600"/>
              <a:gd name="connsiteX2-53" fmla="*/ 2505075 w 6810375"/>
              <a:gd name="connsiteY2-54" fmla="*/ 5162550 h 5181600"/>
              <a:gd name="connsiteX3-55" fmla="*/ 6810375 w 6810375"/>
              <a:gd name="connsiteY3-56" fmla="*/ 5181600 h 5181600"/>
              <a:gd name="connsiteX4-57" fmla="*/ 1247775 w 6810375"/>
              <a:gd name="connsiteY4-58" fmla="*/ 9525 h 5181600"/>
              <a:gd name="connsiteX5-59" fmla="*/ 0 w 6810375"/>
              <a:gd name="connsiteY5-60" fmla="*/ 0 h 5181600"/>
              <a:gd name="connsiteX0-61" fmla="*/ 0 w 6810375"/>
              <a:gd name="connsiteY0-62" fmla="*/ 0 h 5191125"/>
              <a:gd name="connsiteX1-63" fmla="*/ 0 w 6810375"/>
              <a:gd name="connsiteY1-64" fmla="*/ 2857500 h 5191125"/>
              <a:gd name="connsiteX2-65" fmla="*/ 2514600 w 6810375"/>
              <a:gd name="connsiteY2-66" fmla="*/ 5191125 h 5191125"/>
              <a:gd name="connsiteX3-67" fmla="*/ 6810375 w 6810375"/>
              <a:gd name="connsiteY3-68" fmla="*/ 5181600 h 5191125"/>
              <a:gd name="connsiteX4-69" fmla="*/ 1247775 w 6810375"/>
              <a:gd name="connsiteY4-70" fmla="*/ 9525 h 5191125"/>
              <a:gd name="connsiteX5-71" fmla="*/ 0 w 6810375"/>
              <a:gd name="connsiteY5-72" fmla="*/ 0 h 5191125"/>
              <a:gd name="connsiteX0-73" fmla="*/ 0 w 6810375"/>
              <a:gd name="connsiteY0-74" fmla="*/ 0 h 5191125"/>
              <a:gd name="connsiteX1-75" fmla="*/ 0 w 6810375"/>
              <a:gd name="connsiteY1-76" fmla="*/ 2857500 h 5191125"/>
              <a:gd name="connsiteX2-77" fmla="*/ 2514600 w 6810375"/>
              <a:gd name="connsiteY2-78" fmla="*/ 5191125 h 5191125"/>
              <a:gd name="connsiteX3-79" fmla="*/ 6810375 w 6810375"/>
              <a:gd name="connsiteY3-80" fmla="*/ 5181600 h 5191125"/>
              <a:gd name="connsiteX4-81" fmla="*/ 1276350 w 6810375"/>
              <a:gd name="connsiteY4-82" fmla="*/ 19050 h 5191125"/>
              <a:gd name="connsiteX5-83" fmla="*/ 0 w 6810375"/>
              <a:gd name="connsiteY5-84" fmla="*/ 0 h 5191125"/>
              <a:gd name="connsiteX0-85" fmla="*/ 0 w 6810375"/>
              <a:gd name="connsiteY0-86" fmla="*/ 0 h 5191125"/>
              <a:gd name="connsiteX1-87" fmla="*/ 0 w 6810375"/>
              <a:gd name="connsiteY1-88" fmla="*/ 2857500 h 5191125"/>
              <a:gd name="connsiteX2-89" fmla="*/ 2514600 w 6810375"/>
              <a:gd name="connsiteY2-90" fmla="*/ 5191125 h 5191125"/>
              <a:gd name="connsiteX3-91" fmla="*/ 6810375 w 6810375"/>
              <a:gd name="connsiteY3-92" fmla="*/ 5181600 h 5191125"/>
              <a:gd name="connsiteX4-93" fmla="*/ 1247775 w 6810375"/>
              <a:gd name="connsiteY4-94" fmla="*/ 0 h 5191125"/>
              <a:gd name="connsiteX5-95" fmla="*/ 0 w 6810375"/>
              <a:gd name="connsiteY5-96" fmla="*/ 0 h 5191125"/>
              <a:gd name="connsiteX0-97" fmla="*/ 0 w 6810375"/>
              <a:gd name="connsiteY0-98" fmla="*/ 0 h 5191125"/>
              <a:gd name="connsiteX1-99" fmla="*/ 0 w 6810375"/>
              <a:gd name="connsiteY1-100" fmla="*/ 2857500 h 5191125"/>
              <a:gd name="connsiteX2-101" fmla="*/ 2514600 w 6810375"/>
              <a:gd name="connsiteY2-102" fmla="*/ 5191125 h 5191125"/>
              <a:gd name="connsiteX3-103" fmla="*/ 6810375 w 6810375"/>
              <a:gd name="connsiteY3-104" fmla="*/ 5181600 h 5191125"/>
              <a:gd name="connsiteX4-105" fmla="*/ 3959974 w 6810375"/>
              <a:gd name="connsiteY4-106" fmla="*/ 0 h 5191125"/>
              <a:gd name="connsiteX5-107" fmla="*/ 0 w 6810375"/>
              <a:gd name="connsiteY5-108" fmla="*/ 0 h 5191125"/>
              <a:gd name="connsiteX0-109" fmla="*/ 0 w 8747662"/>
              <a:gd name="connsiteY0-110" fmla="*/ 0 h 5191125"/>
              <a:gd name="connsiteX1-111" fmla="*/ 0 w 8747662"/>
              <a:gd name="connsiteY1-112" fmla="*/ 2857500 h 5191125"/>
              <a:gd name="connsiteX2-113" fmla="*/ 2514600 w 8747662"/>
              <a:gd name="connsiteY2-114" fmla="*/ 5191125 h 5191125"/>
              <a:gd name="connsiteX3-115" fmla="*/ 8747662 w 8747662"/>
              <a:gd name="connsiteY3-116" fmla="*/ 5181596 h 5191125"/>
              <a:gd name="connsiteX4-117" fmla="*/ 3959974 w 8747662"/>
              <a:gd name="connsiteY4-118" fmla="*/ 0 h 5191125"/>
              <a:gd name="connsiteX5-119" fmla="*/ 0 w 8747662"/>
              <a:gd name="connsiteY5-120" fmla="*/ 0 h 519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8747662" h="5191125">
                <a:moveTo>
                  <a:pt x="0" y="0"/>
                </a:moveTo>
                <a:lnTo>
                  <a:pt x="0" y="2857500"/>
                </a:lnTo>
                <a:lnTo>
                  <a:pt x="2514600" y="5191125"/>
                </a:lnTo>
                <a:lnTo>
                  <a:pt x="8747662" y="5181596"/>
                </a:lnTo>
                <a:lnTo>
                  <a:pt x="3959974" y="0"/>
                </a:lnTo>
                <a:lnTo>
                  <a:pt x="0" y="0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/>
        </p:nvSpPr>
        <p:spPr>
          <a:xfrm flipH="1">
            <a:off x="7164288" y="450"/>
            <a:ext cx="1986920" cy="619981"/>
          </a:xfrm>
          <a:prstGeom prst="parallelogram">
            <a:avLst>
              <a:gd name="adj" fmla="val 112766"/>
            </a:avLst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7"/>
          <p:cNvSpPr/>
          <p:nvPr/>
        </p:nvSpPr>
        <p:spPr>
          <a:xfrm flipH="1">
            <a:off x="558602" y="3572"/>
            <a:ext cx="4435192" cy="616859"/>
          </a:xfrm>
          <a:custGeom>
            <a:avLst/>
            <a:gdLst>
              <a:gd name="connsiteX0" fmla="*/ 0 w 4435192"/>
              <a:gd name="connsiteY0" fmla="*/ 616859 h 616859"/>
              <a:gd name="connsiteX1" fmla="*/ 695607 w 4435192"/>
              <a:gd name="connsiteY1" fmla="*/ 0 h 616859"/>
              <a:gd name="connsiteX2" fmla="*/ 4435192 w 4435192"/>
              <a:gd name="connsiteY2" fmla="*/ 0 h 616859"/>
              <a:gd name="connsiteX3" fmla="*/ 3739585 w 4435192"/>
              <a:gd name="connsiteY3" fmla="*/ 616859 h 616859"/>
              <a:gd name="connsiteX4" fmla="*/ 0 w 4435192"/>
              <a:gd name="connsiteY4" fmla="*/ 616859 h 616859"/>
              <a:gd name="connsiteX0-1" fmla="*/ 0 w 4435192"/>
              <a:gd name="connsiteY0-2" fmla="*/ 616859 h 616859"/>
              <a:gd name="connsiteX1-3" fmla="*/ 695607 w 4435192"/>
              <a:gd name="connsiteY1-4" fmla="*/ 0 h 616859"/>
              <a:gd name="connsiteX2-5" fmla="*/ 4435192 w 4435192"/>
              <a:gd name="connsiteY2-6" fmla="*/ 0 h 616859"/>
              <a:gd name="connsiteX3-7" fmla="*/ 3901510 w 4435192"/>
              <a:gd name="connsiteY3-8" fmla="*/ 616859 h 616859"/>
              <a:gd name="connsiteX4-9" fmla="*/ 0 w 4435192"/>
              <a:gd name="connsiteY4-10" fmla="*/ 616859 h 6168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435192" h="616859">
                <a:moveTo>
                  <a:pt x="0" y="616859"/>
                </a:moveTo>
                <a:lnTo>
                  <a:pt x="695607" y="0"/>
                </a:lnTo>
                <a:lnTo>
                  <a:pt x="4435192" y="0"/>
                </a:lnTo>
                <a:lnTo>
                  <a:pt x="3901510" y="616859"/>
                </a:lnTo>
                <a:lnTo>
                  <a:pt x="0" y="616859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9"/>
          <p:cNvSpPr txBox="1"/>
          <p:nvPr/>
        </p:nvSpPr>
        <p:spPr>
          <a:xfrm>
            <a:off x="7772682" y="51920"/>
            <a:ext cx="8972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581E0F"/>
                </a:solidFill>
                <a:latin typeface="Impact" panose="020B0806030902050204" pitchFamily="34" charset="0"/>
              </a:rPr>
              <a:t>LOGO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1247244" y="50391"/>
            <a:ext cx="160528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发展规划</a:t>
            </a:r>
          </a:p>
        </p:txBody>
      </p:sp>
      <p:sp>
        <p:nvSpPr>
          <p:cNvPr id="31" name="TextBox 3"/>
          <p:cNvSpPr txBox="1"/>
          <p:nvPr/>
        </p:nvSpPr>
        <p:spPr>
          <a:xfrm>
            <a:off x="73596" y="51920"/>
            <a:ext cx="5518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平行四边形 12"/>
          <p:cNvSpPr/>
          <p:nvPr/>
        </p:nvSpPr>
        <p:spPr>
          <a:xfrm>
            <a:off x="1917127" y="5020472"/>
            <a:ext cx="7264525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264525"/>
              <a:gd name="connsiteY0-2" fmla="*/ 142646 h 142646"/>
              <a:gd name="connsiteX1-3" fmla="*/ 160856 w 7264525"/>
              <a:gd name="connsiteY1-4" fmla="*/ 0 h 142646"/>
              <a:gd name="connsiteX2-5" fmla="*/ 7264525 w 7264525"/>
              <a:gd name="connsiteY2-6" fmla="*/ 0 h 142646"/>
              <a:gd name="connsiteX3-7" fmla="*/ 7246544 w 7264525"/>
              <a:gd name="connsiteY3-8" fmla="*/ 142646 h 142646"/>
              <a:gd name="connsiteX4-9" fmla="*/ 0 w 7264525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64525" h="142646">
                <a:moveTo>
                  <a:pt x="0" y="142646"/>
                </a:moveTo>
                <a:lnTo>
                  <a:pt x="160856" y="0"/>
                </a:lnTo>
                <a:lnTo>
                  <a:pt x="7264525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平行四边形 8"/>
          <p:cNvSpPr/>
          <p:nvPr/>
        </p:nvSpPr>
        <p:spPr>
          <a:xfrm>
            <a:off x="218" y="5020472"/>
            <a:ext cx="7407400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407400"/>
              <a:gd name="connsiteY0-2" fmla="*/ 142646 h 142646"/>
              <a:gd name="connsiteX1-3" fmla="*/ 17981 w 7407400"/>
              <a:gd name="connsiteY1-4" fmla="*/ 0 h 142646"/>
              <a:gd name="connsiteX2-5" fmla="*/ 7407400 w 7407400"/>
              <a:gd name="connsiteY2-6" fmla="*/ 0 h 142646"/>
              <a:gd name="connsiteX3-7" fmla="*/ 7246544 w 7407400"/>
              <a:gd name="connsiteY3-8" fmla="*/ 142646 h 142646"/>
              <a:gd name="connsiteX4-9" fmla="*/ 0 w 7407400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07400" h="142646">
                <a:moveTo>
                  <a:pt x="0" y="142646"/>
                </a:moveTo>
                <a:lnTo>
                  <a:pt x="17981" y="0"/>
                </a:lnTo>
                <a:lnTo>
                  <a:pt x="7407400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" grpId="0"/>
      <p:bldP spid="403" grpId="0"/>
      <p:bldP spid="404" grpId="0"/>
      <p:bldP spid="4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CF40"/>
            </a:gs>
            <a:gs pos="100000">
              <a:srgbClr val="846C2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22"/>
          <p:cNvSpPr/>
          <p:nvPr/>
        </p:nvSpPr>
        <p:spPr>
          <a:xfrm>
            <a:off x="-9524" y="3572"/>
            <a:ext cx="981124" cy="616859"/>
          </a:xfrm>
          <a:custGeom>
            <a:avLst/>
            <a:gdLst>
              <a:gd name="connsiteX0" fmla="*/ 0 w 6362700"/>
              <a:gd name="connsiteY0" fmla="*/ 0 h 5181600"/>
              <a:gd name="connsiteX1" fmla="*/ 0 w 6362700"/>
              <a:gd name="connsiteY1" fmla="*/ 2314575 h 5181600"/>
              <a:gd name="connsiteX2" fmla="*/ 3143250 w 6362700"/>
              <a:gd name="connsiteY2" fmla="*/ 5181600 h 5181600"/>
              <a:gd name="connsiteX3" fmla="*/ 6362700 w 6362700"/>
              <a:gd name="connsiteY3" fmla="*/ 5172075 h 5181600"/>
              <a:gd name="connsiteX4" fmla="*/ 752475 w 6362700"/>
              <a:gd name="connsiteY4" fmla="*/ 9525 h 5181600"/>
              <a:gd name="connsiteX5" fmla="*/ 0 w 6362700"/>
              <a:gd name="connsiteY5" fmla="*/ 0 h 5181600"/>
              <a:gd name="connsiteX0-1" fmla="*/ 0 w 6362700"/>
              <a:gd name="connsiteY0-2" fmla="*/ 0 h 5181600"/>
              <a:gd name="connsiteX1-3" fmla="*/ 0 w 6362700"/>
              <a:gd name="connsiteY1-4" fmla="*/ 2857500 h 5181600"/>
              <a:gd name="connsiteX2-5" fmla="*/ 3143250 w 6362700"/>
              <a:gd name="connsiteY2-6" fmla="*/ 5181600 h 5181600"/>
              <a:gd name="connsiteX3-7" fmla="*/ 6362700 w 6362700"/>
              <a:gd name="connsiteY3-8" fmla="*/ 5172075 h 5181600"/>
              <a:gd name="connsiteX4-9" fmla="*/ 752475 w 6362700"/>
              <a:gd name="connsiteY4-10" fmla="*/ 9525 h 5181600"/>
              <a:gd name="connsiteX5-11" fmla="*/ 0 w 6362700"/>
              <a:gd name="connsiteY5-12" fmla="*/ 0 h 5181600"/>
              <a:gd name="connsiteX0-13" fmla="*/ 0 w 6362700"/>
              <a:gd name="connsiteY0-14" fmla="*/ 0 h 5172075"/>
              <a:gd name="connsiteX1-15" fmla="*/ 0 w 6362700"/>
              <a:gd name="connsiteY1-16" fmla="*/ 2857500 h 5172075"/>
              <a:gd name="connsiteX2-17" fmla="*/ 2505075 w 6362700"/>
              <a:gd name="connsiteY2-18" fmla="*/ 5162550 h 5172075"/>
              <a:gd name="connsiteX3-19" fmla="*/ 6362700 w 6362700"/>
              <a:gd name="connsiteY3-20" fmla="*/ 5172075 h 5172075"/>
              <a:gd name="connsiteX4-21" fmla="*/ 752475 w 6362700"/>
              <a:gd name="connsiteY4-22" fmla="*/ 9525 h 5172075"/>
              <a:gd name="connsiteX5-23" fmla="*/ 0 w 6362700"/>
              <a:gd name="connsiteY5-24" fmla="*/ 0 h 5172075"/>
              <a:gd name="connsiteX0-25" fmla="*/ 0 w 6810375"/>
              <a:gd name="connsiteY0-26" fmla="*/ 0 h 5181600"/>
              <a:gd name="connsiteX1-27" fmla="*/ 0 w 6810375"/>
              <a:gd name="connsiteY1-28" fmla="*/ 2857500 h 5181600"/>
              <a:gd name="connsiteX2-29" fmla="*/ 2505075 w 6810375"/>
              <a:gd name="connsiteY2-30" fmla="*/ 5162550 h 5181600"/>
              <a:gd name="connsiteX3-31" fmla="*/ 6810375 w 6810375"/>
              <a:gd name="connsiteY3-32" fmla="*/ 5181600 h 5181600"/>
              <a:gd name="connsiteX4-33" fmla="*/ 752475 w 6810375"/>
              <a:gd name="connsiteY4-34" fmla="*/ 9525 h 5181600"/>
              <a:gd name="connsiteX5-35" fmla="*/ 0 w 6810375"/>
              <a:gd name="connsiteY5-36" fmla="*/ 0 h 5181600"/>
              <a:gd name="connsiteX0-37" fmla="*/ 0 w 6810375"/>
              <a:gd name="connsiteY0-38" fmla="*/ 9525 h 5191125"/>
              <a:gd name="connsiteX1-39" fmla="*/ 0 w 6810375"/>
              <a:gd name="connsiteY1-40" fmla="*/ 2867025 h 5191125"/>
              <a:gd name="connsiteX2-41" fmla="*/ 2505075 w 6810375"/>
              <a:gd name="connsiteY2-42" fmla="*/ 5172075 h 5191125"/>
              <a:gd name="connsiteX3-43" fmla="*/ 6810375 w 6810375"/>
              <a:gd name="connsiteY3-44" fmla="*/ 5191125 h 5191125"/>
              <a:gd name="connsiteX4-45" fmla="*/ 1219200 w 6810375"/>
              <a:gd name="connsiteY4-46" fmla="*/ 0 h 5191125"/>
              <a:gd name="connsiteX5-47" fmla="*/ 0 w 6810375"/>
              <a:gd name="connsiteY5-48" fmla="*/ 9525 h 5191125"/>
              <a:gd name="connsiteX0-49" fmla="*/ 0 w 6810375"/>
              <a:gd name="connsiteY0-50" fmla="*/ 0 h 5181600"/>
              <a:gd name="connsiteX1-51" fmla="*/ 0 w 6810375"/>
              <a:gd name="connsiteY1-52" fmla="*/ 2857500 h 5181600"/>
              <a:gd name="connsiteX2-53" fmla="*/ 2505075 w 6810375"/>
              <a:gd name="connsiteY2-54" fmla="*/ 5162550 h 5181600"/>
              <a:gd name="connsiteX3-55" fmla="*/ 6810375 w 6810375"/>
              <a:gd name="connsiteY3-56" fmla="*/ 5181600 h 5181600"/>
              <a:gd name="connsiteX4-57" fmla="*/ 1247775 w 6810375"/>
              <a:gd name="connsiteY4-58" fmla="*/ 9525 h 5181600"/>
              <a:gd name="connsiteX5-59" fmla="*/ 0 w 6810375"/>
              <a:gd name="connsiteY5-60" fmla="*/ 0 h 5181600"/>
              <a:gd name="connsiteX0-61" fmla="*/ 0 w 6810375"/>
              <a:gd name="connsiteY0-62" fmla="*/ 0 h 5191125"/>
              <a:gd name="connsiteX1-63" fmla="*/ 0 w 6810375"/>
              <a:gd name="connsiteY1-64" fmla="*/ 2857500 h 5191125"/>
              <a:gd name="connsiteX2-65" fmla="*/ 2514600 w 6810375"/>
              <a:gd name="connsiteY2-66" fmla="*/ 5191125 h 5191125"/>
              <a:gd name="connsiteX3-67" fmla="*/ 6810375 w 6810375"/>
              <a:gd name="connsiteY3-68" fmla="*/ 5181600 h 5191125"/>
              <a:gd name="connsiteX4-69" fmla="*/ 1247775 w 6810375"/>
              <a:gd name="connsiteY4-70" fmla="*/ 9525 h 5191125"/>
              <a:gd name="connsiteX5-71" fmla="*/ 0 w 6810375"/>
              <a:gd name="connsiteY5-72" fmla="*/ 0 h 5191125"/>
              <a:gd name="connsiteX0-73" fmla="*/ 0 w 6810375"/>
              <a:gd name="connsiteY0-74" fmla="*/ 0 h 5191125"/>
              <a:gd name="connsiteX1-75" fmla="*/ 0 w 6810375"/>
              <a:gd name="connsiteY1-76" fmla="*/ 2857500 h 5191125"/>
              <a:gd name="connsiteX2-77" fmla="*/ 2514600 w 6810375"/>
              <a:gd name="connsiteY2-78" fmla="*/ 5191125 h 5191125"/>
              <a:gd name="connsiteX3-79" fmla="*/ 6810375 w 6810375"/>
              <a:gd name="connsiteY3-80" fmla="*/ 5181600 h 5191125"/>
              <a:gd name="connsiteX4-81" fmla="*/ 1276350 w 6810375"/>
              <a:gd name="connsiteY4-82" fmla="*/ 19050 h 5191125"/>
              <a:gd name="connsiteX5-83" fmla="*/ 0 w 6810375"/>
              <a:gd name="connsiteY5-84" fmla="*/ 0 h 5191125"/>
              <a:gd name="connsiteX0-85" fmla="*/ 0 w 6810375"/>
              <a:gd name="connsiteY0-86" fmla="*/ 0 h 5191125"/>
              <a:gd name="connsiteX1-87" fmla="*/ 0 w 6810375"/>
              <a:gd name="connsiteY1-88" fmla="*/ 2857500 h 5191125"/>
              <a:gd name="connsiteX2-89" fmla="*/ 2514600 w 6810375"/>
              <a:gd name="connsiteY2-90" fmla="*/ 5191125 h 5191125"/>
              <a:gd name="connsiteX3-91" fmla="*/ 6810375 w 6810375"/>
              <a:gd name="connsiteY3-92" fmla="*/ 5181600 h 5191125"/>
              <a:gd name="connsiteX4-93" fmla="*/ 1247775 w 6810375"/>
              <a:gd name="connsiteY4-94" fmla="*/ 0 h 5191125"/>
              <a:gd name="connsiteX5-95" fmla="*/ 0 w 6810375"/>
              <a:gd name="connsiteY5-96" fmla="*/ 0 h 5191125"/>
              <a:gd name="connsiteX0-97" fmla="*/ 0 w 6810375"/>
              <a:gd name="connsiteY0-98" fmla="*/ 0 h 5191125"/>
              <a:gd name="connsiteX1-99" fmla="*/ 0 w 6810375"/>
              <a:gd name="connsiteY1-100" fmla="*/ 2857500 h 5191125"/>
              <a:gd name="connsiteX2-101" fmla="*/ 2514600 w 6810375"/>
              <a:gd name="connsiteY2-102" fmla="*/ 5191125 h 5191125"/>
              <a:gd name="connsiteX3-103" fmla="*/ 6810375 w 6810375"/>
              <a:gd name="connsiteY3-104" fmla="*/ 5181600 h 5191125"/>
              <a:gd name="connsiteX4-105" fmla="*/ 3959974 w 6810375"/>
              <a:gd name="connsiteY4-106" fmla="*/ 0 h 5191125"/>
              <a:gd name="connsiteX5-107" fmla="*/ 0 w 6810375"/>
              <a:gd name="connsiteY5-108" fmla="*/ 0 h 5191125"/>
              <a:gd name="connsiteX0-109" fmla="*/ 0 w 8747662"/>
              <a:gd name="connsiteY0-110" fmla="*/ 0 h 5191125"/>
              <a:gd name="connsiteX1-111" fmla="*/ 0 w 8747662"/>
              <a:gd name="connsiteY1-112" fmla="*/ 2857500 h 5191125"/>
              <a:gd name="connsiteX2-113" fmla="*/ 2514600 w 8747662"/>
              <a:gd name="connsiteY2-114" fmla="*/ 5191125 h 5191125"/>
              <a:gd name="connsiteX3-115" fmla="*/ 8747662 w 8747662"/>
              <a:gd name="connsiteY3-116" fmla="*/ 5181596 h 5191125"/>
              <a:gd name="connsiteX4-117" fmla="*/ 3959974 w 8747662"/>
              <a:gd name="connsiteY4-118" fmla="*/ 0 h 5191125"/>
              <a:gd name="connsiteX5-119" fmla="*/ 0 w 8747662"/>
              <a:gd name="connsiteY5-120" fmla="*/ 0 h 519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8747662" h="5191125">
                <a:moveTo>
                  <a:pt x="0" y="0"/>
                </a:moveTo>
                <a:lnTo>
                  <a:pt x="0" y="2857500"/>
                </a:lnTo>
                <a:lnTo>
                  <a:pt x="2514600" y="5191125"/>
                </a:lnTo>
                <a:lnTo>
                  <a:pt x="8747662" y="5181596"/>
                </a:lnTo>
                <a:lnTo>
                  <a:pt x="3959974" y="0"/>
                </a:lnTo>
                <a:lnTo>
                  <a:pt x="0" y="0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/>
        </p:nvSpPr>
        <p:spPr>
          <a:xfrm flipH="1">
            <a:off x="7164288" y="450"/>
            <a:ext cx="1986920" cy="619981"/>
          </a:xfrm>
          <a:prstGeom prst="parallelogram">
            <a:avLst>
              <a:gd name="adj" fmla="val 112766"/>
            </a:avLst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7"/>
          <p:cNvSpPr/>
          <p:nvPr/>
        </p:nvSpPr>
        <p:spPr>
          <a:xfrm flipH="1">
            <a:off x="558602" y="3572"/>
            <a:ext cx="4435192" cy="616859"/>
          </a:xfrm>
          <a:custGeom>
            <a:avLst/>
            <a:gdLst>
              <a:gd name="connsiteX0" fmla="*/ 0 w 4435192"/>
              <a:gd name="connsiteY0" fmla="*/ 616859 h 616859"/>
              <a:gd name="connsiteX1" fmla="*/ 695607 w 4435192"/>
              <a:gd name="connsiteY1" fmla="*/ 0 h 616859"/>
              <a:gd name="connsiteX2" fmla="*/ 4435192 w 4435192"/>
              <a:gd name="connsiteY2" fmla="*/ 0 h 616859"/>
              <a:gd name="connsiteX3" fmla="*/ 3739585 w 4435192"/>
              <a:gd name="connsiteY3" fmla="*/ 616859 h 616859"/>
              <a:gd name="connsiteX4" fmla="*/ 0 w 4435192"/>
              <a:gd name="connsiteY4" fmla="*/ 616859 h 616859"/>
              <a:gd name="connsiteX0-1" fmla="*/ 0 w 4435192"/>
              <a:gd name="connsiteY0-2" fmla="*/ 616859 h 616859"/>
              <a:gd name="connsiteX1-3" fmla="*/ 695607 w 4435192"/>
              <a:gd name="connsiteY1-4" fmla="*/ 0 h 616859"/>
              <a:gd name="connsiteX2-5" fmla="*/ 4435192 w 4435192"/>
              <a:gd name="connsiteY2-6" fmla="*/ 0 h 616859"/>
              <a:gd name="connsiteX3-7" fmla="*/ 3901510 w 4435192"/>
              <a:gd name="connsiteY3-8" fmla="*/ 616859 h 616859"/>
              <a:gd name="connsiteX4-9" fmla="*/ 0 w 4435192"/>
              <a:gd name="connsiteY4-10" fmla="*/ 616859 h 6168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435192" h="616859">
                <a:moveTo>
                  <a:pt x="0" y="616859"/>
                </a:moveTo>
                <a:lnTo>
                  <a:pt x="695607" y="0"/>
                </a:lnTo>
                <a:lnTo>
                  <a:pt x="4435192" y="0"/>
                </a:lnTo>
                <a:lnTo>
                  <a:pt x="3901510" y="616859"/>
                </a:lnTo>
                <a:lnTo>
                  <a:pt x="0" y="616859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9"/>
          <p:cNvSpPr txBox="1"/>
          <p:nvPr/>
        </p:nvSpPr>
        <p:spPr>
          <a:xfrm>
            <a:off x="7772682" y="51920"/>
            <a:ext cx="8972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581E0F"/>
                </a:solidFill>
                <a:latin typeface="Impact" panose="020B0806030902050204" pitchFamily="34" charset="0"/>
              </a:rPr>
              <a:t>LOGO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1247244" y="50391"/>
            <a:ext cx="160528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发展规划</a:t>
            </a:r>
          </a:p>
        </p:txBody>
      </p:sp>
      <p:sp>
        <p:nvSpPr>
          <p:cNvPr id="31" name="TextBox 3"/>
          <p:cNvSpPr txBox="1"/>
          <p:nvPr/>
        </p:nvSpPr>
        <p:spPr>
          <a:xfrm>
            <a:off x="73596" y="51920"/>
            <a:ext cx="5518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430623" y="1907992"/>
            <a:ext cx="623725" cy="622697"/>
            <a:chOff x="3241675" y="2678113"/>
            <a:chExt cx="831850" cy="830262"/>
          </a:xfrm>
        </p:grpSpPr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3241675" y="2678113"/>
              <a:ext cx="831850" cy="830262"/>
            </a:xfrm>
            <a:prstGeom prst="ellipse">
              <a:avLst/>
            </a:prstGeom>
            <a:solidFill>
              <a:srgbClr val="581E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10"/>
            <p:cNvSpPr>
              <a:spLocks noEditPoints="1"/>
            </p:cNvSpPr>
            <p:nvPr/>
          </p:nvSpPr>
          <p:spPr bwMode="auto">
            <a:xfrm>
              <a:off x="3376613" y="2879725"/>
              <a:ext cx="396875" cy="361950"/>
            </a:xfrm>
            <a:custGeom>
              <a:avLst/>
              <a:gdLst>
                <a:gd name="T0" fmla="*/ 568 w 580"/>
                <a:gd name="T1" fmla="*/ 207 h 528"/>
                <a:gd name="T2" fmla="*/ 580 w 580"/>
                <a:gd name="T3" fmla="*/ 207 h 528"/>
                <a:gd name="T4" fmla="*/ 292 w 580"/>
                <a:gd name="T5" fmla="*/ 0 h 528"/>
                <a:gd name="T6" fmla="*/ 0 w 580"/>
                <a:gd name="T7" fmla="*/ 244 h 528"/>
                <a:gd name="T8" fmla="*/ 114 w 580"/>
                <a:gd name="T9" fmla="*/ 438 h 528"/>
                <a:gd name="T10" fmla="*/ 117 w 580"/>
                <a:gd name="T11" fmla="*/ 440 h 528"/>
                <a:gd name="T12" fmla="*/ 89 w 580"/>
                <a:gd name="T13" fmla="*/ 528 h 528"/>
                <a:gd name="T14" fmla="*/ 194 w 580"/>
                <a:gd name="T15" fmla="*/ 475 h 528"/>
                <a:gd name="T16" fmla="*/ 199 w 580"/>
                <a:gd name="T17" fmla="*/ 476 h 528"/>
                <a:gd name="T18" fmla="*/ 292 w 580"/>
                <a:gd name="T19" fmla="*/ 488 h 528"/>
                <a:gd name="T20" fmla="*/ 311 w 580"/>
                <a:gd name="T21" fmla="*/ 488 h 528"/>
                <a:gd name="T22" fmla="*/ 302 w 580"/>
                <a:gd name="T23" fmla="*/ 430 h 528"/>
                <a:gd name="T24" fmla="*/ 568 w 580"/>
                <a:gd name="T25" fmla="*/ 207 h 528"/>
                <a:gd name="T26" fmla="*/ 393 w 580"/>
                <a:gd name="T27" fmla="*/ 121 h 528"/>
                <a:gd name="T28" fmla="*/ 393 w 580"/>
                <a:gd name="T29" fmla="*/ 121 h 528"/>
                <a:gd name="T30" fmla="*/ 434 w 580"/>
                <a:gd name="T31" fmla="*/ 160 h 528"/>
                <a:gd name="T32" fmla="*/ 393 w 580"/>
                <a:gd name="T33" fmla="*/ 200 h 528"/>
                <a:gd name="T34" fmla="*/ 352 w 580"/>
                <a:gd name="T35" fmla="*/ 160 h 528"/>
                <a:gd name="T36" fmla="*/ 393 w 580"/>
                <a:gd name="T37" fmla="*/ 121 h 528"/>
                <a:gd name="T38" fmla="*/ 190 w 580"/>
                <a:gd name="T39" fmla="*/ 200 h 528"/>
                <a:gd name="T40" fmla="*/ 190 w 580"/>
                <a:gd name="T41" fmla="*/ 200 h 528"/>
                <a:gd name="T42" fmla="*/ 149 w 580"/>
                <a:gd name="T43" fmla="*/ 160 h 528"/>
                <a:gd name="T44" fmla="*/ 190 w 580"/>
                <a:gd name="T45" fmla="*/ 121 h 528"/>
                <a:gd name="T46" fmla="*/ 231 w 580"/>
                <a:gd name="T47" fmla="*/ 160 h 528"/>
                <a:gd name="T48" fmla="*/ 190 w 580"/>
                <a:gd name="T49" fmla="*/ 20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0" h="528">
                  <a:moveTo>
                    <a:pt x="568" y="207"/>
                  </a:moveTo>
                  <a:cubicBezTo>
                    <a:pt x="572" y="207"/>
                    <a:pt x="576" y="207"/>
                    <a:pt x="580" y="207"/>
                  </a:cubicBezTo>
                  <a:cubicBezTo>
                    <a:pt x="559" y="90"/>
                    <a:pt x="438" y="0"/>
                    <a:pt x="292" y="0"/>
                  </a:cubicBezTo>
                  <a:cubicBezTo>
                    <a:pt x="130" y="0"/>
                    <a:pt x="0" y="110"/>
                    <a:pt x="0" y="244"/>
                  </a:cubicBezTo>
                  <a:cubicBezTo>
                    <a:pt x="0" y="323"/>
                    <a:pt x="45" y="394"/>
                    <a:pt x="114" y="438"/>
                  </a:cubicBezTo>
                  <a:cubicBezTo>
                    <a:pt x="115" y="439"/>
                    <a:pt x="117" y="440"/>
                    <a:pt x="117" y="440"/>
                  </a:cubicBezTo>
                  <a:lnTo>
                    <a:pt x="89" y="528"/>
                  </a:lnTo>
                  <a:lnTo>
                    <a:pt x="194" y="475"/>
                  </a:lnTo>
                  <a:cubicBezTo>
                    <a:pt x="194" y="475"/>
                    <a:pt x="198" y="476"/>
                    <a:pt x="199" y="476"/>
                  </a:cubicBezTo>
                  <a:cubicBezTo>
                    <a:pt x="228" y="484"/>
                    <a:pt x="259" y="488"/>
                    <a:pt x="292" y="488"/>
                  </a:cubicBezTo>
                  <a:cubicBezTo>
                    <a:pt x="298" y="488"/>
                    <a:pt x="305" y="488"/>
                    <a:pt x="311" y="488"/>
                  </a:cubicBezTo>
                  <a:cubicBezTo>
                    <a:pt x="305" y="469"/>
                    <a:pt x="302" y="450"/>
                    <a:pt x="302" y="430"/>
                  </a:cubicBezTo>
                  <a:cubicBezTo>
                    <a:pt x="302" y="307"/>
                    <a:pt x="421" y="207"/>
                    <a:pt x="568" y="207"/>
                  </a:cubicBezTo>
                  <a:close/>
                  <a:moveTo>
                    <a:pt x="393" y="121"/>
                  </a:moveTo>
                  <a:lnTo>
                    <a:pt x="393" y="121"/>
                  </a:lnTo>
                  <a:cubicBezTo>
                    <a:pt x="416" y="121"/>
                    <a:pt x="434" y="138"/>
                    <a:pt x="434" y="160"/>
                  </a:cubicBezTo>
                  <a:cubicBezTo>
                    <a:pt x="434" y="182"/>
                    <a:pt x="416" y="200"/>
                    <a:pt x="393" y="200"/>
                  </a:cubicBezTo>
                  <a:cubicBezTo>
                    <a:pt x="370" y="200"/>
                    <a:pt x="352" y="182"/>
                    <a:pt x="352" y="160"/>
                  </a:cubicBezTo>
                  <a:cubicBezTo>
                    <a:pt x="352" y="138"/>
                    <a:pt x="370" y="121"/>
                    <a:pt x="393" y="121"/>
                  </a:cubicBezTo>
                  <a:close/>
                  <a:moveTo>
                    <a:pt x="190" y="200"/>
                  </a:moveTo>
                  <a:lnTo>
                    <a:pt x="190" y="200"/>
                  </a:lnTo>
                  <a:cubicBezTo>
                    <a:pt x="167" y="200"/>
                    <a:pt x="149" y="182"/>
                    <a:pt x="149" y="160"/>
                  </a:cubicBezTo>
                  <a:cubicBezTo>
                    <a:pt x="149" y="138"/>
                    <a:pt x="167" y="121"/>
                    <a:pt x="190" y="121"/>
                  </a:cubicBezTo>
                  <a:cubicBezTo>
                    <a:pt x="213" y="121"/>
                    <a:pt x="231" y="138"/>
                    <a:pt x="231" y="160"/>
                  </a:cubicBezTo>
                  <a:cubicBezTo>
                    <a:pt x="231" y="182"/>
                    <a:pt x="213" y="200"/>
                    <a:pt x="190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3598863" y="3033713"/>
              <a:ext cx="336550" cy="306387"/>
            </a:xfrm>
            <a:custGeom>
              <a:avLst/>
              <a:gdLst>
                <a:gd name="T0" fmla="*/ 0 w 493"/>
                <a:gd name="T1" fmla="*/ 206 h 446"/>
                <a:gd name="T2" fmla="*/ 247 w 493"/>
                <a:gd name="T3" fmla="*/ 412 h 446"/>
                <a:gd name="T4" fmla="*/ 325 w 493"/>
                <a:gd name="T5" fmla="*/ 402 h 446"/>
                <a:gd name="T6" fmla="*/ 329 w 493"/>
                <a:gd name="T7" fmla="*/ 401 h 446"/>
                <a:gd name="T8" fmla="*/ 418 w 493"/>
                <a:gd name="T9" fmla="*/ 446 h 446"/>
                <a:gd name="T10" fmla="*/ 394 w 493"/>
                <a:gd name="T11" fmla="*/ 371 h 446"/>
                <a:gd name="T12" fmla="*/ 397 w 493"/>
                <a:gd name="T13" fmla="*/ 370 h 446"/>
                <a:gd name="T14" fmla="*/ 493 w 493"/>
                <a:gd name="T15" fmla="*/ 206 h 446"/>
                <a:gd name="T16" fmla="*/ 247 w 493"/>
                <a:gd name="T17" fmla="*/ 0 h 446"/>
                <a:gd name="T18" fmla="*/ 0 w 493"/>
                <a:gd name="T19" fmla="*/ 206 h 446"/>
                <a:gd name="T20" fmla="*/ 298 w 493"/>
                <a:gd name="T21" fmla="*/ 135 h 446"/>
                <a:gd name="T22" fmla="*/ 298 w 493"/>
                <a:gd name="T23" fmla="*/ 135 h 446"/>
                <a:gd name="T24" fmla="*/ 333 w 493"/>
                <a:gd name="T25" fmla="*/ 102 h 446"/>
                <a:gd name="T26" fmla="*/ 367 w 493"/>
                <a:gd name="T27" fmla="*/ 135 h 446"/>
                <a:gd name="T28" fmla="*/ 333 w 493"/>
                <a:gd name="T29" fmla="*/ 169 h 446"/>
                <a:gd name="T30" fmla="*/ 298 w 493"/>
                <a:gd name="T31" fmla="*/ 135 h 446"/>
                <a:gd name="T32" fmla="*/ 127 w 493"/>
                <a:gd name="T33" fmla="*/ 135 h 446"/>
                <a:gd name="T34" fmla="*/ 127 w 493"/>
                <a:gd name="T35" fmla="*/ 135 h 446"/>
                <a:gd name="T36" fmla="*/ 161 w 493"/>
                <a:gd name="T37" fmla="*/ 102 h 446"/>
                <a:gd name="T38" fmla="*/ 196 w 493"/>
                <a:gd name="T39" fmla="*/ 135 h 446"/>
                <a:gd name="T40" fmla="*/ 161 w 493"/>
                <a:gd name="T41" fmla="*/ 169 h 446"/>
                <a:gd name="T42" fmla="*/ 127 w 493"/>
                <a:gd name="T43" fmla="*/ 13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3" h="446">
                  <a:moveTo>
                    <a:pt x="0" y="206"/>
                  </a:moveTo>
                  <a:cubicBezTo>
                    <a:pt x="0" y="320"/>
                    <a:pt x="111" y="412"/>
                    <a:pt x="247" y="412"/>
                  </a:cubicBezTo>
                  <a:cubicBezTo>
                    <a:pt x="274" y="412"/>
                    <a:pt x="300" y="409"/>
                    <a:pt x="325" y="402"/>
                  </a:cubicBezTo>
                  <a:cubicBezTo>
                    <a:pt x="326" y="401"/>
                    <a:pt x="329" y="401"/>
                    <a:pt x="329" y="401"/>
                  </a:cubicBezTo>
                  <a:lnTo>
                    <a:pt x="418" y="446"/>
                  </a:lnTo>
                  <a:lnTo>
                    <a:pt x="394" y="371"/>
                  </a:lnTo>
                  <a:cubicBezTo>
                    <a:pt x="394" y="371"/>
                    <a:pt x="396" y="370"/>
                    <a:pt x="397" y="370"/>
                  </a:cubicBezTo>
                  <a:cubicBezTo>
                    <a:pt x="455" y="332"/>
                    <a:pt x="493" y="273"/>
                    <a:pt x="493" y="206"/>
                  </a:cubicBezTo>
                  <a:cubicBezTo>
                    <a:pt x="493" y="92"/>
                    <a:pt x="383" y="0"/>
                    <a:pt x="247" y="0"/>
                  </a:cubicBezTo>
                  <a:cubicBezTo>
                    <a:pt x="111" y="0"/>
                    <a:pt x="0" y="92"/>
                    <a:pt x="0" y="206"/>
                  </a:cubicBezTo>
                  <a:close/>
                  <a:moveTo>
                    <a:pt x="298" y="135"/>
                  </a:moveTo>
                  <a:lnTo>
                    <a:pt x="298" y="135"/>
                  </a:lnTo>
                  <a:cubicBezTo>
                    <a:pt x="298" y="117"/>
                    <a:pt x="314" y="102"/>
                    <a:pt x="333" y="102"/>
                  </a:cubicBezTo>
                  <a:cubicBezTo>
                    <a:pt x="352" y="102"/>
                    <a:pt x="367" y="117"/>
                    <a:pt x="367" y="135"/>
                  </a:cubicBezTo>
                  <a:cubicBezTo>
                    <a:pt x="367" y="154"/>
                    <a:pt x="352" y="169"/>
                    <a:pt x="333" y="169"/>
                  </a:cubicBezTo>
                  <a:cubicBezTo>
                    <a:pt x="314" y="169"/>
                    <a:pt x="298" y="154"/>
                    <a:pt x="298" y="135"/>
                  </a:cubicBezTo>
                  <a:close/>
                  <a:moveTo>
                    <a:pt x="127" y="135"/>
                  </a:moveTo>
                  <a:lnTo>
                    <a:pt x="127" y="135"/>
                  </a:lnTo>
                  <a:cubicBezTo>
                    <a:pt x="127" y="117"/>
                    <a:pt x="142" y="102"/>
                    <a:pt x="161" y="102"/>
                  </a:cubicBezTo>
                  <a:cubicBezTo>
                    <a:pt x="180" y="102"/>
                    <a:pt x="196" y="117"/>
                    <a:pt x="196" y="135"/>
                  </a:cubicBezTo>
                  <a:cubicBezTo>
                    <a:pt x="196" y="154"/>
                    <a:pt x="180" y="169"/>
                    <a:pt x="161" y="169"/>
                  </a:cubicBezTo>
                  <a:cubicBezTo>
                    <a:pt x="142" y="169"/>
                    <a:pt x="127" y="154"/>
                    <a:pt x="127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043771" y="1012642"/>
            <a:ext cx="623725" cy="623888"/>
            <a:chOff x="2725738" y="1484313"/>
            <a:chExt cx="831850" cy="831850"/>
          </a:xfrm>
        </p:grpSpPr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2725738" y="1484313"/>
              <a:ext cx="831850" cy="831850"/>
            </a:xfrm>
            <a:prstGeom prst="ellipse">
              <a:avLst/>
            </a:prstGeom>
            <a:solidFill>
              <a:srgbClr val="581E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2"/>
            <p:cNvSpPr/>
            <p:nvPr/>
          </p:nvSpPr>
          <p:spPr bwMode="auto">
            <a:xfrm>
              <a:off x="2851150" y="1598613"/>
              <a:ext cx="573087" cy="544512"/>
            </a:xfrm>
            <a:custGeom>
              <a:avLst/>
              <a:gdLst>
                <a:gd name="T0" fmla="*/ 244 w 836"/>
                <a:gd name="T1" fmla="*/ 537 h 795"/>
                <a:gd name="T2" fmla="*/ 510 w 836"/>
                <a:gd name="T3" fmla="*/ 376 h 795"/>
                <a:gd name="T4" fmla="*/ 187 w 836"/>
                <a:gd name="T5" fmla="*/ 332 h 795"/>
                <a:gd name="T6" fmla="*/ 619 w 836"/>
                <a:gd name="T7" fmla="*/ 327 h 795"/>
                <a:gd name="T8" fmla="*/ 619 w 836"/>
                <a:gd name="T9" fmla="*/ 358 h 795"/>
                <a:gd name="T10" fmla="*/ 374 w 836"/>
                <a:gd name="T11" fmla="*/ 533 h 795"/>
                <a:gd name="T12" fmla="*/ 635 w 836"/>
                <a:gd name="T13" fmla="*/ 554 h 795"/>
                <a:gd name="T14" fmla="*/ 627 w 836"/>
                <a:gd name="T15" fmla="*/ 508 h 795"/>
                <a:gd name="T16" fmla="*/ 836 w 836"/>
                <a:gd name="T17" fmla="*/ 304 h 795"/>
                <a:gd name="T18" fmla="*/ 547 w 836"/>
                <a:gd name="T19" fmla="*/ 262 h 795"/>
                <a:gd name="T20" fmla="*/ 418 w 836"/>
                <a:gd name="T21" fmla="*/ 0 h 795"/>
                <a:gd name="T22" fmla="*/ 289 w 836"/>
                <a:gd name="T23" fmla="*/ 262 h 795"/>
                <a:gd name="T24" fmla="*/ 0 w 836"/>
                <a:gd name="T25" fmla="*/ 304 h 795"/>
                <a:gd name="T26" fmla="*/ 209 w 836"/>
                <a:gd name="T27" fmla="*/ 508 h 795"/>
                <a:gd name="T28" fmla="*/ 159 w 836"/>
                <a:gd name="T29" fmla="*/ 795 h 795"/>
                <a:gd name="T30" fmla="*/ 418 w 836"/>
                <a:gd name="T31" fmla="*/ 660 h 795"/>
                <a:gd name="T32" fmla="*/ 676 w 836"/>
                <a:gd name="T33" fmla="*/ 795 h 795"/>
                <a:gd name="T34" fmla="*/ 636 w 836"/>
                <a:gd name="T35" fmla="*/ 559 h 795"/>
                <a:gd name="T36" fmla="*/ 244 w 836"/>
                <a:gd name="T37" fmla="*/ 576 h 795"/>
                <a:gd name="T38" fmla="*/ 244 w 836"/>
                <a:gd name="T39" fmla="*/ 537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795">
                  <a:moveTo>
                    <a:pt x="244" y="537"/>
                  </a:moveTo>
                  <a:cubicBezTo>
                    <a:pt x="263" y="515"/>
                    <a:pt x="510" y="376"/>
                    <a:pt x="510" y="376"/>
                  </a:cubicBezTo>
                  <a:lnTo>
                    <a:pt x="187" y="332"/>
                  </a:lnTo>
                  <a:lnTo>
                    <a:pt x="619" y="327"/>
                  </a:lnTo>
                  <a:cubicBezTo>
                    <a:pt x="619" y="327"/>
                    <a:pt x="634" y="340"/>
                    <a:pt x="619" y="358"/>
                  </a:cubicBezTo>
                  <a:cubicBezTo>
                    <a:pt x="603" y="376"/>
                    <a:pt x="374" y="533"/>
                    <a:pt x="374" y="533"/>
                  </a:cubicBezTo>
                  <a:lnTo>
                    <a:pt x="635" y="554"/>
                  </a:lnTo>
                  <a:lnTo>
                    <a:pt x="627" y="508"/>
                  </a:lnTo>
                  <a:lnTo>
                    <a:pt x="836" y="304"/>
                  </a:lnTo>
                  <a:lnTo>
                    <a:pt x="547" y="262"/>
                  </a:lnTo>
                  <a:lnTo>
                    <a:pt x="418" y="0"/>
                  </a:lnTo>
                  <a:lnTo>
                    <a:pt x="289" y="262"/>
                  </a:lnTo>
                  <a:lnTo>
                    <a:pt x="0" y="304"/>
                  </a:lnTo>
                  <a:lnTo>
                    <a:pt x="209" y="508"/>
                  </a:lnTo>
                  <a:lnTo>
                    <a:pt x="159" y="795"/>
                  </a:lnTo>
                  <a:lnTo>
                    <a:pt x="418" y="660"/>
                  </a:lnTo>
                  <a:lnTo>
                    <a:pt x="676" y="795"/>
                  </a:lnTo>
                  <a:lnTo>
                    <a:pt x="636" y="559"/>
                  </a:lnTo>
                  <a:lnTo>
                    <a:pt x="244" y="576"/>
                  </a:lnTo>
                  <a:cubicBezTo>
                    <a:pt x="244" y="576"/>
                    <a:pt x="225" y="559"/>
                    <a:pt x="244" y="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auto">
            <a:xfrm>
              <a:off x="3286125" y="1978025"/>
              <a:ext cx="30162" cy="3175"/>
            </a:xfrm>
            <a:custGeom>
              <a:avLst/>
              <a:gdLst>
                <a:gd name="T0" fmla="*/ 0 w 43"/>
                <a:gd name="T1" fmla="*/ 0 h 5"/>
                <a:gd name="T2" fmla="*/ 1 w 43"/>
                <a:gd name="T3" fmla="*/ 5 h 5"/>
                <a:gd name="T4" fmla="*/ 43 w 43"/>
                <a:gd name="T5" fmla="*/ 3 h 5"/>
                <a:gd name="T6" fmla="*/ 0 w 4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">
                  <a:moveTo>
                    <a:pt x="0" y="0"/>
                  </a:moveTo>
                  <a:lnTo>
                    <a:pt x="1" y="5"/>
                  </a:lnTo>
                  <a:lnTo>
                    <a:pt x="4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430623" y="2999794"/>
            <a:ext cx="623725" cy="623888"/>
            <a:chOff x="3241675" y="4133850"/>
            <a:chExt cx="831850" cy="831850"/>
          </a:xfrm>
        </p:grpSpPr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3241675" y="4133850"/>
              <a:ext cx="831850" cy="831850"/>
            </a:xfrm>
            <a:prstGeom prst="ellipse">
              <a:avLst/>
            </a:prstGeom>
            <a:solidFill>
              <a:srgbClr val="581E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3379788" y="4394200"/>
              <a:ext cx="482600" cy="384175"/>
            </a:xfrm>
            <a:custGeom>
              <a:avLst/>
              <a:gdLst>
                <a:gd name="T0" fmla="*/ 580 w 704"/>
                <a:gd name="T1" fmla="*/ 236 h 561"/>
                <a:gd name="T2" fmla="*/ 564 w 704"/>
                <a:gd name="T3" fmla="*/ 214 h 561"/>
                <a:gd name="T4" fmla="*/ 558 w 704"/>
                <a:gd name="T5" fmla="*/ 130 h 561"/>
                <a:gd name="T6" fmla="*/ 409 w 704"/>
                <a:gd name="T7" fmla="*/ 136 h 561"/>
                <a:gd name="T8" fmla="*/ 385 w 704"/>
                <a:gd name="T9" fmla="*/ 99 h 561"/>
                <a:gd name="T10" fmla="*/ 264 w 704"/>
                <a:gd name="T11" fmla="*/ 37 h 561"/>
                <a:gd name="T12" fmla="*/ 64 w 704"/>
                <a:gd name="T13" fmla="*/ 203 h 561"/>
                <a:gd name="T14" fmla="*/ 8 w 704"/>
                <a:gd name="T15" fmla="*/ 355 h 561"/>
                <a:gd name="T16" fmla="*/ 301 w 704"/>
                <a:gd name="T17" fmla="*/ 551 h 561"/>
                <a:gd name="T18" fmla="*/ 652 w 704"/>
                <a:gd name="T19" fmla="*/ 396 h 561"/>
                <a:gd name="T20" fmla="*/ 580 w 704"/>
                <a:gd name="T21" fmla="*/ 236 h 561"/>
                <a:gd name="T22" fmla="*/ 310 w 704"/>
                <a:gd name="T23" fmla="*/ 510 h 561"/>
                <a:gd name="T24" fmla="*/ 310 w 704"/>
                <a:gd name="T25" fmla="*/ 510 h 561"/>
                <a:gd name="T26" fmla="*/ 82 w 704"/>
                <a:gd name="T27" fmla="*/ 368 h 561"/>
                <a:gd name="T28" fmla="*/ 310 w 704"/>
                <a:gd name="T29" fmla="*/ 210 h 561"/>
                <a:gd name="T30" fmla="*/ 539 w 704"/>
                <a:gd name="T31" fmla="*/ 340 h 561"/>
                <a:gd name="T32" fmla="*/ 310 w 704"/>
                <a:gd name="T33" fmla="*/ 51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4" h="561">
                  <a:moveTo>
                    <a:pt x="580" y="236"/>
                  </a:moveTo>
                  <a:cubicBezTo>
                    <a:pt x="550" y="230"/>
                    <a:pt x="564" y="214"/>
                    <a:pt x="564" y="214"/>
                  </a:cubicBezTo>
                  <a:cubicBezTo>
                    <a:pt x="564" y="214"/>
                    <a:pt x="594" y="165"/>
                    <a:pt x="558" y="130"/>
                  </a:cubicBezTo>
                  <a:cubicBezTo>
                    <a:pt x="515" y="86"/>
                    <a:pt x="409" y="136"/>
                    <a:pt x="409" y="136"/>
                  </a:cubicBezTo>
                  <a:cubicBezTo>
                    <a:pt x="368" y="148"/>
                    <a:pt x="379" y="130"/>
                    <a:pt x="385" y="99"/>
                  </a:cubicBezTo>
                  <a:cubicBezTo>
                    <a:pt x="385" y="62"/>
                    <a:pt x="372" y="0"/>
                    <a:pt x="264" y="37"/>
                  </a:cubicBezTo>
                  <a:cubicBezTo>
                    <a:pt x="157" y="74"/>
                    <a:pt x="64" y="203"/>
                    <a:pt x="64" y="203"/>
                  </a:cubicBezTo>
                  <a:cubicBezTo>
                    <a:pt x="0" y="289"/>
                    <a:pt x="8" y="355"/>
                    <a:pt x="8" y="355"/>
                  </a:cubicBezTo>
                  <a:cubicBezTo>
                    <a:pt x="24" y="501"/>
                    <a:pt x="180" y="542"/>
                    <a:pt x="301" y="551"/>
                  </a:cubicBezTo>
                  <a:cubicBezTo>
                    <a:pt x="428" y="561"/>
                    <a:pt x="600" y="507"/>
                    <a:pt x="652" y="396"/>
                  </a:cubicBezTo>
                  <a:cubicBezTo>
                    <a:pt x="704" y="286"/>
                    <a:pt x="610" y="242"/>
                    <a:pt x="580" y="236"/>
                  </a:cubicBezTo>
                  <a:close/>
                  <a:moveTo>
                    <a:pt x="310" y="510"/>
                  </a:moveTo>
                  <a:lnTo>
                    <a:pt x="310" y="510"/>
                  </a:lnTo>
                  <a:cubicBezTo>
                    <a:pt x="184" y="516"/>
                    <a:pt x="82" y="452"/>
                    <a:pt x="82" y="368"/>
                  </a:cubicBezTo>
                  <a:cubicBezTo>
                    <a:pt x="82" y="283"/>
                    <a:pt x="184" y="216"/>
                    <a:pt x="310" y="210"/>
                  </a:cubicBezTo>
                  <a:cubicBezTo>
                    <a:pt x="437" y="204"/>
                    <a:pt x="539" y="256"/>
                    <a:pt x="539" y="340"/>
                  </a:cubicBezTo>
                  <a:cubicBezTo>
                    <a:pt x="539" y="425"/>
                    <a:pt x="437" y="504"/>
                    <a:pt x="310" y="5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5"/>
            <p:cNvSpPr>
              <a:spLocks noEditPoints="1"/>
            </p:cNvSpPr>
            <p:nvPr/>
          </p:nvSpPr>
          <p:spPr bwMode="auto">
            <a:xfrm>
              <a:off x="3487738" y="4565650"/>
              <a:ext cx="190500" cy="169862"/>
            </a:xfrm>
            <a:custGeom>
              <a:avLst/>
              <a:gdLst>
                <a:gd name="T0" fmla="*/ 127 w 277"/>
                <a:gd name="T1" fmla="*/ 15 h 246"/>
                <a:gd name="T2" fmla="*/ 15 w 277"/>
                <a:gd name="T3" fmla="*/ 148 h 246"/>
                <a:gd name="T4" fmla="*/ 49 w 277"/>
                <a:gd name="T5" fmla="*/ 205 h 246"/>
                <a:gd name="T6" fmla="*/ 239 w 277"/>
                <a:gd name="T7" fmla="*/ 171 h 246"/>
                <a:gd name="T8" fmla="*/ 127 w 277"/>
                <a:gd name="T9" fmla="*/ 15 h 246"/>
                <a:gd name="T10" fmla="*/ 95 w 277"/>
                <a:gd name="T11" fmla="*/ 182 h 246"/>
                <a:gd name="T12" fmla="*/ 95 w 277"/>
                <a:gd name="T13" fmla="*/ 182 h 246"/>
                <a:gd name="T14" fmla="*/ 52 w 277"/>
                <a:gd name="T15" fmla="*/ 151 h 246"/>
                <a:gd name="T16" fmla="*/ 93 w 277"/>
                <a:gd name="T17" fmla="*/ 108 h 246"/>
                <a:gd name="T18" fmla="*/ 138 w 277"/>
                <a:gd name="T19" fmla="*/ 141 h 246"/>
                <a:gd name="T20" fmla="*/ 95 w 277"/>
                <a:gd name="T21" fmla="*/ 182 h 246"/>
                <a:gd name="T22" fmla="*/ 170 w 277"/>
                <a:gd name="T23" fmla="*/ 118 h 246"/>
                <a:gd name="T24" fmla="*/ 170 w 277"/>
                <a:gd name="T25" fmla="*/ 118 h 246"/>
                <a:gd name="T26" fmla="*/ 148 w 277"/>
                <a:gd name="T27" fmla="*/ 116 h 246"/>
                <a:gd name="T28" fmla="*/ 153 w 277"/>
                <a:gd name="T29" fmla="*/ 92 h 246"/>
                <a:gd name="T30" fmla="*/ 177 w 277"/>
                <a:gd name="T31" fmla="*/ 94 h 246"/>
                <a:gd name="T32" fmla="*/ 170 w 277"/>
                <a:gd name="T33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7" h="246">
                  <a:moveTo>
                    <a:pt x="127" y="15"/>
                  </a:moveTo>
                  <a:cubicBezTo>
                    <a:pt x="0" y="29"/>
                    <a:pt x="15" y="148"/>
                    <a:pt x="15" y="148"/>
                  </a:cubicBezTo>
                  <a:cubicBezTo>
                    <a:pt x="15" y="148"/>
                    <a:pt x="13" y="186"/>
                    <a:pt x="49" y="205"/>
                  </a:cubicBezTo>
                  <a:cubicBezTo>
                    <a:pt x="123" y="246"/>
                    <a:pt x="200" y="221"/>
                    <a:pt x="239" y="171"/>
                  </a:cubicBezTo>
                  <a:cubicBezTo>
                    <a:pt x="277" y="121"/>
                    <a:pt x="255" y="0"/>
                    <a:pt x="127" y="15"/>
                  </a:cubicBezTo>
                  <a:close/>
                  <a:moveTo>
                    <a:pt x="95" y="182"/>
                  </a:moveTo>
                  <a:lnTo>
                    <a:pt x="95" y="182"/>
                  </a:lnTo>
                  <a:cubicBezTo>
                    <a:pt x="71" y="184"/>
                    <a:pt x="52" y="171"/>
                    <a:pt x="52" y="151"/>
                  </a:cubicBezTo>
                  <a:cubicBezTo>
                    <a:pt x="52" y="131"/>
                    <a:pt x="69" y="110"/>
                    <a:pt x="93" y="108"/>
                  </a:cubicBezTo>
                  <a:cubicBezTo>
                    <a:pt x="120" y="105"/>
                    <a:pt x="138" y="121"/>
                    <a:pt x="138" y="141"/>
                  </a:cubicBezTo>
                  <a:cubicBezTo>
                    <a:pt x="138" y="161"/>
                    <a:pt x="119" y="179"/>
                    <a:pt x="95" y="182"/>
                  </a:cubicBezTo>
                  <a:close/>
                  <a:moveTo>
                    <a:pt x="170" y="118"/>
                  </a:moveTo>
                  <a:lnTo>
                    <a:pt x="170" y="118"/>
                  </a:lnTo>
                  <a:cubicBezTo>
                    <a:pt x="162" y="124"/>
                    <a:pt x="152" y="123"/>
                    <a:pt x="148" y="116"/>
                  </a:cubicBezTo>
                  <a:cubicBezTo>
                    <a:pt x="143" y="109"/>
                    <a:pt x="145" y="98"/>
                    <a:pt x="153" y="92"/>
                  </a:cubicBezTo>
                  <a:cubicBezTo>
                    <a:pt x="163" y="85"/>
                    <a:pt x="173" y="87"/>
                    <a:pt x="177" y="94"/>
                  </a:cubicBezTo>
                  <a:cubicBezTo>
                    <a:pt x="181" y="101"/>
                    <a:pt x="178" y="112"/>
                    <a:pt x="170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16"/>
            <p:cNvSpPr/>
            <p:nvPr/>
          </p:nvSpPr>
          <p:spPr bwMode="auto">
            <a:xfrm>
              <a:off x="3727450" y="4325938"/>
              <a:ext cx="177800" cy="200025"/>
            </a:xfrm>
            <a:custGeom>
              <a:avLst/>
              <a:gdLst>
                <a:gd name="T0" fmla="*/ 256 w 259"/>
                <a:gd name="T1" fmla="*/ 269 h 293"/>
                <a:gd name="T2" fmla="*/ 257 w 259"/>
                <a:gd name="T3" fmla="*/ 262 h 293"/>
                <a:gd name="T4" fmla="*/ 259 w 259"/>
                <a:gd name="T5" fmla="*/ 228 h 293"/>
                <a:gd name="T6" fmla="*/ 32 w 259"/>
                <a:gd name="T7" fmla="*/ 0 h 293"/>
                <a:gd name="T8" fmla="*/ 0 w 259"/>
                <a:gd name="T9" fmla="*/ 31 h 293"/>
                <a:gd name="T10" fmla="*/ 32 w 259"/>
                <a:gd name="T11" fmla="*/ 63 h 293"/>
                <a:gd name="T12" fmla="*/ 196 w 259"/>
                <a:gd name="T13" fmla="*/ 228 h 293"/>
                <a:gd name="T14" fmla="*/ 194 w 259"/>
                <a:gd name="T15" fmla="*/ 258 h 293"/>
                <a:gd name="T16" fmla="*/ 194 w 259"/>
                <a:gd name="T17" fmla="*/ 258 h 293"/>
                <a:gd name="T18" fmla="*/ 194 w 259"/>
                <a:gd name="T19" fmla="*/ 261 h 293"/>
                <a:gd name="T20" fmla="*/ 225 w 259"/>
                <a:gd name="T21" fmla="*/ 293 h 293"/>
                <a:gd name="T22" fmla="*/ 256 w 259"/>
                <a:gd name="T23" fmla="*/ 269 h 293"/>
                <a:gd name="T24" fmla="*/ 256 w 259"/>
                <a:gd name="T25" fmla="*/ 269 h 293"/>
                <a:gd name="T26" fmla="*/ 256 w 259"/>
                <a:gd name="T27" fmla="*/ 26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3">
                  <a:moveTo>
                    <a:pt x="256" y="269"/>
                  </a:moveTo>
                  <a:cubicBezTo>
                    <a:pt x="256" y="267"/>
                    <a:pt x="257" y="264"/>
                    <a:pt x="257" y="262"/>
                  </a:cubicBezTo>
                  <a:cubicBezTo>
                    <a:pt x="258" y="250"/>
                    <a:pt x="259" y="239"/>
                    <a:pt x="259" y="228"/>
                  </a:cubicBezTo>
                  <a:cubicBezTo>
                    <a:pt x="259" y="102"/>
                    <a:pt x="157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123" y="63"/>
                    <a:pt x="196" y="137"/>
                    <a:pt x="196" y="228"/>
                  </a:cubicBezTo>
                  <a:cubicBezTo>
                    <a:pt x="196" y="238"/>
                    <a:pt x="196" y="248"/>
                    <a:pt x="194" y="258"/>
                  </a:cubicBezTo>
                  <a:lnTo>
                    <a:pt x="194" y="258"/>
                  </a:lnTo>
                  <a:cubicBezTo>
                    <a:pt x="194" y="259"/>
                    <a:pt x="194" y="260"/>
                    <a:pt x="194" y="261"/>
                  </a:cubicBezTo>
                  <a:cubicBezTo>
                    <a:pt x="194" y="279"/>
                    <a:pt x="208" y="293"/>
                    <a:pt x="225" y="293"/>
                  </a:cubicBezTo>
                  <a:cubicBezTo>
                    <a:pt x="240" y="293"/>
                    <a:pt x="252" y="283"/>
                    <a:pt x="256" y="269"/>
                  </a:cubicBezTo>
                  <a:lnTo>
                    <a:pt x="256" y="269"/>
                  </a:lnTo>
                  <a:cubicBezTo>
                    <a:pt x="256" y="269"/>
                    <a:pt x="256" y="269"/>
                    <a:pt x="256" y="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17"/>
            <p:cNvSpPr/>
            <p:nvPr/>
          </p:nvSpPr>
          <p:spPr bwMode="auto">
            <a:xfrm>
              <a:off x="3732213" y="4395788"/>
              <a:ext cx="103187" cy="112712"/>
            </a:xfrm>
            <a:custGeom>
              <a:avLst/>
              <a:gdLst>
                <a:gd name="T0" fmla="*/ 151 w 152"/>
                <a:gd name="T1" fmla="*/ 137 h 164"/>
                <a:gd name="T2" fmla="*/ 152 w 152"/>
                <a:gd name="T3" fmla="*/ 126 h 164"/>
                <a:gd name="T4" fmla="*/ 26 w 152"/>
                <a:gd name="T5" fmla="*/ 0 h 164"/>
                <a:gd name="T6" fmla="*/ 0 w 152"/>
                <a:gd name="T7" fmla="*/ 26 h 164"/>
                <a:gd name="T8" fmla="*/ 26 w 152"/>
                <a:gd name="T9" fmla="*/ 52 h 164"/>
                <a:gd name="T10" fmla="*/ 99 w 152"/>
                <a:gd name="T11" fmla="*/ 126 h 164"/>
                <a:gd name="T12" fmla="*/ 99 w 152"/>
                <a:gd name="T13" fmla="*/ 135 h 164"/>
                <a:gd name="T14" fmla="*/ 99 w 152"/>
                <a:gd name="T15" fmla="*/ 135 h 164"/>
                <a:gd name="T16" fmla="*/ 99 w 152"/>
                <a:gd name="T17" fmla="*/ 138 h 164"/>
                <a:gd name="T18" fmla="*/ 125 w 152"/>
                <a:gd name="T19" fmla="*/ 164 h 164"/>
                <a:gd name="T20" fmla="*/ 151 w 152"/>
                <a:gd name="T21" fmla="*/ 142 h 164"/>
                <a:gd name="T22" fmla="*/ 151 w 152"/>
                <a:gd name="T23" fmla="*/ 142 h 164"/>
                <a:gd name="T24" fmla="*/ 151 w 152"/>
                <a:gd name="T25" fmla="*/ 140 h 164"/>
                <a:gd name="T26" fmla="*/ 151 w 152"/>
                <a:gd name="T27" fmla="*/ 138 h 164"/>
                <a:gd name="T28" fmla="*/ 151 w 152"/>
                <a:gd name="T29" fmla="*/ 13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164">
                  <a:moveTo>
                    <a:pt x="151" y="137"/>
                  </a:moveTo>
                  <a:cubicBezTo>
                    <a:pt x="152" y="133"/>
                    <a:pt x="152" y="130"/>
                    <a:pt x="152" y="126"/>
                  </a:cubicBezTo>
                  <a:cubicBezTo>
                    <a:pt x="152" y="56"/>
                    <a:pt x="95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66" y="52"/>
                    <a:pt x="99" y="85"/>
                    <a:pt x="99" y="126"/>
                  </a:cubicBezTo>
                  <a:cubicBezTo>
                    <a:pt x="99" y="129"/>
                    <a:pt x="99" y="132"/>
                    <a:pt x="99" y="135"/>
                  </a:cubicBezTo>
                  <a:lnTo>
                    <a:pt x="99" y="135"/>
                  </a:lnTo>
                  <a:cubicBezTo>
                    <a:pt x="99" y="136"/>
                    <a:pt x="99" y="137"/>
                    <a:pt x="99" y="138"/>
                  </a:cubicBezTo>
                  <a:cubicBezTo>
                    <a:pt x="99" y="153"/>
                    <a:pt x="111" y="164"/>
                    <a:pt x="125" y="164"/>
                  </a:cubicBezTo>
                  <a:cubicBezTo>
                    <a:pt x="138" y="164"/>
                    <a:pt x="149" y="154"/>
                    <a:pt x="151" y="142"/>
                  </a:cubicBezTo>
                  <a:lnTo>
                    <a:pt x="151" y="142"/>
                  </a:lnTo>
                  <a:cubicBezTo>
                    <a:pt x="151" y="141"/>
                    <a:pt x="151" y="140"/>
                    <a:pt x="151" y="140"/>
                  </a:cubicBezTo>
                  <a:cubicBezTo>
                    <a:pt x="151" y="139"/>
                    <a:pt x="151" y="139"/>
                    <a:pt x="151" y="138"/>
                  </a:cubicBezTo>
                  <a:cubicBezTo>
                    <a:pt x="151" y="138"/>
                    <a:pt x="151" y="138"/>
                    <a:pt x="151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043771" y="3895144"/>
            <a:ext cx="623725" cy="622697"/>
            <a:chOff x="2725738" y="5327650"/>
            <a:chExt cx="831850" cy="830262"/>
          </a:xfrm>
        </p:grpSpPr>
        <p:sp>
          <p:nvSpPr>
            <p:cNvPr id="60" name="Oval 8"/>
            <p:cNvSpPr>
              <a:spLocks noChangeArrowheads="1"/>
            </p:cNvSpPr>
            <p:nvPr/>
          </p:nvSpPr>
          <p:spPr bwMode="auto">
            <a:xfrm>
              <a:off x="2725738" y="5327650"/>
              <a:ext cx="831850" cy="830262"/>
            </a:xfrm>
            <a:prstGeom prst="ellipse">
              <a:avLst/>
            </a:prstGeom>
            <a:solidFill>
              <a:srgbClr val="581E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18"/>
            <p:cNvSpPr>
              <a:spLocks noEditPoints="1"/>
            </p:cNvSpPr>
            <p:nvPr/>
          </p:nvSpPr>
          <p:spPr bwMode="auto">
            <a:xfrm>
              <a:off x="2870200" y="5516563"/>
              <a:ext cx="538162" cy="471487"/>
            </a:xfrm>
            <a:custGeom>
              <a:avLst/>
              <a:gdLst>
                <a:gd name="T0" fmla="*/ 417 w 785"/>
                <a:gd name="T1" fmla="*/ 0 h 690"/>
                <a:gd name="T2" fmla="*/ 417 w 785"/>
                <a:gd name="T3" fmla="*/ 593 h 690"/>
                <a:gd name="T4" fmla="*/ 646 w 785"/>
                <a:gd name="T5" fmla="*/ 690 h 690"/>
                <a:gd name="T6" fmla="*/ 626 w 785"/>
                <a:gd name="T7" fmla="*/ 540 h 690"/>
                <a:gd name="T8" fmla="*/ 30 w 785"/>
                <a:gd name="T9" fmla="*/ 315 h 690"/>
                <a:gd name="T10" fmla="*/ 0 w 785"/>
                <a:gd name="T11" fmla="*/ 396 h 690"/>
                <a:gd name="T12" fmla="*/ 122 w 785"/>
                <a:gd name="T13" fmla="*/ 600 h 690"/>
                <a:gd name="T14" fmla="*/ 214 w 785"/>
                <a:gd name="T15" fmla="*/ 613 h 690"/>
                <a:gd name="T16" fmla="*/ 355 w 785"/>
                <a:gd name="T17" fmla="*/ 609 h 690"/>
                <a:gd name="T18" fmla="*/ 189 w 785"/>
                <a:gd name="T19" fmla="*/ 400 h 690"/>
                <a:gd name="T20" fmla="*/ 257 w 785"/>
                <a:gd name="T21" fmla="*/ 219 h 690"/>
                <a:gd name="T22" fmla="*/ 310 w 785"/>
                <a:gd name="T23" fmla="*/ 241 h 690"/>
                <a:gd name="T24" fmla="*/ 311 w 785"/>
                <a:gd name="T25" fmla="*/ 287 h 690"/>
                <a:gd name="T26" fmla="*/ 317 w 785"/>
                <a:gd name="T27" fmla="*/ 320 h 690"/>
                <a:gd name="T28" fmla="*/ 320 w 785"/>
                <a:gd name="T29" fmla="*/ 371 h 690"/>
                <a:gd name="T30" fmla="*/ 287 w 785"/>
                <a:gd name="T31" fmla="*/ 397 h 690"/>
                <a:gd name="T32" fmla="*/ 189 w 785"/>
                <a:gd name="T33" fmla="*/ 400 h 690"/>
                <a:gd name="T34" fmla="*/ 252 w 785"/>
                <a:gd name="T35" fmla="*/ 295 h 690"/>
                <a:gd name="T36" fmla="*/ 289 w 785"/>
                <a:gd name="T37" fmla="*/ 284 h 690"/>
                <a:gd name="T38" fmla="*/ 289 w 785"/>
                <a:gd name="T39" fmla="*/ 252 h 690"/>
                <a:gd name="T40" fmla="*/ 249 w 785"/>
                <a:gd name="T41" fmla="*/ 240 h 690"/>
                <a:gd name="T42" fmla="*/ 213 w 785"/>
                <a:gd name="T43" fmla="*/ 295 h 690"/>
                <a:gd name="T44" fmla="*/ 258 w 785"/>
                <a:gd name="T45" fmla="*/ 379 h 690"/>
                <a:gd name="T46" fmla="*/ 288 w 785"/>
                <a:gd name="T47" fmla="*/ 373 h 690"/>
                <a:gd name="T48" fmla="*/ 301 w 785"/>
                <a:gd name="T49" fmla="*/ 348 h 690"/>
                <a:gd name="T50" fmla="*/ 281 w 785"/>
                <a:gd name="T51" fmla="*/ 320 h 690"/>
                <a:gd name="T52" fmla="*/ 213 w 785"/>
                <a:gd name="T53" fmla="*/ 317 h 690"/>
                <a:gd name="T54" fmla="*/ 372 w 785"/>
                <a:gd name="T55" fmla="*/ 400 h 690"/>
                <a:gd name="T56" fmla="*/ 440 w 785"/>
                <a:gd name="T57" fmla="*/ 219 h 690"/>
                <a:gd name="T58" fmla="*/ 493 w 785"/>
                <a:gd name="T59" fmla="*/ 241 h 690"/>
                <a:gd name="T60" fmla="*/ 494 w 785"/>
                <a:gd name="T61" fmla="*/ 287 h 690"/>
                <a:gd name="T62" fmla="*/ 500 w 785"/>
                <a:gd name="T63" fmla="*/ 320 h 690"/>
                <a:gd name="T64" fmla="*/ 503 w 785"/>
                <a:gd name="T65" fmla="*/ 371 h 690"/>
                <a:gd name="T66" fmla="*/ 470 w 785"/>
                <a:gd name="T67" fmla="*/ 397 h 690"/>
                <a:gd name="T68" fmla="*/ 372 w 785"/>
                <a:gd name="T69" fmla="*/ 400 h 690"/>
                <a:gd name="T70" fmla="*/ 435 w 785"/>
                <a:gd name="T71" fmla="*/ 295 h 690"/>
                <a:gd name="T72" fmla="*/ 472 w 785"/>
                <a:gd name="T73" fmla="*/ 284 h 690"/>
                <a:gd name="T74" fmla="*/ 472 w 785"/>
                <a:gd name="T75" fmla="*/ 252 h 690"/>
                <a:gd name="T76" fmla="*/ 432 w 785"/>
                <a:gd name="T77" fmla="*/ 240 h 690"/>
                <a:gd name="T78" fmla="*/ 396 w 785"/>
                <a:gd name="T79" fmla="*/ 295 h 690"/>
                <a:gd name="T80" fmla="*/ 441 w 785"/>
                <a:gd name="T81" fmla="*/ 379 h 690"/>
                <a:gd name="T82" fmla="*/ 471 w 785"/>
                <a:gd name="T83" fmla="*/ 373 h 690"/>
                <a:gd name="T84" fmla="*/ 484 w 785"/>
                <a:gd name="T85" fmla="*/ 348 h 690"/>
                <a:gd name="T86" fmla="*/ 464 w 785"/>
                <a:gd name="T87" fmla="*/ 320 h 690"/>
                <a:gd name="T88" fmla="*/ 396 w 785"/>
                <a:gd name="T89" fmla="*/ 317 h 690"/>
                <a:gd name="T90" fmla="*/ 548 w 785"/>
                <a:gd name="T91" fmla="*/ 342 h 690"/>
                <a:gd name="T92" fmla="*/ 578 w 785"/>
                <a:gd name="T93" fmla="*/ 362 h 690"/>
                <a:gd name="T94" fmla="*/ 624 w 785"/>
                <a:gd name="T95" fmla="*/ 382 h 690"/>
                <a:gd name="T96" fmla="*/ 664 w 785"/>
                <a:gd name="T97" fmla="*/ 367 h 690"/>
                <a:gd name="T98" fmla="*/ 664 w 785"/>
                <a:gd name="T99" fmla="*/ 336 h 690"/>
                <a:gd name="T100" fmla="*/ 615 w 785"/>
                <a:gd name="T101" fmla="*/ 317 h 690"/>
                <a:gd name="T102" fmla="*/ 561 w 785"/>
                <a:gd name="T103" fmla="*/ 288 h 690"/>
                <a:gd name="T104" fmla="*/ 562 w 785"/>
                <a:gd name="T105" fmla="*/ 240 h 690"/>
                <a:gd name="T106" fmla="*/ 618 w 785"/>
                <a:gd name="T107" fmla="*/ 216 h 690"/>
                <a:gd name="T108" fmla="*/ 678 w 785"/>
                <a:gd name="T109" fmla="*/ 241 h 690"/>
                <a:gd name="T110" fmla="*/ 664 w 785"/>
                <a:gd name="T111" fmla="*/ 272 h 690"/>
                <a:gd name="T112" fmla="*/ 619 w 785"/>
                <a:gd name="T113" fmla="*/ 237 h 690"/>
                <a:gd name="T114" fmla="*/ 578 w 785"/>
                <a:gd name="T115" fmla="*/ 264 h 690"/>
                <a:gd name="T116" fmla="*/ 621 w 785"/>
                <a:gd name="T117" fmla="*/ 293 h 690"/>
                <a:gd name="T118" fmla="*/ 685 w 785"/>
                <a:gd name="T119" fmla="*/ 323 h 690"/>
                <a:gd name="T120" fmla="*/ 684 w 785"/>
                <a:gd name="T121" fmla="*/ 376 h 690"/>
                <a:gd name="T122" fmla="*/ 625 w 785"/>
                <a:gd name="T123" fmla="*/ 403 h 690"/>
                <a:gd name="T124" fmla="*/ 558 w 785"/>
                <a:gd name="T125" fmla="*/ 375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5" h="690">
                  <a:moveTo>
                    <a:pt x="785" y="297"/>
                  </a:moveTo>
                  <a:cubicBezTo>
                    <a:pt x="785" y="133"/>
                    <a:pt x="620" y="0"/>
                    <a:pt x="417" y="0"/>
                  </a:cubicBezTo>
                  <a:cubicBezTo>
                    <a:pt x="213" y="0"/>
                    <a:pt x="49" y="133"/>
                    <a:pt x="49" y="297"/>
                  </a:cubicBezTo>
                  <a:cubicBezTo>
                    <a:pt x="49" y="460"/>
                    <a:pt x="213" y="593"/>
                    <a:pt x="417" y="593"/>
                  </a:cubicBezTo>
                  <a:cubicBezTo>
                    <a:pt x="436" y="593"/>
                    <a:pt x="455" y="592"/>
                    <a:pt x="473" y="589"/>
                  </a:cubicBezTo>
                  <a:cubicBezTo>
                    <a:pt x="507" y="646"/>
                    <a:pt x="571" y="685"/>
                    <a:pt x="646" y="690"/>
                  </a:cubicBezTo>
                  <a:cubicBezTo>
                    <a:pt x="626" y="664"/>
                    <a:pt x="615" y="632"/>
                    <a:pt x="615" y="598"/>
                  </a:cubicBezTo>
                  <a:cubicBezTo>
                    <a:pt x="615" y="577"/>
                    <a:pt x="619" y="559"/>
                    <a:pt x="626" y="540"/>
                  </a:cubicBezTo>
                  <a:cubicBezTo>
                    <a:pt x="722" y="487"/>
                    <a:pt x="785" y="398"/>
                    <a:pt x="785" y="297"/>
                  </a:cubicBezTo>
                  <a:close/>
                  <a:moveTo>
                    <a:pt x="30" y="315"/>
                  </a:moveTo>
                  <a:cubicBezTo>
                    <a:pt x="30" y="307"/>
                    <a:pt x="31" y="300"/>
                    <a:pt x="32" y="293"/>
                  </a:cubicBezTo>
                  <a:cubicBezTo>
                    <a:pt x="11" y="324"/>
                    <a:pt x="0" y="359"/>
                    <a:pt x="0" y="396"/>
                  </a:cubicBezTo>
                  <a:cubicBezTo>
                    <a:pt x="0" y="473"/>
                    <a:pt x="48" y="541"/>
                    <a:pt x="121" y="581"/>
                  </a:cubicBezTo>
                  <a:cubicBezTo>
                    <a:pt x="122" y="587"/>
                    <a:pt x="122" y="593"/>
                    <a:pt x="122" y="600"/>
                  </a:cubicBezTo>
                  <a:cubicBezTo>
                    <a:pt x="122" y="625"/>
                    <a:pt x="114" y="649"/>
                    <a:pt x="99" y="669"/>
                  </a:cubicBezTo>
                  <a:cubicBezTo>
                    <a:pt x="146" y="666"/>
                    <a:pt x="187" y="645"/>
                    <a:pt x="214" y="613"/>
                  </a:cubicBezTo>
                  <a:cubicBezTo>
                    <a:pt x="234" y="617"/>
                    <a:pt x="255" y="619"/>
                    <a:pt x="276" y="619"/>
                  </a:cubicBezTo>
                  <a:cubicBezTo>
                    <a:pt x="303" y="619"/>
                    <a:pt x="330" y="616"/>
                    <a:pt x="355" y="609"/>
                  </a:cubicBezTo>
                  <a:cubicBezTo>
                    <a:pt x="172" y="592"/>
                    <a:pt x="30" y="467"/>
                    <a:pt x="30" y="315"/>
                  </a:cubicBezTo>
                  <a:close/>
                  <a:moveTo>
                    <a:pt x="189" y="400"/>
                  </a:moveTo>
                  <a:lnTo>
                    <a:pt x="189" y="219"/>
                  </a:lnTo>
                  <a:lnTo>
                    <a:pt x="257" y="219"/>
                  </a:lnTo>
                  <a:cubicBezTo>
                    <a:pt x="271" y="219"/>
                    <a:pt x="282" y="221"/>
                    <a:pt x="290" y="224"/>
                  </a:cubicBezTo>
                  <a:cubicBezTo>
                    <a:pt x="299" y="228"/>
                    <a:pt x="305" y="234"/>
                    <a:pt x="310" y="241"/>
                  </a:cubicBezTo>
                  <a:cubicBezTo>
                    <a:pt x="315" y="249"/>
                    <a:pt x="317" y="257"/>
                    <a:pt x="317" y="265"/>
                  </a:cubicBezTo>
                  <a:cubicBezTo>
                    <a:pt x="317" y="273"/>
                    <a:pt x="315" y="280"/>
                    <a:pt x="311" y="287"/>
                  </a:cubicBezTo>
                  <a:cubicBezTo>
                    <a:pt x="306" y="294"/>
                    <a:pt x="300" y="300"/>
                    <a:pt x="292" y="304"/>
                  </a:cubicBezTo>
                  <a:cubicBezTo>
                    <a:pt x="303" y="307"/>
                    <a:pt x="311" y="312"/>
                    <a:pt x="317" y="320"/>
                  </a:cubicBezTo>
                  <a:cubicBezTo>
                    <a:pt x="323" y="328"/>
                    <a:pt x="326" y="337"/>
                    <a:pt x="326" y="348"/>
                  </a:cubicBezTo>
                  <a:cubicBezTo>
                    <a:pt x="326" y="356"/>
                    <a:pt x="324" y="364"/>
                    <a:pt x="320" y="371"/>
                  </a:cubicBezTo>
                  <a:cubicBezTo>
                    <a:pt x="317" y="379"/>
                    <a:pt x="312" y="384"/>
                    <a:pt x="307" y="388"/>
                  </a:cubicBezTo>
                  <a:cubicBezTo>
                    <a:pt x="302" y="392"/>
                    <a:pt x="295" y="395"/>
                    <a:pt x="287" y="397"/>
                  </a:cubicBezTo>
                  <a:cubicBezTo>
                    <a:pt x="279" y="399"/>
                    <a:pt x="270" y="400"/>
                    <a:pt x="258" y="400"/>
                  </a:cubicBezTo>
                  <a:lnTo>
                    <a:pt x="189" y="400"/>
                  </a:lnTo>
                  <a:close/>
                  <a:moveTo>
                    <a:pt x="213" y="295"/>
                  </a:moveTo>
                  <a:lnTo>
                    <a:pt x="252" y="295"/>
                  </a:lnTo>
                  <a:cubicBezTo>
                    <a:pt x="263" y="295"/>
                    <a:pt x="270" y="294"/>
                    <a:pt x="275" y="293"/>
                  </a:cubicBezTo>
                  <a:cubicBezTo>
                    <a:pt x="281" y="291"/>
                    <a:pt x="286" y="288"/>
                    <a:pt x="289" y="284"/>
                  </a:cubicBezTo>
                  <a:cubicBezTo>
                    <a:pt x="292" y="280"/>
                    <a:pt x="293" y="274"/>
                    <a:pt x="293" y="268"/>
                  </a:cubicBezTo>
                  <a:cubicBezTo>
                    <a:pt x="293" y="262"/>
                    <a:pt x="292" y="257"/>
                    <a:pt x="289" y="252"/>
                  </a:cubicBezTo>
                  <a:cubicBezTo>
                    <a:pt x="286" y="248"/>
                    <a:pt x="282" y="245"/>
                    <a:pt x="277" y="243"/>
                  </a:cubicBezTo>
                  <a:cubicBezTo>
                    <a:pt x="271" y="241"/>
                    <a:pt x="262" y="240"/>
                    <a:pt x="249" y="240"/>
                  </a:cubicBezTo>
                  <a:lnTo>
                    <a:pt x="213" y="240"/>
                  </a:lnTo>
                  <a:lnTo>
                    <a:pt x="213" y="295"/>
                  </a:lnTo>
                  <a:close/>
                  <a:moveTo>
                    <a:pt x="213" y="379"/>
                  </a:moveTo>
                  <a:lnTo>
                    <a:pt x="258" y="379"/>
                  </a:lnTo>
                  <a:cubicBezTo>
                    <a:pt x="266" y="379"/>
                    <a:pt x="271" y="379"/>
                    <a:pt x="274" y="378"/>
                  </a:cubicBezTo>
                  <a:cubicBezTo>
                    <a:pt x="280" y="377"/>
                    <a:pt x="284" y="375"/>
                    <a:pt x="288" y="373"/>
                  </a:cubicBezTo>
                  <a:cubicBezTo>
                    <a:pt x="292" y="371"/>
                    <a:pt x="295" y="367"/>
                    <a:pt x="297" y="363"/>
                  </a:cubicBezTo>
                  <a:cubicBezTo>
                    <a:pt x="300" y="359"/>
                    <a:pt x="301" y="353"/>
                    <a:pt x="301" y="348"/>
                  </a:cubicBezTo>
                  <a:cubicBezTo>
                    <a:pt x="301" y="341"/>
                    <a:pt x="299" y="335"/>
                    <a:pt x="296" y="330"/>
                  </a:cubicBezTo>
                  <a:cubicBezTo>
                    <a:pt x="292" y="325"/>
                    <a:pt x="287" y="322"/>
                    <a:pt x="281" y="320"/>
                  </a:cubicBezTo>
                  <a:cubicBezTo>
                    <a:pt x="275" y="318"/>
                    <a:pt x="266" y="317"/>
                    <a:pt x="255" y="317"/>
                  </a:cubicBezTo>
                  <a:lnTo>
                    <a:pt x="213" y="317"/>
                  </a:lnTo>
                  <a:lnTo>
                    <a:pt x="213" y="379"/>
                  </a:lnTo>
                  <a:close/>
                  <a:moveTo>
                    <a:pt x="372" y="400"/>
                  </a:moveTo>
                  <a:lnTo>
                    <a:pt x="372" y="219"/>
                  </a:lnTo>
                  <a:lnTo>
                    <a:pt x="440" y="219"/>
                  </a:lnTo>
                  <a:cubicBezTo>
                    <a:pt x="454" y="219"/>
                    <a:pt x="465" y="221"/>
                    <a:pt x="473" y="224"/>
                  </a:cubicBezTo>
                  <a:cubicBezTo>
                    <a:pt x="482" y="228"/>
                    <a:pt x="488" y="234"/>
                    <a:pt x="493" y="241"/>
                  </a:cubicBezTo>
                  <a:cubicBezTo>
                    <a:pt x="498" y="249"/>
                    <a:pt x="500" y="257"/>
                    <a:pt x="500" y="265"/>
                  </a:cubicBezTo>
                  <a:cubicBezTo>
                    <a:pt x="500" y="273"/>
                    <a:pt x="498" y="280"/>
                    <a:pt x="494" y="287"/>
                  </a:cubicBezTo>
                  <a:cubicBezTo>
                    <a:pt x="489" y="294"/>
                    <a:pt x="483" y="300"/>
                    <a:pt x="475" y="304"/>
                  </a:cubicBezTo>
                  <a:cubicBezTo>
                    <a:pt x="486" y="307"/>
                    <a:pt x="494" y="312"/>
                    <a:pt x="500" y="320"/>
                  </a:cubicBezTo>
                  <a:cubicBezTo>
                    <a:pt x="506" y="328"/>
                    <a:pt x="509" y="337"/>
                    <a:pt x="509" y="348"/>
                  </a:cubicBezTo>
                  <a:cubicBezTo>
                    <a:pt x="509" y="356"/>
                    <a:pt x="507" y="364"/>
                    <a:pt x="503" y="371"/>
                  </a:cubicBezTo>
                  <a:cubicBezTo>
                    <a:pt x="500" y="379"/>
                    <a:pt x="495" y="384"/>
                    <a:pt x="490" y="388"/>
                  </a:cubicBezTo>
                  <a:cubicBezTo>
                    <a:pt x="485" y="392"/>
                    <a:pt x="478" y="395"/>
                    <a:pt x="470" y="397"/>
                  </a:cubicBezTo>
                  <a:cubicBezTo>
                    <a:pt x="462" y="399"/>
                    <a:pt x="453" y="400"/>
                    <a:pt x="441" y="400"/>
                  </a:cubicBezTo>
                  <a:lnTo>
                    <a:pt x="372" y="400"/>
                  </a:lnTo>
                  <a:close/>
                  <a:moveTo>
                    <a:pt x="396" y="295"/>
                  </a:moveTo>
                  <a:lnTo>
                    <a:pt x="435" y="295"/>
                  </a:lnTo>
                  <a:cubicBezTo>
                    <a:pt x="446" y="295"/>
                    <a:pt x="453" y="294"/>
                    <a:pt x="458" y="293"/>
                  </a:cubicBezTo>
                  <a:cubicBezTo>
                    <a:pt x="464" y="291"/>
                    <a:pt x="469" y="288"/>
                    <a:pt x="472" y="284"/>
                  </a:cubicBezTo>
                  <a:cubicBezTo>
                    <a:pt x="475" y="280"/>
                    <a:pt x="476" y="274"/>
                    <a:pt x="476" y="268"/>
                  </a:cubicBezTo>
                  <a:cubicBezTo>
                    <a:pt x="476" y="262"/>
                    <a:pt x="475" y="257"/>
                    <a:pt x="472" y="252"/>
                  </a:cubicBezTo>
                  <a:cubicBezTo>
                    <a:pt x="469" y="248"/>
                    <a:pt x="465" y="245"/>
                    <a:pt x="460" y="243"/>
                  </a:cubicBezTo>
                  <a:cubicBezTo>
                    <a:pt x="454" y="241"/>
                    <a:pt x="445" y="240"/>
                    <a:pt x="432" y="240"/>
                  </a:cubicBezTo>
                  <a:lnTo>
                    <a:pt x="396" y="240"/>
                  </a:lnTo>
                  <a:lnTo>
                    <a:pt x="396" y="295"/>
                  </a:lnTo>
                  <a:close/>
                  <a:moveTo>
                    <a:pt x="396" y="379"/>
                  </a:moveTo>
                  <a:lnTo>
                    <a:pt x="441" y="379"/>
                  </a:lnTo>
                  <a:cubicBezTo>
                    <a:pt x="449" y="379"/>
                    <a:pt x="454" y="379"/>
                    <a:pt x="457" y="378"/>
                  </a:cubicBezTo>
                  <a:cubicBezTo>
                    <a:pt x="463" y="377"/>
                    <a:pt x="467" y="375"/>
                    <a:pt x="471" y="373"/>
                  </a:cubicBezTo>
                  <a:cubicBezTo>
                    <a:pt x="475" y="371"/>
                    <a:pt x="478" y="367"/>
                    <a:pt x="480" y="363"/>
                  </a:cubicBezTo>
                  <a:cubicBezTo>
                    <a:pt x="483" y="359"/>
                    <a:pt x="484" y="353"/>
                    <a:pt x="484" y="348"/>
                  </a:cubicBezTo>
                  <a:cubicBezTo>
                    <a:pt x="484" y="341"/>
                    <a:pt x="482" y="335"/>
                    <a:pt x="479" y="330"/>
                  </a:cubicBezTo>
                  <a:cubicBezTo>
                    <a:pt x="475" y="325"/>
                    <a:pt x="470" y="322"/>
                    <a:pt x="464" y="320"/>
                  </a:cubicBezTo>
                  <a:cubicBezTo>
                    <a:pt x="458" y="318"/>
                    <a:pt x="449" y="317"/>
                    <a:pt x="438" y="317"/>
                  </a:cubicBezTo>
                  <a:lnTo>
                    <a:pt x="396" y="317"/>
                  </a:lnTo>
                  <a:lnTo>
                    <a:pt x="396" y="379"/>
                  </a:lnTo>
                  <a:close/>
                  <a:moveTo>
                    <a:pt x="548" y="342"/>
                  </a:moveTo>
                  <a:lnTo>
                    <a:pt x="570" y="340"/>
                  </a:lnTo>
                  <a:cubicBezTo>
                    <a:pt x="571" y="349"/>
                    <a:pt x="574" y="357"/>
                    <a:pt x="578" y="362"/>
                  </a:cubicBezTo>
                  <a:cubicBezTo>
                    <a:pt x="582" y="368"/>
                    <a:pt x="588" y="373"/>
                    <a:pt x="596" y="376"/>
                  </a:cubicBezTo>
                  <a:cubicBezTo>
                    <a:pt x="604" y="380"/>
                    <a:pt x="614" y="382"/>
                    <a:pt x="624" y="382"/>
                  </a:cubicBezTo>
                  <a:cubicBezTo>
                    <a:pt x="633" y="382"/>
                    <a:pt x="641" y="380"/>
                    <a:pt x="648" y="378"/>
                  </a:cubicBezTo>
                  <a:cubicBezTo>
                    <a:pt x="655" y="375"/>
                    <a:pt x="660" y="371"/>
                    <a:pt x="664" y="367"/>
                  </a:cubicBezTo>
                  <a:cubicBezTo>
                    <a:pt x="667" y="362"/>
                    <a:pt x="669" y="357"/>
                    <a:pt x="669" y="351"/>
                  </a:cubicBezTo>
                  <a:cubicBezTo>
                    <a:pt x="669" y="345"/>
                    <a:pt x="667" y="340"/>
                    <a:pt x="664" y="336"/>
                  </a:cubicBezTo>
                  <a:cubicBezTo>
                    <a:pt x="661" y="332"/>
                    <a:pt x="655" y="328"/>
                    <a:pt x="648" y="325"/>
                  </a:cubicBezTo>
                  <a:cubicBezTo>
                    <a:pt x="643" y="324"/>
                    <a:pt x="632" y="321"/>
                    <a:pt x="615" y="317"/>
                  </a:cubicBezTo>
                  <a:cubicBezTo>
                    <a:pt x="599" y="313"/>
                    <a:pt x="587" y="309"/>
                    <a:pt x="580" y="305"/>
                  </a:cubicBezTo>
                  <a:cubicBezTo>
                    <a:pt x="572" y="301"/>
                    <a:pt x="565" y="295"/>
                    <a:pt x="561" y="288"/>
                  </a:cubicBezTo>
                  <a:cubicBezTo>
                    <a:pt x="557" y="282"/>
                    <a:pt x="555" y="274"/>
                    <a:pt x="555" y="266"/>
                  </a:cubicBezTo>
                  <a:cubicBezTo>
                    <a:pt x="555" y="257"/>
                    <a:pt x="557" y="248"/>
                    <a:pt x="562" y="240"/>
                  </a:cubicBezTo>
                  <a:cubicBezTo>
                    <a:pt x="568" y="232"/>
                    <a:pt x="575" y="226"/>
                    <a:pt x="585" y="222"/>
                  </a:cubicBezTo>
                  <a:cubicBezTo>
                    <a:pt x="595" y="218"/>
                    <a:pt x="606" y="216"/>
                    <a:pt x="618" y="216"/>
                  </a:cubicBezTo>
                  <a:cubicBezTo>
                    <a:pt x="632" y="216"/>
                    <a:pt x="644" y="218"/>
                    <a:pt x="654" y="222"/>
                  </a:cubicBezTo>
                  <a:cubicBezTo>
                    <a:pt x="664" y="227"/>
                    <a:pt x="672" y="233"/>
                    <a:pt x="678" y="241"/>
                  </a:cubicBezTo>
                  <a:cubicBezTo>
                    <a:pt x="683" y="250"/>
                    <a:pt x="686" y="259"/>
                    <a:pt x="687" y="270"/>
                  </a:cubicBezTo>
                  <a:lnTo>
                    <a:pt x="664" y="272"/>
                  </a:lnTo>
                  <a:cubicBezTo>
                    <a:pt x="662" y="260"/>
                    <a:pt x="658" y="252"/>
                    <a:pt x="651" y="246"/>
                  </a:cubicBezTo>
                  <a:cubicBezTo>
                    <a:pt x="644" y="240"/>
                    <a:pt x="633" y="237"/>
                    <a:pt x="619" y="237"/>
                  </a:cubicBezTo>
                  <a:cubicBezTo>
                    <a:pt x="605" y="237"/>
                    <a:pt x="594" y="240"/>
                    <a:pt x="588" y="245"/>
                  </a:cubicBezTo>
                  <a:cubicBezTo>
                    <a:pt x="581" y="250"/>
                    <a:pt x="578" y="257"/>
                    <a:pt x="578" y="264"/>
                  </a:cubicBezTo>
                  <a:cubicBezTo>
                    <a:pt x="578" y="271"/>
                    <a:pt x="580" y="276"/>
                    <a:pt x="585" y="280"/>
                  </a:cubicBezTo>
                  <a:cubicBezTo>
                    <a:pt x="589" y="284"/>
                    <a:pt x="601" y="289"/>
                    <a:pt x="621" y="293"/>
                  </a:cubicBezTo>
                  <a:cubicBezTo>
                    <a:pt x="640" y="298"/>
                    <a:pt x="654" y="301"/>
                    <a:pt x="661" y="305"/>
                  </a:cubicBezTo>
                  <a:cubicBezTo>
                    <a:pt x="672" y="310"/>
                    <a:pt x="679" y="316"/>
                    <a:pt x="685" y="323"/>
                  </a:cubicBezTo>
                  <a:cubicBezTo>
                    <a:pt x="690" y="331"/>
                    <a:pt x="692" y="339"/>
                    <a:pt x="692" y="349"/>
                  </a:cubicBezTo>
                  <a:cubicBezTo>
                    <a:pt x="692" y="359"/>
                    <a:pt x="689" y="368"/>
                    <a:pt x="684" y="376"/>
                  </a:cubicBezTo>
                  <a:cubicBezTo>
                    <a:pt x="678" y="385"/>
                    <a:pt x="670" y="391"/>
                    <a:pt x="660" y="396"/>
                  </a:cubicBezTo>
                  <a:cubicBezTo>
                    <a:pt x="650" y="401"/>
                    <a:pt x="638" y="403"/>
                    <a:pt x="625" y="403"/>
                  </a:cubicBezTo>
                  <a:cubicBezTo>
                    <a:pt x="609" y="403"/>
                    <a:pt x="595" y="401"/>
                    <a:pt x="584" y="396"/>
                  </a:cubicBezTo>
                  <a:cubicBezTo>
                    <a:pt x="573" y="391"/>
                    <a:pt x="564" y="384"/>
                    <a:pt x="558" y="375"/>
                  </a:cubicBezTo>
                  <a:cubicBezTo>
                    <a:pt x="551" y="365"/>
                    <a:pt x="548" y="354"/>
                    <a:pt x="548" y="3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58245" y="2109207"/>
            <a:ext cx="1454565" cy="1454944"/>
            <a:chOff x="877888" y="2946400"/>
            <a:chExt cx="1939925" cy="1939925"/>
          </a:xfrm>
        </p:grpSpPr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877888" y="2946400"/>
              <a:ext cx="1939925" cy="1939925"/>
            </a:xfrm>
            <a:prstGeom prst="ellipse">
              <a:avLst/>
            </a:prstGeom>
            <a:solidFill>
              <a:srgbClr val="581E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78684" y="3193087"/>
              <a:ext cx="1538332" cy="1510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682877" y="844008"/>
            <a:ext cx="1497619" cy="27940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b="1" dirty="0" smtClean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757609" y="1170140"/>
            <a:ext cx="5512425" cy="44577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692403" y="3858819"/>
            <a:ext cx="1488094" cy="27940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b="1" dirty="0" smtClean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757609" y="4162336"/>
            <a:ext cx="5512425" cy="44577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061504" y="2902157"/>
            <a:ext cx="1497619" cy="27940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b="1" dirty="0" smtClean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136235" y="3223282"/>
            <a:ext cx="5512425" cy="44577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61504" y="1774438"/>
            <a:ext cx="1497619" cy="27940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b="1" dirty="0" smtClean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136235" y="2090186"/>
            <a:ext cx="5512425" cy="44577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2" name="平行四边形 12"/>
          <p:cNvSpPr/>
          <p:nvPr/>
        </p:nvSpPr>
        <p:spPr>
          <a:xfrm>
            <a:off x="1917127" y="5020472"/>
            <a:ext cx="7264525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264525"/>
              <a:gd name="connsiteY0-2" fmla="*/ 142646 h 142646"/>
              <a:gd name="connsiteX1-3" fmla="*/ 160856 w 7264525"/>
              <a:gd name="connsiteY1-4" fmla="*/ 0 h 142646"/>
              <a:gd name="connsiteX2-5" fmla="*/ 7264525 w 7264525"/>
              <a:gd name="connsiteY2-6" fmla="*/ 0 h 142646"/>
              <a:gd name="connsiteX3-7" fmla="*/ 7246544 w 7264525"/>
              <a:gd name="connsiteY3-8" fmla="*/ 142646 h 142646"/>
              <a:gd name="connsiteX4-9" fmla="*/ 0 w 7264525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64525" h="142646">
                <a:moveTo>
                  <a:pt x="0" y="142646"/>
                </a:moveTo>
                <a:lnTo>
                  <a:pt x="160856" y="0"/>
                </a:lnTo>
                <a:lnTo>
                  <a:pt x="7264525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8"/>
          <p:cNvSpPr/>
          <p:nvPr/>
        </p:nvSpPr>
        <p:spPr>
          <a:xfrm>
            <a:off x="218" y="5020472"/>
            <a:ext cx="7407400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407400"/>
              <a:gd name="connsiteY0-2" fmla="*/ 142646 h 142646"/>
              <a:gd name="connsiteX1-3" fmla="*/ 17981 w 7407400"/>
              <a:gd name="connsiteY1-4" fmla="*/ 0 h 142646"/>
              <a:gd name="connsiteX2-5" fmla="*/ 7407400 w 7407400"/>
              <a:gd name="connsiteY2-6" fmla="*/ 0 h 142646"/>
              <a:gd name="connsiteX3-7" fmla="*/ 7246544 w 7407400"/>
              <a:gd name="connsiteY3-8" fmla="*/ 142646 h 142646"/>
              <a:gd name="connsiteX4-9" fmla="*/ 0 w 7407400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07400" h="142646">
                <a:moveTo>
                  <a:pt x="0" y="142646"/>
                </a:moveTo>
                <a:lnTo>
                  <a:pt x="17981" y="0"/>
                </a:lnTo>
                <a:lnTo>
                  <a:pt x="7407400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113E-6 -3.33333E-6 L -0.1059 0.29653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14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885E-6 4.07407E-6 L -0.14818 0.12268 " pathEditMode="relative" rAng="0" ptsTypes="AA">
                                      <p:cBhvr>
                                        <p:cTn id="18" dur="5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5" y="613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885E-6 4.07407E-6 L -0.14818 -0.08982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5" y="-449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113E-6 1.48148E-6 L -0.1059 -0.26366 " pathEditMode="relative" rAng="0" ptsTypes="AA">
                                      <p:cBhvr>
                                        <p:cTn id="26" dur="5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六边形 10"/>
          <p:cNvSpPr>
            <a:spLocks noChangeAspect="1"/>
          </p:cNvSpPr>
          <p:nvPr/>
        </p:nvSpPr>
        <p:spPr>
          <a:xfrm rot="16200000">
            <a:off x="2947988" y="2703512"/>
            <a:ext cx="719138" cy="620713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2" name="六边形 11"/>
          <p:cNvSpPr>
            <a:spLocks noChangeAspect="1"/>
          </p:cNvSpPr>
          <p:nvPr/>
        </p:nvSpPr>
        <p:spPr>
          <a:xfrm rot="16200000">
            <a:off x="1526382" y="3151981"/>
            <a:ext cx="431800" cy="373063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3" name="六边形 12"/>
          <p:cNvSpPr>
            <a:spLocks noChangeAspect="1"/>
          </p:cNvSpPr>
          <p:nvPr/>
        </p:nvSpPr>
        <p:spPr>
          <a:xfrm rot="16200000">
            <a:off x="1472407" y="1600994"/>
            <a:ext cx="539750" cy="465137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0" name="文本框 9"/>
          <p:cNvSpPr/>
          <p:nvPr/>
        </p:nvSpPr>
        <p:spPr bwMode="auto">
          <a:xfrm>
            <a:off x="1771650" y="1573213"/>
            <a:ext cx="1428750" cy="1657350"/>
          </a:xfrm>
          <a:custGeom>
            <a:avLst/>
            <a:gdLst>
              <a:gd name="T0" fmla="*/ 648308 w 1427586"/>
              <a:gd name="T1" fmla="*/ 354081 h 1656000"/>
              <a:gd name="T2" fmla="*/ 464779 w 1427586"/>
              <a:gd name="T3" fmla="*/ 398466 h 1656000"/>
              <a:gd name="T4" fmla="*/ 407052 w 1427586"/>
              <a:gd name="T5" fmla="*/ 569197 h 1656000"/>
              <a:gd name="T6" fmla="*/ 407052 w 1427586"/>
              <a:gd name="T7" fmla="*/ 644351 h 1656000"/>
              <a:gd name="T8" fmla="*/ 627069 w 1427586"/>
              <a:gd name="T9" fmla="*/ 644351 h 1656000"/>
              <a:gd name="T10" fmla="*/ 627069 w 1427586"/>
              <a:gd name="T11" fmla="*/ 571920 h 1656000"/>
              <a:gd name="T12" fmla="*/ 635510 w 1427586"/>
              <a:gd name="T13" fmla="*/ 505751 h 1656000"/>
              <a:gd name="T14" fmla="*/ 666824 w 1427586"/>
              <a:gd name="T15" fmla="*/ 490230 h 1656000"/>
              <a:gd name="T16" fmla="*/ 696504 w 1427586"/>
              <a:gd name="T17" fmla="*/ 504934 h 1656000"/>
              <a:gd name="T18" fmla="*/ 706035 w 1427586"/>
              <a:gd name="T19" fmla="*/ 565929 h 1656000"/>
              <a:gd name="T20" fmla="*/ 706035 w 1427586"/>
              <a:gd name="T21" fmla="*/ 614943 h 1656000"/>
              <a:gd name="T22" fmla="*/ 697866 w 1427586"/>
              <a:gd name="T23" fmla="*/ 678116 h 1656000"/>
              <a:gd name="T24" fmla="*/ 671181 w 1427586"/>
              <a:gd name="T25" fmla="*/ 704257 h 1656000"/>
              <a:gd name="T26" fmla="*/ 574243 w 1427586"/>
              <a:gd name="T27" fmla="*/ 710248 h 1656000"/>
              <a:gd name="T28" fmla="*/ 574243 w 1427586"/>
              <a:gd name="T29" fmla="*/ 838228 h 1656000"/>
              <a:gd name="T30" fmla="*/ 660833 w 1427586"/>
              <a:gd name="T31" fmla="*/ 846669 h 1656000"/>
              <a:gd name="T32" fmla="*/ 694599 w 1427586"/>
              <a:gd name="T33" fmla="*/ 877439 h 1656000"/>
              <a:gd name="T34" fmla="*/ 706035 w 1427586"/>
              <a:gd name="T35" fmla="*/ 951504 h 1656000"/>
              <a:gd name="T36" fmla="*/ 706035 w 1427586"/>
              <a:gd name="T37" fmla="*/ 1012499 h 1656000"/>
              <a:gd name="T38" fmla="*/ 697866 w 1427586"/>
              <a:gd name="T39" fmla="*/ 1114882 h 1656000"/>
              <a:gd name="T40" fmla="*/ 664101 w 1427586"/>
              <a:gd name="T41" fmla="*/ 1134488 h 1656000"/>
              <a:gd name="T42" fmla="*/ 633875 w 1427586"/>
              <a:gd name="T43" fmla="*/ 1118967 h 1656000"/>
              <a:gd name="T44" fmla="*/ 627069 w 1427586"/>
              <a:gd name="T45" fmla="*/ 1046263 h 1656000"/>
              <a:gd name="T46" fmla="*/ 627069 w 1427586"/>
              <a:gd name="T47" fmla="*/ 903035 h 1656000"/>
              <a:gd name="T48" fmla="*/ 407052 w 1427586"/>
              <a:gd name="T49" fmla="*/ 903035 h 1656000"/>
              <a:gd name="T50" fmla="*/ 407052 w 1427586"/>
              <a:gd name="T51" fmla="*/ 972742 h 1656000"/>
              <a:gd name="T52" fmla="*/ 425840 w 1427586"/>
              <a:gd name="T53" fmla="*/ 1149464 h 1656000"/>
              <a:gd name="T54" fmla="*/ 504262 w 1427586"/>
              <a:gd name="T55" fmla="*/ 1235510 h 1656000"/>
              <a:gd name="T56" fmla="*/ 668458 w 1427586"/>
              <a:gd name="T57" fmla="*/ 1270637 h 1656000"/>
              <a:gd name="T58" fmla="*/ 819311 w 1427586"/>
              <a:gd name="T59" fmla="*/ 1240395 h 1656000"/>
              <a:gd name="T60" fmla="*/ 902090 w 1427586"/>
              <a:gd name="T61" fmla="*/ 1152123 h 1656000"/>
              <a:gd name="T62" fmla="*/ 926051 w 1427586"/>
              <a:gd name="T63" fmla="*/ 988937 h 1656000"/>
              <a:gd name="T64" fmla="*/ 901545 w 1427586"/>
              <a:gd name="T65" fmla="*/ 808849 h 1656000"/>
              <a:gd name="T66" fmla="*/ 826936 w 1427586"/>
              <a:gd name="T67" fmla="*/ 753543 h 1656000"/>
              <a:gd name="T68" fmla="*/ 897733 w 1427586"/>
              <a:gd name="T69" fmla="*/ 693403 h 1656000"/>
              <a:gd name="T70" fmla="*/ 917883 w 1427586"/>
              <a:gd name="T71" fmla="*/ 586463 h 1656000"/>
              <a:gd name="T72" fmla="*/ 861789 w 1427586"/>
              <a:gd name="T73" fmla="*/ 415579 h 1656000"/>
              <a:gd name="T74" fmla="*/ 648308 w 1427586"/>
              <a:gd name="T75" fmla="*/ 354081 h 1656000"/>
              <a:gd name="T76" fmla="*/ 714375 w 1427586"/>
              <a:gd name="T77" fmla="*/ 0 h 1656000"/>
              <a:gd name="T78" fmla="*/ 1428750 w 1427586"/>
              <a:gd name="T79" fmla="*/ 357187 h 1656000"/>
              <a:gd name="T80" fmla="*/ 1428750 w 1427586"/>
              <a:gd name="T81" fmla="*/ 1300162 h 1656000"/>
              <a:gd name="T82" fmla="*/ 714375 w 1427586"/>
              <a:gd name="T83" fmla="*/ 1657350 h 1656000"/>
              <a:gd name="T84" fmla="*/ 0 w 1427586"/>
              <a:gd name="T85" fmla="*/ 1300162 h 1656000"/>
              <a:gd name="T86" fmla="*/ 0 w 1427586"/>
              <a:gd name="T87" fmla="*/ 357187 h 1656000"/>
              <a:gd name="T88" fmla="*/ 714375 w 1427586"/>
              <a:gd name="T89" fmla="*/ 0 h 16560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427586" h="1656000">
                <a:moveTo>
                  <a:pt x="647780" y="353793"/>
                </a:moveTo>
                <a:cubicBezTo>
                  <a:pt x="563980" y="353793"/>
                  <a:pt x="502854" y="368576"/>
                  <a:pt x="464400" y="398141"/>
                </a:cubicBezTo>
                <a:cubicBezTo>
                  <a:pt x="425947" y="427707"/>
                  <a:pt x="406720" y="484571"/>
                  <a:pt x="406720" y="568733"/>
                </a:cubicBezTo>
                <a:lnTo>
                  <a:pt x="406720" y="643826"/>
                </a:lnTo>
                <a:lnTo>
                  <a:pt x="626558" y="643826"/>
                </a:lnTo>
                <a:lnTo>
                  <a:pt x="626558" y="571454"/>
                </a:lnTo>
                <a:cubicBezTo>
                  <a:pt x="626558" y="537716"/>
                  <a:pt x="629369" y="515678"/>
                  <a:pt x="634992" y="505339"/>
                </a:cubicBezTo>
                <a:cubicBezTo>
                  <a:pt x="640615" y="495000"/>
                  <a:pt x="651044" y="489831"/>
                  <a:pt x="666281" y="489831"/>
                </a:cubicBezTo>
                <a:cubicBezTo>
                  <a:pt x="679703" y="489831"/>
                  <a:pt x="689589" y="494728"/>
                  <a:pt x="695937" y="504523"/>
                </a:cubicBezTo>
                <a:cubicBezTo>
                  <a:pt x="702285" y="514318"/>
                  <a:pt x="705460" y="534633"/>
                  <a:pt x="705460" y="565468"/>
                </a:cubicBezTo>
                <a:lnTo>
                  <a:pt x="705460" y="614442"/>
                </a:lnTo>
                <a:cubicBezTo>
                  <a:pt x="705460" y="643101"/>
                  <a:pt x="702739" y="664141"/>
                  <a:pt x="697297" y="677564"/>
                </a:cubicBezTo>
                <a:cubicBezTo>
                  <a:pt x="691856" y="690986"/>
                  <a:pt x="682968" y="699693"/>
                  <a:pt x="670634" y="703683"/>
                </a:cubicBezTo>
                <a:cubicBezTo>
                  <a:pt x="658300" y="707674"/>
                  <a:pt x="626013" y="709669"/>
                  <a:pt x="573775" y="709669"/>
                </a:cubicBezTo>
                <a:lnTo>
                  <a:pt x="573775" y="837545"/>
                </a:lnTo>
                <a:cubicBezTo>
                  <a:pt x="616581" y="838270"/>
                  <a:pt x="645422" y="841082"/>
                  <a:pt x="660295" y="845979"/>
                </a:cubicBezTo>
                <a:cubicBezTo>
                  <a:pt x="675169" y="850876"/>
                  <a:pt x="686414" y="861125"/>
                  <a:pt x="694033" y="876724"/>
                </a:cubicBezTo>
                <a:cubicBezTo>
                  <a:pt x="701651" y="892323"/>
                  <a:pt x="705460" y="916991"/>
                  <a:pt x="705460" y="950729"/>
                </a:cubicBezTo>
                <a:lnTo>
                  <a:pt x="705460" y="1011674"/>
                </a:lnTo>
                <a:cubicBezTo>
                  <a:pt x="705460" y="1066814"/>
                  <a:pt x="702739" y="1100915"/>
                  <a:pt x="697297" y="1113974"/>
                </a:cubicBezTo>
                <a:cubicBezTo>
                  <a:pt x="691856" y="1127034"/>
                  <a:pt x="680610" y="1133564"/>
                  <a:pt x="663560" y="1133564"/>
                </a:cubicBezTo>
                <a:cubicBezTo>
                  <a:pt x="647961" y="1133564"/>
                  <a:pt x="637894" y="1128394"/>
                  <a:pt x="633359" y="1118056"/>
                </a:cubicBezTo>
                <a:cubicBezTo>
                  <a:pt x="628825" y="1107717"/>
                  <a:pt x="626558" y="1083502"/>
                  <a:pt x="626558" y="1045411"/>
                </a:cubicBezTo>
                <a:lnTo>
                  <a:pt x="626558" y="902299"/>
                </a:lnTo>
                <a:lnTo>
                  <a:pt x="406720" y="902299"/>
                </a:lnTo>
                <a:lnTo>
                  <a:pt x="406720" y="971950"/>
                </a:lnTo>
                <a:cubicBezTo>
                  <a:pt x="406720" y="1055750"/>
                  <a:pt x="412978" y="1114609"/>
                  <a:pt x="425493" y="1148528"/>
                </a:cubicBezTo>
                <a:cubicBezTo>
                  <a:pt x="438009" y="1182447"/>
                  <a:pt x="464128" y="1211106"/>
                  <a:pt x="503851" y="1234504"/>
                </a:cubicBezTo>
                <a:cubicBezTo>
                  <a:pt x="543574" y="1257903"/>
                  <a:pt x="598262" y="1269602"/>
                  <a:pt x="667913" y="1269602"/>
                </a:cubicBezTo>
                <a:cubicBezTo>
                  <a:pt x="729221" y="1269602"/>
                  <a:pt x="779465" y="1259530"/>
                  <a:pt x="818644" y="1239385"/>
                </a:cubicBezTo>
                <a:cubicBezTo>
                  <a:pt x="857823" y="1219240"/>
                  <a:pt x="885393" y="1189840"/>
                  <a:pt x="901355" y="1151185"/>
                </a:cubicBezTo>
                <a:cubicBezTo>
                  <a:pt x="917317" y="1112530"/>
                  <a:pt x="925297" y="1058179"/>
                  <a:pt x="925297" y="988131"/>
                </a:cubicBezTo>
                <a:cubicBezTo>
                  <a:pt x="925297" y="893760"/>
                  <a:pt x="917135" y="833780"/>
                  <a:pt x="900811" y="808190"/>
                </a:cubicBezTo>
                <a:cubicBezTo>
                  <a:pt x="884486" y="782601"/>
                  <a:pt x="859636" y="764180"/>
                  <a:pt x="826262" y="752929"/>
                </a:cubicBezTo>
                <a:cubicBezTo>
                  <a:pt x="859999" y="734802"/>
                  <a:pt x="883579" y="714772"/>
                  <a:pt x="897002" y="692838"/>
                </a:cubicBezTo>
                <a:cubicBezTo>
                  <a:pt x="910424" y="670905"/>
                  <a:pt x="917135" y="635287"/>
                  <a:pt x="917135" y="585985"/>
                </a:cubicBezTo>
                <a:cubicBezTo>
                  <a:pt x="917135" y="513119"/>
                  <a:pt x="898453" y="456204"/>
                  <a:pt x="861087" y="415240"/>
                </a:cubicBezTo>
                <a:cubicBezTo>
                  <a:pt x="823722" y="374275"/>
                  <a:pt x="752620" y="353793"/>
                  <a:pt x="647780" y="353793"/>
                </a:cubicBezTo>
                <a:close/>
                <a:moveTo>
                  <a:pt x="713793" y="0"/>
                </a:moveTo>
                <a:lnTo>
                  <a:pt x="1427586" y="356896"/>
                </a:lnTo>
                <a:lnTo>
                  <a:pt x="1427586" y="1299103"/>
                </a:lnTo>
                <a:lnTo>
                  <a:pt x="713793" y="1656000"/>
                </a:lnTo>
                <a:lnTo>
                  <a:pt x="0" y="1299103"/>
                </a:lnTo>
                <a:lnTo>
                  <a:pt x="0" y="356896"/>
                </a:lnTo>
                <a:lnTo>
                  <a:pt x="713793" y="0"/>
                </a:lnTo>
                <a:close/>
              </a:path>
            </a:pathLst>
          </a:cu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 bwMode="auto">
          <a:xfrm>
            <a:off x="3924300" y="1661160"/>
            <a:ext cx="4123055" cy="683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581E0F"/>
                </a:solidFill>
                <a:cs typeface="Arial" panose="020B0604020202020204" pitchFamily="34" charset="0"/>
              </a:rPr>
              <a:t>单击此处添加标题</a:t>
            </a:r>
          </a:p>
        </p:txBody>
      </p:sp>
      <p:sp>
        <p:nvSpPr>
          <p:cNvPr id="3" name="TextBox 111"/>
          <p:cNvSpPr txBox="1">
            <a:spLocks noChangeArrowheads="1"/>
          </p:cNvSpPr>
          <p:nvPr/>
        </p:nvSpPr>
        <p:spPr bwMode="auto">
          <a:xfrm>
            <a:off x="3924300" y="2344738"/>
            <a:ext cx="4268788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9" tIns="34263" rIns="68529" bIns="34263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defTabSz="68516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0" grpId="0" animBg="1"/>
      <p:bldP spid="10" grpId="1" animBg="1"/>
      <p:bldP spid="10" grpId="2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 bwMode="auto">
          <a:xfrm>
            <a:off x="917575" y="1866900"/>
            <a:ext cx="1158875" cy="1160463"/>
            <a:chOff x="916933" y="1568174"/>
            <a:chExt cx="1159002" cy="1159002"/>
          </a:xfrm>
        </p:grpSpPr>
        <p:sp>
          <p:nvSpPr>
            <p:cNvPr id="4" name="Oval 4"/>
            <p:cNvSpPr/>
            <p:nvPr/>
          </p:nvSpPr>
          <p:spPr>
            <a:xfrm>
              <a:off x="916933" y="1568174"/>
              <a:ext cx="1159002" cy="1159002"/>
            </a:xfrm>
            <a:prstGeom prst="ellipse">
              <a:avLst/>
            </a:prstGeom>
            <a:noFill/>
            <a:ln w="76200">
              <a:solidFill>
                <a:srgbClr val="581E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 dirty="0">
                <a:solidFill>
                  <a:schemeClr val="bg1"/>
                </a:solidFill>
              </a:endParaRPr>
            </a:p>
          </p:txBody>
        </p:sp>
        <p:sp>
          <p:nvSpPr>
            <p:cNvPr id="8" name="Arc 20"/>
            <p:cNvSpPr/>
            <p:nvPr/>
          </p:nvSpPr>
          <p:spPr>
            <a:xfrm>
              <a:off x="916933" y="1568174"/>
              <a:ext cx="1159002" cy="1159002"/>
            </a:xfrm>
            <a:prstGeom prst="arc">
              <a:avLst>
                <a:gd name="adj1" fmla="val 20172577"/>
                <a:gd name="adj2" fmla="val 16297434"/>
              </a:avLst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 dirty="0">
                <a:solidFill>
                  <a:schemeClr val="bg1"/>
                </a:solidFill>
              </a:endParaRPr>
            </a:p>
          </p:txBody>
        </p:sp>
        <p:sp>
          <p:nvSpPr>
            <p:cNvPr id="21531" name="TextBox 24"/>
            <p:cNvSpPr txBox="1">
              <a:spLocks noChangeArrowheads="1"/>
            </p:cNvSpPr>
            <p:nvPr/>
          </p:nvSpPr>
          <p:spPr bwMode="auto">
            <a:xfrm>
              <a:off x="1244833" y="1972316"/>
              <a:ext cx="6206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r>
                <a:rPr lang="en-US" altLang="zh-CN" sz="1800">
                  <a:solidFill>
                    <a:schemeClr val="bg1"/>
                  </a:solidFill>
                </a:rPr>
                <a:t>80%</a:t>
              </a:r>
            </a:p>
          </p:txBody>
        </p:sp>
        <p:sp>
          <p:nvSpPr>
            <p:cNvPr id="21" name="Arc 37"/>
            <p:cNvSpPr/>
            <p:nvPr/>
          </p:nvSpPr>
          <p:spPr>
            <a:xfrm>
              <a:off x="980440" y="1633180"/>
              <a:ext cx="1028813" cy="1027405"/>
            </a:xfrm>
            <a:prstGeom prst="arc">
              <a:avLst>
                <a:gd name="adj1" fmla="val 20172577"/>
                <a:gd name="adj2" fmla="val 16297434"/>
              </a:avLst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2960688" y="1866900"/>
            <a:ext cx="1158875" cy="1158875"/>
            <a:chOff x="2960153" y="1567481"/>
            <a:chExt cx="1159002" cy="1159002"/>
          </a:xfrm>
        </p:grpSpPr>
        <p:sp>
          <p:nvSpPr>
            <p:cNvPr id="5" name="Oval 26"/>
            <p:cNvSpPr/>
            <p:nvPr/>
          </p:nvSpPr>
          <p:spPr>
            <a:xfrm>
              <a:off x="2960153" y="1567481"/>
              <a:ext cx="1159002" cy="1159002"/>
            </a:xfrm>
            <a:prstGeom prst="ellipse">
              <a:avLst/>
            </a:prstGeom>
            <a:noFill/>
            <a:ln w="76200">
              <a:solidFill>
                <a:srgbClr val="581E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 dirty="0">
                <a:solidFill>
                  <a:schemeClr val="bg1"/>
                </a:solidFill>
              </a:endParaRPr>
            </a:p>
          </p:txBody>
        </p:sp>
        <p:sp>
          <p:nvSpPr>
            <p:cNvPr id="9" name="Arc 21"/>
            <p:cNvSpPr/>
            <p:nvPr/>
          </p:nvSpPr>
          <p:spPr>
            <a:xfrm>
              <a:off x="2960153" y="1567481"/>
              <a:ext cx="1159002" cy="1159002"/>
            </a:xfrm>
            <a:prstGeom prst="arc">
              <a:avLst>
                <a:gd name="adj1" fmla="val 17379292"/>
                <a:gd name="adj2" fmla="val 8825709"/>
              </a:avLst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 dirty="0">
                <a:solidFill>
                  <a:schemeClr val="bg1"/>
                </a:solidFill>
              </a:endParaRPr>
            </a:p>
          </p:txBody>
        </p:sp>
        <p:sp>
          <p:nvSpPr>
            <p:cNvPr id="21527" name="TextBox 27"/>
            <p:cNvSpPr txBox="1">
              <a:spLocks noChangeArrowheads="1"/>
            </p:cNvSpPr>
            <p:nvPr/>
          </p:nvSpPr>
          <p:spPr bwMode="auto">
            <a:xfrm>
              <a:off x="3285521" y="1972316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r>
                <a:rPr lang="en-US" altLang="zh-CN" sz="1800">
                  <a:solidFill>
                    <a:schemeClr val="bg1"/>
                  </a:solidFill>
                </a:rPr>
                <a:t>70%</a:t>
              </a:r>
            </a:p>
          </p:txBody>
        </p:sp>
        <p:sp>
          <p:nvSpPr>
            <p:cNvPr id="22" name="Arc 38"/>
            <p:cNvSpPr/>
            <p:nvPr/>
          </p:nvSpPr>
          <p:spPr>
            <a:xfrm>
              <a:off x="3022072" y="1623050"/>
              <a:ext cx="1028813" cy="1028813"/>
            </a:xfrm>
            <a:prstGeom prst="arc">
              <a:avLst>
                <a:gd name="adj1" fmla="val 17379292"/>
                <a:gd name="adj2" fmla="val 8693360"/>
              </a:avLst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4995863" y="1863725"/>
            <a:ext cx="1158875" cy="1158875"/>
            <a:chOff x="4995775" y="1564674"/>
            <a:chExt cx="1159002" cy="1159002"/>
          </a:xfrm>
        </p:grpSpPr>
        <p:sp>
          <p:nvSpPr>
            <p:cNvPr id="6" name="Oval 34"/>
            <p:cNvSpPr/>
            <p:nvPr/>
          </p:nvSpPr>
          <p:spPr>
            <a:xfrm>
              <a:off x="4995775" y="1564674"/>
              <a:ext cx="1159002" cy="1159002"/>
            </a:xfrm>
            <a:prstGeom prst="ellipse">
              <a:avLst/>
            </a:prstGeom>
            <a:noFill/>
            <a:ln w="76200">
              <a:solidFill>
                <a:srgbClr val="581E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 dirty="0">
                <a:solidFill>
                  <a:schemeClr val="bg1"/>
                </a:solidFill>
              </a:endParaRPr>
            </a:p>
          </p:txBody>
        </p:sp>
        <p:sp>
          <p:nvSpPr>
            <p:cNvPr id="10" name="Arc 22"/>
            <p:cNvSpPr/>
            <p:nvPr/>
          </p:nvSpPr>
          <p:spPr>
            <a:xfrm>
              <a:off x="4995775" y="1564674"/>
              <a:ext cx="1159002" cy="1159002"/>
            </a:xfrm>
            <a:prstGeom prst="arc">
              <a:avLst>
                <a:gd name="adj1" fmla="val 14283035"/>
                <a:gd name="adj2" fmla="val 8268073"/>
              </a:avLst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 dirty="0">
                <a:solidFill>
                  <a:schemeClr val="bg1"/>
                </a:solidFill>
              </a:endParaRPr>
            </a:p>
          </p:txBody>
        </p:sp>
        <p:sp>
          <p:nvSpPr>
            <p:cNvPr id="21523" name="TextBox 28"/>
            <p:cNvSpPr txBox="1">
              <a:spLocks noChangeArrowheads="1"/>
            </p:cNvSpPr>
            <p:nvPr/>
          </p:nvSpPr>
          <p:spPr bwMode="auto">
            <a:xfrm>
              <a:off x="5324942" y="1973731"/>
              <a:ext cx="6399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r>
                <a:rPr lang="en-US" altLang="zh-CN" sz="1800">
                  <a:solidFill>
                    <a:schemeClr val="bg1"/>
                  </a:solidFill>
                </a:rPr>
                <a:t>76%</a:t>
              </a:r>
            </a:p>
          </p:txBody>
        </p:sp>
        <p:sp>
          <p:nvSpPr>
            <p:cNvPr id="23" name="Arc 39"/>
            <p:cNvSpPr/>
            <p:nvPr/>
          </p:nvSpPr>
          <p:spPr>
            <a:xfrm>
              <a:off x="5056107" y="1623418"/>
              <a:ext cx="1028813" cy="1028813"/>
            </a:xfrm>
            <a:prstGeom prst="arc">
              <a:avLst>
                <a:gd name="adj1" fmla="val 14340729"/>
                <a:gd name="adj2" fmla="val 8272277"/>
              </a:avLst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7042150" y="1863725"/>
            <a:ext cx="1158875" cy="1158875"/>
            <a:chOff x="7042794" y="1564674"/>
            <a:chExt cx="1159002" cy="1159002"/>
          </a:xfrm>
        </p:grpSpPr>
        <p:sp>
          <p:nvSpPr>
            <p:cNvPr id="7" name="Oval 36"/>
            <p:cNvSpPr/>
            <p:nvPr/>
          </p:nvSpPr>
          <p:spPr>
            <a:xfrm>
              <a:off x="7042794" y="1564674"/>
              <a:ext cx="1159002" cy="1159002"/>
            </a:xfrm>
            <a:prstGeom prst="ellipse">
              <a:avLst/>
            </a:prstGeom>
            <a:noFill/>
            <a:ln w="76200">
              <a:solidFill>
                <a:srgbClr val="581E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 dirty="0">
                <a:solidFill>
                  <a:schemeClr val="bg1"/>
                </a:solidFill>
              </a:endParaRPr>
            </a:p>
          </p:txBody>
        </p:sp>
        <p:sp>
          <p:nvSpPr>
            <p:cNvPr id="11" name="Arc 23"/>
            <p:cNvSpPr/>
            <p:nvPr/>
          </p:nvSpPr>
          <p:spPr>
            <a:xfrm>
              <a:off x="7042794" y="1564674"/>
              <a:ext cx="1159002" cy="1159002"/>
            </a:xfrm>
            <a:prstGeom prst="arc">
              <a:avLst>
                <a:gd name="adj1" fmla="val 17026676"/>
                <a:gd name="adj2" fmla="val 13044588"/>
              </a:avLst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 dirty="0">
                <a:solidFill>
                  <a:schemeClr val="bg1"/>
                </a:solidFill>
              </a:endParaRPr>
            </a:p>
          </p:txBody>
        </p:sp>
        <p:sp>
          <p:nvSpPr>
            <p:cNvPr id="21519" name="TextBox 29"/>
            <p:cNvSpPr txBox="1">
              <a:spLocks noChangeArrowheads="1"/>
            </p:cNvSpPr>
            <p:nvPr/>
          </p:nvSpPr>
          <p:spPr bwMode="auto">
            <a:xfrm>
              <a:off x="7370694" y="1972316"/>
              <a:ext cx="6206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r>
                <a:rPr lang="en-US" altLang="zh-CN" sz="1800">
                  <a:solidFill>
                    <a:schemeClr val="bg1"/>
                  </a:solidFill>
                </a:rPr>
                <a:t>92%</a:t>
              </a:r>
            </a:p>
          </p:txBody>
        </p:sp>
        <p:sp>
          <p:nvSpPr>
            <p:cNvPr id="24" name="Arc 40"/>
            <p:cNvSpPr/>
            <p:nvPr/>
          </p:nvSpPr>
          <p:spPr>
            <a:xfrm>
              <a:off x="7114240" y="1623418"/>
              <a:ext cx="1028813" cy="1028813"/>
            </a:xfrm>
            <a:prstGeom prst="arc">
              <a:avLst>
                <a:gd name="adj1" fmla="val 16922509"/>
                <a:gd name="adj2" fmla="val 12785858"/>
              </a:avLst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642938" y="3219450"/>
            <a:ext cx="162242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2713038" y="3233738"/>
            <a:ext cx="1711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4831080" y="3219450"/>
            <a:ext cx="148653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6723063" y="3219450"/>
            <a:ext cx="18557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sz="1200" dirty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34" name="Content Placeholder 2"/>
          <p:cNvSpPr txBox="1"/>
          <p:nvPr/>
        </p:nvSpPr>
        <p:spPr bwMode="auto">
          <a:xfrm>
            <a:off x="381000" y="3851275"/>
            <a:ext cx="84931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12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defTabSz="108712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defTabSz="108712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defTabSz="108712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defTabSz="108712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108712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108712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108712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108712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" name="任意多边形 1"/>
          <p:cNvSpPr/>
          <p:nvPr/>
        </p:nvSpPr>
        <p:spPr>
          <a:xfrm>
            <a:off x="-9524" y="3572"/>
            <a:ext cx="981124" cy="616859"/>
          </a:xfrm>
          <a:custGeom>
            <a:avLst/>
            <a:gdLst>
              <a:gd name="connsiteX0" fmla="*/ 0 w 6362700"/>
              <a:gd name="connsiteY0" fmla="*/ 0 h 5181600"/>
              <a:gd name="connsiteX1" fmla="*/ 0 w 6362700"/>
              <a:gd name="connsiteY1" fmla="*/ 2314575 h 5181600"/>
              <a:gd name="connsiteX2" fmla="*/ 3143250 w 6362700"/>
              <a:gd name="connsiteY2" fmla="*/ 5181600 h 5181600"/>
              <a:gd name="connsiteX3" fmla="*/ 6362700 w 6362700"/>
              <a:gd name="connsiteY3" fmla="*/ 5172075 h 5181600"/>
              <a:gd name="connsiteX4" fmla="*/ 752475 w 6362700"/>
              <a:gd name="connsiteY4" fmla="*/ 9525 h 5181600"/>
              <a:gd name="connsiteX5" fmla="*/ 0 w 6362700"/>
              <a:gd name="connsiteY5" fmla="*/ 0 h 5181600"/>
              <a:gd name="connsiteX0-1" fmla="*/ 0 w 6362700"/>
              <a:gd name="connsiteY0-2" fmla="*/ 0 h 5181600"/>
              <a:gd name="connsiteX1-3" fmla="*/ 0 w 6362700"/>
              <a:gd name="connsiteY1-4" fmla="*/ 2857500 h 5181600"/>
              <a:gd name="connsiteX2-5" fmla="*/ 3143250 w 6362700"/>
              <a:gd name="connsiteY2-6" fmla="*/ 5181600 h 5181600"/>
              <a:gd name="connsiteX3-7" fmla="*/ 6362700 w 6362700"/>
              <a:gd name="connsiteY3-8" fmla="*/ 5172075 h 5181600"/>
              <a:gd name="connsiteX4-9" fmla="*/ 752475 w 6362700"/>
              <a:gd name="connsiteY4-10" fmla="*/ 9525 h 5181600"/>
              <a:gd name="connsiteX5-11" fmla="*/ 0 w 6362700"/>
              <a:gd name="connsiteY5-12" fmla="*/ 0 h 5181600"/>
              <a:gd name="connsiteX0-13" fmla="*/ 0 w 6362700"/>
              <a:gd name="connsiteY0-14" fmla="*/ 0 h 5172075"/>
              <a:gd name="connsiteX1-15" fmla="*/ 0 w 6362700"/>
              <a:gd name="connsiteY1-16" fmla="*/ 2857500 h 5172075"/>
              <a:gd name="connsiteX2-17" fmla="*/ 2505075 w 6362700"/>
              <a:gd name="connsiteY2-18" fmla="*/ 5162550 h 5172075"/>
              <a:gd name="connsiteX3-19" fmla="*/ 6362700 w 6362700"/>
              <a:gd name="connsiteY3-20" fmla="*/ 5172075 h 5172075"/>
              <a:gd name="connsiteX4-21" fmla="*/ 752475 w 6362700"/>
              <a:gd name="connsiteY4-22" fmla="*/ 9525 h 5172075"/>
              <a:gd name="connsiteX5-23" fmla="*/ 0 w 6362700"/>
              <a:gd name="connsiteY5-24" fmla="*/ 0 h 5172075"/>
              <a:gd name="connsiteX0-25" fmla="*/ 0 w 6810375"/>
              <a:gd name="connsiteY0-26" fmla="*/ 0 h 5181600"/>
              <a:gd name="connsiteX1-27" fmla="*/ 0 w 6810375"/>
              <a:gd name="connsiteY1-28" fmla="*/ 2857500 h 5181600"/>
              <a:gd name="connsiteX2-29" fmla="*/ 2505075 w 6810375"/>
              <a:gd name="connsiteY2-30" fmla="*/ 5162550 h 5181600"/>
              <a:gd name="connsiteX3-31" fmla="*/ 6810375 w 6810375"/>
              <a:gd name="connsiteY3-32" fmla="*/ 5181600 h 5181600"/>
              <a:gd name="connsiteX4-33" fmla="*/ 752475 w 6810375"/>
              <a:gd name="connsiteY4-34" fmla="*/ 9525 h 5181600"/>
              <a:gd name="connsiteX5-35" fmla="*/ 0 w 6810375"/>
              <a:gd name="connsiteY5-36" fmla="*/ 0 h 5181600"/>
              <a:gd name="connsiteX0-37" fmla="*/ 0 w 6810375"/>
              <a:gd name="connsiteY0-38" fmla="*/ 9525 h 5191125"/>
              <a:gd name="connsiteX1-39" fmla="*/ 0 w 6810375"/>
              <a:gd name="connsiteY1-40" fmla="*/ 2867025 h 5191125"/>
              <a:gd name="connsiteX2-41" fmla="*/ 2505075 w 6810375"/>
              <a:gd name="connsiteY2-42" fmla="*/ 5172075 h 5191125"/>
              <a:gd name="connsiteX3-43" fmla="*/ 6810375 w 6810375"/>
              <a:gd name="connsiteY3-44" fmla="*/ 5191125 h 5191125"/>
              <a:gd name="connsiteX4-45" fmla="*/ 1219200 w 6810375"/>
              <a:gd name="connsiteY4-46" fmla="*/ 0 h 5191125"/>
              <a:gd name="connsiteX5-47" fmla="*/ 0 w 6810375"/>
              <a:gd name="connsiteY5-48" fmla="*/ 9525 h 5191125"/>
              <a:gd name="connsiteX0-49" fmla="*/ 0 w 6810375"/>
              <a:gd name="connsiteY0-50" fmla="*/ 0 h 5181600"/>
              <a:gd name="connsiteX1-51" fmla="*/ 0 w 6810375"/>
              <a:gd name="connsiteY1-52" fmla="*/ 2857500 h 5181600"/>
              <a:gd name="connsiteX2-53" fmla="*/ 2505075 w 6810375"/>
              <a:gd name="connsiteY2-54" fmla="*/ 5162550 h 5181600"/>
              <a:gd name="connsiteX3-55" fmla="*/ 6810375 w 6810375"/>
              <a:gd name="connsiteY3-56" fmla="*/ 5181600 h 5181600"/>
              <a:gd name="connsiteX4-57" fmla="*/ 1247775 w 6810375"/>
              <a:gd name="connsiteY4-58" fmla="*/ 9525 h 5181600"/>
              <a:gd name="connsiteX5-59" fmla="*/ 0 w 6810375"/>
              <a:gd name="connsiteY5-60" fmla="*/ 0 h 5181600"/>
              <a:gd name="connsiteX0-61" fmla="*/ 0 w 6810375"/>
              <a:gd name="connsiteY0-62" fmla="*/ 0 h 5191125"/>
              <a:gd name="connsiteX1-63" fmla="*/ 0 w 6810375"/>
              <a:gd name="connsiteY1-64" fmla="*/ 2857500 h 5191125"/>
              <a:gd name="connsiteX2-65" fmla="*/ 2514600 w 6810375"/>
              <a:gd name="connsiteY2-66" fmla="*/ 5191125 h 5191125"/>
              <a:gd name="connsiteX3-67" fmla="*/ 6810375 w 6810375"/>
              <a:gd name="connsiteY3-68" fmla="*/ 5181600 h 5191125"/>
              <a:gd name="connsiteX4-69" fmla="*/ 1247775 w 6810375"/>
              <a:gd name="connsiteY4-70" fmla="*/ 9525 h 5191125"/>
              <a:gd name="connsiteX5-71" fmla="*/ 0 w 6810375"/>
              <a:gd name="connsiteY5-72" fmla="*/ 0 h 5191125"/>
              <a:gd name="connsiteX0-73" fmla="*/ 0 w 6810375"/>
              <a:gd name="connsiteY0-74" fmla="*/ 0 h 5191125"/>
              <a:gd name="connsiteX1-75" fmla="*/ 0 w 6810375"/>
              <a:gd name="connsiteY1-76" fmla="*/ 2857500 h 5191125"/>
              <a:gd name="connsiteX2-77" fmla="*/ 2514600 w 6810375"/>
              <a:gd name="connsiteY2-78" fmla="*/ 5191125 h 5191125"/>
              <a:gd name="connsiteX3-79" fmla="*/ 6810375 w 6810375"/>
              <a:gd name="connsiteY3-80" fmla="*/ 5181600 h 5191125"/>
              <a:gd name="connsiteX4-81" fmla="*/ 1276350 w 6810375"/>
              <a:gd name="connsiteY4-82" fmla="*/ 19050 h 5191125"/>
              <a:gd name="connsiteX5-83" fmla="*/ 0 w 6810375"/>
              <a:gd name="connsiteY5-84" fmla="*/ 0 h 5191125"/>
              <a:gd name="connsiteX0-85" fmla="*/ 0 w 6810375"/>
              <a:gd name="connsiteY0-86" fmla="*/ 0 h 5191125"/>
              <a:gd name="connsiteX1-87" fmla="*/ 0 w 6810375"/>
              <a:gd name="connsiteY1-88" fmla="*/ 2857500 h 5191125"/>
              <a:gd name="connsiteX2-89" fmla="*/ 2514600 w 6810375"/>
              <a:gd name="connsiteY2-90" fmla="*/ 5191125 h 5191125"/>
              <a:gd name="connsiteX3-91" fmla="*/ 6810375 w 6810375"/>
              <a:gd name="connsiteY3-92" fmla="*/ 5181600 h 5191125"/>
              <a:gd name="connsiteX4-93" fmla="*/ 1247775 w 6810375"/>
              <a:gd name="connsiteY4-94" fmla="*/ 0 h 5191125"/>
              <a:gd name="connsiteX5-95" fmla="*/ 0 w 6810375"/>
              <a:gd name="connsiteY5-96" fmla="*/ 0 h 5191125"/>
              <a:gd name="connsiteX0-97" fmla="*/ 0 w 6810375"/>
              <a:gd name="connsiteY0-98" fmla="*/ 0 h 5191125"/>
              <a:gd name="connsiteX1-99" fmla="*/ 0 w 6810375"/>
              <a:gd name="connsiteY1-100" fmla="*/ 2857500 h 5191125"/>
              <a:gd name="connsiteX2-101" fmla="*/ 2514600 w 6810375"/>
              <a:gd name="connsiteY2-102" fmla="*/ 5191125 h 5191125"/>
              <a:gd name="connsiteX3-103" fmla="*/ 6810375 w 6810375"/>
              <a:gd name="connsiteY3-104" fmla="*/ 5181600 h 5191125"/>
              <a:gd name="connsiteX4-105" fmla="*/ 3959974 w 6810375"/>
              <a:gd name="connsiteY4-106" fmla="*/ 0 h 5191125"/>
              <a:gd name="connsiteX5-107" fmla="*/ 0 w 6810375"/>
              <a:gd name="connsiteY5-108" fmla="*/ 0 h 5191125"/>
              <a:gd name="connsiteX0-109" fmla="*/ 0 w 8747662"/>
              <a:gd name="connsiteY0-110" fmla="*/ 0 h 5191125"/>
              <a:gd name="connsiteX1-111" fmla="*/ 0 w 8747662"/>
              <a:gd name="connsiteY1-112" fmla="*/ 2857500 h 5191125"/>
              <a:gd name="connsiteX2-113" fmla="*/ 2514600 w 8747662"/>
              <a:gd name="connsiteY2-114" fmla="*/ 5191125 h 5191125"/>
              <a:gd name="connsiteX3-115" fmla="*/ 8747662 w 8747662"/>
              <a:gd name="connsiteY3-116" fmla="*/ 5181596 h 5191125"/>
              <a:gd name="connsiteX4-117" fmla="*/ 3959974 w 8747662"/>
              <a:gd name="connsiteY4-118" fmla="*/ 0 h 5191125"/>
              <a:gd name="connsiteX5-119" fmla="*/ 0 w 8747662"/>
              <a:gd name="connsiteY5-120" fmla="*/ 0 h 519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8747662" h="5191125">
                <a:moveTo>
                  <a:pt x="0" y="0"/>
                </a:moveTo>
                <a:lnTo>
                  <a:pt x="0" y="2857500"/>
                </a:lnTo>
                <a:lnTo>
                  <a:pt x="2514600" y="5191125"/>
                </a:lnTo>
                <a:lnTo>
                  <a:pt x="8747662" y="5181596"/>
                </a:lnTo>
                <a:lnTo>
                  <a:pt x="3959974" y="0"/>
                </a:lnTo>
                <a:lnTo>
                  <a:pt x="0" y="0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 flipH="1">
            <a:off x="7164288" y="450"/>
            <a:ext cx="1986920" cy="619981"/>
          </a:xfrm>
          <a:prstGeom prst="parallelogram">
            <a:avLst>
              <a:gd name="adj" fmla="val 112766"/>
            </a:avLst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7"/>
          <p:cNvSpPr/>
          <p:nvPr/>
        </p:nvSpPr>
        <p:spPr>
          <a:xfrm flipH="1">
            <a:off x="558602" y="3572"/>
            <a:ext cx="4435192" cy="616859"/>
          </a:xfrm>
          <a:custGeom>
            <a:avLst/>
            <a:gdLst>
              <a:gd name="connsiteX0" fmla="*/ 0 w 4435192"/>
              <a:gd name="connsiteY0" fmla="*/ 616859 h 616859"/>
              <a:gd name="connsiteX1" fmla="*/ 695607 w 4435192"/>
              <a:gd name="connsiteY1" fmla="*/ 0 h 616859"/>
              <a:gd name="connsiteX2" fmla="*/ 4435192 w 4435192"/>
              <a:gd name="connsiteY2" fmla="*/ 0 h 616859"/>
              <a:gd name="connsiteX3" fmla="*/ 3739585 w 4435192"/>
              <a:gd name="connsiteY3" fmla="*/ 616859 h 616859"/>
              <a:gd name="connsiteX4" fmla="*/ 0 w 4435192"/>
              <a:gd name="connsiteY4" fmla="*/ 616859 h 616859"/>
              <a:gd name="connsiteX0-1" fmla="*/ 0 w 4435192"/>
              <a:gd name="connsiteY0-2" fmla="*/ 616859 h 616859"/>
              <a:gd name="connsiteX1-3" fmla="*/ 695607 w 4435192"/>
              <a:gd name="connsiteY1-4" fmla="*/ 0 h 616859"/>
              <a:gd name="connsiteX2-5" fmla="*/ 4435192 w 4435192"/>
              <a:gd name="connsiteY2-6" fmla="*/ 0 h 616859"/>
              <a:gd name="connsiteX3-7" fmla="*/ 3901510 w 4435192"/>
              <a:gd name="connsiteY3-8" fmla="*/ 616859 h 616859"/>
              <a:gd name="connsiteX4-9" fmla="*/ 0 w 4435192"/>
              <a:gd name="connsiteY4-10" fmla="*/ 616859 h 6168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435192" h="616859">
                <a:moveTo>
                  <a:pt x="0" y="616859"/>
                </a:moveTo>
                <a:lnTo>
                  <a:pt x="695607" y="0"/>
                </a:lnTo>
                <a:lnTo>
                  <a:pt x="4435192" y="0"/>
                </a:lnTo>
                <a:lnTo>
                  <a:pt x="3901510" y="616859"/>
                </a:lnTo>
                <a:lnTo>
                  <a:pt x="0" y="616859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9"/>
          <p:cNvSpPr txBox="1"/>
          <p:nvPr/>
        </p:nvSpPr>
        <p:spPr>
          <a:xfrm>
            <a:off x="7772682" y="51920"/>
            <a:ext cx="8972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581E0F"/>
                </a:solidFill>
                <a:latin typeface="Impact" panose="020B0806030902050204" pitchFamily="34" charset="0"/>
              </a:rPr>
              <a:t>LOGO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1247244" y="50391"/>
            <a:ext cx="160528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发展规划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73596" y="51920"/>
            <a:ext cx="5619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" name="平行四边形 12"/>
          <p:cNvSpPr/>
          <p:nvPr/>
        </p:nvSpPr>
        <p:spPr>
          <a:xfrm>
            <a:off x="1917127" y="5020472"/>
            <a:ext cx="7264525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264525"/>
              <a:gd name="connsiteY0-2" fmla="*/ 142646 h 142646"/>
              <a:gd name="connsiteX1-3" fmla="*/ 160856 w 7264525"/>
              <a:gd name="connsiteY1-4" fmla="*/ 0 h 142646"/>
              <a:gd name="connsiteX2-5" fmla="*/ 7264525 w 7264525"/>
              <a:gd name="connsiteY2-6" fmla="*/ 0 h 142646"/>
              <a:gd name="connsiteX3-7" fmla="*/ 7246544 w 7264525"/>
              <a:gd name="connsiteY3-8" fmla="*/ 142646 h 142646"/>
              <a:gd name="connsiteX4-9" fmla="*/ 0 w 7264525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64525" h="142646">
                <a:moveTo>
                  <a:pt x="0" y="142646"/>
                </a:moveTo>
                <a:lnTo>
                  <a:pt x="160856" y="0"/>
                </a:lnTo>
                <a:lnTo>
                  <a:pt x="7264525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平行四边形 8"/>
          <p:cNvSpPr/>
          <p:nvPr/>
        </p:nvSpPr>
        <p:spPr>
          <a:xfrm>
            <a:off x="218" y="5020472"/>
            <a:ext cx="7407400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407400"/>
              <a:gd name="connsiteY0-2" fmla="*/ 142646 h 142646"/>
              <a:gd name="connsiteX1-3" fmla="*/ 17981 w 7407400"/>
              <a:gd name="connsiteY1-4" fmla="*/ 0 h 142646"/>
              <a:gd name="connsiteX2-5" fmla="*/ 7407400 w 7407400"/>
              <a:gd name="connsiteY2-6" fmla="*/ 0 h 142646"/>
              <a:gd name="connsiteX3-7" fmla="*/ 7246544 w 7407400"/>
              <a:gd name="connsiteY3-8" fmla="*/ 142646 h 142646"/>
              <a:gd name="connsiteX4-9" fmla="*/ 0 w 7407400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07400" h="142646">
                <a:moveTo>
                  <a:pt x="0" y="142646"/>
                </a:moveTo>
                <a:lnTo>
                  <a:pt x="17981" y="0"/>
                </a:lnTo>
                <a:lnTo>
                  <a:pt x="7407400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val 53"/>
          <p:cNvSpPr>
            <a:spLocks noChangeArrowheads="1"/>
          </p:cNvSpPr>
          <p:nvPr/>
        </p:nvSpPr>
        <p:spPr bwMode="auto">
          <a:xfrm>
            <a:off x="2352870" y="1293608"/>
            <a:ext cx="838226" cy="838435"/>
          </a:xfrm>
          <a:prstGeom prst="ellipse">
            <a:avLst/>
          </a:prstGeom>
          <a:solidFill>
            <a:schemeClr val="bg1">
              <a:alpha val="39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Oval 53"/>
          <p:cNvSpPr>
            <a:spLocks noChangeArrowheads="1"/>
          </p:cNvSpPr>
          <p:nvPr/>
        </p:nvSpPr>
        <p:spPr bwMode="auto">
          <a:xfrm>
            <a:off x="4108985" y="865487"/>
            <a:ext cx="838226" cy="838435"/>
          </a:xfrm>
          <a:prstGeom prst="ellipse">
            <a:avLst/>
          </a:prstGeom>
          <a:solidFill>
            <a:schemeClr val="bg1">
              <a:alpha val="38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Oval 53"/>
          <p:cNvSpPr>
            <a:spLocks noChangeArrowheads="1"/>
          </p:cNvSpPr>
          <p:nvPr/>
        </p:nvSpPr>
        <p:spPr bwMode="auto">
          <a:xfrm>
            <a:off x="6032497" y="1322546"/>
            <a:ext cx="838226" cy="838435"/>
          </a:xfrm>
          <a:prstGeom prst="ellipse">
            <a:avLst/>
          </a:prstGeom>
          <a:solidFill>
            <a:schemeClr val="bg1">
              <a:alpha val="37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Oval 53"/>
          <p:cNvSpPr>
            <a:spLocks noChangeArrowheads="1"/>
          </p:cNvSpPr>
          <p:nvPr/>
        </p:nvSpPr>
        <p:spPr bwMode="auto">
          <a:xfrm>
            <a:off x="6955942" y="2947569"/>
            <a:ext cx="922049" cy="922279"/>
          </a:xfrm>
          <a:prstGeom prst="ellipse">
            <a:avLst/>
          </a:prstGeom>
          <a:solidFill>
            <a:schemeClr val="bg1">
              <a:alpha val="39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Oval 53"/>
          <p:cNvSpPr>
            <a:spLocks noChangeArrowheads="1"/>
          </p:cNvSpPr>
          <p:nvPr/>
        </p:nvSpPr>
        <p:spPr bwMode="auto">
          <a:xfrm>
            <a:off x="1416668" y="2951155"/>
            <a:ext cx="838226" cy="838435"/>
          </a:xfrm>
          <a:prstGeom prst="ellipse">
            <a:avLst/>
          </a:prstGeom>
          <a:solidFill>
            <a:schemeClr val="bg1">
              <a:alpha val="39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Freeform 7"/>
          <p:cNvSpPr>
            <a:spLocks noEditPoints="1"/>
          </p:cNvSpPr>
          <p:nvPr/>
        </p:nvSpPr>
        <p:spPr bwMode="auto">
          <a:xfrm>
            <a:off x="4412570" y="3146975"/>
            <a:ext cx="773112" cy="1825625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rgbClr val="581E0F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lIns="91425" tIns="45712" rIns="91425" bIns="45712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id-ID">
              <a:solidFill>
                <a:sysClr val="windowText" lastClr="000000"/>
              </a:solidFill>
            </a:endParaRPr>
          </a:p>
        </p:txBody>
      </p:sp>
      <p:cxnSp>
        <p:nvCxnSpPr>
          <p:cNvPr id="113" name="Straight Connector 23"/>
          <p:cNvCxnSpPr/>
          <p:nvPr/>
        </p:nvCxnSpPr>
        <p:spPr>
          <a:xfrm flipV="1">
            <a:off x="4757057" y="2521500"/>
            <a:ext cx="0" cy="593725"/>
          </a:xfrm>
          <a:prstGeom prst="line">
            <a:avLst/>
          </a:prstGeom>
          <a:noFill/>
          <a:ln w="19050" cap="flat" cmpd="sng" algn="ctr">
            <a:solidFill>
              <a:srgbClr val="581E0F"/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114" name="矩形 113"/>
          <p:cNvSpPr>
            <a:spLocks noChangeArrowheads="1"/>
          </p:cNvSpPr>
          <p:nvPr/>
        </p:nvSpPr>
        <p:spPr bwMode="auto">
          <a:xfrm>
            <a:off x="4160129" y="1019799"/>
            <a:ext cx="734666" cy="51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13" tIns="41456" rIns="82913" bIns="4145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竞争者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策略</a:t>
            </a:r>
          </a:p>
        </p:txBody>
      </p:sp>
      <p:sp>
        <p:nvSpPr>
          <p:cNvPr id="115" name="文本框 13"/>
          <p:cNvSpPr txBox="1"/>
          <p:nvPr/>
        </p:nvSpPr>
        <p:spPr>
          <a:xfrm>
            <a:off x="3918857" y="1864275"/>
            <a:ext cx="1676400" cy="454243"/>
          </a:xfrm>
          <a:prstGeom prst="rect">
            <a:avLst/>
          </a:prstGeom>
          <a:noFill/>
        </p:spPr>
        <p:txBody>
          <a:bodyPr lIns="65804" tIns="32901" rIns="65804" bIns="32901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116" name="Freeform 4"/>
          <p:cNvSpPr>
            <a:spLocks noEditPoints="1"/>
          </p:cNvSpPr>
          <p:nvPr/>
        </p:nvSpPr>
        <p:spPr bwMode="auto">
          <a:xfrm>
            <a:off x="3772807" y="3162850"/>
            <a:ext cx="550863" cy="1717675"/>
          </a:xfrm>
          <a:custGeom>
            <a:avLst/>
            <a:gdLst>
              <a:gd name="T0" fmla="*/ 379 w 386"/>
              <a:gd name="T1" fmla="*/ 464 h 1210"/>
              <a:gd name="T2" fmla="*/ 364 w 386"/>
              <a:gd name="T3" fmla="*/ 267 h 1210"/>
              <a:gd name="T4" fmla="*/ 269 w 386"/>
              <a:gd name="T5" fmla="*/ 191 h 1210"/>
              <a:gd name="T6" fmla="*/ 251 w 386"/>
              <a:gd name="T7" fmla="*/ 145 h 1210"/>
              <a:gd name="T8" fmla="*/ 266 w 386"/>
              <a:gd name="T9" fmla="*/ 116 h 1210"/>
              <a:gd name="T10" fmla="*/ 263 w 386"/>
              <a:gd name="T11" fmla="*/ 82 h 1210"/>
              <a:gd name="T12" fmla="*/ 205 w 386"/>
              <a:gd name="T13" fmla="*/ 0 h 1210"/>
              <a:gd name="T14" fmla="*/ 155 w 386"/>
              <a:gd name="T15" fmla="*/ 90 h 1210"/>
              <a:gd name="T16" fmla="*/ 174 w 386"/>
              <a:gd name="T17" fmla="*/ 126 h 1210"/>
              <a:gd name="T18" fmla="*/ 176 w 386"/>
              <a:gd name="T19" fmla="*/ 167 h 1210"/>
              <a:gd name="T20" fmla="*/ 177 w 386"/>
              <a:gd name="T21" fmla="*/ 167 h 1210"/>
              <a:gd name="T22" fmla="*/ 156 w 386"/>
              <a:gd name="T23" fmla="*/ 186 h 1210"/>
              <a:gd name="T24" fmla="*/ 99 w 386"/>
              <a:gd name="T25" fmla="*/ 207 h 1210"/>
              <a:gd name="T26" fmla="*/ 57 w 386"/>
              <a:gd name="T27" fmla="*/ 370 h 1210"/>
              <a:gd name="T28" fmla="*/ 38 w 386"/>
              <a:gd name="T29" fmla="*/ 604 h 1210"/>
              <a:gd name="T30" fmla="*/ 68 w 386"/>
              <a:gd name="T31" fmla="*/ 598 h 1210"/>
              <a:gd name="T32" fmla="*/ 68 w 386"/>
              <a:gd name="T33" fmla="*/ 607 h 1210"/>
              <a:gd name="T34" fmla="*/ 41 w 386"/>
              <a:gd name="T35" fmla="*/ 619 h 1210"/>
              <a:gd name="T36" fmla="*/ 47 w 386"/>
              <a:gd name="T37" fmla="*/ 662 h 1210"/>
              <a:gd name="T38" fmla="*/ 3 w 386"/>
              <a:gd name="T39" fmla="*/ 849 h 1210"/>
              <a:gd name="T40" fmla="*/ 99 w 386"/>
              <a:gd name="T41" fmla="*/ 898 h 1210"/>
              <a:gd name="T42" fmla="*/ 118 w 386"/>
              <a:gd name="T43" fmla="*/ 899 h 1210"/>
              <a:gd name="T44" fmla="*/ 127 w 386"/>
              <a:gd name="T45" fmla="*/ 1051 h 1210"/>
              <a:gd name="T46" fmla="*/ 118 w 386"/>
              <a:gd name="T47" fmla="*/ 1153 h 1210"/>
              <a:gd name="T48" fmla="*/ 181 w 386"/>
              <a:gd name="T49" fmla="*/ 1159 h 1210"/>
              <a:gd name="T50" fmla="*/ 194 w 386"/>
              <a:gd name="T51" fmla="*/ 1084 h 1210"/>
              <a:gd name="T52" fmla="*/ 192 w 386"/>
              <a:gd name="T53" fmla="*/ 968 h 1210"/>
              <a:gd name="T54" fmla="*/ 222 w 386"/>
              <a:gd name="T55" fmla="*/ 712 h 1210"/>
              <a:gd name="T56" fmla="*/ 252 w 386"/>
              <a:gd name="T57" fmla="*/ 767 h 1210"/>
              <a:gd name="T58" fmla="*/ 285 w 386"/>
              <a:gd name="T59" fmla="*/ 1024 h 1210"/>
              <a:gd name="T60" fmla="*/ 277 w 386"/>
              <a:gd name="T61" fmla="*/ 1067 h 1210"/>
              <a:gd name="T62" fmla="*/ 298 w 386"/>
              <a:gd name="T63" fmla="*/ 1146 h 1210"/>
              <a:gd name="T64" fmla="*/ 355 w 386"/>
              <a:gd name="T65" fmla="*/ 1205 h 1210"/>
              <a:gd name="T66" fmla="*/ 347 w 386"/>
              <a:gd name="T67" fmla="*/ 1105 h 1210"/>
              <a:gd name="T68" fmla="*/ 351 w 386"/>
              <a:gd name="T69" fmla="*/ 1046 h 1210"/>
              <a:gd name="T70" fmla="*/ 356 w 386"/>
              <a:gd name="T71" fmla="*/ 829 h 1210"/>
              <a:gd name="T72" fmla="*/ 354 w 386"/>
              <a:gd name="T73" fmla="*/ 603 h 1210"/>
              <a:gd name="T74" fmla="*/ 367 w 386"/>
              <a:gd name="T75" fmla="*/ 565 h 1210"/>
              <a:gd name="T76" fmla="*/ 109 w 386"/>
              <a:gd name="T77" fmla="*/ 669 h 1210"/>
              <a:gd name="T78" fmla="*/ 91 w 386"/>
              <a:gd name="T79" fmla="*/ 666 h 1210"/>
              <a:gd name="T80" fmla="*/ 90 w 386"/>
              <a:gd name="T81" fmla="*/ 617 h 1210"/>
              <a:gd name="T82" fmla="*/ 101 w 386"/>
              <a:gd name="T83" fmla="*/ 628 h 1210"/>
              <a:gd name="T84" fmla="*/ 108 w 386"/>
              <a:gd name="T85" fmla="*/ 649 h 1210"/>
              <a:gd name="T86" fmla="*/ 223 w 386"/>
              <a:gd name="T87" fmla="*/ 505 h 1210"/>
              <a:gd name="T88" fmla="*/ 221 w 386"/>
              <a:gd name="T89" fmla="*/ 232 h 1210"/>
              <a:gd name="T90" fmla="*/ 215 w 386"/>
              <a:gd name="T91" fmla="*/ 208 h 1210"/>
              <a:gd name="T92" fmla="*/ 205 w 386"/>
              <a:gd name="T93" fmla="*/ 231 h 1210"/>
              <a:gd name="T94" fmla="*/ 199 w 386"/>
              <a:gd name="T95" fmla="*/ 505 h 1210"/>
              <a:gd name="T96" fmla="*/ 190 w 386"/>
              <a:gd name="T97" fmla="*/ 325 h 1210"/>
              <a:gd name="T98" fmla="*/ 173 w 386"/>
              <a:gd name="T99" fmla="*/ 188 h 1210"/>
              <a:gd name="T100" fmla="*/ 182 w 386"/>
              <a:gd name="T101" fmla="*/ 176 h 1210"/>
              <a:gd name="T102" fmla="*/ 248 w 386"/>
              <a:gd name="T103" fmla="*/ 179 h 1210"/>
              <a:gd name="T104" fmla="*/ 259 w 386"/>
              <a:gd name="T105" fmla="*/ 196 h 1210"/>
              <a:gd name="T106" fmla="*/ 258 w 386"/>
              <a:gd name="T107" fmla="*/ 201 h 1210"/>
              <a:gd name="T108" fmla="*/ 260 w 386"/>
              <a:gd name="T109" fmla="*/ 256 h 1210"/>
              <a:gd name="T110" fmla="*/ 301 w 386"/>
              <a:gd name="T111" fmla="*/ 488 h 1210"/>
              <a:gd name="T112" fmla="*/ 360 w 386"/>
              <a:gd name="T113" fmla="*/ 585 h 1210"/>
              <a:gd name="T114" fmla="*/ 328 w 386"/>
              <a:gd name="T115" fmla="*/ 554 h 1210"/>
              <a:gd name="T116" fmla="*/ 360 w 386"/>
              <a:gd name="T117" fmla="*/ 585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6" h="1210">
                <a:moveTo>
                  <a:pt x="379" y="512"/>
                </a:moveTo>
                <a:cubicBezTo>
                  <a:pt x="385" y="497"/>
                  <a:pt x="386" y="471"/>
                  <a:pt x="379" y="464"/>
                </a:cubicBezTo>
                <a:cubicBezTo>
                  <a:pt x="372" y="456"/>
                  <a:pt x="383" y="413"/>
                  <a:pt x="376" y="380"/>
                </a:cubicBezTo>
                <a:cubicBezTo>
                  <a:pt x="370" y="347"/>
                  <a:pt x="365" y="295"/>
                  <a:pt x="364" y="267"/>
                </a:cubicBezTo>
                <a:cubicBezTo>
                  <a:pt x="364" y="239"/>
                  <a:pt x="362" y="219"/>
                  <a:pt x="326" y="210"/>
                </a:cubicBezTo>
                <a:cubicBezTo>
                  <a:pt x="302" y="204"/>
                  <a:pt x="282" y="197"/>
                  <a:pt x="269" y="191"/>
                </a:cubicBezTo>
                <a:cubicBezTo>
                  <a:pt x="269" y="191"/>
                  <a:pt x="255" y="179"/>
                  <a:pt x="252" y="168"/>
                </a:cubicBezTo>
                <a:cubicBezTo>
                  <a:pt x="251" y="159"/>
                  <a:pt x="251" y="150"/>
                  <a:pt x="251" y="145"/>
                </a:cubicBezTo>
                <a:cubicBezTo>
                  <a:pt x="253" y="136"/>
                  <a:pt x="253" y="129"/>
                  <a:pt x="253" y="124"/>
                </a:cubicBezTo>
                <a:cubicBezTo>
                  <a:pt x="253" y="118"/>
                  <a:pt x="264" y="126"/>
                  <a:pt x="266" y="116"/>
                </a:cubicBezTo>
                <a:cubicBezTo>
                  <a:pt x="269" y="107"/>
                  <a:pt x="271" y="85"/>
                  <a:pt x="269" y="84"/>
                </a:cubicBezTo>
                <a:cubicBezTo>
                  <a:pt x="267" y="82"/>
                  <a:pt x="265" y="82"/>
                  <a:pt x="263" y="82"/>
                </a:cubicBezTo>
                <a:cubicBezTo>
                  <a:pt x="263" y="79"/>
                  <a:pt x="265" y="59"/>
                  <a:pt x="263" y="38"/>
                </a:cubicBezTo>
                <a:cubicBezTo>
                  <a:pt x="262" y="18"/>
                  <a:pt x="242" y="2"/>
                  <a:pt x="205" y="0"/>
                </a:cubicBezTo>
                <a:cubicBezTo>
                  <a:pt x="184" y="0"/>
                  <a:pt x="160" y="16"/>
                  <a:pt x="157" y="38"/>
                </a:cubicBezTo>
                <a:cubicBezTo>
                  <a:pt x="154" y="60"/>
                  <a:pt x="155" y="90"/>
                  <a:pt x="155" y="90"/>
                </a:cubicBezTo>
                <a:cubicBezTo>
                  <a:pt x="155" y="90"/>
                  <a:pt x="148" y="105"/>
                  <a:pt x="154" y="117"/>
                </a:cubicBezTo>
                <a:cubicBezTo>
                  <a:pt x="160" y="129"/>
                  <a:pt x="174" y="126"/>
                  <a:pt x="174" y="126"/>
                </a:cubicBezTo>
                <a:cubicBezTo>
                  <a:pt x="174" y="126"/>
                  <a:pt x="177" y="145"/>
                  <a:pt x="177" y="155"/>
                </a:cubicBezTo>
                <a:cubicBezTo>
                  <a:pt x="177" y="160"/>
                  <a:pt x="177" y="164"/>
                  <a:pt x="176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77" y="167"/>
                  <a:pt x="177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64" y="182"/>
                  <a:pt x="156" y="186"/>
                </a:cubicBezTo>
                <a:cubicBezTo>
                  <a:pt x="143" y="192"/>
                  <a:pt x="123" y="200"/>
                  <a:pt x="107" y="205"/>
                </a:cubicBezTo>
                <a:cubicBezTo>
                  <a:pt x="104" y="206"/>
                  <a:pt x="102" y="206"/>
                  <a:pt x="99" y="207"/>
                </a:cubicBezTo>
                <a:cubicBezTo>
                  <a:pt x="80" y="213"/>
                  <a:pt x="65" y="218"/>
                  <a:pt x="65" y="244"/>
                </a:cubicBezTo>
                <a:cubicBezTo>
                  <a:pt x="64" y="274"/>
                  <a:pt x="61" y="331"/>
                  <a:pt x="57" y="370"/>
                </a:cubicBezTo>
                <a:cubicBezTo>
                  <a:pt x="53" y="408"/>
                  <a:pt x="41" y="490"/>
                  <a:pt x="41" y="516"/>
                </a:cubicBezTo>
                <a:cubicBezTo>
                  <a:pt x="40" y="542"/>
                  <a:pt x="37" y="598"/>
                  <a:pt x="38" y="604"/>
                </a:cubicBezTo>
                <a:cubicBezTo>
                  <a:pt x="38" y="609"/>
                  <a:pt x="42" y="609"/>
                  <a:pt x="42" y="615"/>
                </a:cubicBezTo>
                <a:cubicBezTo>
                  <a:pt x="43" y="612"/>
                  <a:pt x="48" y="598"/>
                  <a:pt x="68" y="598"/>
                </a:cubicBezTo>
                <a:cubicBezTo>
                  <a:pt x="90" y="598"/>
                  <a:pt x="90" y="614"/>
                  <a:pt x="90" y="614"/>
                </a:cubicBezTo>
                <a:cubicBezTo>
                  <a:pt x="83" y="607"/>
                  <a:pt x="83" y="607"/>
                  <a:pt x="68" y="607"/>
                </a:cubicBezTo>
                <a:cubicBezTo>
                  <a:pt x="54" y="606"/>
                  <a:pt x="43" y="614"/>
                  <a:pt x="42" y="615"/>
                </a:cubicBezTo>
                <a:cubicBezTo>
                  <a:pt x="42" y="616"/>
                  <a:pt x="42" y="618"/>
                  <a:pt x="41" y="619"/>
                </a:cubicBezTo>
                <a:cubicBezTo>
                  <a:pt x="39" y="630"/>
                  <a:pt x="39" y="639"/>
                  <a:pt x="45" y="646"/>
                </a:cubicBezTo>
                <a:cubicBezTo>
                  <a:pt x="50" y="653"/>
                  <a:pt x="47" y="662"/>
                  <a:pt x="47" y="662"/>
                </a:cubicBezTo>
                <a:cubicBezTo>
                  <a:pt x="0" y="660"/>
                  <a:pt x="0" y="660"/>
                  <a:pt x="0" y="660"/>
                </a:cubicBezTo>
                <a:cubicBezTo>
                  <a:pt x="3" y="849"/>
                  <a:pt x="3" y="849"/>
                  <a:pt x="3" y="849"/>
                </a:cubicBezTo>
                <a:cubicBezTo>
                  <a:pt x="78" y="907"/>
                  <a:pt x="78" y="907"/>
                  <a:pt x="78" y="907"/>
                </a:cubicBezTo>
                <a:cubicBezTo>
                  <a:pt x="78" y="907"/>
                  <a:pt x="89" y="899"/>
                  <a:pt x="99" y="898"/>
                </a:cubicBezTo>
                <a:cubicBezTo>
                  <a:pt x="100" y="898"/>
                  <a:pt x="101" y="898"/>
                  <a:pt x="101" y="898"/>
                </a:cubicBezTo>
                <a:cubicBezTo>
                  <a:pt x="112" y="898"/>
                  <a:pt x="118" y="899"/>
                  <a:pt x="118" y="899"/>
                </a:cubicBezTo>
                <a:cubicBezTo>
                  <a:pt x="118" y="899"/>
                  <a:pt x="115" y="955"/>
                  <a:pt x="115" y="977"/>
                </a:cubicBezTo>
                <a:cubicBezTo>
                  <a:pt x="115" y="1000"/>
                  <a:pt x="117" y="1035"/>
                  <a:pt x="127" y="1051"/>
                </a:cubicBezTo>
                <a:cubicBezTo>
                  <a:pt x="136" y="1067"/>
                  <a:pt x="138" y="1073"/>
                  <a:pt x="138" y="1087"/>
                </a:cubicBezTo>
                <a:cubicBezTo>
                  <a:pt x="138" y="1101"/>
                  <a:pt x="117" y="1140"/>
                  <a:pt x="118" y="1153"/>
                </a:cubicBezTo>
                <a:cubicBezTo>
                  <a:pt x="118" y="1166"/>
                  <a:pt x="121" y="1186"/>
                  <a:pt x="143" y="1186"/>
                </a:cubicBezTo>
                <a:cubicBezTo>
                  <a:pt x="165" y="1185"/>
                  <a:pt x="181" y="1176"/>
                  <a:pt x="181" y="1159"/>
                </a:cubicBezTo>
                <a:cubicBezTo>
                  <a:pt x="181" y="1141"/>
                  <a:pt x="178" y="1130"/>
                  <a:pt x="185" y="1124"/>
                </a:cubicBezTo>
                <a:cubicBezTo>
                  <a:pt x="193" y="1117"/>
                  <a:pt x="181" y="1101"/>
                  <a:pt x="194" y="1084"/>
                </a:cubicBezTo>
                <a:cubicBezTo>
                  <a:pt x="206" y="1067"/>
                  <a:pt x="193" y="1066"/>
                  <a:pt x="196" y="1050"/>
                </a:cubicBezTo>
                <a:cubicBezTo>
                  <a:pt x="199" y="1034"/>
                  <a:pt x="193" y="987"/>
                  <a:pt x="192" y="968"/>
                </a:cubicBezTo>
                <a:cubicBezTo>
                  <a:pt x="191" y="949"/>
                  <a:pt x="194" y="926"/>
                  <a:pt x="204" y="846"/>
                </a:cubicBezTo>
                <a:cubicBezTo>
                  <a:pt x="213" y="765"/>
                  <a:pt x="219" y="729"/>
                  <a:pt x="222" y="712"/>
                </a:cubicBezTo>
                <a:cubicBezTo>
                  <a:pt x="225" y="694"/>
                  <a:pt x="229" y="672"/>
                  <a:pt x="229" y="672"/>
                </a:cubicBezTo>
                <a:cubicBezTo>
                  <a:pt x="229" y="672"/>
                  <a:pt x="242" y="748"/>
                  <a:pt x="252" y="767"/>
                </a:cubicBezTo>
                <a:cubicBezTo>
                  <a:pt x="262" y="785"/>
                  <a:pt x="274" y="879"/>
                  <a:pt x="277" y="907"/>
                </a:cubicBezTo>
                <a:cubicBezTo>
                  <a:pt x="280" y="934"/>
                  <a:pt x="278" y="1015"/>
                  <a:pt x="285" y="1024"/>
                </a:cubicBezTo>
                <a:cubicBezTo>
                  <a:pt x="291" y="1032"/>
                  <a:pt x="294" y="1044"/>
                  <a:pt x="294" y="1044"/>
                </a:cubicBezTo>
                <a:cubicBezTo>
                  <a:pt x="294" y="1044"/>
                  <a:pt x="277" y="1054"/>
                  <a:pt x="277" y="1067"/>
                </a:cubicBezTo>
                <a:cubicBezTo>
                  <a:pt x="277" y="1081"/>
                  <a:pt x="290" y="1092"/>
                  <a:pt x="289" y="1110"/>
                </a:cubicBezTo>
                <a:cubicBezTo>
                  <a:pt x="289" y="1128"/>
                  <a:pt x="291" y="1143"/>
                  <a:pt x="298" y="1146"/>
                </a:cubicBezTo>
                <a:cubicBezTo>
                  <a:pt x="305" y="1150"/>
                  <a:pt x="304" y="1180"/>
                  <a:pt x="313" y="1191"/>
                </a:cubicBezTo>
                <a:cubicBezTo>
                  <a:pt x="322" y="1201"/>
                  <a:pt x="337" y="1210"/>
                  <a:pt x="355" y="1205"/>
                </a:cubicBezTo>
                <a:cubicBezTo>
                  <a:pt x="373" y="1199"/>
                  <a:pt x="373" y="1175"/>
                  <a:pt x="364" y="1152"/>
                </a:cubicBezTo>
                <a:cubicBezTo>
                  <a:pt x="355" y="1129"/>
                  <a:pt x="344" y="1114"/>
                  <a:pt x="347" y="1105"/>
                </a:cubicBezTo>
                <a:cubicBezTo>
                  <a:pt x="351" y="1096"/>
                  <a:pt x="354" y="1082"/>
                  <a:pt x="345" y="1073"/>
                </a:cubicBezTo>
                <a:cubicBezTo>
                  <a:pt x="336" y="1064"/>
                  <a:pt x="345" y="1054"/>
                  <a:pt x="351" y="1046"/>
                </a:cubicBezTo>
                <a:cubicBezTo>
                  <a:pt x="357" y="1038"/>
                  <a:pt x="356" y="1002"/>
                  <a:pt x="356" y="982"/>
                </a:cubicBezTo>
                <a:cubicBezTo>
                  <a:pt x="357" y="962"/>
                  <a:pt x="354" y="864"/>
                  <a:pt x="356" y="829"/>
                </a:cubicBezTo>
                <a:cubicBezTo>
                  <a:pt x="357" y="793"/>
                  <a:pt x="360" y="685"/>
                  <a:pt x="355" y="655"/>
                </a:cubicBezTo>
                <a:cubicBezTo>
                  <a:pt x="350" y="625"/>
                  <a:pt x="354" y="603"/>
                  <a:pt x="354" y="603"/>
                </a:cubicBezTo>
                <a:cubicBezTo>
                  <a:pt x="354" y="603"/>
                  <a:pt x="366" y="609"/>
                  <a:pt x="366" y="597"/>
                </a:cubicBezTo>
                <a:cubicBezTo>
                  <a:pt x="366" y="586"/>
                  <a:pt x="362" y="584"/>
                  <a:pt x="367" y="565"/>
                </a:cubicBezTo>
                <a:cubicBezTo>
                  <a:pt x="372" y="545"/>
                  <a:pt x="373" y="527"/>
                  <a:pt x="379" y="512"/>
                </a:cubicBezTo>
                <a:close/>
                <a:moveTo>
                  <a:pt x="109" y="669"/>
                </a:moveTo>
                <a:cubicBezTo>
                  <a:pt x="99" y="668"/>
                  <a:pt x="99" y="668"/>
                  <a:pt x="99" y="668"/>
                </a:cubicBezTo>
                <a:cubicBezTo>
                  <a:pt x="91" y="666"/>
                  <a:pt x="91" y="666"/>
                  <a:pt x="91" y="666"/>
                </a:cubicBezTo>
                <a:cubicBezTo>
                  <a:pt x="91" y="666"/>
                  <a:pt x="93" y="653"/>
                  <a:pt x="90" y="644"/>
                </a:cubicBezTo>
                <a:cubicBezTo>
                  <a:pt x="87" y="635"/>
                  <a:pt x="88" y="627"/>
                  <a:pt x="90" y="617"/>
                </a:cubicBezTo>
                <a:cubicBezTo>
                  <a:pt x="90" y="617"/>
                  <a:pt x="93" y="627"/>
                  <a:pt x="99" y="628"/>
                </a:cubicBezTo>
                <a:cubicBezTo>
                  <a:pt x="100" y="628"/>
                  <a:pt x="100" y="628"/>
                  <a:pt x="101" y="628"/>
                </a:cubicBezTo>
                <a:cubicBezTo>
                  <a:pt x="108" y="628"/>
                  <a:pt x="111" y="629"/>
                  <a:pt x="111" y="629"/>
                </a:cubicBezTo>
                <a:cubicBezTo>
                  <a:pt x="111" y="629"/>
                  <a:pt x="108" y="640"/>
                  <a:pt x="108" y="649"/>
                </a:cubicBezTo>
                <a:cubicBezTo>
                  <a:pt x="108" y="659"/>
                  <a:pt x="109" y="669"/>
                  <a:pt x="109" y="669"/>
                </a:cubicBezTo>
                <a:close/>
                <a:moveTo>
                  <a:pt x="223" y="505"/>
                </a:moveTo>
                <a:cubicBezTo>
                  <a:pt x="225" y="464"/>
                  <a:pt x="224" y="347"/>
                  <a:pt x="223" y="322"/>
                </a:cubicBezTo>
                <a:cubicBezTo>
                  <a:pt x="223" y="296"/>
                  <a:pt x="218" y="239"/>
                  <a:pt x="221" y="232"/>
                </a:cubicBezTo>
                <a:cubicBezTo>
                  <a:pt x="224" y="224"/>
                  <a:pt x="232" y="218"/>
                  <a:pt x="241" y="223"/>
                </a:cubicBezTo>
                <a:cubicBezTo>
                  <a:pt x="241" y="223"/>
                  <a:pt x="231" y="208"/>
                  <a:pt x="215" y="208"/>
                </a:cubicBezTo>
                <a:cubicBezTo>
                  <a:pt x="199" y="208"/>
                  <a:pt x="188" y="223"/>
                  <a:pt x="188" y="223"/>
                </a:cubicBezTo>
                <a:cubicBezTo>
                  <a:pt x="188" y="223"/>
                  <a:pt x="206" y="219"/>
                  <a:pt x="205" y="231"/>
                </a:cubicBezTo>
                <a:cubicBezTo>
                  <a:pt x="205" y="243"/>
                  <a:pt x="199" y="305"/>
                  <a:pt x="199" y="346"/>
                </a:cubicBezTo>
                <a:cubicBezTo>
                  <a:pt x="199" y="383"/>
                  <a:pt x="196" y="472"/>
                  <a:pt x="199" y="505"/>
                </a:cubicBezTo>
                <a:cubicBezTo>
                  <a:pt x="187" y="504"/>
                  <a:pt x="183" y="503"/>
                  <a:pt x="183" y="503"/>
                </a:cubicBezTo>
                <a:cubicBezTo>
                  <a:pt x="183" y="503"/>
                  <a:pt x="194" y="386"/>
                  <a:pt x="190" y="325"/>
                </a:cubicBezTo>
                <a:cubicBezTo>
                  <a:pt x="186" y="279"/>
                  <a:pt x="178" y="220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8"/>
                  <a:pt x="178" y="170"/>
                  <a:pt x="182" y="176"/>
                </a:cubicBezTo>
                <a:cubicBezTo>
                  <a:pt x="182" y="176"/>
                  <a:pt x="182" y="176"/>
                  <a:pt x="182" y="176"/>
                </a:cubicBezTo>
                <a:cubicBezTo>
                  <a:pt x="190" y="189"/>
                  <a:pt x="203" y="204"/>
                  <a:pt x="212" y="204"/>
                </a:cubicBezTo>
                <a:cubicBezTo>
                  <a:pt x="222" y="204"/>
                  <a:pt x="238" y="193"/>
                  <a:pt x="248" y="179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79"/>
                  <a:pt x="258" y="182"/>
                  <a:pt x="259" y="196"/>
                </a:cubicBezTo>
                <a:cubicBezTo>
                  <a:pt x="259" y="197"/>
                  <a:pt x="258" y="199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13"/>
                  <a:pt x="258" y="230"/>
                  <a:pt x="260" y="256"/>
                </a:cubicBezTo>
                <a:cubicBezTo>
                  <a:pt x="263" y="335"/>
                  <a:pt x="277" y="429"/>
                  <a:pt x="284" y="450"/>
                </a:cubicBezTo>
                <a:cubicBezTo>
                  <a:pt x="292" y="472"/>
                  <a:pt x="301" y="488"/>
                  <a:pt x="301" y="488"/>
                </a:cubicBezTo>
                <a:cubicBezTo>
                  <a:pt x="301" y="488"/>
                  <a:pt x="251" y="504"/>
                  <a:pt x="223" y="505"/>
                </a:cubicBezTo>
                <a:close/>
                <a:moveTo>
                  <a:pt x="360" y="585"/>
                </a:moveTo>
                <a:cubicBezTo>
                  <a:pt x="358" y="573"/>
                  <a:pt x="361" y="568"/>
                  <a:pt x="352" y="561"/>
                </a:cubicBezTo>
                <a:cubicBezTo>
                  <a:pt x="343" y="554"/>
                  <a:pt x="328" y="554"/>
                  <a:pt x="328" y="554"/>
                </a:cubicBezTo>
                <a:cubicBezTo>
                  <a:pt x="328" y="554"/>
                  <a:pt x="350" y="545"/>
                  <a:pt x="360" y="557"/>
                </a:cubicBezTo>
                <a:cubicBezTo>
                  <a:pt x="369" y="570"/>
                  <a:pt x="360" y="585"/>
                  <a:pt x="360" y="585"/>
                </a:cubicBezTo>
                <a:close/>
              </a:path>
            </a:pathLst>
          </a:custGeom>
          <a:solidFill>
            <a:srgbClr val="581E0F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lIns="91425" tIns="45712" rIns="91425" bIns="45712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id-ID">
              <a:solidFill>
                <a:sysClr val="windowText" lastClr="000000"/>
              </a:solidFill>
            </a:endParaRPr>
          </a:p>
        </p:txBody>
      </p:sp>
      <p:cxnSp>
        <p:nvCxnSpPr>
          <p:cNvPr id="117" name="Straight Connector 26"/>
          <p:cNvCxnSpPr/>
          <p:nvPr/>
        </p:nvCxnSpPr>
        <p:spPr>
          <a:xfrm flipH="1" flipV="1">
            <a:off x="4061732" y="2712000"/>
            <a:ext cx="0" cy="309563"/>
          </a:xfrm>
          <a:prstGeom prst="line">
            <a:avLst/>
          </a:prstGeom>
          <a:noFill/>
          <a:ln w="19050" cap="flat" cmpd="sng" algn="ctr">
            <a:solidFill>
              <a:srgbClr val="581E0F"/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cxnSp>
        <p:nvCxnSpPr>
          <p:cNvPr id="118" name="Straight Connector 27"/>
          <p:cNvCxnSpPr/>
          <p:nvPr/>
        </p:nvCxnSpPr>
        <p:spPr>
          <a:xfrm flipH="1">
            <a:off x="3645808" y="2699299"/>
            <a:ext cx="415925" cy="0"/>
          </a:xfrm>
          <a:prstGeom prst="line">
            <a:avLst/>
          </a:prstGeom>
          <a:noFill/>
          <a:ln w="19050" cap="flat" cmpd="sng" algn="ctr">
            <a:solidFill>
              <a:srgbClr val="581E0F"/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119" name="矩形 118"/>
          <p:cNvSpPr>
            <a:spLocks noChangeArrowheads="1"/>
          </p:cNvSpPr>
          <p:nvPr/>
        </p:nvSpPr>
        <p:spPr bwMode="auto">
          <a:xfrm>
            <a:off x="2406566" y="1484862"/>
            <a:ext cx="729563" cy="51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13" tIns="41456" rIns="82913" bIns="4145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竞争者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目标</a:t>
            </a:r>
          </a:p>
        </p:txBody>
      </p:sp>
      <p:sp>
        <p:nvSpPr>
          <p:cNvPr id="120" name="文本框 13"/>
          <p:cNvSpPr txBox="1"/>
          <p:nvPr/>
        </p:nvSpPr>
        <p:spPr>
          <a:xfrm>
            <a:off x="2166257" y="2242099"/>
            <a:ext cx="1676400" cy="454243"/>
          </a:xfrm>
          <a:prstGeom prst="rect">
            <a:avLst/>
          </a:prstGeom>
          <a:noFill/>
        </p:spPr>
        <p:txBody>
          <a:bodyPr lIns="65804" tIns="32901" rIns="65804" bIns="32901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121" name="Freeform 6"/>
          <p:cNvSpPr>
            <a:spLocks noEditPoints="1"/>
          </p:cNvSpPr>
          <p:nvPr/>
        </p:nvSpPr>
        <p:spPr bwMode="auto">
          <a:xfrm>
            <a:off x="5272994" y="3115224"/>
            <a:ext cx="468312" cy="1741488"/>
          </a:xfrm>
          <a:custGeom>
            <a:avLst/>
            <a:gdLst>
              <a:gd name="T0" fmla="*/ 221 w 224"/>
              <a:gd name="T1" fmla="*/ 237 h 906"/>
              <a:gd name="T2" fmla="*/ 178 w 224"/>
              <a:gd name="T3" fmla="*/ 151 h 906"/>
              <a:gd name="T4" fmla="*/ 161 w 224"/>
              <a:gd name="T5" fmla="*/ 98 h 906"/>
              <a:gd name="T6" fmla="*/ 148 w 224"/>
              <a:gd name="T7" fmla="*/ 36 h 906"/>
              <a:gd name="T8" fmla="*/ 107 w 224"/>
              <a:gd name="T9" fmla="*/ 0 h 906"/>
              <a:gd name="T10" fmla="*/ 63 w 224"/>
              <a:gd name="T11" fmla="*/ 101 h 906"/>
              <a:gd name="T12" fmla="*/ 48 w 224"/>
              <a:gd name="T13" fmla="*/ 145 h 906"/>
              <a:gd name="T14" fmla="*/ 7 w 224"/>
              <a:gd name="T15" fmla="*/ 204 h 906"/>
              <a:gd name="T16" fmla="*/ 2 w 224"/>
              <a:gd name="T17" fmla="*/ 302 h 906"/>
              <a:gd name="T18" fmla="*/ 28 w 224"/>
              <a:gd name="T19" fmla="*/ 360 h 906"/>
              <a:gd name="T20" fmla="*/ 31 w 224"/>
              <a:gd name="T21" fmla="*/ 411 h 906"/>
              <a:gd name="T22" fmla="*/ 35 w 224"/>
              <a:gd name="T23" fmla="*/ 565 h 906"/>
              <a:gd name="T24" fmla="*/ 54 w 224"/>
              <a:gd name="T25" fmla="*/ 607 h 906"/>
              <a:gd name="T26" fmla="*/ 81 w 224"/>
              <a:gd name="T27" fmla="*/ 790 h 906"/>
              <a:gd name="T28" fmla="*/ 89 w 224"/>
              <a:gd name="T29" fmla="*/ 869 h 906"/>
              <a:gd name="T30" fmla="*/ 112 w 224"/>
              <a:gd name="T31" fmla="*/ 906 h 906"/>
              <a:gd name="T32" fmla="*/ 122 w 224"/>
              <a:gd name="T33" fmla="*/ 847 h 906"/>
              <a:gd name="T34" fmla="*/ 157 w 224"/>
              <a:gd name="T35" fmla="*/ 853 h 906"/>
              <a:gd name="T36" fmla="*/ 124 w 224"/>
              <a:gd name="T37" fmla="*/ 764 h 906"/>
              <a:gd name="T38" fmla="*/ 156 w 224"/>
              <a:gd name="T39" fmla="*/ 611 h 906"/>
              <a:gd name="T40" fmla="*/ 166 w 224"/>
              <a:gd name="T41" fmla="*/ 582 h 906"/>
              <a:gd name="T42" fmla="*/ 190 w 224"/>
              <a:gd name="T43" fmla="*/ 474 h 906"/>
              <a:gd name="T44" fmla="*/ 206 w 224"/>
              <a:gd name="T45" fmla="*/ 414 h 906"/>
              <a:gd name="T46" fmla="*/ 192 w 224"/>
              <a:gd name="T47" fmla="*/ 313 h 906"/>
              <a:gd name="T48" fmla="*/ 73 w 224"/>
              <a:gd name="T49" fmla="*/ 279 h 906"/>
              <a:gd name="T50" fmla="*/ 63 w 224"/>
              <a:gd name="T51" fmla="*/ 289 h 906"/>
              <a:gd name="T52" fmla="*/ 73 w 224"/>
              <a:gd name="T53" fmla="*/ 269 h 906"/>
              <a:gd name="T54" fmla="*/ 110 w 224"/>
              <a:gd name="T55" fmla="*/ 621 h 906"/>
              <a:gd name="T56" fmla="*/ 107 w 224"/>
              <a:gd name="T57" fmla="*/ 646 h 906"/>
              <a:gd name="T58" fmla="*/ 104 w 224"/>
              <a:gd name="T59" fmla="*/ 612 h 906"/>
              <a:gd name="T60" fmla="*/ 110 w 224"/>
              <a:gd name="T61" fmla="*/ 580 h 906"/>
              <a:gd name="T62" fmla="*/ 116 w 224"/>
              <a:gd name="T63" fmla="*/ 225 h 906"/>
              <a:gd name="T64" fmla="*/ 91 w 224"/>
              <a:gd name="T65" fmla="*/ 130 h 906"/>
              <a:gd name="T66" fmla="*/ 115 w 224"/>
              <a:gd name="T67" fmla="*/ 200 h 906"/>
              <a:gd name="T68" fmla="*/ 128 w 224"/>
              <a:gd name="T69" fmla="*/ 156 h 906"/>
              <a:gd name="T70" fmla="*/ 143 w 224"/>
              <a:gd name="T71" fmla="*/ 147 h 906"/>
              <a:gd name="T72" fmla="*/ 116 w 224"/>
              <a:gd name="T73" fmla="*/ 225 h 906"/>
              <a:gd name="T74" fmla="*/ 138 w 224"/>
              <a:gd name="T75" fmla="*/ 333 h 906"/>
              <a:gd name="T76" fmla="*/ 149 w 224"/>
              <a:gd name="T77" fmla="*/ 315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4" h="906">
                <a:moveTo>
                  <a:pt x="215" y="296"/>
                </a:moveTo>
                <a:cubicBezTo>
                  <a:pt x="222" y="281"/>
                  <a:pt x="224" y="258"/>
                  <a:pt x="221" y="237"/>
                </a:cubicBezTo>
                <a:cubicBezTo>
                  <a:pt x="219" y="217"/>
                  <a:pt x="217" y="187"/>
                  <a:pt x="211" y="170"/>
                </a:cubicBezTo>
                <a:cubicBezTo>
                  <a:pt x="204" y="152"/>
                  <a:pt x="178" y="151"/>
                  <a:pt x="178" y="151"/>
                </a:cubicBezTo>
                <a:cubicBezTo>
                  <a:pt x="178" y="151"/>
                  <a:pt x="180" y="142"/>
                  <a:pt x="172" y="133"/>
                </a:cubicBezTo>
                <a:cubicBezTo>
                  <a:pt x="164" y="124"/>
                  <a:pt x="163" y="113"/>
                  <a:pt x="161" y="98"/>
                </a:cubicBezTo>
                <a:cubicBezTo>
                  <a:pt x="159" y="82"/>
                  <a:pt x="155" y="72"/>
                  <a:pt x="155" y="62"/>
                </a:cubicBezTo>
                <a:cubicBezTo>
                  <a:pt x="155" y="52"/>
                  <a:pt x="152" y="53"/>
                  <a:pt x="148" y="36"/>
                </a:cubicBezTo>
                <a:cubicBezTo>
                  <a:pt x="144" y="19"/>
                  <a:pt x="12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75" y="0"/>
                  <a:pt x="67" y="48"/>
                  <a:pt x="64" y="64"/>
                </a:cubicBezTo>
                <a:cubicBezTo>
                  <a:pt x="62" y="79"/>
                  <a:pt x="58" y="89"/>
                  <a:pt x="63" y="101"/>
                </a:cubicBezTo>
                <a:cubicBezTo>
                  <a:pt x="68" y="113"/>
                  <a:pt x="62" y="116"/>
                  <a:pt x="50" y="125"/>
                </a:cubicBezTo>
                <a:cubicBezTo>
                  <a:pt x="39" y="135"/>
                  <a:pt x="48" y="145"/>
                  <a:pt x="48" y="145"/>
                </a:cubicBezTo>
                <a:cubicBezTo>
                  <a:pt x="48" y="145"/>
                  <a:pt x="37" y="152"/>
                  <a:pt x="28" y="154"/>
                </a:cubicBezTo>
                <a:cubicBezTo>
                  <a:pt x="19" y="155"/>
                  <a:pt x="9" y="186"/>
                  <a:pt x="7" y="204"/>
                </a:cubicBezTo>
                <a:cubicBezTo>
                  <a:pt x="5" y="221"/>
                  <a:pt x="4" y="220"/>
                  <a:pt x="2" y="233"/>
                </a:cubicBezTo>
                <a:cubicBezTo>
                  <a:pt x="0" y="247"/>
                  <a:pt x="1" y="279"/>
                  <a:pt x="2" y="302"/>
                </a:cubicBezTo>
                <a:cubicBezTo>
                  <a:pt x="4" y="324"/>
                  <a:pt x="31" y="326"/>
                  <a:pt x="31" y="326"/>
                </a:cubicBezTo>
                <a:cubicBezTo>
                  <a:pt x="31" y="326"/>
                  <a:pt x="31" y="348"/>
                  <a:pt x="28" y="360"/>
                </a:cubicBezTo>
                <a:cubicBezTo>
                  <a:pt x="24" y="373"/>
                  <a:pt x="7" y="405"/>
                  <a:pt x="12" y="407"/>
                </a:cubicBezTo>
                <a:cubicBezTo>
                  <a:pt x="16" y="409"/>
                  <a:pt x="31" y="411"/>
                  <a:pt x="31" y="411"/>
                </a:cubicBezTo>
                <a:cubicBezTo>
                  <a:pt x="31" y="411"/>
                  <a:pt x="28" y="447"/>
                  <a:pt x="30" y="465"/>
                </a:cubicBezTo>
                <a:cubicBezTo>
                  <a:pt x="31" y="483"/>
                  <a:pt x="35" y="544"/>
                  <a:pt x="35" y="565"/>
                </a:cubicBezTo>
                <a:cubicBezTo>
                  <a:pt x="35" y="586"/>
                  <a:pt x="50" y="579"/>
                  <a:pt x="50" y="579"/>
                </a:cubicBezTo>
                <a:cubicBezTo>
                  <a:pt x="50" y="579"/>
                  <a:pt x="52" y="592"/>
                  <a:pt x="54" y="607"/>
                </a:cubicBezTo>
                <a:cubicBezTo>
                  <a:pt x="56" y="622"/>
                  <a:pt x="54" y="641"/>
                  <a:pt x="52" y="663"/>
                </a:cubicBezTo>
                <a:cubicBezTo>
                  <a:pt x="51" y="685"/>
                  <a:pt x="75" y="770"/>
                  <a:pt x="81" y="790"/>
                </a:cubicBezTo>
                <a:cubicBezTo>
                  <a:pt x="88" y="809"/>
                  <a:pt x="92" y="819"/>
                  <a:pt x="88" y="831"/>
                </a:cubicBezTo>
                <a:cubicBezTo>
                  <a:pt x="85" y="844"/>
                  <a:pt x="90" y="848"/>
                  <a:pt x="89" y="869"/>
                </a:cubicBezTo>
                <a:cubicBezTo>
                  <a:pt x="89" y="888"/>
                  <a:pt x="96" y="902"/>
                  <a:pt x="107" y="905"/>
                </a:cubicBezTo>
                <a:cubicBezTo>
                  <a:pt x="109" y="906"/>
                  <a:pt x="111" y="906"/>
                  <a:pt x="112" y="906"/>
                </a:cubicBezTo>
                <a:cubicBezTo>
                  <a:pt x="126" y="906"/>
                  <a:pt x="129" y="872"/>
                  <a:pt x="126" y="865"/>
                </a:cubicBezTo>
                <a:cubicBezTo>
                  <a:pt x="123" y="857"/>
                  <a:pt x="122" y="847"/>
                  <a:pt x="122" y="847"/>
                </a:cubicBezTo>
                <a:cubicBezTo>
                  <a:pt x="122" y="847"/>
                  <a:pt x="127" y="853"/>
                  <a:pt x="134" y="855"/>
                </a:cubicBezTo>
                <a:cubicBezTo>
                  <a:pt x="140" y="857"/>
                  <a:pt x="150" y="857"/>
                  <a:pt x="157" y="853"/>
                </a:cubicBezTo>
                <a:cubicBezTo>
                  <a:pt x="164" y="848"/>
                  <a:pt x="151" y="828"/>
                  <a:pt x="141" y="818"/>
                </a:cubicBezTo>
                <a:cubicBezTo>
                  <a:pt x="132" y="808"/>
                  <a:pt x="124" y="784"/>
                  <a:pt x="124" y="764"/>
                </a:cubicBezTo>
                <a:cubicBezTo>
                  <a:pt x="124" y="745"/>
                  <a:pt x="141" y="698"/>
                  <a:pt x="149" y="670"/>
                </a:cubicBezTo>
                <a:cubicBezTo>
                  <a:pt x="158" y="643"/>
                  <a:pt x="153" y="617"/>
                  <a:pt x="156" y="611"/>
                </a:cubicBezTo>
                <a:cubicBezTo>
                  <a:pt x="158" y="605"/>
                  <a:pt x="158" y="582"/>
                  <a:pt x="158" y="582"/>
                </a:cubicBezTo>
                <a:cubicBezTo>
                  <a:pt x="158" y="582"/>
                  <a:pt x="160" y="582"/>
                  <a:pt x="166" y="582"/>
                </a:cubicBezTo>
                <a:cubicBezTo>
                  <a:pt x="172" y="582"/>
                  <a:pt x="172" y="585"/>
                  <a:pt x="172" y="570"/>
                </a:cubicBezTo>
                <a:cubicBezTo>
                  <a:pt x="172" y="555"/>
                  <a:pt x="184" y="497"/>
                  <a:pt x="190" y="474"/>
                </a:cubicBezTo>
                <a:cubicBezTo>
                  <a:pt x="195" y="452"/>
                  <a:pt x="195" y="416"/>
                  <a:pt x="195" y="416"/>
                </a:cubicBezTo>
                <a:cubicBezTo>
                  <a:pt x="195" y="416"/>
                  <a:pt x="199" y="416"/>
                  <a:pt x="206" y="414"/>
                </a:cubicBezTo>
                <a:cubicBezTo>
                  <a:pt x="214" y="413"/>
                  <a:pt x="208" y="399"/>
                  <a:pt x="199" y="371"/>
                </a:cubicBezTo>
                <a:cubicBezTo>
                  <a:pt x="189" y="344"/>
                  <a:pt x="192" y="313"/>
                  <a:pt x="192" y="313"/>
                </a:cubicBezTo>
                <a:cubicBezTo>
                  <a:pt x="192" y="313"/>
                  <a:pt x="208" y="311"/>
                  <a:pt x="215" y="296"/>
                </a:cubicBezTo>
                <a:close/>
                <a:moveTo>
                  <a:pt x="73" y="279"/>
                </a:moveTo>
                <a:cubicBezTo>
                  <a:pt x="73" y="286"/>
                  <a:pt x="71" y="292"/>
                  <a:pt x="71" y="292"/>
                </a:cubicBezTo>
                <a:cubicBezTo>
                  <a:pt x="71" y="292"/>
                  <a:pt x="67" y="292"/>
                  <a:pt x="63" y="289"/>
                </a:cubicBezTo>
                <a:cubicBezTo>
                  <a:pt x="65" y="285"/>
                  <a:pt x="65" y="271"/>
                  <a:pt x="65" y="271"/>
                </a:cubicBezTo>
                <a:cubicBezTo>
                  <a:pt x="73" y="269"/>
                  <a:pt x="73" y="269"/>
                  <a:pt x="73" y="269"/>
                </a:cubicBezTo>
                <a:cubicBezTo>
                  <a:pt x="73" y="269"/>
                  <a:pt x="73" y="272"/>
                  <a:pt x="73" y="279"/>
                </a:cubicBezTo>
                <a:close/>
                <a:moveTo>
                  <a:pt x="110" y="621"/>
                </a:moveTo>
                <a:cubicBezTo>
                  <a:pt x="109" y="625"/>
                  <a:pt x="108" y="631"/>
                  <a:pt x="107" y="637"/>
                </a:cubicBezTo>
                <a:cubicBezTo>
                  <a:pt x="107" y="642"/>
                  <a:pt x="107" y="646"/>
                  <a:pt x="107" y="646"/>
                </a:cubicBezTo>
                <a:cubicBezTo>
                  <a:pt x="107" y="646"/>
                  <a:pt x="106" y="638"/>
                  <a:pt x="106" y="632"/>
                </a:cubicBezTo>
                <a:cubicBezTo>
                  <a:pt x="106" y="626"/>
                  <a:pt x="102" y="620"/>
                  <a:pt x="104" y="612"/>
                </a:cubicBezTo>
                <a:cubicBezTo>
                  <a:pt x="105" y="608"/>
                  <a:pt x="106" y="602"/>
                  <a:pt x="107" y="596"/>
                </a:cubicBezTo>
                <a:cubicBezTo>
                  <a:pt x="109" y="588"/>
                  <a:pt x="110" y="580"/>
                  <a:pt x="110" y="580"/>
                </a:cubicBezTo>
                <a:cubicBezTo>
                  <a:pt x="110" y="601"/>
                  <a:pt x="112" y="615"/>
                  <a:pt x="110" y="621"/>
                </a:cubicBezTo>
                <a:close/>
                <a:moveTo>
                  <a:pt x="116" y="225"/>
                </a:moveTo>
                <a:cubicBezTo>
                  <a:pt x="115" y="231"/>
                  <a:pt x="108" y="214"/>
                  <a:pt x="103" y="195"/>
                </a:cubicBezTo>
                <a:cubicBezTo>
                  <a:pt x="99" y="176"/>
                  <a:pt x="91" y="148"/>
                  <a:pt x="91" y="130"/>
                </a:cubicBezTo>
                <a:cubicBezTo>
                  <a:pt x="91" y="130"/>
                  <a:pt x="105" y="142"/>
                  <a:pt x="105" y="151"/>
                </a:cubicBezTo>
                <a:cubicBezTo>
                  <a:pt x="105" y="161"/>
                  <a:pt x="112" y="191"/>
                  <a:pt x="115" y="200"/>
                </a:cubicBezTo>
                <a:cubicBezTo>
                  <a:pt x="117" y="209"/>
                  <a:pt x="119" y="189"/>
                  <a:pt x="124" y="180"/>
                </a:cubicBezTo>
                <a:cubicBezTo>
                  <a:pt x="129" y="171"/>
                  <a:pt x="131" y="163"/>
                  <a:pt x="128" y="156"/>
                </a:cubicBezTo>
                <a:cubicBezTo>
                  <a:pt x="125" y="149"/>
                  <a:pt x="136" y="146"/>
                  <a:pt x="143" y="128"/>
                </a:cubicBezTo>
                <a:cubicBezTo>
                  <a:pt x="144" y="135"/>
                  <a:pt x="144" y="140"/>
                  <a:pt x="143" y="147"/>
                </a:cubicBezTo>
                <a:cubicBezTo>
                  <a:pt x="143" y="153"/>
                  <a:pt x="132" y="186"/>
                  <a:pt x="129" y="192"/>
                </a:cubicBezTo>
                <a:cubicBezTo>
                  <a:pt x="125" y="199"/>
                  <a:pt x="117" y="219"/>
                  <a:pt x="116" y="225"/>
                </a:cubicBezTo>
                <a:close/>
                <a:moveTo>
                  <a:pt x="149" y="333"/>
                </a:moveTo>
                <a:cubicBezTo>
                  <a:pt x="149" y="333"/>
                  <a:pt x="138" y="338"/>
                  <a:pt x="138" y="333"/>
                </a:cubicBezTo>
                <a:cubicBezTo>
                  <a:pt x="139" y="329"/>
                  <a:pt x="141" y="315"/>
                  <a:pt x="141" y="315"/>
                </a:cubicBezTo>
                <a:cubicBezTo>
                  <a:pt x="149" y="315"/>
                  <a:pt x="149" y="315"/>
                  <a:pt x="149" y="315"/>
                </a:cubicBezTo>
                <a:lnTo>
                  <a:pt x="149" y="333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lIns="91425" tIns="45712" rIns="91425" bIns="45712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id-ID">
              <a:solidFill>
                <a:sysClr val="windowText" lastClr="000000"/>
              </a:solidFill>
            </a:endParaRPr>
          </a:p>
        </p:txBody>
      </p:sp>
      <p:cxnSp>
        <p:nvCxnSpPr>
          <p:cNvPr id="122" name="Straight Connector 24"/>
          <p:cNvCxnSpPr/>
          <p:nvPr/>
        </p:nvCxnSpPr>
        <p:spPr>
          <a:xfrm flipV="1">
            <a:off x="5487307" y="2712000"/>
            <a:ext cx="0" cy="309563"/>
          </a:xfrm>
          <a:prstGeom prst="line">
            <a:avLst/>
          </a:prstGeom>
          <a:noFill/>
          <a:ln w="19050" cap="flat" cmpd="sng" algn="ctr">
            <a:solidFill>
              <a:srgbClr val="581E0F"/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cxnSp>
        <p:nvCxnSpPr>
          <p:cNvPr id="123" name="Straight Connector 25"/>
          <p:cNvCxnSpPr/>
          <p:nvPr/>
        </p:nvCxnSpPr>
        <p:spPr>
          <a:xfrm>
            <a:off x="5487307" y="2699299"/>
            <a:ext cx="414338" cy="0"/>
          </a:xfrm>
          <a:prstGeom prst="line">
            <a:avLst/>
          </a:prstGeom>
          <a:noFill/>
          <a:ln w="19050" cap="flat" cmpd="sng" algn="ctr">
            <a:solidFill>
              <a:srgbClr val="581E0F"/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124" name="矩形 123"/>
          <p:cNvSpPr>
            <a:spLocks noChangeArrowheads="1"/>
          </p:cNvSpPr>
          <p:nvPr/>
        </p:nvSpPr>
        <p:spPr bwMode="auto">
          <a:xfrm>
            <a:off x="6127070" y="1484862"/>
            <a:ext cx="1077912" cy="51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13" tIns="41456" rIns="82913" bIns="4145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竞争者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优劣势</a:t>
            </a:r>
          </a:p>
        </p:txBody>
      </p:sp>
      <p:sp>
        <p:nvSpPr>
          <p:cNvPr id="125" name="文本框 13"/>
          <p:cNvSpPr txBox="1"/>
          <p:nvPr/>
        </p:nvSpPr>
        <p:spPr>
          <a:xfrm>
            <a:off x="5823857" y="2242099"/>
            <a:ext cx="1676400" cy="454243"/>
          </a:xfrm>
          <a:prstGeom prst="rect">
            <a:avLst/>
          </a:prstGeom>
          <a:noFill/>
        </p:spPr>
        <p:txBody>
          <a:bodyPr lIns="65804" tIns="32901" rIns="65804" bIns="32901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126" name="Freeform 3"/>
          <p:cNvSpPr>
            <a:spLocks noEditPoints="1"/>
          </p:cNvSpPr>
          <p:nvPr/>
        </p:nvSpPr>
        <p:spPr bwMode="auto">
          <a:xfrm>
            <a:off x="3341007" y="3021563"/>
            <a:ext cx="403225" cy="1622425"/>
          </a:xfrm>
          <a:custGeom>
            <a:avLst/>
            <a:gdLst>
              <a:gd name="T0" fmla="*/ 280 w 287"/>
              <a:gd name="T1" fmla="*/ 271 h 1160"/>
              <a:gd name="T2" fmla="*/ 247 w 287"/>
              <a:gd name="T3" fmla="*/ 188 h 1160"/>
              <a:gd name="T4" fmla="*/ 213 w 287"/>
              <a:gd name="T5" fmla="*/ 135 h 1160"/>
              <a:gd name="T6" fmla="*/ 181 w 287"/>
              <a:gd name="T7" fmla="*/ 23 h 1160"/>
              <a:gd name="T8" fmla="*/ 82 w 287"/>
              <a:gd name="T9" fmla="*/ 57 h 1160"/>
              <a:gd name="T10" fmla="*/ 76 w 287"/>
              <a:gd name="T11" fmla="*/ 189 h 1160"/>
              <a:gd name="T12" fmla="*/ 40 w 287"/>
              <a:gd name="T13" fmla="*/ 237 h 1160"/>
              <a:gd name="T14" fmla="*/ 4 w 287"/>
              <a:gd name="T15" fmla="*/ 366 h 1160"/>
              <a:gd name="T16" fmla="*/ 7 w 287"/>
              <a:gd name="T17" fmla="*/ 412 h 1160"/>
              <a:gd name="T18" fmla="*/ 40 w 287"/>
              <a:gd name="T19" fmla="*/ 467 h 1160"/>
              <a:gd name="T20" fmla="*/ 35 w 287"/>
              <a:gd name="T21" fmla="*/ 546 h 1160"/>
              <a:gd name="T22" fmla="*/ 27 w 287"/>
              <a:gd name="T23" fmla="*/ 759 h 1160"/>
              <a:gd name="T24" fmla="*/ 47 w 287"/>
              <a:gd name="T25" fmla="*/ 843 h 1160"/>
              <a:gd name="T26" fmla="*/ 75 w 287"/>
              <a:gd name="T27" fmla="*/ 1036 h 1160"/>
              <a:gd name="T28" fmla="*/ 44 w 287"/>
              <a:gd name="T29" fmla="*/ 1127 h 1160"/>
              <a:gd name="T30" fmla="*/ 70 w 287"/>
              <a:gd name="T31" fmla="*/ 1155 h 1160"/>
              <a:gd name="T32" fmla="*/ 108 w 287"/>
              <a:gd name="T33" fmla="*/ 1107 h 1160"/>
              <a:gd name="T34" fmla="*/ 107 w 287"/>
              <a:gd name="T35" fmla="*/ 1141 h 1160"/>
              <a:gd name="T36" fmla="*/ 119 w 287"/>
              <a:gd name="T37" fmla="*/ 1132 h 1160"/>
              <a:gd name="T38" fmla="*/ 117 w 287"/>
              <a:gd name="T39" fmla="*/ 1050 h 1160"/>
              <a:gd name="T40" fmla="*/ 115 w 287"/>
              <a:gd name="T41" fmla="*/ 885 h 1160"/>
              <a:gd name="T42" fmla="*/ 167 w 287"/>
              <a:gd name="T43" fmla="*/ 851 h 1160"/>
              <a:gd name="T44" fmla="*/ 169 w 287"/>
              <a:gd name="T45" fmla="*/ 977 h 1160"/>
              <a:gd name="T46" fmla="*/ 154 w 287"/>
              <a:gd name="T47" fmla="*/ 1096 h 1160"/>
              <a:gd name="T48" fmla="*/ 148 w 287"/>
              <a:gd name="T49" fmla="*/ 1159 h 1160"/>
              <a:gd name="T50" fmla="*/ 205 w 287"/>
              <a:gd name="T51" fmla="*/ 1104 h 1160"/>
              <a:gd name="T52" fmla="*/ 202 w 287"/>
              <a:gd name="T53" fmla="*/ 1043 h 1160"/>
              <a:gd name="T54" fmla="*/ 234 w 287"/>
              <a:gd name="T55" fmla="*/ 852 h 1160"/>
              <a:gd name="T56" fmla="*/ 251 w 287"/>
              <a:gd name="T57" fmla="*/ 721 h 1160"/>
              <a:gd name="T58" fmla="*/ 265 w 287"/>
              <a:gd name="T59" fmla="*/ 535 h 1160"/>
              <a:gd name="T60" fmla="*/ 258 w 287"/>
              <a:gd name="T61" fmla="*/ 449 h 1160"/>
              <a:gd name="T62" fmla="*/ 244 w 287"/>
              <a:gd name="T63" fmla="*/ 388 h 1160"/>
              <a:gd name="T64" fmla="*/ 102 w 287"/>
              <a:gd name="T65" fmla="*/ 452 h 1160"/>
              <a:gd name="T66" fmla="*/ 114 w 287"/>
              <a:gd name="T67" fmla="*/ 452 h 1160"/>
              <a:gd name="T68" fmla="*/ 168 w 287"/>
              <a:gd name="T69" fmla="*/ 213 h 1160"/>
              <a:gd name="T70" fmla="*/ 117 w 287"/>
              <a:gd name="T71" fmla="*/ 344 h 1160"/>
              <a:gd name="T72" fmla="*/ 114 w 287"/>
              <a:gd name="T73" fmla="*/ 257 h 1160"/>
              <a:gd name="T74" fmla="*/ 102 w 287"/>
              <a:gd name="T75" fmla="*/ 205 h 1160"/>
              <a:gd name="T76" fmla="*/ 134 w 287"/>
              <a:gd name="T77" fmla="*/ 223 h 1160"/>
              <a:gd name="T78" fmla="*/ 152 w 287"/>
              <a:gd name="T79" fmla="*/ 222 h 1160"/>
              <a:gd name="T80" fmla="*/ 159 w 287"/>
              <a:gd name="T81" fmla="*/ 184 h 1160"/>
              <a:gd name="T82" fmla="*/ 189 w 287"/>
              <a:gd name="T83" fmla="*/ 176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1160">
                <a:moveTo>
                  <a:pt x="257" y="366"/>
                </a:moveTo>
                <a:cubicBezTo>
                  <a:pt x="258" y="353"/>
                  <a:pt x="279" y="285"/>
                  <a:pt x="280" y="271"/>
                </a:cubicBezTo>
                <a:cubicBezTo>
                  <a:pt x="281" y="257"/>
                  <a:pt x="287" y="214"/>
                  <a:pt x="282" y="199"/>
                </a:cubicBezTo>
                <a:cubicBezTo>
                  <a:pt x="277" y="183"/>
                  <a:pt x="247" y="188"/>
                  <a:pt x="247" y="188"/>
                </a:cubicBezTo>
                <a:cubicBezTo>
                  <a:pt x="247" y="188"/>
                  <a:pt x="240" y="172"/>
                  <a:pt x="226" y="168"/>
                </a:cubicBezTo>
                <a:cubicBezTo>
                  <a:pt x="211" y="164"/>
                  <a:pt x="229" y="145"/>
                  <a:pt x="213" y="135"/>
                </a:cubicBezTo>
                <a:cubicBezTo>
                  <a:pt x="203" y="128"/>
                  <a:pt x="206" y="92"/>
                  <a:pt x="202" y="78"/>
                </a:cubicBezTo>
                <a:cubicBezTo>
                  <a:pt x="199" y="64"/>
                  <a:pt x="190" y="35"/>
                  <a:pt x="181" y="23"/>
                </a:cubicBezTo>
                <a:cubicBezTo>
                  <a:pt x="171" y="10"/>
                  <a:pt x="152" y="17"/>
                  <a:pt x="152" y="17"/>
                </a:cubicBezTo>
                <a:cubicBezTo>
                  <a:pt x="108" y="0"/>
                  <a:pt x="86" y="37"/>
                  <a:pt x="82" y="57"/>
                </a:cubicBezTo>
                <a:cubicBezTo>
                  <a:pt x="79" y="77"/>
                  <a:pt x="89" y="114"/>
                  <a:pt x="77" y="140"/>
                </a:cubicBezTo>
                <a:cubicBezTo>
                  <a:pt x="66" y="165"/>
                  <a:pt x="91" y="174"/>
                  <a:pt x="76" y="189"/>
                </a:cubicBezTo>
                <a:cubicBezTo>
                  <a:pt x="60" y="203"/>
                  <a:pt x="74" y="208"/>
                  <a:pt x="59" y="215"/>
                </a:cubicBezTo>
                <a:cubicBezTo>
                  <a:pt x="45" y="221"/>
                  <a:pt x="40" y="224"/>
                  <a:pt x="40" y="237"/>
                </a:cubicBezTo>
                <a:cubicBezTo>
                  <a:pt x="40" y="250"/>
                  <a:pt x="28" y="284"/>
                  <a:pt x="22" y="314"/>
                </a:cubicBezTo>
                <a:cubicBezTo>
                  <a:pt x="15" y="344"/>
                  <a:pt x="8" y="355"/>
                  <a:pt x="4" y="366"/>
                </a:cubicBezTo>
                <a:cubicBezTo>
                  <a:pt x="0" y="378"/>
                  <a:pt x="2" y="382"/>
                  <a:pt x="4" y="388"/>
                </a:cubicBezTo>
                <a:cubicBezTo>
                  <a:pt x="6" y="393"/>
                  <a:pt x="7" y="394"/>
                  <a:pt x="7" y="412"/>
                </a:cubicBezTo>
                <a:cubicBezTo>
                  <a:pt x="7" y="431"/>
                  <a:pt x="38" y="434"/>
                  <a:pt x="38" y="434"/>
                </a:cubicBezTo>
                <a:cubicBezTo>
                  <a:pt x="38" y="434"/>
                  <a:pt x="40" y="451"/>
                  <a:pt x="40" y="467"/>
                </a:cubicBezTo>
                <a:cubicBezTo>
                  <a:pt x="40" y="482"/>
                  <a:pt x="30" y="526"/>
                  <a:pt x="28" y="538"/>
                </a:cubicBezTo>
                <a:cubicBezTo>
                  <a:pt x="26" y="550"/>
                  <a:pt x="35" y="546"/>
                  <a:pt x="35" y="546"/>
                </a:cubicBezTo>
                <a:cubicBezTo>
                  <a:pt x="35" y="546"/>
                  <a:pt x="35" y="559"/>
                  <a:pt x="33" y="578"/>
                </a:cubicBezTo>
                <a:cubicBezTo>
                  <a:pt x="30" y="597"/>
                  <a:pt x="27" y="724"/>
                  <a:pt x="27" y="759"/>
                </a:cubicBezTo>
                <a:cubicBezTo>
                  <a:pt x="27" y="794"/>
                  <a:pt x="23" y="842"/>
                  <a:pt x="27" y="842"/>
                </a:cubicBezTo>
                <a:cubicBezTo>
                  <a:pt x="32" y="842"/>
                  <a:pt x="47" y="843"/>
                  <a:pt x="47" y="843"/>
                </a:cubicBezTo>
                <a:cubicBezTo>
                  <a:pt x="47" y="843"/>
                  <a:pt x="45" y="866"/>
                  <a:pt x="46" y="895"/>
                </a:cubicBezTo>
                <a:cubicBezTo>
                  <a:pt x="47" y="923"/>
                  <a:pt x="70" y="1014"/>
                  <a:pt x="75" y="1036"/>
                </a:cubicBezTo>
                <a:cubicBezTo>
                  <a:pt x="79" y="1059"/>
                  <a:pt x="78" y="1079"/>
                  <a:pt x="70" y="1091"/>
                </a:cubicBezTo>
                <a:cubicBezTo>
                  <a:pt x="63" y="1103"/>
                  <a:pt x="57" y="1118"/>
                  <a:pt x="44" y="1127"/>
                </a:cubicBezTo>
                <a:cubicBezTo>
                  <a:pt x="31" y="1137"/>
                  <a:pt x="26" y="1141"/>
                  <a:pt x="28" y="1150"/>
                </a:cubicBezTo>
                <a:cubicBezTo>
                  <a:pt x="30" y="1158"/>
                  <a:pt x="46" y="1156"/>
                  <a:pt x="70" y="1155"/>
                </a:cubicBezTo>
                <a:cubicBezTo>
                  <a:pt x="94" y="1154"/>
                  <a:pt x="91" y="1139"/>
                  <a:pt x="94" y="1132"/>
                </a:cubicBezTo>
                <a:cubicBezTo>
                  <a:pt x="97" y="1125"/>
                  <a:pt x="108" y="1107"/>
                  <a:pt x="108" y="1107"/>
                </a:cubicBezTo>
                <a:cubicBezTo>
                  <a:pt x="108" y="1107"/>
                  <a:pt x="111" y="1110"/>
                  <a:pt x="111" y="1118"/>
                </a:cubicBezTo>
                <a:cubicBezTo>
                  <a:pt x="111" y="1127"/>
                  <a:pt x="107" y="1141"/>
                  <a:pt x="107" y="1141"/>
                </a:cubicBezTo>
                <a:cubicBezTo>
                  <a:pt x="117" y="1141"/>
                  <a:pt x="117" y="1141"/>
                  <a:pt x="117" y="1141"/>
                </a:cubicBezTo>
                <a:cubicBezTo>
                  <a:pt x="117" y="1141"/>
                  <a:pt x="120" y="1140"/>
                  <a:pt x="119" y="1132"/>
                </a:cubicBezTo>
                <a:cubicBezTo>
                  <a:pt x="118" y="1124"/>
                  <a:pt x="123" y="1106"/>
                  <a:pt x="127" y="1091"/>
                </a:cubicBezTo>
                <a:cubicBezTo>
                  <a:pt x="132" y="1075"/>
                  <a:pt x="123" y="1057"/>
                  <a:pt x="117" y="1050"/>
                </a:cubicBezTo>
                <a:cubicBezTo>
                  <a:pt x="112" y="1044"/>
                  <a:pt x="114" y="1009"/>
                  <a:pt x="115" y="974"/>
                </a:cubicBezTo>
                <a:cubicBezTo>
                  <a:pt x="117" y="939"/>
                  <a:pt x="119" y="901"/>
                  <a:pt x="115" y="885"/>
                </a:cubicBezTo>
                <a:cubicBezTo>
                  <a:pt x="112" y="868"/>
                  <a:pt x="107" y="846"/>
                  <a:pt x="107" y="846"/>
                </a:cubicBezTo>
                <a:cubicBezTo>
                  <a:pt x="167" y="851"/>
                  <a:pt x="167" y="851"/>
                  <a:pt x="167" y="851"/>
                </a:cubicBezTo>
                <a:cubicBezTo>
                  <a:pt x="167" y="851"/>
                  <a:pt x="169" y="863"/>
                  <a:pt x="169" y="889"/>
                </a:cubicBezTo>
                <a:cubicBezTo>
                  <a:pt x="169" y="916"/>
                  <a:pt x="169" y="934"/>
                  <a:pt x="169" y="977"/>
                </a:cubicBezTo>
                <a:cubicBezTo>
                  <a:pt x="169" y="1019"/>
                  <a:pt x="165" y="1035"/>
                  <a:pt x="160" y="1051"/>
                </a:cubicBezTo>
                <a:cubicBezTo>
                  <a:pt x="156" y="1068"/>
                  <a:pt x="159" y="1080"/>
                  <a:pt x="154" y="1096"/>
                </a:cubicBezTo>
                <a:cubicBezTo>
                  <a:pt x="149" y="1113"/>
                  <a:pt x="140" y="1125"/>
                  <a:pt x="135" y="1134"/>
                </a:cubicBezTo>
                <a:cubicBezTo>
                  <a:pt x="129" y="1143"/>
                  <a:pt x="127" y="1158"/>
                  <a:pt x="148" y="1159"/>
                </a:cubicBezTo>
                <a:cubicBezTo>
                  <a:pt x="170" y="1160"/>
                  <a:pt x="196" y="1150"/>
                  <a:pt x="196" y="1140"/>
                </a:cubicBezTo>
                <a:cubicBezTo>
                  <a:pt x="196" y="1131"/>
                  <a:pt x="198" y="1119"/>
                  <a:pt x="205" y="1104"/>
                </a:cubicBezTo>
                <a:cubicBezTo>
                  <a:pt x="213" y="1088"/>
                  <a:pt x="206" y="1075"/>
                  <a:pt x="204" y="1069"/>
                </a:cubicBezTo>
                <a:cubicBezTo>
                  <a:pt x="201" y="1062"/>
                  <a:pt x="202" y="1055"/>
                  <a:pt x="202" y="1043"/>
                </a:cubicBezTo>
                <a:cubicBezTo>
                  <a:pt x="202" y="1031"/>
                  <a:pt x="213" y="991"/>
                  <a:pt x="225" y="947"/>
                </a:cubicBezTo>
                <a:cubicBezTo>
                  <a:pt x="237" y="903"/>
                  <a:pt x="234" y="852"/>
                  <a:pt x="234" y="852"/>
                </a:cubicBezTo>
                <a:cubicBezTo>
                  <a:pt x="243" y="852"/>
                  <a:pt x="243" y="852"/>
                  <a:pt x="243" y="852"/>
                </a:cubicBezTo>
                <a:cubicBezTo>
                  <a:pt x="243" y="852"/>
                  <a:pt x="244" y="787"/>
                  <a:pt x="251" y="721"/>
                </a:cubicBezTo>
                <a:cubicBezTo>
                  <a:pt x="258" y="654"/>
                  <a:pt x="248" y="585"/>
                  <a:pt x="248" y="566"/>
                </a:cubicBezTo>
                <a:cubicBezTo>
                  <a:pt x="248" y="547"/>
                  <a:pt x="255" y="539"/>
                  <a:pt x="265" y="535"/>
                </a:cubicBezTo>
                <a:cubicBezTo>
                  <a:pt x="276" y="530"/>
                  <a:pt x="277" y="528"/>
                  <a:pt x="272" y="510"/>
                </a:cubicBezTo>
                <a:cubicBezTo>
                  <a:pt x="266" y="492"/>
                  <a:pt x="258" y="449"/>
                  <a:pt x="258" y="449"/>
                </a:cubicBezTo>
                <a:cubicBezTo>
                  <a:pt x="258" y="449"/>
                  <a:pt x="257" y="443"/>
                  <a:pt x="251" y="424"/>
                </a:cubicBezTo>
                <a:cubicBezTo>
                  <a:pt x="244" y="406"/>
                  <a:pt x="244" y="388"/>
                  <a:pt x="244" y="388"/>
                </a:cubicBezTo>
                <a:cubicBezTo>
                  <a:pt x="244" y="388"/>
                  <a:pt x="256" y="378"/>
                  <a:pt x="257" y="366"/>
                </a:cubicBezTo>
                <a:close/>
                <a:moveTo>
                  <a:pt x="102" y="452"/>
                </a:moveTo>
                <a:cubicBezTo>
                  <a:pt x="110" y="434"/>
                  <a:pt x="110" y="434"/>
                  <a:pt x="110" y="434"/>
                </a:cubicBezTo>
                <a:cubicBezTo>
                  <a:pt x="114" y="452"/>
                  <a:pt x="114" y="452"/>
                  <a:pt x="114" y="452"/>
                </a:cubicBezTo>
                <a:lnTo>
                  <a:pt x="102" y="452"/>
                </a:lnTo>
                <a:close/>
                <a:moveTo>
                  <a:pt x="168" y="213"/>
                </a:moveTo>
                <a:cubicBezTo>
                  <a:pt x="158" y="230"/>
                  <a:pt x="141" y="260"/>
                  <a:pt x="135" y="285"/>
                </a:cubicBezTo>
                <a:cubicBezTo>
                  <a:pt x="128" y="309"/>
                  <a:pt x="117" y="344"/>
                  <a:pt x="117" y="344"/>
                </a:cubicBezTo>
                <a:cubicBezTo>
                  <a:pt x="117" y="344"/>
                  <a:pt x="116" y="338"/>
                  <a:pt x="115" y="329"/>
                </a:cubicBezTo>
                <a:cubicBezTo>
                  <a:pt x="114" y="320"/>
                  <a:pt x="114" y="277"/>
                  <a:pt x="114" y="257"/>
                </a:cubicBezTo>
                <a:cubicBezTo>
                  <a:pt x="114" y="237"/>
                  <a:pt x="115" y="220"/>
                  <a:pt x="112" y="219"/>
                </a:cubicBezTo>
                <a:cubicBezTo>
                  <a:pt x="108" y="217"/>
                  <a:pt x="102" y="205"/>
                  <a:pt x="102" y="205"/>
                </a:cubicBezTo>
                <a:cubicBezTo>
                  <a:pt x="124" y="175"/>
                  <a:pt x="124" y="175"/>
                  <a:pt x="124" y="175"/>
                </a:cubicBezTo>
                <a:cubicBezTo>
                  <a:pt x="117" y="218"/>
                  <a:pt x="129" y="210"/>
                  <a:pt x="134" y="223"/>
                </a:cubicBezTo>
                <a:cubicBezTo>
                  <a:pt x="138" y="236"/>
                  <a:pt x="133" y="269"/>
                  <a:pt x="136" y="253"/>
                </a:cubicBezTo>
                <a:cubicBezTo>
                  <a:pt x="138" y="238"/>
                  <a:pt x="146" y="237"/>
                  <a:pt x="152" y="222"/>
                </a:cubicBezTo>
                <a:cubicBezTo>
                  <a:pt x="159" y="207"/>
                  <a:pt x="139" y="196"/>
                  <a:pt x="139" y="196"/>
                </a:cubicBezTo>
                <a:cubicBezTo>
                  <a:pt x="139" y="196"/>
                  <a:pt x="150" y="192"/>
                  <a:pt x="159" y="184"/>
                </a:cubicBezTo>
                <a:cubicBezTo>
                  <a:pt x="169" y="175"/>
                  <a:pt x="182" y="164"/>
                  <a:pt x="182" y="164"/>
                </a:cubicBezTo>
                <a:cubicBezTo>
                  <a:pt x="189" y="176"/>
                  <a:pt x="189" y="176"/>
                  <a:pt x="189" y="176"/>
                </a:cubicBezTo>
                <a:cubicBezTo>
                  <a:pt x="189" y="176"/>
                  <a:pt x="178" y="196"/>
                  <a:pt x="168" y="213"/>
                </a:cubicBezTo>
                <a:close/>
              </a:path>
            </a:pathLst>
          </a:custGeom>
          <a:solidFill>
            <a:srgbClr val="581E0F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lIns="91425" tIns="45712" rIns="91425" bIns="45712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id-ID">
              <a:solidFill>
                <a:sysClr val="windowText" lastClr="000000"/>
              </a:solidFill>
            </a:endParaRPr>
          </a:p>
        </p:txBody>
      </p:sp>
      <p:cxnSp>
        <p:nvCxnSpPr>
          <p:cNvPr id="127" name="Straight Connector 28"/>
          <p:cNvCxnSpPr/>
          <p:nvPr/>
        </p:nvCxnSpPr>
        <p:spPr>
          <a:xfrm flipH="1">
            <a:off x="2742520" y="3832774"/>
            <a:ext cx="598487" cy="0"/>
          </a:xfrm>
          <a:prstGeom prst="line">
            <a:avLst/>
          </a:prstGeom>
          <a:noFill/>
          <a:ln w="19050" cap="flat" cmpd="sng" algn="ctr">
            <a:solidFill>
              <a:srgbClr val="581E0F"/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128" name="矩形 127"/>
          <p:cNvSpPr>
            <a:spLocks noChangeArrowheads="1"/>
          </p:cNvSpPr>
          <p:nvPr/>
        </p:nvSpPr>
        <p:spPr bwMode="auto">
          <a:xfrm>
            <a:off x="1502185" y="3159675"/>
            <a:ext cx="736337" cy="51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13" tIns="41456" rIns="82913" bIns="4145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竞争者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战略</a:t>
            </a:r>
          </a:p>
        </p:txBody>
      </p:sp>
      <p:sp>
        <p:nvSpPr>
          <p:cNvPr id="129" name="文本框 13"/>
          <p:cNvSpPr txBox="1"/>
          <p:nvPr/>
        </p:nvSpPr>
        <p:spPr>
          <a:xfrm>
            <a:off x="1251857" y="3918499"/>
            <a:ext cx="1676400" cy="454243"/>
          </a:xfrm>
          <a:prstGeom prst="rect">
            <a:avLst/>
          </a:prstGeom>
          <a:noFill/>
        </p:spPr>
        <p:txBody>
          <a:bodyPr lIns="65804" tIns="32901" rIns="65804" bIns="32901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130" name="Freeform 5"/>
          <p:cNvSpPr>
            <a:spLocks noEditPoints="1"/>
          </p:cNvSpPr>
          <p:nvPr/>
        </p:nvSpPr>
        <p:spPr bwMode="auto">
          <a:xfrm>
            <a:off x="5769882" y="3051725"/>
            <a:ext cx="525463" cy="1662113"/>
          </a:xfrm>
          <a:custGeom>
            <a:avLst/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lIns="91425" tIns="45712" rIns="91425" bIns="45712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id-ID">
              <a:solidFill>
                <a:sysClr val="windowText" lastClr="000000"/>
              </a:solidFill>
            </a:endParaRPr>
          </a:p>
        </p:txBody>
      </p:sp>
      <p:cxnSp>
        <p:nvCxnSpPr>
          <p:cNvPr id="131" name="Straight Connector 29"/>
          <p:cNvCxnSpPr/>
          <p:nvPr/>
        </p:nvCxnSpPr>
        <p:spPr>
          <a:xfrm flipH="1">
            <a:off x="6233432" y="3832774"/>
            <a:ext cx="598488" cy="0"/>
          </a:xfrm>
          <a:prstGeom prst="line">
            <a:avLst/>
          </a:prstGeom>
          <a:noFill/>
          <a:ln w="19050" cap="flat" cmpd="sng" algn="ctr">
            <a:solidFill>
              <a:srgbClr val="581E0F"/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132" name="矩形 131"/>
          <p:cNvSpPr>
            <a:spLocks noChangeArrowheads="1"/>
          </p:cNvSpPr>
          <p:nvPr/>
        </p:nvSpPr>
        <p:spPr bwMode="auto">
          <a:xfrm>
            <a:off x="7017657" y="3159675"/>
            <a:ext cx="1076325" cy="51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13" tIns="41456" rIns="82913" bIns="4145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竞争者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反应模式</a:t>
            </a:r>
          </a:p>
        </p:txBody>
      </p:sp>
      <p:sp>
        <p:nvSpPr>
          <p:cNvPr id="133" name="文本框 13"/>
          <p:cNvSpPr txBox="1"/>
          <p:nvPr/>
        </p:nvSpPr>
        <p:spPr>
          <a:xfrm>
            <a:off x="6662057" y="3918499"/>
            <a:ext cx="1676400" cy="454243"/>
          </a:xfrm>
          <a:prstGeom prst="rect">
            <a:avLst/>
          </a:prstGeom>
          <a:noFill/>
        </p:spPr>
        <p:txBody>
          <a:bodyPr lIns="65804" tIns="32901" rIns="65804" bIns="32901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23" name="任意多边形 22"/>
          <p:cNvSpPr/>
          <p:nvPr/>
        </p:nvSpPr>
        <p:spPr>
          <a:xfrm>
            <a:off x="-9524" y="3572"/>
            <a:ext cx="981124" cy="616859"/>
          </a:xfrm>
          <a:custGeom>
            <a:avLst/>
            <a:gdLst>
              <a:gd name="connsiteX0" fmla="*/ 0 w 6362700"/>
              <a:gd name="connsiteY0" fmla="*/ 0 h 5181600"/>
              <a:gd name="connsiteX1" fmla="*/ 0 w 6362700"/>
              <a:gd name="connsiteY1" fmla="*/ 2314575 h 5181600"/>
              <a:gd name="connsiteX2" fmla="*/ 3143250 w 6362700"/>
              <a:gd name="connsiteY2" fmla="*/ 5181600 h 5181600"/>
              <a:gd name="connsiteX3" fmla="*/ 6362700 w 6362700"/>
              <a:gd name="connsiteY3" fmla="*/ 5172075 h 5181600"/>
              <a:gd name="connsiteX4" fmla="*/ 752475 w 6362700"/>
              <a:gd name="connsiteY4" fmla="*/ 9525 h 5181600"/>
              <a:gd name="connsiteX5" fmla="*/ 0 w 6362700"/>
              <a:gd name="connsiteY5" fmla="*/ 0 h 5181600"/>
              <a:gd name="connsiteX0-1" fmla="*/ 0 w 6362700"/>
              <a:gd name="connsiteY0-2" fmla="*/ 0 h 5181600"/>
              <a:gd name="connsiteX1-3" fmla="*/ 0 w 6362700"/>
              <a:gd name="connsiteY1-4" fmla="*/ 2857500 h 5181600"/>
              <a:gd name="connsiteX2-5" fmla="*/ 3143250 w 6362700"/>
              <a:gd name="connsiteY2-6" fmla="*/ 5181600 h 5181600"/>
              <a:gd name="connsiteX3-7" fmla="*/ 6362700 w 6362700"/>
              <a:gd name="connsiteY3-8" fmla="*/ 5172075 h 5181600"/>
              <a:gd name="connsiteX4-9" fmla="*/ 752475 w 6362700"/>
              <a:gd name="connsiteY4-10" fmla="*/ 9525 h 5181600"/>
              <a:gd name="connsiteX5-11" fmla="*/ 0 w 6362700"/>
              <a:gd name="connsiteY5-12" fmla="*/ 0 h 5181600"/>
              <a:gd name="connsiteX0-13" fmla="*/ 0 w 6362700"/>
              <a:gd name="connsiteY0-14" fmla="*/ 0 h 5172075"/>
              <a:gd name="connsiteX1-15" fmla="*/ 0 w 6362700"/>
              <a:gd name="connsiteY1-16" fmla="*/ 2857500 h 5172075"/>
              <a:gd name="connsiteX2-17" fmla="*/ 2505075 w 6362700"/>
              <a:gd name="connsiteY2-18" fmla="*/ 5162550 h 5172075"/>
              <a:gd name="connsiteX3-19" fmla="*/ 6362700 w 6362700"/>
              <a:gd name="connsiteY3-20" fmla="*/ 5172075 h 5172075"/>
              <a:gd name="connsiteX4-21" fmla="*/ 752475 w 6362700"/>
              <a:gd name="connsiteY4-22" fmla="*/ 9525 h 5172075"/>
              <a:gd name="connsiteX5-23" fmla="*/ 0 w 6362700"/>
              <a:gd name="connsiteY5-24" fmla="*/ 0 h 5172075"/>
              <a:gd name="connsiteX0-25" fmla="*/ 0 w 6810375"/>
              <a:gd name="connsiteY0-26" fmla="*/ 0 h 5181600"/>
              <a:gd name="connsiteX1-27" fmla="*/ 0 w 6810375"/>
              <a:gd name="connsiteY1-28" fmla="*/ 2857500 h 5181600"/>
              <a:gd name="connsiteX2-29" fmla="*/ 2505075 w 6810375"/>
              <a:gd name="connsiteY2-30" fmla="*/ 5162550 h 5181600"/>
              <a:gd name="connsiteX3-31" fmla="*/ 6810375 w 6810375"/>
              <a:gd name="connsiteY3-32" fmla="*/ 5181600 h 5181600"/>
              <a:gd name="connsiteX4-33" fmla="*/ 752475 w 6810375"/>
              <a:gd name="connsiteY4-34" fmla="*/ 9525 h 5181600"/>
              <a:gd name="connsiteX5-35" fmla="*/ 0 w 6810375"/>
              <a:gd name="connsiteY5-36" fmla="*/ 0 h 5181600"/>
              <a:gd name="connsiteX0-37" fmla="*/ 0 w 6810375"/>
              <a:gd name="connsiteY0-38" fmla="*/ 9525 h 5191125"/>
              <a:gd name="connsiteX1-39" fmla="*/ 0 w 6810375"/>
              <a:gd name="connsiteY1-40" fmla="*/ 2867025 h 5191125"/>
              <a:gd name="connsiteX2-41" fmla="*/ 2505075 w 6810375"/>
              <a:gd name="connsiteY2-42" fmla="*/ 5172075 h 5191125"/>
              <a:gd name="connsiteX3-43" fmla="*/ 6810375 w 6810375"/>
              <a:gd name="connsiteY3-44" fmla="*/ 5191125 h 5191125"/>
              <a:gd name="connsiteX4-45" fmla="*/ 1219200 w 6810375"/>
              <a:gd name="connsiteY4-46" fmla="*/ 0 h 5191125"/>
              <a:gd name="connsiteX5-47" fmla="*/ 0 w 6810375"/>
              <a:gd name="connsiteY5-48" fmla="*/ 9525 h 5191125"/>
              <a:gd name="connsiteX0-49" fmla="*/ 0 w 6810375"/>
              <a:gd name="connsiteY0-50" fmla="*/ 0 h 5181600"/>
              <a:gd name="connsiteX1-51" fmla="*/ 0 w 6810375"/>
              <a:gd name="connsiteY1-52" fmla="*/ 2857500 h 5181600"/>
              <a:gd name="connsiteX2-53" fmla="*/ 2505075 w 6810375"/>
              <a:gd name="connsiteY2-54" fmla="*/ 5162550 h 5181600"/>
              <a:gd name="connsiteX3-55" fmla="*/ 6810375 w 6810375"/>
              <a:gd name="connsiteY3-56" fmla="*/ 5181600 h 5181600"/>
              <a:gd name="connsiteX4-57" fmla="*/ 1247775 w 6810375"/>
              <a:gd name="connsiteY4-58" fmla="*/ 9525 h 5181600"/>
              <a:gd name="connsiteX5-59" fmla="*/ 0 w 6810375"/>
              <a:gd name="connsiteY5-60" fmla="*/ 0 h 5181600"/>
              <a:gd name="connsiteX0-61" fmla="*/ 0 w 6810375"/>
              <a:gd name="connsiteY0-62" fmla="*/ 0 h 5191125"/>
              <a:gd name="connsiteX1-63" fmla="*/ 0 w 6810375"/>
              <a:gd name="connsiteY1-64" fmla="*/ 2857500 h 5191125"/>
              <a:gd name="connsiteX2-65" fmla="*/ 2514600 w 6810375"/>
              <a:gd name="connsiteY2-66" fmla="*/ 5191125 h 5191125"/>
              <a:gd name="connsiteX3-67" fmla="*/ 6810375 w 6810375"/>
              <a:gd name="connsiteY3-68" fmla="*/ 5181600 h 5191125"/>
              <a:gd name="connsiteX4-69" fmla="*/ 1247775 w 6810375"/>
              <a:gd name="connsiteY4-70" fmla="*/ 9525 h 5191125"/>
              <a:gd name="connsiteX5-71" fmla="*/ 0 w 6810375"/>
              <a:gd name="connsiteY5-72" fmla="*/ 0 h 5191125"/>
              <a:gd name="connsiteX0-73" fmla="*/ 0 w 6810375"/>
              <a:gd name="connsiteY0-74" fmla="*/ 0 h 5191125"/>
              <a:gd name="connsiteX1-75" fmla="*/ 0 w 6810375"/>
              <a:gd name="connsiteY1-76" fmla="*/ 2857500 h 5191125"/>
              <a:gd name="connsiteX2-77" fmla="*/ 2514600 w 6810375"/>
              <a:gd name="connsiteY2-78" fmla="*/ 5191125 h 5191125"/>
              <a:gd name="connsiteX3-79" fmla="*/ 6810375 w 6810375"/>
              <a:gd name="connsiteY3-80" fmla="*/ 5181600 h 5191125"/>
              <a:gd name="connsiteX4-81" fmla="*/ 1276350 w 6810375"/>
              <a:gd name="connsiteY4-82" fmla="*/ 19050 h 5191125"/>
              <a:gd name="connsiteX5-83" fmla="*/ 0 w 6810375"/>
              <a:gd name="connsiteY5-84" fmla="*/ 0 h 5191125"/>
              <a:gd name="connsiteX0-85" fmla="*/ 0 w 6810375"/>
              <a:gd name="connsiteY0-86" fmla="*/ 0 h 5191125"/>
              <a:gd name="connsiteX1-87" fmla="*/ 0 w 6810375"/>
              <a:gd name="connsiteY1-88" fmla="*/ 2857500 h 5191125"/>
              <a:gd name="connsiteX2-89" fmla="*/ 2514600 w 6810375"/>
              <a:gd name="connsiteY2-90" fmla="*/ 5191125 h 5191125"/>
              <a:gd name="connsiteX3-91" fmla="*/ 6810375 w 6810375"/>
              <a:gd name="connsiteY3-92" fmla="*/ 5181600 h 5191125"/>
              <a:gd name="connsiteX4-93" fmla="*/ 1247775 w 6810375"/>
              <a:gd name="connsiteY4-94" fmla="*/ 0 h 5191125"/>
              <a:gd name="connsiteX5-95" fmla="*/ 0 w 6810375"/>
              <a:gd name="connsiteY5-96" fmla="*/ 0 h 5191125"/>
              <a:gd name="connsiteX0-97" fmla="*/ 0 w 6810375"/>
              <a:gd name="connsiteY0-98" fmla="*/ 0 h 5191125"/>
              <a:gd name="connsiteX1-99" fmla="*/ 0 w 6810375"/>
              <a:gd name="connsiteY1-100" fmla="*/ 2857500 h 5191125"/>
              <a:gd name="connsiteX2-101" fmla="*/ 2514600 w 6810375"/>
              <a:gd name="connsiteY2-102" fmla="*/ 5191125 h 5191125"/>
              <a:gd name="connsiteX3-103" fmla="*/ 6810375 w 6810375"/>
              <a:gd name="connsiteY3-104" fmla="*/ 5181600 h 5191125"/>
              <a:gd name="connsiteX4-105" fmla="*/ 3959974 w 6810375"/>
              <a:gd name="connsiteY4-106" fmla="*/ 0 h 5191125"/>
              <a:gd name="connsiteX5-107" fmla="*/ 0 w 6810375"/>
              <a:gd name="connsiteY5-108" fmla="*/ 0 h 5191125"/>
              <a:gd name="connsiteX0-109" fmla="*/ 0 w 8747662"/>
              <a:gd name="connsiteY0-110" fmla="*/ 0 h 5191125"/>
              <a:gd name="connsiteX1-111" fmla="*/ 0 w 8747662"/>
              <a:gd name="connsiteY1-112" fmla="*/ 2857500 h 5191125"/>
              <a:gd name="connsiteX2-113" fmla="*/ 2514600 w 8747662"/>
              <a:gd name="connsiteY2-114" fmla="*/ 5191125 h 5191125"/>
              <a:gd name="connsiteX3-115" fmla="*/ 8747662 w 8747662"/>
              <a:gd name="connsiteY3-116" fmla="*/ 5181596 h 5191125"/>
              <a:gd name="connsiteX4-117" fmla="*/ 3959974 w 8747662"/>
              <a:gd name="connsiteY4-118" fmla="*/ 0 h 5191125"/>
              <a:gd name="connsiteX5-119" fmla="*/ 0 w 8747662"/>
              <a:gd name="connsiteY5-120" fmla="*/ 0 h 519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8747662" h="5191125">
                <a:moveTo>
                  <a:pt x="0" y="0"/>
                </a:moveTo>
                <a:lnTo>
                  <a:pt x="0" y="2857500"/>
                </a:lnTo>
                <a:lnTo>
                  <a:pt x="2514600" y="5191125"/>
                </a:lnTo>
                <a:lnTo>
                  <a:pt x="8747662" y="5181596"/>
                </a:lnTo>
                <a:lnTo>
                  <a:pt x="3959974" y="0"/>
                </a:lnTo>
                <a:lnTo>
                  <a:pt x="0" y="0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/>
        </p:nvSpPr>
        <p:spPr>
          <a:xfrm flipH="1">
            <a:off x="7164288" y="450"/>
            <a:ext cx="1986920" cy="619981"/>
          </a:xfrm>
          <a:prstGeom prst="parallelogram">
            <a:avLst>
              <a:gd name="adj" fmla="val 112766"/>
            </a:avLst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7"/>
          <p:cNvSpPr/>
          <p:nvPr/>
        </p:nvSpPr>
        <p:spPr>
          <a:xfrm flipH="1">
            <a:off x="558602" y="3572"/>
            <a:ext cx="4435192" cy="616859"/>
          </a:xfrm>
          <a:custGeom>
            <a:avLst/>
            <a:gdLst>
              <a:gd name="connsiteX0" fmla="*/ 0 w 4435192"/>
              <a:gd name="connsiteY0" fmla="*/ 616859 h 616859"/>
              <a:gd name="connsiteX1" fmla="*/ 695607 w 4435192"/>
              <a:gd name="connsiteY1" fmla="*/ 0 h 616859"/>
              <a:gd name="connsiteX2" fmla="*/ 4435192 w 4435192"/>
              <a:gd name="connsiteY2" fmla="*/ 0 h 616859"/>
              <a:gd name="connsiteX3" fmla="*/ 3739585 w 4435192"/>
              <a:gd name="connsiteY3" fmla="*/ 616859 h 616859"/>
              <a:gd name="connsiteX4" fmla="*/ 0 w 4435192"/>
              <a:gd name="connsiteY4" fmla="*/ 616859 h 616859"/>
              <a:gd name="connsiteX0-1" fmla="*/ 0 w 4435192"/>
              <a:gd name="connsiteY0-2" fmla="*/ 616859 h 616859"/>
              <a:gd name="connsiteX1-3" fmla="*/ 695607 w 4435192"/>
              <a:gd name="connsiteY1-4" fmla="*/ 0 h 616859"/>
              <a:gd name="connsiteX2-5" fmla="*/ 4435192 w 4435192"/>
              <a:gd name="connsiteY2-6" fmla="*/ 0 h 616859"/>
              <a:gd name="connsiteX3-7" fmla="*/ 3901510 w 4435192"/>
              <a:gd name="connsiteY3-8" fmla="*/ 616859 h 616859"/>
              <a:gd name="connsiteX4-9" fmla="*/ 0 w 4435192"/>
              <a:gd name="connsiteY4-10" fmla="*/ 616859 h 6168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435192" h="616859">
                <a:moveTo>
                  <a:pt x="0" y="616859"/>
                </a:moveTo>
                <a:lnTo>
                  <a:pt x="695607" y="0"/>
                </a:lnTo>
                <a:lnTo>
                  <a:pt x="4435192" y="0"/>
                </a:lnTo>
                <a:lnTo>
                  <a:pt x="3901510" y="616859"/>
                </a:lnTo>
                <a:lnTo>
                  <a:pt x="0" y="616859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9"/>
          <p:cNvSpPr txBox="1"/>
          <p:nvPr/>
        </p:nvSpPr>
        <p:spPr>
          <a:xfrm>
            <a:off x="7772682" y="51920"/>
            <a:ext cx="8972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581E0F"/>
                </a:solidFill>
                <a:latin typeface="Impact" panose="020B0806030902050204" pitchFamily="34" charset="0"/>
              </a:rPr>
              <a:t>LOGO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1247244" y="50391"/>
            <a:ext cx="160528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发展规划</a:t>
            </a:r>
          </a:p>
        </p:txBody>
      </p:sp>
      <p:sp>
        <p:nvSpPr>
          <p:cNvPr id="31" name="TextBox 3"/>
          <p:cNvSpPr txBox="1"/>
          <p:nvPr/>
        </p:nvSpPr>
        <p:spPr>
          <a:xfrm>
            <a:off x="73596" y="51920"/>
            <a:ext cx="5619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平行四边形 12"/>
          <p:cNvSpPr/>
          <p:nvPr/>
        </p:nvSpPr>
        <p:spPr>
          <a:xfrm>
            <a:off x="1917127" y="5020472"/>
            <a:ext cx="7264525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264525"/>
              <a:gd name="connsiteY0-2" fmla="*/ 142646 h 142646"/>
              <a:gd name="connsiteX1-3" fmla="*/ 160856 w 7264525"/>
              <a:gd name="connsiteY1-4" fmla="*/ 0 h 142646"/>
              <a:gd name="connsiteX2-5" fmla="*/ 7264525 w 7264525"/>
              <a:gd name="connsiteY2-6" fmla="*/ 0 h 142646"/>
              <a:gd name="connsiteX3-7" fmla="*/ 7246544 w 7264525"/>
              <a:gd name="connsiteY3-8" fmla="*/ 142646 h 142646"/>
              <a:gd name="connsiteX4-9" fmla="*/ 0 w 7264525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64525" h="142646">
                <a:moveTo>
                  <a:pt x="0" y="142646"/>
                </a:moveTo>
                <a:lnTo>
                  <a:pt x="160856" y="0"/>
                </a:lnTo>
                <a:lnTo>
                  <a:pt x="7264525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平行四边形 8"/>
          <p:cNvSpPr/>
          <p:nvPr/>
        </p:nvSpPr>
        <p:spPr>
          <a:xfrm>
            <a:off x="218" y="5020472"/>
            <a:ext cx="7407400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407400"/>
              <a:gd name="connsiteY0-2" fmla="*/ 142646 h 142646"/>
              <a:gd name="connsiteX1-3" fmla="*/ 17981 w 7407400"/>
              <a:gd name="connsiteY1-4" fmla="*/ 0 h 142646"/>
              <a:gd name="connsiteX2-5" fmla="*/ 7407400 w 7407400"/>
              <a:gd name="connsiteY2-6" fmla="*/ 0 h 142646"/>
              <a:gd name="connsiteX3-7" fmla="*/ 7246544 w 7407400"/>
              <a:gd name="connsiteY3-8" fmla="*/ 142646 h 142646"/>
              <a:gd name="connsiteX4-9" fmla="*/ 0 w 7407400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07400" h="142646">
                <a:moveTo>
                  <a:pt x="0" y="142646"/>
                </a:moveTo>
                <a:lnTo>
                  <a:pt x="17981" y="0"/>
                </a:lnTo>
                <a:lnTo>
                  <a:pt x="7407400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114" grpId="0"/>
      <p:bldP spid="115" grpId="0"/>
      <p:bldP spid="119" grpId="0"/>
      <p:bldP spid="120" grpId="0"/>
      <p:bldP spid="124" grpId="0"/>
      <p:bldP spid="125" grpId="0"/>
      <p:bldP spid="128" grpId="0"/>
      <p:bldP spid="129" grpId="0"/>
      <p:bldP spid="132" grpId="0"/>
      <p:bldP spid="1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1157288" y="1306513"/>
            <a:ext cx="1917700" cy="3021012"/>
            <a:chOff x="1385455" y="1588470"/>
            <a:chExt cx="1918854" cy="3019694"/>
          </a:xfrm>
        </p:grpSpPr>
        <p:sp>
          <p:nvSpPr>
            <p:cNvPr id="2" name="矩形 1"/>
            <p:cNvSpPr/>
            <p:nvPr/>
          </p:nvSpPr>
          <p:spPr>
            <a:xfrm>
              <a:off x="1385455" y="1588470"/>
              <a:ext cx="1918854" cy="3019694"/>
            </a:xfrm>
            <a:prstGeom prst="rect">
              <a:avLst/>
            </a:prstGeom>
            <a:noFill/>
            <a:ln w="9525">
              <a:solidFill>
                <a:srgbClr val="581E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463289" y="1675744"/>
              <a:ext cx="1753655" cy="956845"/>
            </a:xfrm>
            <a:prstGeom prst="rect">
              <a:avLst/>
            </a:prstGeom>
            <a:blipFill rotWithShape="1">
              <a:blip r:embed="rId3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3571" name="文本框 6"/>
            <p:cNvSpPr txBox="1">
              <a:spLocks noChangeArrowheads="1"/>
            </p:cNvSpPr>
            <p:nvPr/>
          </p:nvSpPr>
          <p:spPr bwMode="auto">
            <a:xfrm>
              <a:off x="1385455" y="2721411"/>
              <a:ext cx="1918854" cy="28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581E0F"/>
                  </a:solidFill>
                  <a:latin typeface="黑体" panose="02010609060101010101" charset="-122"/>
                  <a:ea typeface="黑体" panose="02010609060101010101" charset="-122"/>
                </a:rPr>
                <a:t>单击此处添加标题</a:t>
              </a:r>
            </a:p>
          </p:txBody>
        </p:sp>
        <p:sp>
          <p:nvSpPr>
            <p:cNvPr id="23572" name="Rectangle 23"/>
            <p:cNvSpPr>
              <a:spLocks noChangeArrowheads="1"/>
            </p:cNvSpPr>
            <p:nvPr/>
          </p:nvSpPr>
          <p:spPr bwMode="auto">
            <a:xfrm>
              <a:off x="1463185" y="3007559"/>
              <a:ext cx="1688723" cy="100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8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您的内容打在这里，或者通过复制您的文本后，在此框中选择粘贴，并选择只保留文字。您的内容打在这里，或者通过复制您的文本后，在此框中</a:t>
              </a: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3668395" y="1306513"/>
            <a:ext cx="1917700" cy="3021012"/>
            <a:chOff x="1385455" y="1588470"/>
            <a:chExt cx="1918854" cy="3019694"/>
          </a:xfrm>
        </p:grpSpPr>
        <p:sp>
          <p:nvSpPr>
            <p:cNvPr id="31" name="矩形 30"/>
            <p:cNvSpPr/>
            <p:nvPr/>
          </p:nvSpPr>
          <p:spPr>
            <a:xfrm>
              <a:off x="1385455" y="1588470"/>
              <a:ext cx="1918854" cy="3019694"/>
            </a:xfrm>
            <a:prstGeom prst="rect">
              <a:avLst/>
            </a:prstGeom>
            <a:noFill/>
            <a:ln w="9525">
              <a:solidFill>
                <a:srgbClr val="581E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463290" y="1675744"/>
              <a:ext cx="1753655" cy="956845"/>
            </a:xfrm>
            <a:prstGeom prst="rect">
              <a:avLst/>
            </a:prstGeom>
            <a:blipFill rotWithShape="1"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3566" name="文本框 32"/>
            <p:cNvSpPr txBox="1">
              <a:spLocks noChangeArrowheads="1"/>
            </p:cNvSpPr>
            <p:nvPr/>
          </p:nvSpPr>
          <p:spPr bwMode="auto">
            <a:xfrm>
              <a:off x="1385455" y="2721411"/>
              <a:ext cx="1918854" cy="28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581E0F"/>
                  </a:solidFill>
                  <a:latin typeface="黑体" panose="02010609060101010101" charset="-122"/>
                  <a:ea typeface="黑体" panose="02010609060101010101" charset="-122"/>
                </a:rPr>
                <a:t>单击此处添加标题</a:t>
              </a:r>
            </a:p>
          </p:txBody>
        </p:sp>
        <p:sp>
          <p:nvSpPr>
            <p:cNvPr id="23567" name="Rectangle 23"/>
            <p:cNvSpPr>
              <a:spLocks noChangeArrowheads="1"/>
            </p:cNvSpPr>
            <p:nvPr/>
          </p:nvSpPr>
          <p:spPr bwMode="auto">
            <a:xfrm>
              <a:off x="1463185" y="3007559"/>
              <a:ext cx="1688723" cy="100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8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您的内容打在这里，或者通过复制您的文本后，在此框中选择粘贴，并选择只保留文字。您的内容打在这里，或者通过复制您的文本后，在此框中</a:t>
              </a:r>
            </a:p>
          </p:txBody>
        </p:sp>
        <p:sp>
          <p:nvSpPr>
            <p:cNvPr id="23568" name="Rectangle 27"/>
            <p:cNvSpPr>
              <a:spLocks noChangeArrowheads="1"/>
            </p:cNvSpPr>
            <p:nvPr/>
          </p:nvSpPr>
          <p:spPr bwMode="auto">
            <a:xfrm>
              <a:off x="1960294" y="4071465"/>
              <a:ext cx="751508" cy="344655"/>
            </a:xfrm>
            <a:prstGeom prst="rect">
              <a:avLst/>
            </a:prstGeom>
            <a:solidFill>
              <a:srgbClr val="581E0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8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单击此处添加标题</a:t>
              </a:r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6143625" y="1306513"/>
            <a:ext cx="1919288" cy="3021012"/>
            <a:chOff x="1385455" y="1588470"/>
            <a:chExt cx="1918854" cy="3019694"/>
          </a:xfrm>
        </p:grpSpPr>
        <p:sp>
          <p:nvSpPr>
            <p:cNvPr id="37" name="矩形 36"/>
            <p:cNvSpPr/>
            <p:nvPr/>
          </p:nvSpPr>
          <p:spPr>
            <a:xfrm>
              <a:off x="1385455" y="1588470"/>
              <a:ext cx="1918854" cy="3019694"/>
            </a:xfrm>
            <a:prstGeom prst="rect">
              <a:avLst/>
            </a:prstGeom>
            <a:noFill/>
            <a:ln w="9525">
              <a:solidFill>
                <a:srgbClr val="581E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463225" y="1675744"/>
              <a:ext cx="1753790" cy="956845"/>
            </a:xfrm>
            <a:prstGeom prst="rect">
              <a:avLst/>
            </a:prstGeom>
            <a:blipFill rotWithShape="1">
              <a:blip r:embed="rId5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3561" name="文本框 38"/>
            <p:cNvSpPr txBox="1">
              <a:spLocks noChangeArrowheads="1"/>
            </p:cNvSpPr>
            <p:nvPr/>
          </p:nvSpPr>
          <p:spPr bwMode="auto">
            <a:xfrm>
              <a:off x="1385455" y="2721411"/>
              <a:ext cx="1918854" cy="28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581E0F"/>
                  </a:solidFill>
                  <a:latin typeface="黑体" panose="02010609060101010101" charset="-122"/>
                  <a:ea typeface="黑体" panose="02010609060101010101" charset="-122"/>
                </a:rPr>
                <a:t>单击此处添加标题</a:t>
              </a:r>
            </a:p>
          </p:txBody>
        </p:sp>
        <p:sp>
          <p:nvSpPr>
            <p:cNvPr id="23562" name="Rectangle 23"/>
            <p:cNvSpPr>
              <a:spLocks noChangeArrowheads="1"/>
            </p:cNvSpPr>
            <p:nvPr/>
          </p:nvSpPr>
          <p:spPr bwMode="auto">
            <a:xfrm>
              <a:off x="1463185" y="3007559"/>
              <a:ext cx="1688723" cy="100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8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您的内容打在这里，或者通过复制您的文本后，在此框中选择粘贴，并选择只保留文字。您的内容打在这里，或者通过复制您的文本后，在此框中</a:t>
              </a:r>
            </a:p>
          </p:txBody>
        </p:sp>
      </p:grpSp>
      <p:sp>
        <p:nvSpPr>
          <p:cNvPr id="23" name="任意多边形 22"/>
          <p:cNvSpPr/>
          <p:nvPr/>
        </p:nvSpPr>
        <p:spPr>
          <a:xfrm>
            <a:off x="-9524" y="3572"/>
            <a:ext cx="981124" cy="616859"/>
          </a:xfrm>
          <a:custGeom>
            <a:avLst/>
            <a:gdLst>
              <a:gd name="connsiteX0" fmla="*/ 0 w 6362700"/>
              <a:gd name="connsiteY0" fmla="*/ 0 h 5181600"/>
              <a:gd name="connsiteX1" fmla="*/ 0 w 6362700"/>
              <a:gd name="connsiteY1" fmla="*/ 2314575 h 5181600"/>
              <a:gd name="connsiteX2" fmla="*/ 3143250 w 6362700"/>
              <a:gd name="connsiteY2" fmla="*/ 5181600 h 5181600"/>
              <a:gd name="connsiteX3" fmla="*/ 6362700 w 6362700"/>
              <a:gd name="connsiteY3" fmla="*/ 5172075 h 5181600"/>
              <a:gd name="connsiteX4" fmla="*/ 752475 w 6362700"/>
              <a:gd name="connsiteY4" fmla="*/ 9525 h 5181600"/>
              <a:gd name="connsiteX5" fmla="*/ 0 w 6362700"/>
              <a:gd name="connsiteY5" fmla="*/ 0 h 5181600"/>
              <a:gd name="connsiteX0-1" fmla="*/ 0 w 6362700"/>
              <a:gd name="connsiteY0-2" fmla="*/ 0 h 5181600"/>
              <a:gd name="connsiteX1-3" fmla="*/ 0 w 6362700"/>
              <a:gd name="connsiteY1-4" fmla="*/ 2857500 h 5181600"/>
              <a:gd name="connsiteX2-5" fmla="*/ 3143250 w 6362700"/>
              <a:gd name="connsiteY2-6" fmla="*/ 5181600 h 5181600"/>
              <a:gd name="connsiteX3-7" fmla="*/ 6362700 w 6362700"/>
              <a:gd name="connsiteY3-8" fmla="*/ 5172075 h 5181600"/>
              <a:gd name="connsiteX4-9" fmla="*/ 752475 w 6362700"/>
              <a:gd name="connsiteY4-10" fmla="*/ 9525 h 5181600"/>
              <a:gd name="connsiteX5-11" fmla="*/ 0 w 6362700"/>
              <a:gd name="connsiteY5-12" fmla="*/ 0 h 5181600"/>
              <a:gd name="connsiteX0-13" fmla="*/ 0 w 6362700"/>
              <a:gd name="connsiteY0-14" fmla="*/ 0 h 5172075"/>
              <a:gd name="connsiteX1-15" fmla="*/ 0 w 6362700"/>
              <a:gd name="connsiteY1-16" fmla="*/ 2857500 h 5172075"/>
              <a:gd name="connsiteX2-17" fmla="*/ 2505075 w 6362700"/>
              <a:gd name="connsiteY2-18" fmla="*/ 5162550 h 5172075"/>
              <a:gd name="connsiteX3-19" fmla="*/ 6362700 w 6362700"/>
              <a:gd name="connsiteY3-20" fmla="*/ 5172075 h 5172075"/>
              <a:gd name="connsiteX4-21" fmla="*/ 752475 w 6362700"/>
              <a:gd name="connsiteY4-22" fmla="*/ 9525 h 5172075"/>
              <a:gd name="connsiteX5-23" fmla="*/ 0 w 6362700"/>
              <a:gd name="connsiteY5-24" fmla="*/ 0 h 5172075"/>
              <a:gd name="connsiteX0-25" fmla="*/ 0 w 6810375"/>
              <a:gd name="connsiteY0-26" fmla="*/ 0 h 5181600"/>
              <a:gd name="connsiteX1-27" fmla="*/ 0 w 6810375"/>
              <a:gd name="connsiteY1-28" fmla="*/ 2857500 h 5181600"/>
              <a:gd name="connsiteX2-29" fmla="*/ 2505075 w 6810375"/>
              <a:gd name="connsiteY2-30" fmla="*/ 5162550 h 5181600"/>
              <a:gd name="connsiteX3-31" fmla="*/ 6810375 w 6810375"/>
              <a:gd name="connsiteY3-32" fmla="*/ 5181600 h 5181600"/>
              <a:gd name="connsiteX4-33" fmla="*/ 752475 w 6810375"/>
              <a:gd name="connsiteY4-34" fmla="*/ 9525 h 5181600"/>
              <a:gd name="connsiteX5-35" fmla="*/ 0 w 6810375"/>
              <a:gd name="connsiteY5-36" fmla="*/ 0 h 5181600"/>
              <a:gd name="connsiteX0-37" fmla="*/ 0 w 6810375"/>
              <a:gd name="connsiteY0-38" fmla="*/ 9525 h 5191125"/>
              <a:gd name="connsiteX1-39" fmla="*/ 0 w 6810375"/>
              <a:gd name="connsiteY1-40" fmla="*/ 2867025 h 5191125"/>
              <a:gd name="connsiteX2-41" fmla="*/ 2505075 w 6810375"/>
              <a:gd name="connsiteY2-42" fmla="*/ 5172075 h 5191125"/>
              <a:gd name="connsiteX3-43" fmla="*/ 6810375 w 6810375"/>
              <a:gd name="connsiteY3-44" fmla="*/ 5191125 h 5191125"/>
              <a:gd name="connsiteX4-45" fmla="*/ 1219200 w 6810375"/>
              <a:gd name="connsiteY4-46" fmla="*/ 0 h 5191125"/>
              <a:gd name="connsiteX5-47" fmla="*/ 0 w 6810375"/>
              <a:gd name="connsiteY5-48" fmla="*/ 9525 h 5191125"/>
              <a:gd name="connsiteX0-49" fmla="*/ 0 w 6810375"/>
              <a:gd name="connsiteY0-50" fmla="*/ 0 h 5181600"/>
              <a:gd name="connsiteX1-51" fmla="*/ 0 w 6810375"/>
              <a:gd name="connsiteY1-52" fmla="*/ 2857500 h 5181600"/>
              <a:gd name="connsiteX2-53" fmla="*/ 2505075 w 6810375"/>
              <a:gd name="connsiteY2-54" fmla="*/ 5162550 h 5181600"/>
              <a:gd name="connsiteX3-55" fmla="*/ 6810375 w 6810375"/>
              <a:gd name="connsiteY3-56" fmla="*/ 5181600 h 5181600"/>
              <a:gd name="connsiteX4-57" fmla="*/ 1247775 w 6810375"/>
              <a:gd name="connsiteY4-58" fmla="*/ 9525 h 5181600"/>
              <a:gd name="connsiteX5-59" fmla="*/ 0 w 6810375"/>
              <a:gd name="connsiteY5-60" fmla="*/ 0 h 5181600"/>
              <a:gd name="connsiteX0-61" fmla="*/ 0 w 6810375"/>
              <a:gd name="connsiteY0-62" fmla="*/ 0 h 5191125"/>
              <a:gd name="connsiteX1-63" fmla="*/ 0 w 6810375"/>
              <a:gd name="connsiteY1-64" fmla="*/ 2857500 h 5191125"/>
              <a:gd name="connsiteX2-65" fmla="*/ 2514600 w 6810375"/>
              <a:gd name="connsiteY2-66" fmla="*/ 5191125 h 5191125"/>
              <a:gd name="connsiteX3-67" fmla="*/ 6810375 w 6810375"/>
              <a:gd name="connsiteY3-68" fmla="*/ 5181600 h 5191125"/>
              <a:gd name="connsiteX4-69" fmla="*/ 1247775 w 6810375"/>
              <a:gd name="connsiteY4-70" fmla="*/ 9525 h 5191125"/>
              <a:gd name="connsiteX5-71" fmla="*/ 0 w 6810375"/>
              <a:gd name="connsiteY5-72" fmla="*/ 0 h 5191125"/>
              <a:gd name="connsiteX0-73" fmla="*/ 0 w 6810375"/>
              <a:gd name="connsiteY0-74" fmla="*/ 0 h 5191125"/>
              <a:gd name="connsiteX1-75" fmla="*/ 0 w 6810375"/>
              <a:gd name="connsiteY1-76" fmla="*/ 2857500 h 5191125"/>
              <a:gd name="connsiteX2-77" fmla="*/ 2514600 w 6810375"/>
              <a:gd name="connsiteY2-78" fmla="*/ 5191125 h 5191125"/>
              <a:gd name="connsiteX3-79" fmla="*/ 6810375 w 6810375"/>
              <a:gd name="connsiteY3-80" fmla="*/ 5181600 h 5191125"/>
              <a:gd name="connsiteX4-81" fmla="*/ 1276350 w 6810375"/>
              <a:gd name="connsiteY4-82" fmla="*/ 19050 h 5191125"/>
              <a:gd name="connsiteX5-83" fmla="*/ 0 w 6810375"/>
              <a:gd name="connsiteY5-84" fmla="*/ 0 h 5191125"/>
              <a:gd name="connsiteX0-85" fmla="*/ 0 w 6810375"/>
              <a:gd name="connsiteY0-86" fmla="*/ 0 h 5191125"/>
              <a:gd name="connsiteX1-87" fmla="*/ 0 w 6810375"/>
              <a:gd name="connsiteY1-88" fmla="*/ 2857500 h 5191125"/>
              <a:gd name="connsiteX2-89" fmla="*/ 2514600 w 6810375"/>
              <a:gd name="connsiteY2-90" fmla="*/ 5191125 h 5191125"/>
              <a:gd name="connsiteX3-91" fmla="*/ 6810375 w 6810375"/>
              <a:gd name="connsiteY3-92" fmla="*/ 5181600 h 5191125"/>
              <a:gd name="connsiteX4-93" fmla="*/ 1247775 w 6810375"/>
              <a:gd name="connsiteY4-94" fmla="*/ 0 h 5191125"/>
              <a:gd name="connsiteX5-95" fmla="*/ 0 w 6810375"/>
              <a:gd name="connsiteY5-96" fmla="*/ 0 h 5191125"/>
              <a:gd name="connsiteX0-97" fmla="*/ 0 w 6810375"/>
              <a:gd name="connsiteY0-98" fmla="*/ 0 h 5191125"/>
              <a:gd name="connsiteX1-99" fmla="*/ 0 w 6810375"/>
              <a:gd name="connsiteY1-100" fmla="*/ 2857500 h 5191125"/>
              <a:gd name="connsiteX2-101" fmla="*/ 2514600 w 6810375"/>
              <a:gd name="connsiteY2-102" fmla="*/ 5191125 h 5191125"/>
              <a:gd name="connsiteX3-103" fmla="*/ 6810375 w 6810375"/>
              <a:gd name="connsiteY3-104" fmla="*/ 5181600 h 5191125"/>
              <a:gd name="connsiteX4-105" fmla="*/ 3959974 w 6810375"/>
              <a:gd name="connsiteY4-106" fmla="*/ 0 h 5191125"/>
              <a:gd name="connsiteX5-107" fmla="*/ 0 w 6810375"/>
              <a:gd name="connsiteY5-108" fmla="*/ 0 h 5191125"/>
              <a:gd name="connsiteX0-109" fmla="*/ 0 w 8747662"/>
              <a:gd name="connsiteY0-110" fmla="*/ 0 h 5191125"/>
              <a:gd name="connsiteX1-111" fmla="*/ 0 w 8747662"/>
              <a:gd name="connsiteY1-112" fmla="*/ 2857500 h 5191125"/>
              <a:gd name="connsiteX2-113" fmla="*/ 2514600 w 8747662"/>
              <a:gd name="connsiteY2-114" fmla="*/ 5191125 h 5191125"/>
              <a:gd name="connsiteX3-115" fmla="*/ 8747662 w 8747662"/>
              <a:gd name="connsiteY3-116" fmla="*/ 5181596 h 5191125"/>
              <a:gd name="connsiteX4-117" fmla="*/ 3959974 w 8747662"/>
              <a:gd name="connsiteY4-118" fmla="*/ 0 h 5191125"/>
              <a:gd name="connsiteX5-119" fmla="*/ 0 w 8747662"/>
              <a:gd name="connsiteY5-120" fmla="*/ 0 h 519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8747662" h="5191125">
                <a:moveTo>
                  <a:pt x="0" y="0"/>
                </a:moveTo>
                <a:lnTo>
                  <a:pt x="0" y="2857500"/>
                </a:lnTo>
                <a:lnTo>
                  <a:pt x="2514600" y="5191125"/>
                </a:lnTo>
                <a:lnTo>
                  <a:pt x="8747662" y="5181596"/>
                </a:lnTo>
                <a:lnTo>
                  <a:pt x="3959974" y="0"/>
                </a:lnTo>
                <a:lnTo>
                  <a:pt x="0" y="0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平行四边形 9"/>
          <p:cNvSpPr/>
          <p:nvPr/>
        </p:nvSpPr>
        <p:spPr>
          <a:xfrm flipH="1">
            <a:off x="7164288" y="450"/>
            <a:ext cx="1986920" cy="619981"/>
          </a:xfrm>
          <a:prstGeom prst="parallelogram">
            <a:avLst>
              <a:gd name="adj" fmla="val 112766"/>
            </a:avLst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平行四边形 7"/>
          <p:cNvSpPr/>
          <p:nvPr/>
        </p:nvSpPr>
        <p:spPr>
          <a:xfrm flipH="1">
            <a:off x="558602" y="3572"/>
            <a:ext cx="4435192" cy="616859"/>
          </a:xfrm>
          <a:custGeom>
            <a:avLst/>
            <a:gdLst>
              <a:gd name="connsiteX0" fmla="*/ 0 w 4435192"/>
              <a:gd name="connsiteY0" fmla="*/ 616859 h 616859"/>
              <a:gd name="connsiteX1" fmla="*/ 695607 w 4435192"/>
              <a:gd name="connsiteY1" fmla="*/ 0 h 616859"/>
              <a:gd name="connsiteX2" fmla="*/ 4435192 w 4435192"/>
              <a:gd name="connsiteY2" fmla="*/ 0 h 616859"/>
              <a:gd name="connsiteX3" fmla="*/ 3739585 w 4435192"/>
              <a:gd name="connsiteY3" fmla="*/ 616859 h 616859"/>
              <a:gd name="connsiteX4" fmla="*/ 0 w 4435192"/>
              <a:gd name="connsiteY4" fmla="*/ 616859 h 616859"/>
              <a:gd name="connsiteX0-1" fmla="*/ 0 w 4435192"/>
              <a:gd name="connsiteY0-2" fmla="*/ 616859 h 616859"/>
              <a:gd name="connsiteX1-3" fmla="*/ 695607 w 4435192"/>
              <a:gd name="connsiteY1-4" fmla="*/ 0 h 616859"/>
              <a:gd name="connsiteX2-5" fmla="*/ 4435192 w 4435192"/>
              <a:gd name="connsiteY2-6" fmla="*/ 0 h 616859"/>
              <a:gd name="connsiteX3-7" fmla="*/ 3901510 w 4435192"/>
              <a:gd name="connsiteY3-8" fmla="*/ 616859 h 616859"/>
              <a:gd name="connsiteX4-9" fmla="*/ 0 w 4435192"/>
              <a:gd name="connsiteY4-10" fmla="*/ 616859 h 6168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435192" h="616859">
                <a:moveTo>
                  <a:pt x="0" y="616859"/>
                </a:moveTo>
                <a:lnTo>
                  <a:pt x="695607" y="0"/>
                </a:lnTo>
                <a:lnTo>
                  <a:pt x="4435192" y="0"/>
                </a:lnTo>
                <a:lnTo>
                  <a:pt x="3901510" y="616859"/>
                </a:lnTo>
                <a:lnTo>
                  <a:pt x="0" y="616859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7772682" y="51920"/>
            <a:ext cx="8972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</a:rPr>
              <a:t>LOGO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1247244" y="50391"/>
            <a:ext cx="160528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</a:rPr>
              <a:t>发展规划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73596" y="51920"/>
            <a:ext cx="5384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03</a:t>
            </a: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6689543" y="3790592"/>
            <a:ext cx="751056" cy="344805"/>
          </a:xfrm>
          <a:prstGeom prst="rect">
            <a:avLst/>
          </a:prstGeom>
          <a:solidFill>
            <a:srgbClr val="581E0F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en-US" altLang="zh-CN" sz="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1674313" y="3790592"/>
            <a:ext cx="751056" cy="344805"/>
          </a:xfrm>
          <a:prstGeom prst="rect">
            <a:avLst/>
          </a:prstGeom>
          <a:solidFill>
            <a:srgbClr val="581E0F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en-US" altLang="zh-CN" sz="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22" name="平行四边形 12"/>
          <p:cNvSpPr/>
          <p:nvPr/>
        </p:nvSpPr>
        <p:spPr>
          <a:xfrm>
            <a:off x="1917127" y="5020472"/>
            <a:ext cx="7264525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264525"/>
              <a:gd name="connsiteY0-2" fmla="*/ 142646 h 142646"/>
              <a:gd name="connsiteX1-3" fmla="*/ 160856 w 7264525"/>
              <a:gd name="connsiteY1-4" fmla="*/ 0 h 142646"/>
              <a:gd name="connsiteX2-5" fmla="*/ 7264525 w 7264525"/>
              <a:gd name="connsiteY2-6" fmla="*/ 0 h 142646"/>
              <a:gd name="connsiteX3-7" fmla="*/ 7246544 w 7264525"/>
              <a:gd name="connsiteY3-8" fmla="*/ 142646 h 142646"/>
              <a:gd name="connsiteX4-9" fmla="*/ 0 w 7264525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64525" h="142646">
                <a:moveTo>
                  <a:pt x="0" y="142646"/>
                </a:moveTo>
                <a:lnTo>
                  <a:pt x="160856" y="0"/>
                </a:lnTo>
                <a:lnTo>
                  <a:pt x="7264525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218" y="5020472"/>
            <a:ext cx="7407400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407400"/>
              <a:gd name="connsiteY0-2" fmla="*/ 142646 h 142646"/>
              <a:gd name="connsiteX1-3" fmla="*/ 17981 w 7407400"/>
              <a:gd name="connsiteY1-4" fmla="*/ 0 h 142646"/>
              <a:gd name="connsiteX2-5" fmla="*/ 7407400 w 7407400"/>
              <a:gd name="connsiteY2-6" fmla="*/ 0 h 142646"/>
              <a:gd name="connsiteX3-7" fmla="*/ 7246544 w 7407400"/>
              <a:gd name="connsiteY3-8" fmla="*/ 142646 h 142646"/>
              <a:gd name="connsiteX4-9" fmla="*/ 0 w 7407400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07400" h="142646">
                <a:moveTo>
                  <a:pt x="0" y="142646"/>
                </a:moveTo>
                <a:lnTo>
                  <a:pt x="17981" y="0"/>
                </a:lnTo>
                <a:lnTo>
                  <a:pt x="7407400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8820150" y="2862263"/>
            <a:ext cx="323850" cy="1512887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1403350" y="1743075"/>
            <a:ext cx="22320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666750" y="180816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00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</a:rPr>
              <a:t>08</a:t>
            </a:r>
          </a:p>
        </p:txBody>
      </p:sp>
      <p:sp>
        <p:nvSpPr>
          <p:cNvPr id="14345" name="Text Box 7"/>
          <p:cNvSpPr txBox="1">
            <a:spLocks noChangeArrowheads="1"/>
          </p:cNvSpPr>
          <p:nvPr/>
        </p:nvSpPr>
        <p:spPr bwMode="auto">
          <a:xfrm>
            <a:off x="700088" y="2241550"/>
            <a:ext cx="398462" cy="214313"/>
          </a:xfrm>
          <a:prstGeom prst="rect">
            <a:avLst/>
          </a:prstGeom>
          <a:solidFill>
            <a:srgbClr val="581E0F">
              <a:alpha val="5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DEC</a:t>
            </a: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1403350" y="3132138"/>
            <a:ext cx="22320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14347" name="Text Box 9"/>
          <p:cNvSpPr txBox="1">
            <a:spLocks noChangeArrowheads="1"/>
          </p:cNvSpPr>
          <p:nvPr/>
        </p:nvSpPr>
        <p:spPr bwMode="auto">
          <a:xfrm>
            <a:off x="666750" y="3197225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00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</a:rPr>
              <a:t>12</a:t>
            </a:r>
          </a:p>
        </p:txBody>
      </p:sp>
      <p:sp>
        <p:nvSpPr>
          <p:cNvPr id="14348" name="Text Box 10"/>
          <p:cNvSpPr txBox="1">
            <a:spLocks noChangeArrowheads="1"/>
          </p:cNvSpPr>
          <p:nvPr/>
        </p:nvSpPr>
        <p:spPr bwMode="auto">
          <a:xfrm>
            <a:off x="696913" y="3630613"/>
            <a:ext cx="404812" cy="214312"/>
          </a:xfrm>
          <a:prstGeom prst="rect">
            <a:avLst/>
          </a:prstGeom>
          <a:solidFill>
            <a:srgbClr val="581E0F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NOV</a:t>
            </a:r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8820150" y="1350963"/>
            <a:ext cx="323850" cy="1512887"/>
          </a:xfrm>
          <a:prstGeom prst="rect">
            <a:avLst/>
          </a:prstGeom>
          <a:solidFill>
            <a:srgbClr val="581E0F">
              <a:alpha val="6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350" name="Rectangle 12"/>
          <p:cNvSpPr>
            <a:spLocks noChangeArrowheads="1"/>
          </p:cNvSpPr>
          <p:nvPr/>
        </p:nvSpPr>
        <p:spPr bwMode="auto">
          <a:xfrm>
            <a:off x="8496300" y="2862263"/>
            <a:ext cx="323850" cy="1512887"/>
          </a:xfrm>
          <a:prstGeom prst="rect">
            <a:avLst/>
          </a:prstGeom>
          <a:solidFill>
            <a:srgbClr val="581E0F">
              <a:alpha val="6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8496300" y="1350963"/>
            <a:ext cx="323850" cy="1512887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 descr="C:\Users\Administrator\Desktop\rt\505608007c27554.jpg505608007c2755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58590" y="1351915"/>
            <a:ext cx="4537710" cy="3022600"/>
          </a:xfrm>
          <a:prstGeom prst="rect">
            <a:avLst/>
          </a:prstGeom>
        </p:spPr>
      </p:pic>
      <p:sp>
        <p:nvSpPr>
          <p:cNvPr id="23" name="任意多边形 22"/>
          <p:cNvSpPr/>
          <p:nvPr/>
        </p:nvSpPr>
        <p:spPr>
          <a:xfrm>
            <a:off x="-9524" y="3572"/>
            <a:ext cx="981124" cy="616859"/>
          </a:xfrm>
          <a:custGeom>
            <a:avLst/>
            <a:gdLst>
              <a:gd name="connsiteX0" fmla="*/ 0 w 6362700"/>
              <a:gd name="connsiteY0" fmla="*/ 0 h 5181600"/>
              <a:gd name="connsiteX1" fmla="*/ 0 w 6362700"/>
              <a:gd name="connsiteY1" fmla="*/ 2314575 h 5181600"/>
              <a:gd name="connsiteX2" fmla="*/ 3143250 w 6362700"/>
              <a:gd name="connsiteY2" fmla="*/ 5181600 h 5181600"/>
              <a:gd name="connsiteX3" fmla="*/ 6362700 w 6362700"/>
              <a:gd name="connsiteY3" fmla="*/ 5172075 h 5181600"/>
              <a:gd name="connsiteX4" fmla="*/ 752475 w 6362700"/>
              <a:gd name="connsiteY4" fmla="*/ 9525 h 5181600"/>
              <a:gd name="connsiteX5" fmla="*/ 0 w 6362700"/>
              <a:gd name="connsiteY5" fmla="*/ 0 h 5181600"/>
              <a:gd name="connsiteX0-1" fmla="*/ 0 w 6362700"/>
              <a:gd name="connsiteY0-2" fmla="*/ 0 h 5181600"/>
              <a:gd name="connsiteX1-3" fmla="*/ 0 w 6362700"/>
              <a:gd name="connsiteY1-4" fmla="*/ 2857500 h 5181600"/>
              <a:gd name="connsiteX2-5" fmla="*/ 3143250 w 6362700"/>
              <a:gd name="connsiteY2-6" fmla="*/ 5181600 h 5181600"/>
              <a:gd name="connsiteX3-7" fmla="*/ 6362700 w 6362700"/>
              <a:gd name="connsiteY3-8" fmla="*/ 5172075 h 5181600"/>
              <a:gd name="connsiteX4-9" fmla="*/ 752475 w 6362700"/>
              <a:gd name="connsiteY4-10" fmla="*/ 9525 h 5181600"/>
              <a:gd name="connsiteX5-11" fmla="*/ 0 w 6362700"/>
              <a:gd name="connsiteY5-12" fmla="*/ 0 h 5181600"/>
              <a:gd name="connsiteX0-13" fmla="*/ 0 w 6362700"/>
              <a:gd name="connsiteY0-14" fmla="*/ 0 h 5172075"/>
              <a:gd name="connsiteX1-15" fmla="*/ 0 w 6362700"/>
              <a:gd name="connsiteY1-16" fmla="*/ 2857500 h 5172075"/>
              <a:gd name="connsiteX2-17" fmla="*/ 2505075 w 6362700"/>
              <a:gd name="connsiteY2-18" fmla="*/ 5162550 h 5172075"/>
              <a:gd name="connsiteX3-19" fmla="*/ 6362700 w 6362700"/>
              <a:gd name="connsiteY3-20" fmla="*/ 5172075 h 5172075"/>
              <a:gd name="connsiteX4-21" fmla="*/ 752475 w 6362700"/>
              <a:gd name="connsiteY4-22" fmla="*/ 9525 h 5172075"/>
              <a:gd name="connsiteX5-23" fmla="*/ 0 w 6362700"/>
              <a:gd name="connsiteY5-24" fmla="*/ 0 h 5172075"/>
              <a:gd name="connsiteX0-25" fmla="*/ 0 w 6810375"/>
              <a:gd name="connsiteY0-26" fmla="*/ 0 h 5181600"/>
              <a:gd name="connsiteX1-27" fmla="*/ 0 w 6810375"/>
              <a:gd name="connsiteY1-28" fmla="*/ 2857500 h 5181600"/>
              <a:gd name="connsiteX2-29" fmla="*/ 2505075 w 6810375"/>
              <a:gd name="connsiteY2-30" fmla="*/ 5162550 h 5181600"/>
              <a:gd name="connsiteX3-31" fmla="*/ 6810375 w 6810375"/>
              <a:gd name="connsiteY3-32" fmla="*/ 5181600 h 5181600"/>
              <a:gd name="connsiteX4-33" fmla="*/ 752475 w 6810375"/>
              <a:gd name="connsiteY4-34" fmla="*/ 9525 h 5181600"/>
              <a:gd name="connsiteX5-35" fmla="*/ 0 w 6810375"/>
              <a:gd name="connsiteY5-36" fmla="*/ 0 h 5181600"/>
              <a:gd name="connsiteX0-37" fmla="*/ 0 w 6810375"/>
              <a:gd name="connsiteY0-38" fmla="*/ 9525 h 5191125"/>
              <a:gd name="connsiteX1-39" fmla="*/ 0 w 6810375"/>
              <a:gd name="connsiteY1-40" fmla="*/ 2867025 h 5191125"/>
              <a:gd name="connsiteX2-41" fmla="*/ 2505075 w 6810375"/>
              <a:gd name="connsiteY2-42" fmla="*/ 5172075 h 5191125"/>
              <a:gd name="connsiteX3-43" fmla="*/ 6810375 w 6810375"/>
              <a:gd name="connsiteY3-44" fmla="*/ 5191125 h 5191125"/>
              <a:gd name="connsiteX4-45" fmla="*/ 1219200 w 6810375"/>
              <a:gd name="connsiteY4-46" fmla="*/ 0 h 5191125"/>
              <a:gd name="connsiteX5-47" fmla="*/ 0 w 6810375"/>
              <a:gd name="connsiteY5-48" fmla="*/ 9525 h 5191125"/>
              <a:gd name="connsiteX0-49" fmla="*/ 0 w 6810375"/>
              <a:gd name="connsiteY0-50" fmla="*/ 0 h 5181600"/>
              <a:gd name="connsiteX1-51" fmla="*/ 0 w 6810375"/>
              <a:gd name="connsiteY1-52" fmla="*/ 2857500 h 5181600"/>
              <a:gd name="connsiteX2-53" fmla="*/ 2505075 w 6810375"/>
              <a:gd name="connsiteY2-54" fmla="*/ 5162550 h 5181600"/>
              <a:gd name="connsiteX3-55" fmla="*/ 6810375 w 6810375"/>
              <a:gd name="connsiteY3-56" fmla="*/ 5181600 h 5181600"/>
              <a:gd name="connsiteX4-57" fmla="*/ 1247775 w 6810375"/>
              <a:gd name="connsiteY4-58" fmla="*/ 9525 h 5181600"/>
              <a:gd name="connsiteX5-59" fmla="*/ 0 w 6810375"/>
              <a:gd name="connsiteY5-60" fmla="*/ 0 h 5181600"/>
              <a:gd name="connsiteX0-61" fmla="*/ 0 w 6810375"/>
              <a:gd name="connsiteY0-62" fmla="*/ 0 h 5191125"/>
              <a:gd name="connsiteX1-63" fmla="*/ 0 w 6810375"/>
              <a:gd name="connsiteY1-64" fmla="*/ 2857500 h 5191125"/>
              <a:gd name="connsiteX2-65" fmla="*/ 2514600 w 6810375"/>
              <a:gd name="connsiteY2-66" fmla="*/ 5191125 h 5191125"/>
              <a:gd name="connsiteX3-67" fmla="*/ 6810375 w 6810375"/>
              <a:gd name="connsiteY3-68" fmla="*/ 5181600 h 5191125"/>
              <a:gd name="connsiteX4-69" fmla="*/ 1247775 w 6810375"/>
              <a:gd name="connsiteY4-70" fmla="*/ 9525 h 5191125"/>
              <a:gd name="connsiteX5-71" fmla="*/ 0 w 6810375"/>
              <a:gd name="connsiteY5-72" fmla="*/ 0 h 5191125"/>
              <a:gd name="connsiteX0-73" fmla="*/ 0 w 6810375"/>
              <a:gd name="connsiteY0-74" fmla="*/ 0 h 5191125"/>
              <a:gd name="connsiteX1-75" fmla="*/ 0 w 6810375"/>
              <a:gd name="connsiteY1-76" fmla="*/ 2857500 h 5191125"/>
              <a:gd name="connsiteX2-77" fmla="*/ 2514600 w 6810375"/>
              <a:gd name="connsiteY2-78" fmla="*/ 5191125 h 5191125"/>
              <a:gd name="connsiteX3-79" fmla="*/ 6810375 w 6810375"/>
              <a:gd name="connsiteY3-80" fmla="*/ 5181600 h 5191125"/>
              <a:gd name="connsiteX4-81" fmla="*/ 1276350 w 6810375"/>
              <a:gd name="connsiteY4-82" fmla="*/ 19050 h 5191125"/>
              <a:gd name="connsiteX5-83" fmla="*/ 0 w 6810375"/>
              <a:gd name="connsiteY5-84" fmla="*/ 0 h 5191125"/>
              <a:gd name="connsiteX0-85" fmla="*/ 0 w 6810375"/>
              <a:gd name="connsiteY0-86" fmla="*/ 0 h 5191125"/>
              <a:gd name="connsiteX1-87" fmla="*/ 0 w 6810375"/>
              <a:gd name="connsiteY1-88" fmla="*/ 2857500 h 5191125"/>
              <a:gd name="connsiteX2-89" fmla="*/ 2514600 w 6810375"/>
              <a:gd name="connsiteY2-90" fmla="*/ 5191125 h 5191125"/>
              <a:gd name="connsiteX3-91" fmla="*/ 6810375 w 6810375"/>
              <a:gd name="connsiteY3-92" fmla="*/ 5181600 h 5191125"/>
              <a:gd name="connsiteX4-93" fmla="*/ 1247775 w 6810375"/>
              <a:gd name="connsiteY4-94" fmla="*/ 0 h 5191125"/>
              <a:gd name="connsiteX5-95" fmla="*/ 0 w 6810375"/>
              <a:gd name="connsiteY5-96" fmla="*/ 0 h 5191125"/>
              <a:gd name="connsiteX0-97" fmla="*/ 0 w 6810375"/>
              <a:gd name="connsiteY0-98" fmla="*/ 0 h 5191125"/>
              <a:gd name="connsiteX1-99" fmla="*/ 0 w 6810375"/>
              <a:gd name="connsiteY1-100" fmla="*/ 2857500 h 5191125"/>
              <a:gd name="connsiteX2-101" fmla="*/ 2514600 w 6810375"/>
              <a:gd name="connsiteY2-102" fmla="*/ 5191125 h 5191125"/>
              <a:gd name="connsiteX3-103" fmla="*/ 6810375 w 6810375"/>
              <a:gd name="connsiteY3-104" fmla="*/ 5181600 h 5191125"/>
              <a:gd name="connsiteX4-105" fmla="*/ 3959974 w 6810375"/>
              <a:gd name="connsiteY4-106" fmla="*/ 0 h 5191125"/>
              <a:gd name="connsiteX5-107" fmla="*/ 0 w 6810375"/>
              <a:gd name="connsiteY5-108" fmla="*/ 0 h 5191125"/>
              <a:gd name="connsiteX0-109" fmla="*/ 0 w 8747662"/>
              <a:gd name="connsiteY0-110" fmla="*/ 0 h 5191125"/>
              <a:gd name="connsiteX1-111" fmla="*/ 0 w 8747662"/>
              <a:gd name="connsiteY1-112" fmla="*/ 2857500 h 5191125"/>
              <a:gd name="connsiteX2-113" fmla="*/ 2514600 w 8747662"/>
              <a:gd name="connsiteY2-114" fmla="*/ 5191125 h 5191125"/>
              <a:gd name="connsiteX3-115" fmla="*/ 8747662 w 8747662"/>
              <a:gd name="connsiteY3-116" fmla="*/ 5181596 h 5191125"/>
              <a:gd name="connsiteX4-117" fmla="*/ 3959974 w 8747662"/>
              <a:gd name="connsiteY4-118" fmla="*/ 0 h 5191125"/>
              <a:gd name="connsiteX5-119" fmla="*/ 0 w 8747662"/>
              <a:gd name="connsiteY5-120" fmla="*/ 0 h 519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8747662" h="5191125">
                <a:moveTo>
                  <a:pt x="0" y="0"/>
                </a:moveTo>
                <a:lnTo>
                  <a:pt x="0" y="2857500"/>
                </a:lnTo>
                <a:lnTo>
                  <a:pt x="2514600" y="5191125"/>
                </a:lnTo>
                <a:lnTo>
                  <a:pt x="8747662" y="5181596"/>
                </a:lnTo>
                <a:lnTo>
                  <a:pt x="3959974" y="0"/>
                </a:lnTo>
                <a:lnTo>
                  <a:pt x="0" y="0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平行四边形 9"/>
          <p:cNvSpPr/>
          <p:nvPr/>
        </p:nvSpPr>
        <p:spPr>
          <a:xfrm flipH="1">
            <a:off x="7164288" y="450"/>
            <a:ext cx="1986920" cy="619981"/>
          </a:xfrm>
          <a:prstGeom prst="parallelogram">
            <a:avLst>
              <a:gd name="adj" fmla="val 112766"/>
            </a:avLst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平行四边形 7"/>
          <p:cNvSpPr/>
          <p:nvPr/>
        </p:nvSpPr>
        <p:spPr>
          <a:xfrm flipH="1">
            <a:off x="558602" y="3572"/>
            <a:ext cx="4435192" cy="616859"/>
          </a:xfrm>
          <a:custGeom>
            <a:avLst/>
            <a:gdLst>
              <a:gd name="connsiteX0" fmla="*/ 0 w 4435192"/>
              <a:gd name="connsiteY0" fmla="*/ 616859 h 616859"/>
              <a:gd name="connsiteX1" fmla="*/ 695607 w 4435192"/>
              <a:gd name="connsiteY1" fmla="*/ 0 h 616859"/>
              <a:gd name="connsiteX2" fmla="*/ 4435192 w 4435192"/>
              <a:gd name="connsiteY2" fmla="*/ 0 h 616859"/>
              <a:gd name="connsiteX3" fmla="*/ 3739585 w 4435192"/>
              <a:gd name="connsiteY3" fmla="*/ 616859 h 616859"/>
              <a:gd name="connsiteX4" fmla="*/ 0 w 4435192"/>
              <a:gd name="connsiteY4" fmla="*/ 616859 h 616859"/>
              <a:gd name="connsiteX0-1" fmla="*/ 0 w 4435192"/>
              <a:gd name="connsiteY0-2" fmla="*/ 616859 h 616859"/>
              <a:gd name="connsiteX1-3" fmla="*/ 695607 w 4435192"/>
              <a:gd name="connsiteY1-4" fmla="*/ 0 h 616859"/>
              <a:gd name="connsiteX2-5" fmla="*/ 4435192 w 4435192"/>
              <a:gd name="connsiteY2-6" fmla="*/ 0 h 616859"/>
              <a:gd name="connsiteX3-7" fmla="*/ 3901510 w 4435192"/>
              <a:gd name="connsiteY3-8" fmla="*/ 616859 h 616859"/>
              <a:gd name="connsiteX4-9" fmla="*/ 0 w 4435192"/>
              <a:gd name="connsiteY4-10" fmla="*/ 616859 h 6168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435192" h="616859">
                <a:moveTo>
                  <a:pt x="0" y="616859"/>
                </a:moveTo>
                <a:lnTo>
                  <a:pt x="695607" y="0"/>
                </a:lnTo>
                <a:lnTo>
                  <a:pt x="4435192" y="0"/>
                </a:lnTo>
                <a:lnTo>
                  <a:pt x="3901510" y="616859"/>
                </a:lnTo>
                <a:lnTo>
                  <a:pt x="0" y="616859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7772682" y="51920"/>
            <a:ext cx="8972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</a:rPr>
              <a:t>LOGO</a:t>
            </a:r>
          </a:p>
        </p:txBody>
      </p:sp>
      <p:sp>
        <p:nvSpPr>
          <p:cNvPr id="2" name="TextBox 10"/>
          <p:cNvSpPr txBox="1"/>
          <p:nvPr/>
        </p:nvSpPr>
        <p:spPr>
          <a:xfrm>
            <a:off x="1247244" y="50391"/>
            <a:ext cx="160528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</a:rPr>
              <a:t>发展规划</a:t>
            </a:r>
          </a:p>
        </p:txBody>
      </p:sp>
      <p:sp>
        <p:nvSpPr>
          <p:cNvPr id="31" name="TextBox 3"/>
          <p:cNvSpPr txBox="1"/>
          <p:nvPr/>
        </p:nvSpPr>
        <p:spPr>
          <a:xfrm>
            <a:off x="73596" y="51920"/>
            <a:ext cx="5384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03</a:t>
            </a:r>
          </a:p>
        </p:txBody>
      </p:sp>
      <p:sp>
        <p:nvSpPr>
          <p:cNvPr id="22" name="平行四边形 12"/>
          <p:cNvSpPr/>
          <p:nvPr/>
        </p:nvSpPr>
        <p:spPr>
          <a:xfrm>
            <a:off x="1917127" y="5020472"/>
            <a:ext cx="7264525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264525"/>
              <a:gd name="connsiteY0-2" fmla="*/ 142646 h 142646"/>
              <a:gd name="connsiteX1-3" fmla="*/ 160856 w 7264525"/>
              <a:gd name="connsiteY1-4" fmla="*/ 0 h 142646"/>
              <a:gd name="connsiteX2-5" fmla="*/ 7264525 w 7264525"/>
              <a:gd name="connsiteY2-6" fmla="*/ 0 h 142646"/>
              <a:gd name="connsiteX3-7" fmla="*/ 7246544 w 7264525"/>
              <a:gd name="connsiteY3-8" fmla="*/ 142646 h 142646"/>
              <a:gd name="connsiteX4-9" fmla="*/ 0 w 7264525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64525" h="142646">
                <a:moveTo>
                  <a:pt x="0" y="142646"/>
                </a:moveTo>
                <a:lnTo>
                  <a:pt x="160856" y="0"/>
                </a:lnTo>
                <a:lnTo>
                  <a:pt x="7264525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平行四边形 8"/>
          <p:cNvSpPr/>
          <p:nvPr/>
        </p:nvSpPr>
        <p:spPr>
          <a:xfrm>
            <a:off x="218" y="5020472"/>
            <a:ext cx="7407400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407400"/>
              <a:gd name="connsiteY0-2" fmla="*/ 142646 h 142646"/>
              <a:gd name="connsiteX1-3" fmla="*/ 17981 w 7407400"/>
              <a:gd name="connsiteY1-4" fmla="*/ 0 h 142646"/>
              <a:gd name="connsiteX2-5" fmla="*/ 7407400 w 7407400"/>
              <a:gd name="connsiteY2-6" fmla="*/ 0 h 142646"/>
              <a:gd name="connsiteX3-7" fmla="*/ 7246544 w 7407400"/>
              <a:gd name="connsiteY3-8" fmla="*/ 142646 h 142646"/>
              <a:gd name="connsiteX4-9" fmla="*/ 0 w 7407400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07400" h="142646">
                <a:moveTo>
                  <a:pt x="0" y="142646"/>
                </a:moveTo>
                <a:lnTo>
                  <a:pt x="17981" y="0"/>
                </a:lnTo>
                <a:lnTo>
                  <a:pt x="7407400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8"/>
          <p:cNvSpPr/>
          <p:nvPr/>
        </p:nvSpPr>
        <p:spPr>
          <a:xfrm flipH="1">
            <a:off x="0" y="2932113"/>
            <a:ext cx="9144000" cy="2211387"/>
          </a:xfrm>
          <a:prstGeom prst="rect">
            <a:avLst/>
          </a:prstGeom>
          <a:solidFill>
            <a:srgbClr val="581E0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4" name="Straight Connector 26"/>
          <p:cNvCxnSpPr/>
          <p:nvPr/>
        </p:nvCxnSpPr>
        <p:spPr>
          <a:xfrm>
            <a:off x="1730375" y="3695700"/>
            <a:ext cx="1439863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7"/>
          <p:cNvCxnSpPr/>
          <p:nvPr/>
        </p:nvCxnSpPr>
        <p:spPr>
          <a:xfrm>
            <a:off x="3892550" y="3695700"/>
            <a:ext cx="1439863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8"/>
          <p:cNvCxnSpPr/>
          <p:nvPr/>
        </p:nvCxnSpPr>
        <p:spPr>
          <a:xfrm>
            <a:off x="6076950" y="3695700"/>
            <a:ext cx="1368425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/>
          <p:nvPr/>
        </p:nvSpPr>
        <p:spPr bwMode="auto">
          <a:xfrm>
            <a:off x="6024563" y="1514475"/>
            <a:ext cx="2376487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12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514350" indent="-171450" defTabSz="108712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857250" indent="-171450" defTabSz="108712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200150" indent="-171450" defTabSz="108712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1543050" indent="-171450" defTabSz="108712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000250" indent="-171450" defTabSz="108712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457450" indent="-171450" defTabSz="108712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2914650" indent="-171450" defTabSz="108712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371850" indent="-171450" defTabSz="108712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9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8" name="Title 13"/>
          <p:cNvSpPr txBox="1"/>
          <p:nvPr/>
        </p:nvSpPr>
        <p:spPr>
          <a:xfrm>
            <a:off x="6034088" y="1047750"/>
            <a:ext cx="2289175" cy="531813"/>
          </a:xfrm>
          <a:prstGeom prst="rect">
            <a:avLst/>
          </a:prstGeom>
        </p:spPr>
        <p:txBody>
          <a:bodyPr anchor="ctr">
            <a:normAutofit fontScale="8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29" name="Content Placeholder 2"/>
          <p:cNvSpPr txBox="1"/>
          <p:nvPr/>
        </p:nvSpPr>
        <p:spPr bwMode="auto">
          <a:xfrm>
            <a:off x="831533" y="1508125"/>
            <a:ext cx="2376487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12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defTabSz="108712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defTabSz="108712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defTabSz="108712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defTabSz="108712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108712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108712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108712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108712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9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30" name="Title 13"/>
          <p:cNvSpPr txBox="1"/>
          <p:nvPr/>
        </p:nvSpPr>
        <p:spPr>
          <a:xfrm>
            <a:off x="917258" y="1047750"/>
            <a:ext cx="2290762" cy="531813"/>
          </a:xfrm>
          <a:prstGeom prst="rect">
            <a:avLst/>
          </a:prstGeom>
        </p:spPr>
        <p:txBody>
          <a:bodyPr anchor="ctr">
            <a:normAutofit fontScale="8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493713" y="4105275"/>
            <a:ext cx="1781175" cy="635272"/>
            <a:chOff x="494467" y="4105021"/>
            <a:chExt cx="1780309" cy="635294"/>
          </a:xfrm>
        </p:grpSpPr>
        <p:sp>
          <p:nvSpPr>
            <p:cNvPr id="24609" name="文本框 35"/>
            <p:cNvSpPr txBox="1">
              <a:spLocks noChangeArrowheads="1"/>
            </p:cNvSpPr>
            <p:nvPr/>
          </p:nvSpPr>
          <p:spPr bwMode="auto">
            <a:xfrm>
              <a:off x="679818" y="4105021"/>
              <a:ext cx="1460739" cy="27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100">
                  <a:solidFill>
                    <a:srgbClr val="581E0F"/>
                  </a:solidFill>
                  <a:latin typeface="黑体" panose="02010609060101010101" charset="-122"/>
                  <a:ea typeface="黑体" panose="02010609060101010101" charset="-122"/>
                </a:rPr>
                <a:t>单击此处添加标题</a:t>
              </a:r>
            </a:p>
          </p:txBody>
        </p:sp>
        <p:sp>
          <p:nvSpPr>
            <p:cNvPr id="24610" name="文本框 36"/>
            <p:cNvSpPr txBox="1">
              <a:spLocks noChangeArrowheads="1"/>
            </p:cNvSpPr>
            <p:nvPr/>
          </p:nvSpPr>
          <p:spPr bwMode="auto">
            <a:xfrm>
              <a:off x="494467" y="4331996"/>
              <a:ext cx="1780309" cy="408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请在此粘贴或者输入您的文字内容</a:t>
              </a: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1068388" y="3387725"/>
            <a:ext cx="612775" cy="612775"/>
            <a:chOff x="4052453" y="3044495"/>
            <a:chExt cx="613105" cy="613105"/>
          </a:xfrm>
        </p:grpSpPr>
        <p:sp>
          <p:nvSpPr>
            <p:cNvPr id="39" name="椭圆 38"/>
            <p:cNvSpPr/>
            <p:nvPr/>
          </p:nvSpPr>
          <p:spPr>
            <a:xfrm>
              <a:off x="4052453" y="3044495"/>
              <a:ext cx="613105" cy="61310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4608" name="文本框 39"/>
            <p:cNvSpPr txBox="1">
              <a:spLocks noChangeArrowheads="1"/>
            </p:cNvSpPr>
            <p:nvPr/>
          </p:nvSpPr>
          <p:spPr bwMode="auto">
            <a:xfrm>
              <a:off x="4100945" y="3110346"/>
              <a:ext cx="5126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latin typeface="FontAwesome"/>
                  <a:cs typeface="黑体" panose="02010609060101010101" charset="-122"/>
                </a:rPr>
                <a:t></a:t>
              </a: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3216275" y="3363913"/>
            <a:ext cx="612775" cy="612775"/>
            <a:chOff x="4052453" y="3044495"/>
            <a:chExt cx="613105" cy="613105"/>
          </a:xfrm>
        </p:grpSpPr>
        <p:sp>
          <p:nvSpPr>
            <p:cNvPr id="34" name="椭圆 33"/>
            <p:cNvSpPr/>
            <p:nvPr/>
          </p:nvSpPr>
          <p:spPr>
            <a:xfrm>
              <a:off x="4052453" y="3044495"/>
              <a:ext cx="613105" cy="61310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4606" name="文本框 34"/>
            <p:cNvSpPr txBox="1">
              <a:spLocks noChangeArrowheads="1"/>
            </p:cNvSpPr>
            <p:nvPr/>
          </p:nvSpPr>
          <p:spPr bwMode="auto">
            <a:xfrm>
              <a:off x="4100945" y="3110346"/>
              <a:ext cx="5126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latin typeface="FontAwesome"/>
                  <a:cs typeface="黑体" panose="02010609060101010101" charset="-122"/>
                </a:rPr>
                <a:t></a:t>
              </a: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2641600" y="4105275"/>
            <a:ext cx="1781175" cy="635272"/>
            <a:chOff x="2642318" y="4105021"/>
            <a:chExt cx="1780309" cy="635294"/>
          </a:xfrm>
        </p:grpSpPr>
        <p:sp>
          <p:nvSpPr>
            <p:cNvPr id="44" name="文本框 43"/>
            <p:cNvSpPr txBox="1"/>
            <p:nvPr/>
          </p:nvSpPr>
          <p:spPr>
            <a:xfrm>
              <a:off x="2827966" y="4105021"/>
              <a:ext cx="1459790" cy="2724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rgbClr val="581E0F"/>
                  </a:solidFill>
                  <a:latin typeface="黑体" panose="02010609060101010101" charset="-122"/>
                  <a:ea typeface="黑体" panose="02010609060101010101" charset="-122"/>
                  <a:cs typeface="Open Sans" panose="020B0606030504020204" pitchFamily="34" charset="0"/>
                </a:rPr>
                <a:t>单击此处添加标题</a:t>
              </a:r>
            </a:p>
          </p:txBody>
        </p:sp>
        <p:sp>
          <p:nvSpPr>
            <p:cNvPr id="24604" name="文本框 44"/>
            <p:cNvSpPr txBox="1">
              <a:spLocks noChangeArrowheads="1"/>
            </p:cNvSpPr>
            <p:nvPr/>
          </p:nvSpPr>
          <p:spPr bwMode="auto">
            <a:xfrm>
              <a:off x="2642318" y="4331996"/>
              <a:ext cx="1780309" cy="408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请在此粘贴或者输入您的文字内容</a:t>
              </a: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5421313" y="3382963"/>
            <a:ext cx="612775" cy="612775"/>
            <a:chOff x="4052453" y="3044495"/>
            <a:chExt cx="613105" cy="613105"/>
          </a:xfrm>
        </p:grpSpPr>
        <p:sp>
          <p:nvSpPr>
            <p:cNvPr id="42" name="椭圆 41"/>
            <p:cNvSpPr/>
            <p:nvPr/>
          </p:nvSpPr>
          <p:spPr>
            <a:xfrm>
              <a:off x="4052453" y="3044495"/>
              <a:ext cx="613105" cy="61310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4602" name="文本框 42"/>
            <p:cNvSpPr txBox="1">
              <a:spLocks noChangeArrowheads="1"/>
            </p:cNvSpPr>
            <p:nvPr/>
          </p:nvSpPr>
          <p:spPr bwMode="auto">
            <a:xfrm>
              <a:off x="4100945" y="3110346"/>
              <a:ext cx="5126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latin typeface="FontAwesome"/>
                  <a:cs typeface="黑体" panose="02010609060101010101" charset="-122"/>
                </a:rPr>
                <a:t></a:t>
              </a: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4827588" y="4105275"/>
            <a:ext cx="1779587" cy="635272"/>
            <a:chOff x="4827435" y="4105021"/>
            <a:chExt cx="1780309" cy="635294"/>
          </a:xfrm>
        </p:grpSpPr>
        <p:sp>
          <p:nvSpPr>
            <p:cNvPr id="24599" name="文本框 45"/>
            <p:cNvSpPr txBox="1">
              <a:spLocks noChangeArrowheads="1"/>
            </p:cNvSpPr>
            <p:nvPr/>
          </p:nvSpPr>
          <p:spPr bwMode="auto">
            <a:xfrm>
              <a:off x="5012786" y="4105021"/>
              <a:ext cx="1460739" cy="27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100">
                  <a:solidFill>
                    <a:srgbClr val="581E0F"/>
                  </a:solidFill>
                  <a:latin typeface="黑体" panose="02010609060101010101" charset="-122"/>
                  <a:ea typeface="黑体" panose="02010609060101010101" charset="-122"/>
                </a:rPr>
                <a:t>单击此处添加标题</a:t>
              </a:r>
            </a:p>
          </p:txBody>
        </p:sp>
        <p:sp>
          <p:nvSpPr>
            <p:cNvPr id="24600" name="文本框 46"/>
            <p:cNvSpPr txBox="1">
              <a:spLocks noChangeArrowheads="1"/>
            </p:cNvSpPr>
            <p:nvPr/>
          </p:nvSpPr>
          <p:spPr bwMode="auto">
            <a:xfrm>
              <a:off x="4827435" y="4331996"/>
              <a:ext cx="1780309" cy="408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请在此粘贴或者输入您的文字内容</a:t>
              </a: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7500938" y="3362325"/>
            <a:ext cx="614362" cy="614363"/>
            <a:chOff x="4052453" y="3044495"/>
            <a:chExt cx="613105" cy="613105"/>
          </a:xfrm>
        </p:grpSpPr>
        <p:sp>
          <p:nvSpPr>
            <p:cNvPr id="52" name="椭圆 51"/>
            <p:cNvSpPr/>
            <p:nvPr/>
          </p:nvSpPr>
          <p:spPr>
            <a:xfrm>
              <a:off x="4052453" y="3044495"/>
              <a:ext cx="613105" cy="61310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4598" name="文本框 52"/>
            <p:cNvSpPr txBox="1">
              <a:spLocks noChangeArrowheads="1"/>
            </p:cNvSpPr>
            <p:nvPr/>
          </p:nvSpPr>
          <p:spPr bwMode="auto">
            <a:xfrm>
              <a:off x="4100945" y="3110346"/>
              <a:ext cx="5126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latin typeface="FontAwesome"/>
                  <a:cs typeface="黑体" panose="02010609060101010101" charset="-122"/>
                </a:rPr>
                <a:t></a:t>
              </a: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6856413" y="4110038"/>
            <a:ext cx="1781175" cy="635272"/>
            <a:chOff x="6856906" y="4109962"/>
            <a:chExt cx="1780309" cy="635295"/>
          </a:xfrm>
        </p:grpSpPr>
        <p:sp>
          <p:nvSpPr>
            <p:cNvPr id="24595" name="文本框 53"/>
            <p:cNvSpPr txBox="1">
              <a:spLocks noChangeArrowheads="1"/>
            </p:cNvSpPr>
            <p:nvPr/>
          </p:nvSpPr>
          <p:spPr bwMode="auto">
            <a:xfrm>
              <a:off x="7042257" y="4109962"/>
              <a:ext cx="1460739" cy="27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100">
                  <a:solidFill>
                    <a:srgbClr val="581E0F"/>
                  </a:solidFill>
                  <a:latin typeface="黑体" panose="02010609060101010101" charset="-122"/>
                  <a:ea typeface="黑体" panose="02010609060101010101" charset="-122"/>
                </a:rPr>
                <a:t>单击此处添加标题</a:t>
              </a:r>
            </a:p>
          </p:txBody>
        </p:sp>
        <p:sp>
          <p:nvSpPr>
            <p:cNvPr id="24596" name="文本框 54"/>
            <p:cNvSpPr txBox="1">
              <a:spLocks noChangeArrowheads="1"/>
            </p:cNvSpPr>
            <p:nvPr/>
          </p:nvSpPr>
          <p:spPr bwMode="auto">
            <a:xfrm>
              <a:off x="6856906" y="4336937"/>
              <a:ext cx="1780309" cy="40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请在此粘贴或者输入您的文字内容</a:t>
              </a:r>
            </a:p>
          </p:txBody>
        </p:sp>
      </p:grpSp>
      <p:sp>
        <p:nvSpPr>
          <p:cNvPr id="2" name="椭圆 1"/>
          <p:cNvSpPr/>
          <p:nvPr/>
        </p:nvSpPr>
        <p:spPr>
          <a:xfrm>
            <a:off x="1114425" y="3448050"/>
            <a:ext cx="487045" cy="499745"/>
          </a:xfrm>
          <a:prstGeom prst="ellipse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289935" y="3419475"/>
            <a:ext cx="487045" cy="499745"/>
          </a:xfrm>
          <a:prstGeom prst="ellipse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499100" y="3429635"/>
            <a:ext cx="487045" cy="499745"/>
          </a:xfrm>
          <a:prstGeom prst="ellipse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564755" y="3429635"/>
            <a:ext cx="487045" cy="499745"/>
          </a:xfrm>
          <a:prstGeom prst="ellipse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itle 13"/>
          <p:cNvSpPr txBox="1"/>
          <p:nvPr/>
        </p:nvSpPr>
        <p:spPr>
          <a:xfrm>
            <a:off x="1184275" y="3439795"/>
            <a:ext cx="365760" cy="532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</a:p>
        </p:txBody>
      </p:sp>
      <p:sp>
        <p:nvSpPr>
          <p:cNvPr id="13" name="Title 13"/>
          <p:cNvSpPr txBox="1"/>
          <p:nvPr/>
        </p:nvSpPr>
        <p:spPr>
          <a:xfrm>
            <a:off x="3359150" y="3397250"/>
            <a:ext cx="365760" cy="532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14" name="Title 13"/>
          <p:cNvSpPr txBox="1"/>
          <p:nvPr/>
        </p:nvSpPr>
        <p:spPr>
          <a:xfrm>
            <a:off x="5560060" y="3419475"/>
            <a:ext cx="365760" cy="532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15" name="Title 13"/>
          <p:cNvSpPr txBox="1"/>
          <p:nvPr/>
        </p:nvSpPr>
        <p:spPr>
          <a:xfrm>
            <a:off x="7635240" y="3423285"/>
            <a:ext cx="365760" cy="532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</a:p>
        </p:txBody>
      </p:sp>
      <p:sp>
        <p:nvSpPr>
          <p:cNvPr id="23" name="任意多边形 22"/>
          <p:cNvSpPr/>
          <p:nvPr/>
        </p:nvSpPr>
        <p:spPr>
          <a:xfrm>
            <a:off x="-9524" y="3572"/>
            <a:ext cx="981124" cy="616859"/>
          </a:xfrm>
          <a:custGeom>
            <a:avLst/>
            <a:gdLst>
              <a:gd name="connsiteX0" fmla="*/ 0 w 6362700"/>
              <a:gd name="connsiteY0" fmla="*/ 0 h 5181600"/>
              <a:gd name="connsiteX1" fmla="*/ 0 w 6362700"/>
              <a:gd name="connsiteY1" fmla="*/ 2314575 h 5181600"/>
              <a:gd name="connsiteX2" fmla="*/ 3143250 w 6362700"/>
              <a:gd name="connsiteY2" fmla="*/ 5181600 h 5181600"/>
              <a:gd name="connsiteX3" fmla="*/ 6362700 w 6362700"/>
              <a:gd name="connsiteY3" fmla="*/ 5172075 h 5181600"/>
              <a:gd name="connsiteX4" fmla="*/ 752475 w 6362700"/>
              <a:gd name="connsiteY4" fmla="*/ 9525 h 5181600"/>
              <a:gd name="connsiteX5" fmla="*/ 0 w 6362700"/>
              <a:gd name="connsiteY5" fmla="*/ 0 h 5181600"/>
              <a:gd name="connsiteX0-1" fmla="*/ 0 w 6362700"/>
              <a:gd name="connsiteY0-2" fmla="*/ 0 h 5181600"/>
              <a:gd name="connsiteX1-3" fmla="*/ 0 w 6362700"/>
              <a:gd name="connsiteY1-4" fmla="*/ 2857500 h 5181600"/>
              <a:gd name="connsiteX2-5" fmla="*/ 3143250 w 6362700"/>
              <a:gd name="connsiteY2-6" fmla="*/ 5181600 h 5181600"/>
              <a:gd name="connsiteX3-7" fmla="*/ 6362700 w 6362700"/>
              <a:gd name="connsiteY3-8" fmla="*/ 5172075 h 5181600"/>
              <a:gd name="connsiteX4-9" fmla="*/ 752475 w 6362700"/>
              <a:gd name="connsiteY4-10" fmla="*/ 9525 h 5181600"/>
              <a:gd name="connsiteX5-11" fmla="*/ 0 w 6362700"/>
              <a:gd name="connsiteY5-12" fmla="*/ 0 h 5181600"/>
              <a:gd name="connsiteX0-13" fmla="*/ 0 w 6362700"/>
              <a:gd name="connsiteY0-14" fmla="*/ 0 h 5172075"/>
              <a:gd name="connsiteX1-15" fmla="*/ 0 w 6362700"/>
              <a:gd name="connsiteY1-16" fmla="*/ 2857500 h 5172075"/>
              <a:gd name="connsiteX2-17" fmla="*/ 2505075 w 6362700"/>
              <a:gd name="connsiteY2-18" fmla="*/ 5162550 h 5172075"/>
              <a:gd name="connsiteX3-19" fmla="*/ 6362700 w 6362700"/>
              <a:gd name="connsiteY3-20" fmla="*/ 5172075 h 5172075"/>
              <a:gd name="connsiteX4-21" fmla="*/ 752475 w 6362700"/>
              <a:gd name="connsiteY4-22" fmla="*/ 9525 h 5172075"/>
              <a:gd name="connsiteX5-23" fmla="*/ 0 w 6362700"/>
              <a:gd name="connsiteY5-24" fmla="*/ 0 h 5172075"/>
              <a:gd name="connsiteX0-25" fmla="*/ 0 w 6810375"/>
              <a:gd name="connsiteY0-26" fmla="*/ 0 h 5181600"/>
              <a:gd name="connsiteX1-27" fmla="*/ 0 w 6810375"/>
              <a:gd name="connsiteY1-28" fmla="*/ 2857500 h 5181600"/>
              <a:gd name="connsiteX2-29" fmla="*/ 2505075 w 6810375"/>
              <a:gd name="connsiteY2-30" fmla="*/ 5162550 h 5181600"/>
              <a:gd name="connsiteX3-31" fmla="*/ 6810375 w 6810375"/>
              <a:gd name="connsiteY3-32" fmla="*/ 5181600 h 5181600"/>
              <a:gd name="connsiteX4-33" fmla="*/ 752475 w 6810375"/>
              <a:gd name="connsiteY4-34" fmla="*/ 9525 h 5181600"/>
              <a:gd name="connsiteX5-35" fmla="*/ 0 w 6810375"/>
              <a:gd name="connsiteY5-36" fmla="*/ 0 h 5181600"/>
              <a:gd name="connsiteX0-37" fmla="*/ 0 w 6810375"/>
              <a:gd name="connsiteY0-38" fmla="*/ 9525 h 5191125"/>
              <a:gd name="connsiteX1-39" fmla="*/ 0 w 6810375"/>
              <a:gd name="connsiteY1-40" fmla="*/ 2867025 h 5191125"/>
              <a:gd name="connsiteX2-41" fmla="*/ 2505075 w 6810375"/>
              <a:gd name="connsiteY2-42" fmla="*/ 5172075 h 5191125"/>
              <a:gd name="connsiteX3-43" fmla="*/ 6810375 w 6810375"/>
              <a:gd name="connsiteY3-44" fmla="*/ 5191125 h 5191125"/>
              <a:gd name="connsiteX4-45" fmla="*/ 1219200 w 6810375"/>
              <a:gd name="connsiteY4-46" fmla="*/ 0 h 5191125"/>
              <a:gd name="connsiteX5-47" fmla="*/ 0 w 6810375"/>
              <a:gd name="connsiteY5-48" fmla="*/ 9525 h 5191125"/>
              <a:gd name="connsiteX0-49" fmla="*/ 0 w 6810375"/>
              <a:gd name="connsiteY0-50" fmla="*/ 0 h 5181600"/>
              <a:gd name="connsiteX1-51" fmla="*/ 0 w 6810375"/>
              <a:gd name="connsiteY1-52" fmla="*/ 2857500 h 5181600"/>
              <a:gd name="connsiteX2-53" fmla="*/ 2505075 w 6810375"/>
              <a:gd name="connsiteY2-54" fmla="*/ 5162550 h 5181600"/>
              <a:gd name="connsiteX3-55" fmla="*/ 6810375 w 6810375"/>
              <a:gd name="connsiteY3-56" fmla="*/ 5181600 h 5181600"/>
              <a:gd name="connsiteX4-57" fmla="*/ 1247775 w 6810375"/>
              <a:gd name="connsiteY4-58" fmla="*/ 9525 h 5181600"/>
              <a:gd name="connsiteX5-59" fmla="*/ 0 w 6810375"/>
              <a:gd name="connsiteY5-60" fmla="*/ 0 h 5181600"/>
              <a:gd name="connsiteX0-61" fmla="*/ 0 w 6810375"/>
              <a:gd name="connsiteY0-62" fmla="*/ 0 h 5191125"/>
              <a:gd name="connsiteX1-63" fmla="*/ 0 w 6810375"/>
              <a:gd name="connsiteY1-64" fmla="*/ 2857500 h 5191125"/>
              <a:gd name="connsiteX2-65" fmla="*/ 2514600 w 6810375"/>
              <a:gd name="connsiteY2-66" fmla="*/ 5191125 h 5191125"/>
              <a:gd name="connsiteX3-67" fmla="*/ 6810375 w 6810375"/>
              <a:gd name="connsiteY3-68" fmla="*/ 5181600 h 5191125"/>
              <a:gd name="connsiteX4-69" fmla="*/ 1247775 w 6810375"/>
              <a:gd name="connsiteY4-70" fmla="*/ 9525 h 5191125"/>
              <a:gd name="connsiteX5-71" fmla="*/ 0 w 6810375"/>
              <a:gd name="connsiteY5-72" fmla="*/ 0 h 5191125"/>
              <a:gd name="connsiteX0-73" fmla="*/ 0 w 6810375"/>
              <a:gd name="connsiteY0-74" fmla="*/ 0 h 5191125"/>
              <a:gd name="connsiteX1-75" fmla="*/ 0 w 6810375"/>
              <a:gd name="connsiteY1-76" fmla="*/ 2857500 h 5191125"/>
              <a:gd name="connsiteX2-77" fmla="*/ 2514600 w 6810375"/>
              <a:gd name="connsiteY2-78" fmla="*/ 5191125 h 5191125"/>
              <a:gd name="connsiteX3-79" fmla="*/ 6810375 w 6810375"/>
              <a:gd name="connsiteY3-80" fmla="*/ 5181600 h 5191125"/>
              <a:gd name="connsiteX4-81" fmla="*/ 1276350 w 6810375"/>
              <a:gd name="connsiteY4-82" fmla="*/ 19050 h 5191125"/>
              <a:gd name="connsiteX5-83" fmla="*/ 0 w 6810375"/>
              <a:gd name="connsiteY5-84" fmla="*/ 0 h 5191125"/>
              <a:gd name="connsiteX0-85" fmla="*/ 0 w 6810375"/>
              <a:gd name="connsiteY0-86" fmla="*/ 0 h 5191125"/>
              <a:gd name="connsiteX1-87" fmla="*/ 0 w 6810375"/>
              <a:gd name="connsiteY1-88" fmla="*/ 2857500 h 5191125"/>
              <a:gd name="connsiteX2-89" fmla="*/ 2514600 w 6810375"/>
              <a:gd name="connsiteY2-90" fmla="*/ 5191125 h 5191125"/>
              <a:gd name="connsiteX3-91" fmla="*/ 6810375 w 6810375"/>
              <a:gd name="connsiteY3-92" fmla="*/ 5181600 h 5191125"/>
              <a:gd name="connsiteX4-93" fmla="*/ 1247775 w 6810375"/>
              <a:gd name="connsiteY4-94" fmla="*/ 0 h 5191125"/>
              <a:gd name="connsiteX5-95" fmla="*/ 0 w 6810375"/>
              <a:gd name="connsiteY5-96" fmla="*/ 0 h 5191125"/>
              <a:gd name="connsiteX0-97" fmla="*/ 0 w 6810375"/>
              <a:gd name="connsiteY0-98" fmla="*/ 0 h 5191125"/>
              <a:gd name="connsiteX1-99" fmla="*/ 0 w 6810375"/>
              <a:gd name="connsiteY1-100" fmla="*/ 2857500 h 5191125"/>
              <a:gd name="connsiteX2-101" fmla="*/ 2514600 w 6810375"/>
              <a:gd name="connsiteY2-102" fmla="*/ 5191125 h 5191125"/>
              <a:gd name="connsiteX3-103" fmla="*/ 6810375 w 6810375"/>
              <a:gd name="connsiteY3-104" fmla="*/ 5181600 h 5191125"/>
              <a:gd name="connsiteX4-105" fmla="*/ 3959974 w 6810375"/>
              <a:gd name="connsiteY4-106" fmla="*/ 0 h 5191125"/>
              <a:gd name="connsiteX5-107" fmla="*/ 0 w 6810375"/>
              <a:gd name="connsiteY5-108" fmla="*/ 0 h 5191125"/>
              <a:gd name="connsiteX0-109" fmla="*/ 0 w 8747662"/>
              <a:gd name="connsiteY0-110" fmla="*/ 0 h 5191125"/>
              <a:gd name="connsiteX1-111" fmla="*/ 0 w 8747662"/>
              <a:gd name="connsiteY1-112" fmla="*/ 2857500 h 5191125"/>
              <a:gd name="connsiteX2-113" fmla="*/ 2514600 w 8747662"/>
              <a:gd name="connsiteY2-114" fmla="*/ 5191125 h 5191125"/>
              <a:gd name="connsiteX3-115" fmla="*/ 8747662 w 8747662"/>
              <a:gd name="connsiteY3-116" fmla="*/ 5181596 h 5191125"/>
              <a:gd name="connsiteX4-117" fmla="*/ 3959974 w 8747662"/>
              <a:gd name="connsiteY4-118" fmla="*/ 0 h 5191125"/>
              <a:gd name="connsiteX5-119" fmla="*/ 0 w 8747662"/>
              <a:gd name="connsiteY5-120" fmla="*/ 0 h 519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8747662" h="5191125">
                <a:moveTo>
                  <a:pt x="0" y="0"/>
                </a:moveTo>
                <a:lnTo>
                  <a:pt x="0" y="2857500"/>
                </a:lnTo>
                <a:lnTo>
                  <a:pt x="2514600" y="5191125"/>
                </a:lnTo>
                <a:lnTo>
                  <a:pt x="8747662" y="5181596"/>
                </a:lnTo>
                <a:lnTo>
                  <a:pt x="3959974" y="0"/>
                </a:lnTo>
                <a:lnTo>
                  <a:pt x="0" y="0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平行四边形 15"/>
          <p:cNvSpPr/>
          <p:nvPr/>
        </p:nvSpPr>
        <p:spPr>
          <a:xfrm flipH="1">
            <a:off x="7164288" y="450"/>
            <a:ext cx="1986920" cy="619981"/>
          </a:xfrm>
          <a:prstGeom prst="parallelogram">
            <a:avLst>
              <a:gd name="adj" fmla="val 112766"/>
            </a:avLst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平行四边形 7"/>
          <p:cNvSpPr/>
          <p:nvPr/>
        </p:nvSpPr>
        <p:spPr>
          <a:xfrm flipH="1">
            <a:off x="558602" y="3572"/>
            <a:ext cx="4435192" cy="616859"/>
          </a:xfrm>
          <a:custGeom>
            <a:avLst/>
            <a:gdLst>
              <a:gd name="connsiteX0" fmla="*/ 0 w 4435192"/>
              <a:gd name="connsiteY0" fmla="*/ 616859 h 616859"/>
              <a:gd name="connsiteX1" fmla="*/ 695607 w 4435192"/>
              <a:gd name="connsiteY1" fmla="*/ 0 h 616859"/>
              <a:gd name="connsiteX2" fmla="*/ 4435192 w 4435192"/>
              <a:gd name="connsiteY2" fmla="*/ 0 h 616859"/>
              <a:gd name="connsiteX3" fmla="*/ 3739585 w 4435192"/>
              <a:gd name="connsiteY3" fmla="*/ 616859 h 616859"/>
              <a:gd name="connsiteX4" fmla="*/ 0 w 4435192"/>
              <a:gd name="connsiteY4" fmla="*/ 616859 h 616859"/>
              <a:gd name="connsiteX0-1" fmla="*/ 0 w 4435192"/>
              <a:gd name="connsiteY0-2" fmla="*/ 616859 h 616859"/>
              <a:gd name="connsiteX1-3" fmla="*/ 695607 w 4435192"/>
              <a:gd name="connsiteY1-4" fmla="*/ 0 h 616859"/>
              <a:gd name="connsiteX2-5" fmla="*/ 4435192 w 4435192"/>
              <a:gd name="connsiteY2-6" fmla="*/ 0 h 616859"/>
              <a:gd name="connsiteX3-7" fmla="*/ 3901510 w 4435192"/>
              <a:gd name="connsiteY3-8" fmla="*/ 616859 h 616859"/>
              <a:gd name="connsiteX4-9" fmla="*/ 0 w 4435192"/>
              <a:gd name="connsiteY4-10" fmla="*/ 616859 h 6168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435192" h="616859">
                <a:moveTo>
                  <a:pt x="0" y="616859"/>
                </a:moveTo>
                <a:lnTo>
                  <a:pt x="695607" y="0"/>
                </a:lnTo>
                <a:lnTo>
                  <a:pt x="4435192" y="0"/>
                </a:lnTo>
                <a:lnTo>
                  <a:pt x="3901510" y="616859"/>
                </a:lnTo>
                <a:lnTo>
                  <a:pt x="0" y="616859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7772682" y="51920"/>
            <a:ext cx="8972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</a:rPr>
              <a:t>LOGO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1247244" y="50391"/>
            <a:ext cx="160528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</a:rPr>
              <a:t>发展规划</a:t>
            </a:r>
          </a:p>
        </p:txBody>
      </p:sp>
      <p:sp>
        <p:nvSpPr>
          <p:cNvPr id="31" name="TextBox 3"/>
          <p:cNvSpPr txBox="1"/>
          <p:nvPr/>
        </p:nvSpPr>
        <p:spPr>
          <a:xfrm>
            <a:off x="73596" y="51920"/>
            <a:ext cx="5384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03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3341370" y="556895"/>
            <a:ext cx="2654935" cy="3039745"/>
            <a:chOff x="3049443" y="123751"/>
            <a:chExt cx="3045114" cy="4533668"/>
          </a:xfrm>
        </p:grpSpPr>
        <p:pic>
          <p:nvPicPr>
            <p:cNvPr id="24611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049443" y="123751"/>
              <a:ext cx="3045114" cy="4533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矩形 31"/>
            <p:cNvSpPr/>
            <p:nvPr/>
          </p:nvSpPr>
          <p:spPr>
            <a:xfrm>
              <a:off x="3790875" y="855552"/>
              <a:ext cx="1644806" cy="2903388"/>
            </a:xfrm>
            <a:prstGeom prst="rect">
              <a:avLst/>
            </a:prstGeom>
            <a:blipFill rotWithShape="1"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2" name="平行四边形 12"/>
          <p:cNvSpPr/>
          <p:nvPr/>
        </p:nvSpPr>
        <p:spPr>
          <a:xfrm>
            <a:off x="1917127" y="5020472"/>
            <a:ext cx="7264525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264525"/>
              <a:gd name="connsiteY0-2" fmla="*/ 142646 h 142646"/>
              <a:gd name="connsiteX1-3" fmla="*/ 160856 w 7264525"/>
              <a:gd name="connsiteY1-4" fmla="*/ 0 h 142646"/>
              <a:gd name="connsiteX2-5" fmla="*/ 7264525 w 7264525"/>
              <a:gd name="connsiteY2-6" fmla="*/ 0 h 142646"/>
              <a:gd name="connsiteX3-7" fmla="*/ 7246544 w 7264525"/>
              <a:gd name="connsiteY3-8" fmla="*/ 142646 h 142646"/>
              <a:gd name="connsiteX4-9" fmla="*/ 0 w 7264525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64525" h="142646">
                <a:moveTo>
                  <a:pt x="0" y="142646"/>
                </a:moveTo>
                <a:lnTo>
                  <a:pt x="160856" y="0"/>
                </a:lnTo>
                <a:lnTo>
                  <a:pt x="7264525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平行四边形 8"/>
          <p:cNvSpPr/>
          <p:nvPr/>
        </p:nvSpPr>
        <p:spPr>
          <a:xfrm>
            <a:off x="218" y="5020472"/>
            <a:ext cx="7407400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407400"/>
              <a:gd name="connsiteY0-2" fmla="*/ 142646 h 142646"/>
              <a:gd name="connsiteX1-3" fmla="*/ 17981 w 7407400"/>
              <a:gd name="connsiteY1-4" fmla="*/ 0 h 142646"/>
              <a:gd name="connsiteX2-5" fmla="*/ 7407400 w 7407400"/>
              <a:gd name="connsiteY2-6" fmla="*/ 0 h 142646"/>
              <a:gd name="connsiteX3-7" fmla="*/ 7246544 w 7407400"/>
              <a:gd name="connsiteY3-8" fmla="*/ 142646 h 142646"/>
              <a:gd name="connsiteX4-9" fmla="*/ 0 w 7407400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07400" h="142646">
                <a:moveTo>
                  <a:pt x="0" y="142646"/>
                </a:moveTo>
                <a:lnTo>
                  <a:pt x="17981" y="0"/>
                </a:lnTo>
                <a:lnTo>
                  <a:pt x="7407400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0" dur="250" fill="hold"/>
                                        <p:tgtEl>
                                          <p:spTgt spid="3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8" dur="2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0" dur="250" fill="hold"/>
                                        <p:tgtEl>
                                          <p:spTgt spid="4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8" dur="2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0" dur="250" fill="hold"/>
                                        <p:tgtEl>
                                          <p:spTgt spid="5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7" grpId="0"/>
      <p:bldP spid="28" grpId="0"/>
      <p:bldP spid="29" grpId="0"/>
      <p:bldP spid="30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六边形 10"/>
          <p:cNvSpPr>
            <a:spLocks noChangeAspect="1"/>
          </p:cNvSpPr>
          <p:nvPr/>
        </p:nvSpPr>
        <p:spPr>
          <a:xfrm rot="16200000">
            <a:off x="2947988" y="2703512"/>
            <a:ext cx="719138" cy="620713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2" name="六边形 11"/>
          <p:cNvSpPr>
            <a:spLocks noChangeAspect="1"/>
          </p:cNvSpPr>
          <p:nvPr/>
        </p:nvSpPr>
        <p:spPr>
          <a:xfrm rot="16200000">
            <a:off x="1526382" y="3151981"/>
            <a:ext cx="431800" cy="373063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3" name="六边形 12"/>
          <p:cNvSpPr>
            <a:spLocks noChangeAspect="1"/>
          </p:cNvSpPr>
          <p:nvPr/>
        </p:nvSpPr>
        <p:spPr>
          <a:xfrm rot="16200000">
            <a:off x="1472407" y="1600994"/>
            <a:ext cx="539750" cy="465137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0" name="文本框 9"/>
          <p:cNvSpPr/>
          <p:nvPr/>
        </p:nvSpPr>
        <p:spPr bwMode="auto">
          <a:xfrm>
            <a:off x="1771650" y="1573213"/>
            <a:ext cx="1428750" cy="1657350"/>
          </a:xfrm>
          <a:custGeom>
            <a:avLst/>
            <a:gdLst>
              <a:gd name="T0" fmla="*/ 661351 w 1427586"/>
              <a:gd name="T1" fmla="*/ 572464 h 1656000"/>
              <a:gd name="T2" fmla="*/ 661351 w 1427586"/>
              <a:gd name="T3" fmla="*/ 947691 h 1656000"/>
              <a:gd name="T4" fmla="*/ 564141 w 1427586"/>
              <a:gd name="T5" fmla="*/ 947691 h 1656000"/>
              <a:gd name="T6" fmla="*/ 661351 w 1427586"/>
              <a:gd name="T7" fmla="*/ 572464 h 1656000"/>
              <a:gd name="T8" fmla="*/ 590009 w 1427586"/>
              <a:gd name="T9" fmla="*/ 371509 h 1656000"/>
              <a:gd name="T10" fmla="*/ 399945 w 1427586"/>
              <a:gd name="T11" fmla="*/ 947691 h 1656000"/>
              <a:gd name="T12" fmla="*/ 399945 w 1427586"/>
              <a:gd name="T13" fmla="*/ 1098000 h 1656000"/>
              <a:gd name="T14" fmla="*/ 661351 w 1427586"/>
              <a:gd name="T15" fmla="*/ 1098000 h 1656000"/>
              <a:gd name="T16" fmla="*/ 661351 w 1427586"/>
              <a:gd name="T17" fmla="*/ 1253210 h 1656000"/>
              <a:gd name="T18" fmla="*/ 881368 w 1427586"/>
              <a:gd name="T19" fmla="*/ 1253210 h 1656000"/>
              <a:gd name="T20" fmla="*/ 881368 w 1427586"/>
              <a:gd name="T21" fmla="*/ 1098000 h 1656000"/>
              <a:gd name="T22" fmla="*/ 943997 w 1427586"/>
              <a:gd name="T23" fmla="*/ 1098000 h 1656000"/>
              <a:gd name="T24" fmla="*/ 943997 w 1427586"/>
              <a:gd name="T25" fmla="*/ 947691 h 1656000"/>
              <a:gd name="T26" fmla="*/ 881368 w 1427586"/>
              <a:gd name="T27" fmla="*/ 947691 h 1656000"/>
              <a:gd name="T28" fmla="*/ 881368 w 1427586"/>
              <a:gd name="T29" fmla="*/ 371509 h 1656000"/>
              <a:gd name="T30" fmla="*/ 590009 w 1427586"/>
              <a:gd name="T31" fmla="*/ 371509 h 1656000"/>
              <a:gd name="T32" fmla="*/ 714375 w 1427586"/>
              <a:gd name="T33" fmla="*/ 0 h 1656000"/>
              <a:gd name="T34" fmla="*/ 1428750 w 1427586"/>
              <a:gd name="T35" fmla="*/ 357187 h 1656000"/>
              <a:gd name="T36" fmla="*/ 1428750 w 1427586"/>
              <a:gd name="T37" fmla="*/ 1300162 h 1656000"/>
              <a:gd name="T38" fmla="*/ 714375 w 1427586"/>
              <a:gd name="T39" fmla="*/ 1657350 h 1656000"/>
              <a:gd name="T40" fmla="*/ 0 w 1427586"/>
              <a:gd name="T41" fmla="*/ 1300162 h 1656000"/>
              <a:gd name="T42" fmla="*/ 0 w 1427586"/>
              <a:gd name="T43" fmla="*/ 357187 h 1656000"/>
              <a:gd name="T44" fmla="*/ 714375 w 1427586"/>
              <a:gd name="T45" fmla="*/ 0 h 1656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427586" h="1656000">
                <a:moveTo>
                  <a:pt x="660812" y="571998"/>
                </a:moveTo>
                <a:lnTo>
                  <a:pt x="660812" y="946919"/>
                </a:lnTo>
                <a:lnTo>
                  <a:pt x="563681" y="946919"/>
                </a:lnTo>
                <a:lnTo>
                  <a:pt x="660812" y="571998"/>
                </a:lnTo>
                <a:close/>
                <a:moveTo>
                  <a:pt x="589528" y="371206"/>
                </a:moveTo>
                <a:lnTo>
                  <a:pt x="399619" y="946919"/>
                </a:lnTo>
                <a:lnTo>
                  <a:pt x="399619" y="1097106"/>
                </a:lnTo>
                <a:lnTo>
                  <a:pt x="660812" y="1097106"/>
                </a:lnTo>
                <a:lnTo>
                  <a:pt x="660812" y="1252189"/>
                </a:lnTo>
                <a:lnTo>
                  <a:pt x="880650" y="1252189"/>
                </a:lnTo>
                <a:lnTo>
                  <a:pt x="880650" y="1097106"/>
                </a:lnTo>
                <a:lnTo>
                  <a:pt x="943228" y="1097106"/>
                </a:lnTo>
                <a:lnTo>
                  <a:pt x="943228" y="946919"/>
                </a:lnTo>
                <a:lnTo>
                  <a:pt x="880650" y="946919"/>
                </a:lnTo>
                <a:lnTo>
                  <a:pt x="880650" y="371206"/>
                </a:lnTo>
                <a:lnTo>
                  <a:pt x="589528" y="371206"/>
                </a:lnTo>
                <a:close/>
                <a:moveTo>
                  <a:pt x="713793" y="0"/>
                </a:moveTo>
                <a:lnTo>
                  <a:pt x="1427586" y="356896"/>
                </a:lnTo>
                <a:lnTo>
                  <a:pt x="1427586" y="1299103"/>
                </a:lnTo>
                <a:lnTo>
                  <a:pt x="713793" y="1656000"/>
                </a:lnTo>
                <a:lnTo>
                  <a:pt x="0" y="1299103"/>
                </a:lnTo>
                <a:lnTo>
                  <a:pt x="0" y="356896"/>
                </a:lnTo>
                <a:lnTo>
                  <a:pt x="713793" y="0"/>
                </a:lnTo>
                <a:close/>
              </a:path>
            </a:pathLst>
          </a:cu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 bwMode="auto">
          <a:xfrm>
            <a:off x="3924300" y="1661160"/>
            <a:ext cx="4123055" cy="683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581E0F"/>
                </a:solidFill>
                <a:cs typeface="Arial" panose="020B0604020202020204" pitchFamily="34" charset="0"/>
              </a:rPr>
              <a:t>单击此处添加标题</a:t>
            </a:r>
          </a:p>
        </p:txBody>
      </p:sp>
      <p:sp>
        <p:nvSpPr>
          <p:cNvPr id="3" name="TextBox 111"/>
          <p:cNvSpPr txBox="1">
            <a:spLocks noChangeArrowheads="1"/>
          </p:cNvSpPr>
          <p:nvPr/>
        </p:nvSpPr>
        <p:spPr bwMode="auto">
          <a:xfrm>
            <a:off x="3924300" y="2344738"/>
            <a:ext cx="4268788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9" tIns="34263" rIns="68529" bIns="34263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defTabSz="68516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0" grpId="0" animBg="1"/>
      <p:bldP spid="10" grpId="1" animBg="1"/>
      <p:bldP spid="10" grpId="2" animBg="1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 bwMode="auto">
          <a:xfrm>
            <a:off x="6858000" y="1658938"/>
            <a:ext cx="1784350" cy="2898775"/>
            <a:chOff x="6858016" y="1659316"/>
            <a:chExt cx="1784804" cy="2897812"/>
          </a:xfrm>
        </p:grpSpPr>
        <p:grpSp>
          <p:nvGrpSpPr>
            <p:cNvPr id="26650" name="Group 49"/>
            <p:cNvGrpSpPr/>
            <p:nvPr/>
          </p:nvGrpSpPr>
          <p:grpSpPr bwMode="auto">
            <a:xfrm>
              <a:off x="6858016" y="3357377"/>
              <a:ext cx="1643481" cy="1199751"/>
              <a:chOff x="6858016" y="3357377"/>
              <a:chExt cx="1643481" cy="119975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858016" y="3643032"/>
                <a:ext cx="1643481" cy="9140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ms-MY" sz="900" dirty="0">
                    <a:solidFill>
                      <a:schemeClr val="bg1">
                        <a:lumMod val="9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Open Sans Light" pitchFamily="34" charset="0"/>
                  </a:rPr>
                  <a:t>您的内容打在这里，或者通过复制您的文本后，在此框中选择粘贴，并选择只保留文字。您的内容打在这里，或者通过复制您的文本后，在此框中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980747" y="3357377"/>
                <a:ext cx="1402784" cy="274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581E0F"/>
                    </a:solidFill>
                    <a:latin typeface="黑体" panose="02010609060101010101" charset="-122"/>
                    <a:ea typeface="黑体" panose="02010609060101010101" charset="-122"/>
                    <a:cs typeface="Open Sans" panose="020B0606030504020204" pitchFamily="34" charset="0"/>
                  </a:rPr>
                  <a:t>单击此处添加标题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 rot="2700000">
              <a:off x="7087795" y="1659783"/>
              <a:ext cx="1114055" cy="1113120"/>
            </a:xfrm>
            <a:prstGeom prst="rect">
              <a:avLst/>
            </a:prstGeom>
            <a:solidFill>
              <a:srgbClr val="581E0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3500000">
              <a:off x="8038651" y="2080331"/>
              <a:ext cx="95218" cy="1113120"/>
            </a:xfrm>
            <a:prstGeom prst="rect">
              <a:avLst/>
            </a:prstGeom>
            <a:solidFill>
              <a:srgbClr val="581E0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grpSp>
          <p:nvGrpSpPr>
            <p:cNvPr id="4" name="Group 39"/>
            <p:cNvGrpSpPr/>
            <p:nvPr/>
          </p:nvGrpSpPr>
          <p:grpSpPr>
            <a:xfrm>
              <a:off x="7429520" y="2000246"/>
              <a:ext cx="366050" cy="355413"/>
              <a:chOff x="6251143" y="1082816"/>
              <a:chExt cx="366050" cy="355413"/>
            </a:xfrm>
            <a:solidFill>
              <a:schemeClr val="accent6"/>
            </a:solidFill>
          </p:grpSpPr>
          <p:sp>
            <p:nvSpPr>
              <p:cNvPr id="25" name="AutoShape 16"/>
              <p:cNvSpPr/>
              <p:nvPr/>
            </p:nvSpPr>
            <p:spPr bwMode="auto">
              <a:xfrm>
                <a:off x="6434481" y="1277418"/>
                <a:ext cx="45678" cy="4630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6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26" name="AutoShape 17"/>
              <p:cNvSpPr/>
              <p:nvPr/>
            </p:nvSpPr>
            <p:spPr bwMode="auto">
              <a:xfrm>
                <a:off x="6251143" y="1082816"/>
                <a:ext cx="366050" cy="355413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6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 bwMode="auto">
          <a:xfrm>
            <a:off x="4786313" y="1227138"/>
            <a:ext cx="1643062" cy="3330575"/>
            <a:chOff x="6385076" y="1636400"/>
            <a:chExt cx="2191906" cy="4441392"/>
          </a:xfrm>
        </p:grpSpPr>
        <p:grpSp>
          <p:nvGrpSpPr>
            <p:cNvPr id="26644" name="Group 48"/>
            <p:cNvGrpSpPr/>
            <p:nvPr/>
          </p:nvGrpSpPr>
          <p:grpSpPr bwMode="auto">
            <a:xfrm>
              <a:off x="6385076" y="4477366"/>
              <a:ext cx="2191906" cy="1600426"/>
              <a:chOff x="4786314" y="3358024"/>
              <a:chExt cx="1643074" cy="1200319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786314" y="3643814"/>
                <a:ext cx="1643074" cy="9145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ms-MY" sz="900" dirty="0">
                    <a:solidFill>
                      <a:schemeClr val="bg1">
                        <a:lumMod val="9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Open Sans Light" pitchFamily="34" charset="0"/>
                  </a:rPr>
                  <a:t>您的内容打在这里，或者通过复制您的文本后，在此框中选择粘贴，并选择只保留文字。您的内容打在这里，或者通过复制您的文本后，在此框中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929031" y="3358024"/>
                <a:ext cx="1402090" cy="274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581E0F"/>
                    </a:solidFill>
                    <a:latin typeface="黑体" panose="02010609060101010101" charset="-122"/>
                    <a:ea typeface="黑体" panose="02010609060101010101" charset="-122"/>
                    <a:cs typeface="Open Sans" panose="020B0606030504020204" pitchFamily="34" charset="0"/>
                  </a:rPr>
                  <a:t>单击此处添加标题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 rot="2700000">
              <a:off x="6693500" y="2210868"/>
              <a:ext cx="1483992" cy="1486685"/>
            </a:xfrm>
            <a:prstGeom prst="rect">
              <a:avLst/>
            </a:prstGeom>
            <a:solidFill>
              <a:srgbClr val="581E0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8100000">
              <a:off x="7943765" y="1636400"/>
              <a:ext cx="127067" cy="1483992"/>
            </a:xfrm>
            <a:prstGeom prst="rect">
              <a:avLst/>
            </a:prstGeom>
            <a:solidFill>
              <a:srgbClr val="581E0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grpSp>
          <p:nvGrpSpPr>
            <p:cNvPr id="7" name="Group 38"/>
            <p:cNvGrpSpPr/>
            <p:nvPr/>
          </p:nvGrpSpPr>
          <p:grpSpPr>
            <a:xfrm>
              <a:off x="7147478" y="2666996"/>
              <a:ext cx="488321" cy="488901"/>
              <a:chOff x="5519041" y="1071552"/>
              <a:chExt cx="366050" cy="366676"/>
            </a:xfrm>
            <a:solidFill>
              <a:schemeClr val="bg1"/>
            </a:solidFill>
          </p:grpSpPr>
          <p:sp>
            <p:nvSpPr>
              <p:cNvPr id="27" name="AutoShape 18"/>
              <p:cNvSpPr/>
              <p:nvPr/>
            </p:nvSpPr>
            <p:spPr bwMode="auto">
              <a:xfrm>
                <a:off x="5519041" y="1071552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6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28" name="AutoShape 19"/>
              <p:cNvSpPr/>
              <p:nvPr/>
            </p:nvSpPr>
            <p:spPr bwMode="auto">
              <a:xfrm>
                <a:off x="5599134" y="1209213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6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29" name="AutoShape 20"/>
              <p:cNvSpPr/>
              <p:nvPr/>
            </p:nvSpPr>
            <p:spPr bwMode="auto">
              <a:xfrm>
                <a:off x="5599134" y="1266155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6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30" name="AutoShape 21"/>
              <p:cNvSpPr/>
              <p:nvPr/>
            </p:nvSpPr>
            <p:spPr bwMode="auto">
              <a:xfrm>
                <a:off x="5599134" y="1323722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6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31" name="AutoShape 22"/>
              <p:cNvSpPr/>
              <p:nvPr/>
            </p:nvSpPr>
            <p:spPr bwMode="auto">
              <a:xfrm>
                <a:off x="5679227" y="1323722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6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32" name="AutoShape 23"/>
              <p:cNvSpPr/>
              <p:nvPr/>
            </p:nvSpPr>
            <p:spPr bwMode="auto">
              <a:xfrm>
                <a:off x="5679227" y="1266155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6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33" name="AutoShape 24"/>
              <p:cNvSpPr/>
              <p:nvPr/>
            </p:nvSpPr>
            <p:spPr bwMode="auto">
              <a:xfrm>
                <a:off x="5679227" y="1209213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6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34" name="AutoShape 25"/>
              <p:cNvSpPr/>
              <p:nvPr/>
            </p:nvSpPr>
            <p:spPr bwMode="auto">
              <a:xfrm>
                <a:off x="5759321" y="1323722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6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35" name="AutoShape 26"/>
              <p:cNvSpPr/>
              <p:nvPr/>
            </p:nvSpPr>
            <p:spPr bwMode="auto">
              <a:xfrm>
                <a:off x="5759321" y="1266155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6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36" name="AutoShape 27"/>
              <p:cNvSpPr/>
              <p:nvPr/>
            </p:nvSpPr>
            <p:spPr bwMode="auto">
              <a:xfrm>
                <a:off x="5759321" y="1209213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6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  <p:grpSp>
        <p:nvGrpSpPr>
          <p:cNvPr id="12" name="Group 56"/>
          <p:cNvGrpSpPr/>
          <p:nvPr/>
        </p:nvGrpSpPr>
        <p:grpSpPr bwMode="auto">
          <a:xfrm>
            <a:off x="571500" y="1658938"/>
            <a:ext cx="1643063" cy="2898775"/>
            <a:chOff x="571472" y="1659313"/>
            <a:chExt cx="1643074" cy="2897815"/>
          </a:xfrm>
        </p:grpSpPr>
        <p:grpSp>
          <p:nvGrpSpPr>
            <p:cNvPr id="26638" name="Group 46"/>
            <p:cNvGrpSpPr/>
            <p:nvPr/>
          </p:nvGrpSpPr>
          <p:grpSpPr bwMode="auto">
            <a:xfrm>
              <a:off x="571472" y="3357375"/>
              <a:ext cx="1643074" cy="1199753"/>
              <a:chOff x="571472" y="3357375"/>
              <a:chExt cx="1643074" cy="119975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71472" y="3643031"/>
                <a:ext cx="1643074" cy="9140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ms-MY" sz="900" dirty="0">
                    <a:solidFill>
                      <a:schemeClr val="bg1">
                        <a:lumMod val="9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Open Sans Light" pitchFamily="34" charset="0"/>
                  </a:rPr>
                  <a:t>您的内容打在这里，或者通过复制您的文本后，在此框中选择粘贴，并选择只保留文字。您的内容打在这里，或者通过复制您的文本后，在此框中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87995" y="3357375"/>
                <a:ext cx="1402089" cy="274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581E0F"/>
                    </a:solidFill>
                    <a:latin typeface="黑体" panose="02010609060101010101" charset="-122"/>
                    <a:ea typeface="黑体" panose="02010609060101010101" charset="-122"/>
                    <a:cs typeface="Open Sans" panose="020B0606030504020204" pitchFamily="34" charset="0"/>
                  </a:rPr>
                  <a:t>单击此处添加标题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 rot="2700000">
              <a:off x="944726" y="1659125"/>
              <a:ext cx="1114056" cy="1114432"/>
            </a:xfrm>
            <a:prstGeom prst="rect">
              <a:avLst/>
            </a:prstGeom>
            <a:solidFill>
              <a:srgbClr val="581E0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2700000">
              <a:off x="507366" y="2604339"/>
              <a:ext cx="1112470" cy="101601"/>
            </a:xfrm>
            <a:prstGeom prst="rect">
              <a:avLst/>
            </a:prstGeom>
            <a:solidFill>
              <a:srgbClr val="581E0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AutoShape 28"/>
            <p:cNvSpPr/>
            <p:nvPr/>
          </p:nvSpPr>
          <p:spPr bwMode="auto">
            <a:xfrm>
              <a:off x="1285852" y="2000512"/>
              <a:ext cx="366715" cy="3665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65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40" name="Group 57"/>
          <p:cNvGrpSpPr/>
          <p:nvPr/>
        </p:nvGrpSpPr>
        <p:grpSpPr bwMode="auto">
          <a:xfrm>
            <a:off x="2554289" y="1658938"/>
            <a:ext cx="1731961" cy="2898775"/>
            <a:chOff x="2554003" y="1659314"/>
            <a:chExt cx="1732245" cy="2897814"/>
          </a:xfrm>
        </p:grpSpPr>
        <p:grpSp>
          <p:nvGrpSpPr>
            <p:cNvPr id="26632" name="Group 47"/>
            <p:cNvGrpSpPr/>
            <p:nvPr/>
          </p:nvGrpSpPr>
          <p:grpSpPr bwMode="auto">
            <a:xfrm>
              <a:off x="2642917" y="3357376"/>
              <a:ext cx="1643331" cy="1199752"/>
              <a:chOff x="2642917" y="3357376"/>
              <a:chExt cx="1643331" cy="119975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642917" y="3643031"/>
                <a:ext cx="1643331" cy="9140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ms-MY" sz="900" dirty="0">
                    <a:solidFill>
                      <a:schemeClr val="bg1">
                        <a:lumMod val="9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Open Sans Light" pitchFamily="34" charset="0"/>
                  </a:rPr>
                  <a:t>您的内容打在这里，或者通过复制您的文本后，在此框中选择粘贴，并选择只保留文字。您的内容打在这里，或者通过复制您的文本后，在此框中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761047" y="3357376"/>
                <a:ext cx="1402310" cy="274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581E0F"/>
                    </a:solidFill>
                    <a:latin typeface="黑体" panose="02010609060101010101" charset="-122"/>
                    <a:ea typeface="黑体" panose="02010609060101010101" charset="-122"/>
                    <a:cs typeface="Open Sans" panose="020B0606030504020204" pitchFamily="34" charset="0"/>
                  </a:rPr>
                  <a:t>单击此处添加标题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 rot="2700000">
              <a:off x="2986149" y="1659038"/>
              <a:ext cx="1114056" cy="1114608"/>
            </a:xfrm>
            <a:prstGeom prst="rect">
              <a:avLst/>
            </a:prstGeom>
            <a:solidFill>
              <a:srgbClr val="581E0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700000">
              <a:off x="3062903" y="1231348"/>
              <a:ext cx="95218" cy="1113019"/>
            </a:xfrm>
            <a:prstGeom prst="rect">
              <a:avLst/>
            </a:prstGeom>
            <a:solidFill>
              <a:srgbClr val="581E0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AutoShape 100"/>
            <p:cNvSpPr/>
            <p:nvPr/>
          </p:nvSpPr>
          <p:spPr bwMode="auto">
            <a:xfrm>
              <a:off x="3357409" y="2000513"/>
              <a:ext cx="320728" cy="3665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6750"/>
                  </a:moveTo>
                  <a:lnTo>
                    <a:pt x="1542" y="6750"/>
                  </a:lnTo>
                  <a:lnTo>
                    <a:pt x="1542" y="4725"/>
                  </a:lnTo>
                  <a:lnTo>
                    <a:pt x="20057" y="4725"/>
                  </a:lnTo>
                  <a:cubicBezTo>
                    <a:pt x="20057" y="4725"/>
                    <a:pt x="20057" y="6750"/>
                    <a:pt x="20057" y="6750"/>
                  </a:cubicBezTo>
                  <a:close/>
                  <a:moveTo>
                    <a:pt x="17485" y="10124"/>
                  </a:moveTo>
                  <a:lnTo>
                    <a:pt x="4113" y="10124"/>
                  </a:lnTo>
                  <a:lnTo>
                    <a:pt x="3857" y="8100"/>
                  </a:lnTo>
                  <a:lnTo>
                    <a:pt x="17742" y="8100"/>
                  </a:lnTo>
                  <a:cubicBezTo>
                    <a:pt x="17742" y="8100"/>
                    <a:pt x="17485" y="10124"/>
                    <a:pt x="17485" y="10124"/>
                  </a:cubicBezTo>
                  <a:close/>
                  <a:moveTo>
                    <a:pt x="16542" y="17549"/>
                  </a:moveTo>
                  <a:lnTo>
                    <a:pt x="5057" y="17549"/>
                  </a:lnTo>
                  <a:lnTo>
                    <a:pt x="4199" y="10800"/>
                  </a:lnTo>
                  <a:lnTo>
                    <a:pt x="17399" y="10800"/>
                  </a:lnTo>
                  <a:cubicBezTo>
                    <a:pt x="17399" y="10800"/>
                    <a:pt x="16542" y="17549"/>
                    <a:pt x="16542" y="17549"/>
                  </a:cubicBezTo>
                  <a:close/>
                  <a:moveTo>
                    <a:pt x="5400" y="20249"/>
                  </a:moveTo>
                  <a:lnTo>
                    <a:pt x="5142" y="18225"/>
                  </a:lnTo>
                  <a:lnTo>
                    <a:pt x="16456" y="18225"/>
                  </a:lnTo>
                  <a:lnTo>
                    <a:pt x="16200" y="20249"/>
                  </a:lnTo>
                  <a:cubicBezTo>
                    <a:pt x="16200" y="20249"/>
                    <a:pt x="5400" y="20249"/>
                    <a:pt x="5400" y="20249"/>
                  </a:cubicBezTo>
                  <a:close/>
                  <a:moveTo>
                    <a:pt x="3857" y="1350"/>
                  </a:moveTo>
                  <a:lnTo>
                    <a:pt x="17742" y="1350"/>
                  </a:lnTo>
                  <a:lnTo>
                    <a:pt x="18514" y="3375"/>
                  </a:lnTo>
                  <a:lnTo>
                    <a:pt x="3085" y="3375"/>
                  </a:lnTo>
                  <a:cubicBezTo>
                    <a:pt x="3085" y="3375"/>
                    <a:pt x="3857" y="1350"/>
                    <a:pt x="3857" y="1350"/>
                  </a:cubicBezTo>
                  <a:close/>
                  <a:moveTo>
                    <a:pt x="20143" y="3389"/>
                  </a:moveTo>
                  <a:lnTo>
                    <a:pt x="19205" y="922"/>
                  </a:lnTo>
                  <a:cubicBezTo>
                    <a:pt x="18996" y="371"/>
                    <a:pt x="18407" y="0"/>
                    <a:pt x="17742" y="0"/>
                  </a:cubicBezTo>
                  <a:lnTo>
                    <a:pt x="3857" y="0"/>
                  </a:lnTo>
                  <a:cubicBezTo>
                    <a:pt x="3192" y="0"/>
                    <a:pt x="2603" y="371"/>
                    <a:pt x="2393" y="922"/>
                  </a:cubicBezTo>
                  <a:lnTo>
                    <a:pt x="1448" y="3391"/>
                  </a:lnTo>
                  <a:cubicBezTo>
                    <a:pt x="643" y="3436"/>
                    <a:pt x="0" y="4008"/>
                    <a:pt x="0" y="4725"/>
                  </a:cubicBezTo>
                  <a:lnTo>
                    <a:pt x="0" y="6750"/>
                  </a:lnTo>
                  <a:cubicBezTo>
                    <a:pt x="0" y="7495"/>
                    <a:pt x="690" y="8100"/>
                    <a:pt x="1542" y="8100"/>
                  </a:cubicBezTo>
                  <a:lnTo>
                    <a:pt x="2340" y="8100"/>
                  </a:lnTo>
                  <a:cubicBezTo>
                    <a:pt x="2340" y="8150"/>
                    <a:pt x="2317" y="8198"/>
                    <a:pt x="2323" y="8249"/>
                  </a:cubicBezTo>
                  <a:lnTo>
                    <a:pt x="3866" y="20398"/>
                  </a:lnTo>
                  <a:cubicBezTo>
                    <a:pt x="3953" y="21082"/>
                    <a:pt x="4614" y="21599"/>
                    <a:pt x="5400" y="21599"/>
                  </a:cubicBezTo>
                  <a:lnTo>
                    <a:pt x="16200" y="21599"/>
                  </a:lnTo>
                  <a:cubicBezTo>
                    <a:pt x="16986" y="21599"/>
                    <a:pt x="17646" y="21082"/>
                    <a:pt x="17732" y="20398"/>
                  </a:cubicBezTo>
                  <a:lnTo>
                    <a:pt x="19275" y="8249"/>
                  </a:lnTo>
                  <a:cubicBezTo>
                    <a:pt x="19282" y="8198"/>
                    <a:pt x="19258" y="8150"/>
                    <a:pt x="19258" y="8100"/>
                  </a:cubicBezTo>
                  <a:lnTo>
                    <a:pt x="20057" y="8100"/>
                  </a:lnTo>
                  <a:cubicBezTo>
                    <a:pt x="20908" y="8100"/>
                    <a:pt x="21600" y="7495"/>
                    <a:pt x="21600" y="6750"/>
                  </a:cubicBezTo>
                  <a:lnTo>
                    <a:pt x="21600" y="4725"/>
                  </a:lnTo>
                  <a:cubicBezTo>
                    <a:pt x="21600" y="4006"/>
                    <a:pt x="20952" y="3431"/>
                    <a:pt x="20143" y="33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65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" name="任意多边形 2"/>
          <p:cNvSpPr/>
          <p:nvPr/>
        </p:nvSpPr>
        <p:spPr>
          <a:xfrm>
            <a:off x="-9524" y="3572"/>
            <a:ext cx="981124" cy="616859"/>
          </a:xfrm>
          <a:custGeom>
            <a:avLst/>
            <a:gdLst>
              <a:gd name="connsiteX0" fmla="*/ 0 w 6362700"/>
              <a:gd name="connsiteY0" fmla="*/ 0 h 5181600"/>
              <a:gd name="connsiteX1" fmla="*/ 0 w 6362700"/>
              <a:gd name="connsiteY1" fmla="*/ 2314575 h 5181600"/>
              <a:gd name="connsiteX2" fmla="*/ 3143250 w 6362700"/>
              <a:gd name="connsiteY2" fmla="*/ 5181600 h 5181600"/>
              <a:gd name="connsiteX3" fmla="*/ 6362700 w 6362700"/>
              <a:gd name="connsiteY3" fmla="*/ 5172075 h 5181600"/>
              <a:gd name="connsiteX4" fmla="*/ 752475 w 6362700"/>
              <a:gd name="connsiteY4" fmla="*/ 9525 h 5181600"/>
              <a:gd name="connsiteX5" fmla="*/ 0 w 6362700"/>
              <a:gd name="connsiteY5" fmla="*/ 0 h 5181600"/>
              <a:gd name="connsiteX0-1" fmla="*/ 0 w 6362700"/>
              <a:gd name="connsiteY0-2" fmla="*/ 0 h 5181600"/>
              <a:gd name="connsiteX1-3" fmla="*/ 0 w 6362700"/>
              <a:gd name="connsiteY1-4" fmla="*/ 2857500 h 5181600"/>
              <a:gd name="connsiteX2-5" fmla="*/ 3143250 w 6362700"/>
              <a:gd name="connsiteY2-6" fmla="*/ 5181600 h 5181600"/>
              <a:gd name="connsiteX3-7" fmla="*/ 6362700 w 6362700"/>
              <a:gd name="connsiteY3-8" fmla="*/ 5172075 h 5181600"/>
              <a:gd name="connsiteX4-9" fmla="*/ 752475 w 6362700"/>
              <a:gd name="connsiteY4-10" fmla="*/ 9525 h 5181600"/>
              <a:gd name="connsiteX5-11" fmla="*/ 0 w 6362700"/>
              <a:gd name="connsiteY5-12" fmla="*/ 0 h 5181600"/>
              <a:gd name="connsiteX0-13" fmla="*/ 0 w 6362700"/>
              <a:gd name="connsiteY0-14" fmla="*/ 0 h 5172075"/>
              <a:gd name="connsiteX1-15" fmla="*/ 0 w 6362700"/>
              <a:gd name="connsiteY1-16" fmla="*/ 2857500 h 5172075"/>
              <a:gd name="connsiteX2-17" fmla="*/ 2505075 w 6362700"/>
              <a:gd name="connsiteY2-18" fmla="*/ 5162550 h 5172075"/>
              <a:gd name="connsiteX3-19" fmla="*/ 6362700 w 6362700"/>
              <a:gd name="connsiteY3-20" fmla="*/ 5172075 h 5172075"/>
              <a:gd name="connsiteX4-21" fmla="*/ 752475 w 6362700"/>
              <a:gd name="connsiteY4-22" fmla="*/ 9525 h 5172075"/>
              <a:gd name="connsiteX5-23" fmla="*/ 0 w 6362700"/>
              <a:gd name="connsiteY5-24" fmla="*/ 0 h 5172075"/>
              <a:gd name="connsiteX0-25" fmla="*/ 0 w 6810375"/>
              <a:gd name="connsiteY0-26" fmla="*/ 0 h 5181600"/>
              <a:gd name="connsiteX1-27" fmla="*/ 0 w 6810375"/>
              <a:gd name="connsiteY1-28" fmla="*/ 2857500 h 5181600"/>
              <a:gd name="connsiteX2-29" fmla="*/ 2505075 w 6810375"/>
              <a:gd name="connsiteY2-30" fmla="*/ 5162550 h 5181600"/>
              <a:gd name="connsiteX3-31" fmla="*/ 6810375 w 6810375"/>
              <a:gd name="connsiteY3-32" fmla="*/ 5181600 h 5181600"/>
              <a:gd name="connsiteX4-33" fmla="*/ 752475 w 6810375"/>
              <a:gd name="connsiteY4-34" fmla="*/ 9525 h 5181600"/>
              <a:gd name="connsiteX5-35" fmla="*/ 0 w 6810375"/>
              <a:gd name="connsiteY5-36" fmla="*/ 0 h 5181600"/>
              <a:gd name="connsiteX0-37" fmla="*/ 0 w 6810375"/>
              <a:gd name="connsiteY0-38" fmla="*/ 9525 h 5191125"/>
              <a:gd name="connsiteX1-39" fmla="*/ 0 w 6810375"/>
              <a:gd name="connsiteY1-40" fmla="*/ 2867025 h 5191125"/>
              <a:gd name="connsiteX2-41" fmla="*/ 2505075 w 6810375"/>
              <a:gd name="connsiteY2-42" fmla="*/ 5172075 h 5191125"/>
              <a:gd name="connsiteX3-43" fmla="*/ 6810375 w 6810375"/>
              <a:gd name="connsiteY3-44" fmla="*/ 5191125 h 5191125"/>
              <a:gd name="connsiteX4-45" fmla="*/ 1219200 w 6810375"/>
              <a:gd name="connsiteY4-46" fmla="*/ 0 h 5191125"/>
              <a:gd name="connsiteX5-47" fmla="*/ 0 w 6810375"/>
              <a:gd name="connsiteY5-48" fmla="*/ 9525 h 5191125"/>
              <a:gd name="connsiteX0-49" fmla="*/ 0 w 6810375"/>
              <a:gd name="connsiteY0-50" fmla="*/ 0 h 5181600"/>
              <a:gd name="connsiteX1-51" fmla="*/ 0 w 6810375"/>
              <a:gd name="connsiteY1-52" fmla="*/ 2857500 h 5181600"/>
              <a:gd name="connsiteX2-53" fmla="*/ 2505075 w 6810375"/>
              <a:gd name="connsiteY2-54" fmla="*/ 5162550 h 5181600"/>
              <a:gd name="connsiteX3-55" fmla="*/ 6810375 w 6810375"/>
              <a:gd name="connsiteY3-56" fmla="*/ 5181600 h 5181600"/>
              <a:gd name="connsiteX4-57" fmla="*/ 1247775 w 6810375"/>
              <a:gd name="connsiteY4-58" fmla="*/ 9525 h 5181600"/>
              <a:gd name="connsiteX5-59" fmla="*/ 0 w 6810375"/>
              <a:gd name="connsiteY5-60" fmla="*/ 0 h 5181600"/>
              <a:gd name="connsiteX0-61" fmla="*/ 0 w 6810375"/>
              <a:gd name="connsiteY0-62" fmla="*/ 0 h 5191125"/>
              <a:gd name="connsiteX1-63" fmla="*/ 0 w 6810375"/>
              <a:gd name="connsiteY1-64" fmla="*/ 2857500 h 5191125"/>
              <a:gd name="connsiteX2-65" fmla="*/ 2514600 w 6810375"/>
              <a:gd name="connsiteY2-66" fmla="*/ 5191125 h 5191125"/>
              <a:gd name="connsiteX3-67" fmla="*/ 6810375 w 6810375"/>
              <a:gd name="connsiteY3-68" fmla="*/ 5181600 h 5191125"/>
              <a:gd name="connsiteX4-69" fmla="*/ 1247775 w 6810375"/>
              <a:gd name="connsiteY4-70" fmla="*/ 9525 h 5191125"/>
              <a:gd name="connsiteX5-71" fmla="*/ 0 w 6810375"/>
              <a:gd name="connsiteY5-72" fmla="*/ 0 h 5191125"/>
              <a:gd name="connsiteX0-73" fmla="*/ 0 w 6810375"/>
              <a:gd name="connsiteY0-74" fmla="*/ 0 h 5191125"/>
              <a:gd name="connsiteX1-75" fmla="*/ 0 w 6810375"/>
              <a:gd name="connsiteY1-76" fmla="*/ 2857500 h 5191125"/>
              <a:gd name="connsiteX2-77" fmla="*/ 2514600 w 6810375"/>
              <a:gd name="connsiteY2-78" fmla="*/ 5191125 h 5191125"/>
              <a:gd name="connsiteX3-79" fmla="*/ 6810375 w 6810375"/>
              <a:gd name="connsiteY3-80" fmla="*/ 5181600 h 5191125"/>
              <a:gd name="connsiteX4-81" fmla="*/ 1276350 w 6810375"/>
              <a:gd name="connsiteY4-82" fmla="*/ 19050 h 5191125"/>
              <a:gd name="connsiteX5-83" fmla="*/ 0 w 6810375"/>
              <a:gd name="connsiteY5-84" fmla="*/ 0 h 5191125"/>
              <a:gd name="connsiteX0-85" fmla="*/ 0 w 6810375"/>
              <a:gd name="connsiteY0-86" fmla="*/ 0 h 5191125"/>
              <a:gd name="connsiteX1-87" fmla="*/ 0 w 6810375"/>
              <a:gd name="connsiteY1-88" fmla="*/ 2857500 h 5191125"/>
              <a:gd name="connsiteX2-89" fmla="*/ 2514600 w 6810375"/>
              <a:gd name="connsiteY2-90" fmla="*/ 5191125 h 5191125"/>
              <a:gd name="connsiteX3-91" fmla="*/ 6810375 w 6810375"/>
              <a:gd name="connsiteY3-92" fmla="*/ 5181600 h 5191125"/>
              <a:gd name="connsiteX4-93" fmla="*/ 1247775 w 6810375"/>
              <a:gd name="connsiteY4-94" fmla="*/ 0 h 5191125"/>
              <a:gd name="connsiteX5-95" fmla="*/ 0 w 6810375"/>
              <a:gd name="connsiteY5-96" fmla="*/ 0 h 5191125"/>
              <a:gd name="connsiteX0-97" fmla="*/ 0 w 6810375"/>
              <a:gd name="connsiteY0-98" fmla="*/ 0 h 5191125"/>
              <a:gd name="connsiteX1-99" fmla="*/ 0 w 6810375"/>
              <a:gd name="connsiteY1-100" fmla="*/ 2857500 h 5191125"/>
              <a:gd name="connsiteX2-101" fmla="*/ 2514600 w 6810375"/>
              <a:gd name="connsiteY2-102" fmla="*/ 5191125 h 5191125"/>
              <a:gd name="connsiteX3-103" fmla="*/ 6810375 w 6810375"/>
              <a:gd name="connsiteY3-104" fmla="*/ 5181600 h 5191125"/>
              <a:gd name="connsiteX4-105" fmla="*/ 3959974 w 6810375"/>
              <a:gd name="connsiteY4-106" fmla="*/ 0 h 5191125"/>
              <a:gd name="connsiteX5-107" fmla="*/ 0 w 6810375"/>
              <a:gd name="connsiteY5-108" fmla="*/ 0 h 5191125"/>
              <a:gd name="connsiteX0-109" fmla="*/ 0 w 8747662"/>
              <a:gd name="connsiteY0-110" fmla="*/ 0 h 5191125"/>
              <a:gd name="connsiteX1-111" fmla="*/ 0 w 8747662"/>
              <a:gd name="connsiteY1-112" fmla="*/ 2857500 h 5191125"/>
              <a:gd name="connsiteX2-113" fmla="*/ 2514600 w 8747662"/>
              <a:gd name="connsiteY2-114" fmla="*/ 5191125 h 5191125"/>
              <a:gd name="connsiteX3-115" fmla="*/ 8747662 w 8747662"/>
              <a:gd name="connsiteY3-116" fmla="*/ 5181596 h 5191125"/>
              <a:gd name="connsiteX4-117" fmla="*/ 3959974 w 8747662"/>
              <a:gd name="connsiteY4-118" fmla="*/ 0 h 5191125"/>
              <a:gd name="connsiteX5-119" fmla="*/ 0 w 8747662"/>
              <a:gd name="connsiteY5-120" fmla="*/ 0 h 519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8747662" h="5191125">
                <a:moveTo>
                  <a:pt x="0" y="0"/>
                </a:moveTo>
                <a:lnTo>
                  <a:pt x="0" y="2857500"/>
                </a:lnTo>
                <a:lnTo>
                  <a:pt x="2514600" y="5191125"/>
                </a:lnTo>
                <a:lnTo>
                  <a:pt x="8747662" y="5181596"/>
                </a:lnTo>
                <a:lnTo>
                  <a:pt x="3959974" y="0"/>
                </a:lnTo>
                <a:lnTo>
                  <a:pt x="0" y="0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 flipH="1">
            <a:off x="7164288" y="450"/>
            <a:ext cx="1986920" cy="619981"/>
          </a:xfrm>
          <a:prstGeom prst="parallelogram">
            <a:avLst>
              <a:gd name="adj" fmla="val 112766"/>
            </a:avLst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7"/>
          <p:cNvSpPr/>
          <p:nvPr/>
        </p:nvSpPr>
        <p:spPr>
          <a:xfrm flipH="1">
            <a:off x="558602" y="3572"/>
            <a:ext cx="4435192" cy="616859"/>
          </a:xfrm>
          <a:custGeom>
            <a:avLst/>
            <a:gdLst>
              <a:gd name="connsiteX0" fmla="*/ 0 w 4435192"/>
              <a:gd name="connsiteY0" fmla="*/ 616859 h 616859"/>
              <a:gd name="connsiteX1" fmla="*/ 695607 w 4435192"/>
              <a:gd name="connsiteY1" fmla="*/ 0 h 616859"/>
              <a:gd name="connsiteX2" fmla="*/ 4435192 w 4435192"/>
              <a:gd name="connsiteY2" fmla="*/ 0 h 616859"/>
              <a:gd name="connsiteX3" fmla="*/ 3739585 w 4435192"/>
              <a:gd name="connsiteY3" fmla="*/ 616859 h 616859"/>
              <a:gd name="connsiteX4" fmla="*/ 0 w 4435192"/>
              <a:gd name="connsiteY4" fmla="*/ 616859 h 616859"/>
              <a:gd name="connsiteX0-1" fmla="*/ 0 w 4435192"/>
              <a:gd name="connsiteY0-2" fmla="*/ 616859 h 616859"/>
              <a:gd name="connsiteX1-3" fmla="*/ 695607 w 4435192"/>
              <a:gd name="connsiteY1-4" fmla="*/ 0 h 616859"/>
              <a:gd name="connsiteX2-5" fmla="*/ 4435192 w 4435192"/>
              <a:gd name="connsiteY2-6" fmla="*/ 0 h 616859"/>
              <a:gd name="connsiteX3-7" fmla="*/ 3901510 w 4435192"/>
              <a:gd name="connsiteY3-8" fmla="*/ 616859 h 616859"/>
              <a:gd name="connsiteX4-9" fmla="*/ 0 w 4435192"/>
              <a:gd name="connsiteY4-10" fmla="*/ 616859 h 6168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435192" h="616859">
                <a:moveTo>
                  <a:pt x="0" y="616859"/>
                </a:moveTo>
                <a:lnTo>
                  <a:pt x="695607" y="0"/>
                </a:lnTo>
                <a:lnTo>
                  <a:pt x="4435192" y="0"/>
                </a:lnTo>
                <a:lnTo>
                  <a:pt x="3901510" y="616859"/>
                </a:lnTo>
                <a:lnTo>
                  <a:pt x="0" y="616859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9"/>
          <p:cNvSpPr txBox="1"/>
          <p:nvPr/>
        </p:nvSpPr>
        <p:spPr>
          <a:xfrm>
            <a:off x="7772682" y="51920"/>
            <a:ext cx="8972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581E0F"/>
                </a:solidFill>
                <a:latin typeface="Impact" panose="020B0806030902050204" pitchFamily="34" charset="0"/>
              </a:rPr>
              <a:t>LOGO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1247244" y="50391"/>
            <a:ext cx="160528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发展规划</a:t>
            </a:r>
          </a:p>
        </p:txBody>
      </p:sp>
      <p:sp>
        <p:nvSpPr>
          <p:cNvPr id="44" name="TextBox 3"/>
          <p:cNvSpPr txBox="1"/>
          <p:nvPr/>
        </p:nvSpPr>
        <p:spPr>
          <a:xfrm>
            <a:off x="73596" y="51920"/>
            <a:ext cx="5511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04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5" name="平行四边形 12"/>
          <p:cNvSpPr/>
          <p:nvPr/>
        </p:nvSpPr>
        <p:spPr>
          <a:xfrm>
            <a:off x="1917127" y="5020472"/>
            <a:ext cx="7264525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264525"/>
              <a:gd name="connsiteY0-2" fmla="*/ 142646 h 142646"/>
              <a:gd name="connsiteX1-3" fmla="*/ 160856 w 7264525"/>
              <a:gd name="connsiteY1-4" fmla="*/ 0 h 142646"/>
              <a:gd name="connsiteX2-5" fmla="*/ 7264525 w 7264525"/>
              <a:gd name="connsiteY2-6" fmla="*/ 0 h 142646"/>
              <a:gd name="connsiteX3-7" fmla="*/ 7246544 w 7264525"/>
              <a:gd name="connsiteY3-8" fmla="*/ 142646 h 142646"/>
              <a:gd name="connsiteX4-9" fmla="*/ 0 w 7264525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64525" h="142646">
                <a:moveTo>
                  <a:pt x="0" y="142646"/>
                </a:moveTo>
                <a:lnTo>
                  <a:pt x="160856" y="0"/>
                </a:lnTo>
                <a:lnTo>
                  <a:pt x="7264525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平行四边形 8"/>
          <p:cNvSpPr/>
          <p:nvPr/>
        </p:nvSpPr>
        <p:spPr>
          <a:xfrm>
            <a:off x="218" y="5020472"/>
            <a:ext cx="7407400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407400"/>
              <a:gd name="connsiteY0-2" fmla="*/ 142646 h 142646"/>
              <a:gd name="connsiteX1-3" fmla="*/ 17981 w 7407400"/>
              <a:gd name="connsiteY1-4" fmla="*/ 0 h 142646"/>
              <a:gd name="connsiteX2-5" fmla="*/ 7407400 w 7407400"/>
              <a:gd name="connsiteY2-6" fmla="*/ 0 h 142646"/>
              <a:gd name="connsiteX3-7" fmla="*/ 7246544 w 7407400"/>
              <a:gd name="connsiteY3-8" fmla="*/ 142646 h 142646"/>
              <a:gd name="connsiteX4-9" fmla="*/ 0 w 7407400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07400" h="142646">
                <a:moveTo>
                  <a:pt x="0" y="142646"/>
                </a:moveTo>
                <a:lnTo>
                  <a:pt x="17981" y="0"/>
                </a:lnTo>
                <a:lnTo>
                  <a:pt x="7407400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2140152"/>
            <a:ext cx="2162451" cy="3003798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6497" y="2090210"/>
            <a:ext cx="2000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360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US</a:t>
            </a:r>
            <a:endParaRPr lang="zh-CN" altLang="en-US" sz="36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Arial Unicode MS" panose="020B0604020202020204" pitchFamily="34" charset="-122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1478" y="2788224"/>
            <a:ext cx="5828246" cy="2011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555776" y="2264423"/>
            <a:ext cx="1016000" cy="32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前言介绍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243860" y="887441"/>
            <a:ext cx="2193290" cy="12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8000" spc="300" dirty="0" smtClean="0">
                <a:ln w="317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Impact" panose="020B0806030902050204" pitchFamily="34" charset="0"/>
                <a:ea typeface="华文行楷" panose="02010800040101010101" pitchFamily="2" charset="-122"/>
              </a:rPr>
              <a:t>LOGO</a:t>
            </a:r>
          </a:p>
        </p:txBody>
      </p:sp>
      <p:sp>
        <p:nvSpPr>
          <p:cNvPr id="18" name="矩形 17"/>
          <p:cNvSpPr/>
          <p:nvPr/>
        </p:nvSpPr>
        <p:spPr>
          <a:xfrm>
            <a:off x="0" y="843046"/>
            <a:ext cx="1890450" cy="12600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912442" y="843046"/>
            <a:ext cx="1890450" cy="126000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828580" y="843046"/>
            <a:ext cx="1890450" cy="1260000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2200138" y="2140152"/>
            <a:ext cx="0" cy="300379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平行四边形 12"/>
          <p:cNvSpPr/>
          <p:nvPr/>
        </p:nvSpPr>
        <p:spPr>
          <a:xfrm>
            <a:off x="1917127" y="5020472"/>
            <a:ext cx="7264525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264525"/>
              <a:gd name="connsiteY0-2" fmla="*/ 142646 h 142646"/>
              <a:gd name="connsiteX1-3" fmla="*/ 160856 w 7264525"/>
              <a:gd name="connsiteY1-4" fmla="*/ 0 h 142646"/>
              <a:gd name="connsiteX2-5" fmla="*/ 7264525 w 7264525"/>
              <a:gd name="connsiteY2-6" fmla="*/ 0 h 142646"/>
              <a:gd name="connsiteX3-7" fmla="*/ 7246544 w 7264525"/>
              <a:gd name="connsiteY3-8" fmla="*/ 142646 h 142646"/>
              <a:gd name="connsiteX4-9" fmla="*/ 0 w 7264525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64525" h="142646">
                <a:moveTo>
                  <a:pt x="0" y="142646"/>
                </a:moveTo>
                <a:lnTo>
                  <a:pt x="160856" y="0"/>
                </a:lnTo>
                <a:lnTo>
                  <a:pt x="7264525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平行四边形 8"/>
          <p:cNvSpPr/>
          <p:nvPr/>
        </p:nvSpPr>
        <p:spPr>
          <a:xfrm>
            <a:off x="218" y="5020472"/>
            <a:ext cx="7407400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407400"/>
              <a:gd name="connsiteY0-2" fmla="*/ 142646 h 142646"/>
              <a:gd name="connsiteX1-3" fmla="*/ 17981 w 7407400"/>
              <a:gd name="connsiteY1-4" fmla="*/ 0 h 142646"/>
              <a:gd name="connsiteX2-5" fmla="*/ 7407400 w 7407400"/>
              <a:gd name="connsiteY2-6" fmla="*/ 0 h 142646"/>
              <a:gd name="connsiteX3-7" fmla="*/ 7246544 w 7407400"/>
              <a:gd name="connsiteY3-8" fmla="*/ 142646 h 142646"/>
              <a:gd name="connsiteX4-9" fmla="*/ 0 w 7407400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07400" h="142646">
                <a:moveTo>
                  <a:pt x="0" y="142646"/>
                </a:moveTo>
                <a:lnTo>
                  <a:pt x="17981" y="0"/>
                </a:lnTo>
                <a:lnTo>
                  <a:pt x="7407400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/>
      <p:bldP spid="15" grpId="0"/>
      <p:bldP spid="16" grpId="0"/>
      <p:bldP spid="10" grpId="0"/>
      <p:bldP spid="18" grpId="0" bldLvl="0" animBg="1"/>
      <p:bldP spid="19" grpId="0" bldLvl="0" animBg="1"/>
      <p:bldP spid="20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空心弧 2"/>
          <p:cNvSpPr>
            <a:spLocks noChangeArrowheads="1"/>
          </p:cNvSpPr>
          <p:nvPr/>
        </p:nvSpPr>
        <p:spPr bwMode="auto">
          <a:xfrm rot="16200000">
            <a:off x="1217613" y="1903413"/>
            <a:ext cx="2198687" cy="2198687"/>
          </a:xfrm>
          <a:custGeom>
            <a:avLst/>
            <a:gdLst>
              <a:gd name="G0" fmla="+- 9012 0 0"/>
              <a:gd name="G1" fmla="+- 9868328 0 0"/>
              <a:gd name="G2" fmla="+- 0 0 9868328"/>
              <a:gd name="T0" fmla="*/ 0 256 1"/>
              <a:gd name="T1" fmla="*/ 180 256 1"/>
              <a:gd name="G3" fmla="+- 9868328 T0 T1"/>
              <a:gd name="T2" fmla="*/ 0 256 1"/>
              <a:gd name="T3" fmla="*/ 90 256 1"/>
              <a:gd name="G4" fmla="+- 9868328 T2 T3"/>
              <a:gd name="G5" fmla="*/ G4 2 1"/>
              <a:gd name="T4" fmla="*/ 90 256 1"/>
              <a:gd name="T5" fmla="*/ 0 256 1"/>
              <a:gd name="G6" fmla="+- 9868328 T4 T5"/>
              <a:gd name="G7" fmla="*/ G6 2 1"/>
              <a:gd name="G8" fmla="abs 986832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012"/>
              <a:gd name="G18" fmla="*/ 9012 1 2"/>
              <a:gd name="G19" fmla="+- G18 5400 0"/>
              <a:gd name="G20" fmla="cos G19 9868328"/>
              <a:gd name="G21" fmla="sin G19 9868328"/>
              <a:gd name="G22" fmla="+- G20 10800 0"/>
              <a:gd name="G23" fmla="+- G21 10800 0"/>
              <a:gd name="G24" fmla="+- 10800 0 G20"/>
              <a:gd name="G25" fmla="+- 9012 10800 0"/>
              <a:gd name="G26" fmla="?: G9 G17 G25"/>
              <a:gd name="G27" fmla="?: G9 0 21600"/>
              <a:gd name="G28" fmla="cos 10800 9868328"/>
              <a:gd name="G29" fmla="sin 10800 9868328"/>
              <a:gd name="G30" fmla="sin 9012 9868328"/>
              <a:gd name="G31" fmla="+- G28 10800 0"/>
              <a:gd name="G32" fmla="+- G29 10800 0"/>
              <a:gd name="G33" fmla="+- G30 10800 0"/>
              <a:gd name="G34" fmla="?: G4 0 G31"/>
              <a:gd name="G35" fmla="?: 9868328 G34 0"/>
              <a:gd name="G36" fmla="?: G6 G35 G31"/>
              <a:gd name="G37" fmla="+- 21600 0 G36"/>
              <a:gd name="G38" fmla="?: G4 0 G33"/>
              <a:gd name="G39" fmla="?: 986832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171 w 21600"/>
              <a:gd name="T15" fmla="*/ 15666 h 21600"/>
              <a:gd name="T16" fmla="*/ 10800 w 21600"/>
              <a:gd name="T17" fmla="*/ 1788 h 21600"/>
              <a:gd name="T18" fmla="*/ 19429 w 21600"/>
              <a:gd name="T19" fmla="*/ 1566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950" y="15226"/>
                </a:moveTo>
                <a:cubicBezTo>
                  <a:pt x="2188" y="13875"/>
                  <a:pt x="1788" y="12351"/>
                  <a:pt x="1788" y="10800"/>
                </a:cubicBezTo>
                <a:cubicBezTo>
                  <a:pt x="1788" y="5822"/>
                  <a:pt x="5822" y="1788"/>
                  <a:pt x="10800" y="1788"/>
                </a:cubicBezTo>
                <a:cubicBezTo>
                  <a:pt x="15777" y="1788"/>
                  <a:pt x="19812" y="5822"/>
                  <a:pt x="19812" y="10800"/>
                </a:cubicBezTo>
                <a:cubicBezTo>
                  <a:pt x="19812" y="12351"/>
                  <a:pt x="19411" y="13875"/>
                  <a:pt x="18649" y="15226"/>
                </a:cubicBezTo>
                <a:lnTo>
                  <a:pt x="20207" y="16105"/>
                </a:lnTo>
                <a:cubicBezTo>
                  <a:pt x="21120" y="14486"/>
                  <a:pt x="21600" y="1265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2658"/>
                  <a:pt x="479" y="14486"/>
                  <a:pt x="1392" y="16105"/>
                </a:cubicBezTo>
                <a:close/>
              </a:path>
            </a:pathLst>
          </a:custGeom>
          <a:solidFill>
            <a:srgbClr val="C3772D">
              <a:alpha val="50000"/>
            </a:srgbClr>
          </a:solidFill>
          <a:ln>
            <a:noFill/>
          </a:ln>
        </p:spPr>
        <p:txBody>
          <a:bodyPr lIns="91418" tIns="45709" rIns="91418" bIns="45709"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 dirty="0">
              <a:solidFill>
                <a:schemeClr val="bg1">
                  <a:lumMod val="95000"/>
                </a:schemeClr>
              </a:solidFill>
              <a:ea typeface="+mn-ea"/>
              <a:sym typeface="宋体" panose="02010600030101010101" pitchFamily="2" charset="-122"/>
            </a:endParaRPr>
          </a:p>
        </p:txBody>
      </p:sp>
      <p:sp>
        <p:nvSpPr>
          <p:cNvPr id="16389" name="空心弧 3"/>
          <p:cNvSpPr>
            <a:spLocks noChangeArrowheads="1"/>
          </p:cNvSpPr>
          <p:nvPr/>
        </p:nvSpPr>
        <p:spPr bwMode="auto">
          <a:xfrm rot="16426183">
            <a:off x="1394619" y="2082006"/>
            <a:ext cx="1824038" cy="1825625"/>
          </a:xfrm>
          <a:custGeom>
            <a:avLst/>
            <a:gdLst>
              <a:gd name="G0" fmla="+- 8720 0 0"/>
              <a:gd name="G1" fmla="+- 13154032 0 0"/>
              <a:gd name="G2" fmla="+- 0 0 13154032"/>
              <a:gd name="T0" fmla="*/ 0 256 1"/>
              <a:gd name="T1" fmla="*/ 180 256 1"/>
              <a:gd name="G3" fmla="+- 13154032 T0 T1"/>
              <a:gd name="T2" fmla="*/ 0 256 1"/>
              <a:gd name="T3" fmla="*/ 90 256 1"/>
              <a:gd name="G4" fmla="+- 13154032 T2 T3"/>
              <a:gd name="G5" fmla="*/ G4 2 1"/>
              <a:gd name="T4" fmla="*/ 90 256 1"/>
              <a:gd name="T5" fmla="*/ 0 256 1"/>
              <a:gd name="G6" fmla="+- 13154032 T4 T5"/>
              <a:gd name="G7" fmla="*/ G6 2 1"/>
              <a:gd name="G8" fmla="abs 1315403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720"/>
              <a:gd name="G18" fmla="*/ 8720 1 2"/>
              <a:gd name="G19" fmla="+- G18 5400 0"/>
              <a:gd name="G20" fmla="cos G19 13154032"/>
              <a:gd name="G21" fmla="sin G19 13154032"/>
              <a:gd name="G22" fmla="+- G20 10800 0"/>
              <a:gd name="G23" fmla="+- G21 10800 0"/>
              <a:gd name="G24" fmla="+- 10800 0 G20"/>
              <a:gd name="G25" fmla="+- 8720 10800 0"/>
              <a:gd name="G26" fmla="?: G9 G17 G25"/>
              <a:gd name="G27" fmla="?: G9 0 21600"/>
              <a:gd name="G28" fmla="cos 10800 13154032"/>
              <a:gd name="G29" fmla="sin 10800 13154032"/>
              <a:gd name="G30" fmla="sin 8720 13154032"/>
              <a:gd name="G31" fmla="+- G28 10800 0"/>
              <a:gd name="G32" fmla="+- G29 10800 0"/>
              <a:gd name="G33" fmla="+- G30 10800 0"/>
              <a:gd name="G34" fmla="?: G4 0 G31"/>
              <a:gd name="G35" fmla="?: 13154032 G34 0"/>
              <a:gd name="G36" fmla="?: G6 G35 G31"/>
              <a:gd name="G37" fmla="+- 21600 0 G36"/>
              <a:gd name="G38" fmla="?: G4 0 G33"/>
              <a:gd name="G39" fmla="?: 1315403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70 w 21600"/>
              <a:gd name="T15" fmla="*/ 7347 h 21600"/>
              <a:gd name="T16" fmla="*/ 10800 w 21600"/>
              <a:gd name="T17" fmla="*/ 2080 h 21600"/>
              <a:gd name="T18" fmla="*/ 19930 w 21600"/>
              <a:gd name="T19" fmla="*/ 73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643" y="7715"/>
                </a:moveTo>
                <a:cubicBezTo>
                  <a:pt x="3926" y="4323"/>
                  <a:pt x="7173" y="2080"/>
                  <a:pt x="10799" y="2080"/>
                </a:cubicBezTo>
                <a:cubicBezTo>
                  <a:pt x="14426" y="2079"/>
                  <a:pt x="17673" y="4323"/>
                  <a:pt x="18956" y="7715"/>
                </a:cubicBezTo>
                <a:lnTo>
                  <a:pt x="20901" y="6979"/>
                </a:lnTo>
                <a:cubicBezTo>
                  <a:pt x="19313" y="2779"/>
                  <a:pt x="15290" y="0"/>
                  <a:pt x="10800" y="0"/>
                </a:cubicBezTo>
                <a:cubicBezTo>
                  <a:pt x="6309" y="-1"/>
                  <a:pt x="2286" y="2779"/>
                  <a:pt x="698" y="6979"/>
                </a:cubicBezTo>
                <a:close/>
              </a:path>
            </a:pathLst>
          </a:custGeom>
          <a:solidFill>
            <a:srgbClr val="581E0F">
              <a:alpha val="80000"/>
            </a:srgbClr>
          </a:solidFill>
          <a:ln>
            <a:noFill/>
          </a:ln>
        </p:spPr>
        <p:txBody>
          <a:bodyPr lIns="91418" tIns="45709" rIns="91418" bIns="45709"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 dirty="0">
              <a:solidFill>
                <a:schemeClr val="bg1">
                  <a:lumMod val="95000"/>
                </a:schemeClr>
              </a:solidFill>
              <a:ea typeface="+mn-ea"/>
              <a:sym typeface="宋体" panose="02010600030101010101" pitchFamily="2" charset="-122"/>
            </a:endParaRPr>
          </a:p>
        </p:txBody>
      </p:sp>
      <p:sp>
        <p:nvSpPr>
          <p:cNvPr id="16390" name="空心弧 4"/>
          <p:cNvSpPr>
            <a:spLocks noChangeArrowheads="1"/>
          </p:cNvSpPr>
          <p:nvPr/>
        </p:nvSpPr>
        <p:spPr bwMode="auto">
          <a:xfrm rot="16200000">
            <a:off x="1017588" y="1731963"/>
            <a:ext cx="2560637" cy="2560637"/>
          </a:xfrm>
          <a:custGeom>
            <a:avLst/>
            <a:gdLst>
              <a:gd name="G0" fmla="+- 9049 0 0"/>
              <a:gd name="G1" fmla="+- 7945690 0 0"/>
              <a:gd name="G2" fmla="+- 0 0 7945690"/>
              <a:gd name="T0" fmla="*/ 0 256 1"/>
              <a:gd name="T1" fmla="*/ 180 256 1"/>
              <a:gd name="G3" fmla="+- 7945690 T0 T1"/>
              <a:gd name="T2" fmla="*/ 0 256 1"/>
              <a:gd name="T3" fmla="*/ 90 256 1"/>
              <a:gd name="G4" fmla="+- 7945690 T2 T3"/>
              <a:gd name="G5" fmla="*/ G4 2 1"/>
              <a:gd name="T4" fmla="*/ 90 256 1"/>
              <a:gd name="T5" fmla="*/ 0 256 1"/>
              <a:gd name="G6" fmla="+- 7945690 T4 T5"/>
              <a:gd name="G7" fmla="*/ G6 2 1"/>
              <a:gd name="G8" fmla="abs 794569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049"/>
              <a:gd name="G18" fmla="*/ 9049 1 2"/>
              <a:gd name="G19" fmla="+- G18 5400 0"/>
              <a:gd name="G20" fmla="cos G19 7945690"/>
              <a:gd name="G21" fmla="sin G19 7945690"/>
              <a:gd name="G22" fmla="+- G20 10800 0"/>
              <a:gd name="G23" fmla="+- G21 10800 0"/>
              <a:gd name="G24" fmla="+- 10800 0 G20"/>
              <a:gd name="G25" fmla="+- 9049 10800 0"/>
              <a:gd name="G26" fmla="?: G9 G17 G25"/>
              <a:gd name="G27" fmla="?: G9 0 21600"/>
              <a:gd name="G28" fmla="cos 10800 7945690"/>
              <a:gd name="G29" fmla="sin 10800 7945690"/>
              <a:gd name="G30" fmla="sin 9049 7945690"/>
              <a:gd name="G31" fmla="+- G28 10800 0"/>
              <a:gd name="G32" fmla="+- G29 10800 0"/>
              <a:gd name="G33" fmla="+- G30 10800 0"/>
              <a:gd name="G34" fmla="?: G4 0 G31"/>
              <a:gd name="G35" fmla="?: 7945690 G34 0"/>
              <a:gd name="G36" fmla="?: G6 G35 G31"/>
              <a:gd name="G37" fmla="+- 21600 0 G36"/>
              <a:gd name="G38" fmla="?: G4 0 G33"/>
              <a:gd name="G39" fmla="?: 794569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652 w 21600"/>
              <a:gd name="T15" fmla="*/ 19285 h 21600"/>
              <a:gd name="T16" fmla="*/ 10800 w 21600"/>
              <a:gd name="T17" fmla="*/ 1751 h 21600"/>
              <a:gd name="T18" fmla="*/ 15948 w 21600"/>
              <a:gd name="T19" fmla="*/ 1928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106" y="18536"/>
                </a:moveTo>
                <a:cubicBezTo>
                  <a:pt x="3402" y="16896"/>
                  <a:pt x="1751" y="13962"/>
                  <a:pt x="1751" y="10800"/>
                </a:cubicBezTo>
                <a:cubicBezTo>
                  <a:pt x="1751" y="5802"/>
                  <a:pt x="5802" y="1751"/>
                  <a:pt x="10800" y="1751"/>
                </a:cubicBezTo>
                <a:cubicBezTo>
                  <a:pt x="15797" y="1751"/>
                  <a:pt x="19849" y="5802"/>
                  <a:pt x="19849" y="10800"/>
                </a:cubicBezTo>
                <a:cubicBezTo>
                  <a:pt x="19849" y="13962"/>
                  <a:pt x="18197" y="16896"/>
                  <a:pt x="15493" y="18536"/>
                </a:cubicBezTo>
                <a:lnTo>
                  <a:pt x="16401" y="20033"/>
                </a:lnTo>
                <a:cubicBezTo>
                  <a:pt x="19628" y="18075"/>
                  <a:pt x="21600" y="1457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574"/>
                  <a:pt x="1971" y="18075"/>
                  <a:pt x="5198" y="2003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lIns="91418" tIns="45709" rIns="91418" bIns="45709"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 dirty="0">
              <a:solidFill>
                <a:schemeClr val="bg1">
                  <a:lumMod val="95000"/>
                </a:schemeClr>
              </a:solidFill>
              <a:ea typeface="+mn-ea"/>
              <a:sym typeface="宋体" panose="02010600030101010101" pitchFamily="2" charset="-122"/>
            </a:endParaRPr>
          </a:p>
        </p:txBody>
      </p:sp>
      <p:sp>
        <p:nvSpPr>
          <p:cNvPr id="16391" name="矩形 5"/>
          <p:cNvSpPr>
            <a:spLocks noChangeArrowheads="1"/>
          </p:cNvSpPr>
          <p:nvPr/>
        </p:nvSpPr>
        <p:spPr bwMode="auto">
          <a:xfrm>
            <a:off x="1687513" y="2819400"/>
            <a:ext cx="2020887" cy="3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dirty="0">
                <a:solidFill>
                  <a:schemeClr val="bg1">
                    <a:lumMod val="95000"/>
                  </a:schemeClr>
                </a:solidFill>
                <a:ea typeface="+mn-ea"/>
              </a:rPr>
              <a:t>单击此处添加标题</a:t>
            </a:r>
          </a:p>
        </p:txBody>
      </p:sp>
      <p:grpSp>
        <p:nvGrpSpPr>
          <p:cNvPr id="16392" name="组合 34"/>
          <p:cNvGrpSpPr/>
          <p:nvPr/>
        </p:nvGrpSpPr>
        <p:grpSpPr bwMode="auto">
          <a:xfrm>
            <a:off x="4500563" y="1223963"/>
            <a:ext cx="3811587" cy="1301750"/>
            <a:chOff x="0" y="0"/>
            <a:chExt cx="3811400" cy="1299879"/>
          </a:xfrm>
        </p:grpSpPr>
        <p:sp>
          <p:nvSpPr>
            <p:cNvPr id="16393" name="矩形 22"/>
            <p:cNvSpPr>
              <a:spLocks noChangeArrowheads="1"/>
            </p:cNvSpPr>
            <p:nvPr/>
          </p:nvSpPr>
          <p:spPr bwMode="auto">
            <a:xfrm>
              <a:off x="95245" y="115720"/>
              <a:ext cx="358757" cy="229857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 dirty="0">
                <a:solidFill>
                  <a:schemeClr val="bg1">
                    <a:lumMod val="95000"/>
                  </a:schemeClr>
                </a:solidFill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16394" name="TextBox 23"/>
            <p:cNvSpPr>
              <a:spLocks noChangeArrowheads="1"/>
            </p:cNvSpPr>
            <p:nvPr/>
          </p:nvSpPr>
          <p:spPr bwMode="auto">
            <a:xfrm>
              <a:off x="0" y="386793"/>
              <a:ext cx="3811400" cy="91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16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36C09"/>
                </a:buClr>
                <a:defRPr/>
              </a:pPr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您的内容打在这里，或者通过复制您的文本后，在此框中选择粘贴，并选择只保留文字。您的内容打在这里，或者通过复制您的文本后，在此框中</a:t>
              </a:r>
            </a:p>
          </p:txBody>
        </p:sp>
        <p:sp>
          <p:nvSpPr>
            <p:cNvPr id="16395" name="矩形 25"/>
            <p:cNvSpPr>
              <a:spLocks noChangeArrowheads="1"/>
            </p:cNvSpPr>
            <p:nvPr/>
          </p:nvSpPr>
          <p:spPr bwMode="auto">
            <a:xfrm>
              <a:off x="558773" y="0"/>
              <a:ext cx="2020788" cy="46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581E0F"/>
                  </a:solidFill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70%</a:t>
              </a:r>
              <a:endParaRPr lang="en-US" altLang="en-US" sz="2400" dirty="0">
                <a:solidFill>
                  <a:srgbClr val="581E0F"/>
                </a:solidFill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6396" name="组合 35"/>
          <p:cNvGrpSpPr/>
          <p:nvPr/>
        </p:nvGrpSpPr>
        <p:grpSpPr bwMode="auto">
          <a:xfrm>
            <a:off x="4500563" y="2473008"/>
            <a:ext cx="3811587" cy="1301750"/>
            <a:chOff x="0" y="0"/>
            <a:chExt cx="3811399" cy="1302860"/>
          </a:xfrm>
        </p:grpSpPr>
        <p:sp>
          <p:nvSpPr>
            <p:cNvPr id="16397" name="矩形 26"/>
            <p:cNvSpPr>
              <a:spLocks noChangeArrowheads="1"/>
            </p:cNvSpPr>
            <p:nvPr/>
          </p:nvSpPr>
          <p:spPr bwMode="auto">
            <a:xfrm>
              <a:off x="95245" y="115986"/>
              <a:ext cx="358757" cy="230384"/>
            </a:xfrm>
            <a:prstGeom prst="rect">
              <a:avLst/>
            </a:prstGeom>
            <a:solidFill>
              <a:srgbClr val="C3772D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 dirty="0">
                <a:solidFill>
                  <a:schemeClr val="bg1">
                    <a:lumMod val="95000"/>
                  </a:schemeClr>
                </a:solidFill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16398" name="TextBox 27"/>
            <p:cNvSpPr>
              <a:spLocks noChangeArrowheads="1"/>
            </p:cNvSpPr>
            <p:nvPr/>
          </p:nvSpPr>
          <p:spPr bwMode="auto">
            <a:xfrm>
              <a:off x="0" y="387680"/>
              <a:ext cx="3811399" cy="915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16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36C09"/>
                </a:buClr>
                <a:defRPr/>
              </a:pPr>
              <a:r>
                <a:rPr sz="1200" dirty="0">
                  <a:solidFill>
                    <a:schemeClr val="bg1">
                      <a:lumMod val="95000"/>
                    </a:schemeClr>
                  </a:solidFill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您的内容打在这里，或者通过复制您的文本后，在此框中选择粘贴，并选择只保留文字。您的内容打在这里，或者通过复制您的文本后，在此框中</a:t>
              </a:r>
            </a:p>
          </p:txBody>
        </p:sp>
        <p:sp>
          <p:nvSpPr>
            <p:cNvPr id="16399" name="矩形 28"/>
            <p:cNvSpPr>
              <a:spLocks noChangeArrowheads="1"/>
            </p:cNvSpPr>
            <p:nvPr/>
          </p:nvSpPr>
          <p:spPr bwMode="auto">
            <a:xfrm>
              <a:off x="558772" y="0"/>
              <a:ext cx="2020787" cy="46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581E0F"/>
                  </a:solidFill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55%</a:t>
              </a:r>
              <a:endParaRPr lang="en-US" altLang="en-US" sz="2400" dirty="0">
                <a:solidFill>
                  <a:srgbClr val="581E0F"/>
                </a:solidFill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6400" name="组合 36"/>
          <p:cNvGrpSpPr/>
          <p:nvPr/>
        </p:nvGrpSpPr>
        <p:grpSpPr bwMode="auto">
          <a:xfrm>
            <a:off x="4500563" y="3659188"/>
            <a:ext cx="3811587" cy="1301750"/>
            <a:chOff x="0" y="0"/>
            <a:chExt cx="3811398" cy="1302860"/>
          </a:xfrm>
        </p:grpSpPr>
        <p:sp>
          <p:nvSpPr>
            <p:cNvPr id="16401" name="矩形 29"/>
            <p:cNvSpPr>
              <a:spLocks noChangeArrowheads="1"/>
            </p:cNvSpPr>
            <p:nvPr/>
          </p:nvSpPr>
          <p:spPr bwMode="auto">
            <a:xfrm>
              <a:off x="95245" y="115986"/>
              <a:ext cx="358757" cy="230384"/>
            </a:xfrm>
            <a:prstGeom prst="rect">
              <a:avLst/>
            </a:prstGeom>
            <a:solidFill>
              <a:srgbClr val="581E0F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 dirty="0">
                <a:solidFill>
                  <a:schemeClr val="bg1">
                    <a:lumMod val="95000"/>
                  </a:schemeClr>
                </a:solidFill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16402" name="TextBox 30"/>
            <p:cNvSpPr>
              <a:spLocks noChangeArrowheads="1"/>
            </p:cNvSpPr>
            <p:nvPr/>
          </p:nvSpPr>
          <p:spPr bwMode="auto">
            <a:xfrm>
              <a:off x="0" y="387680"/>
              <a:ext cx="3811398" cy="915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16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36C09"/>
                </a:buClr>
                <a:defRPr/>
              </a:pPr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您的内容打在这里，或者通过复制您的文本后，在此框中选择粘贴，并选择只保留文字。您的内容打在这里，或者通过复制您的文本后，在此框中</a:t>
              </a:r>
            </a:p>
          </p:txBody>
        </p:sp>
        <p:sp>
          <p:nvSpPr>
            <p:cNvPr id="16403" name="矩形 31"/>
            <p:cNvSpPr>
              <a:spLocks noChangeArrowheads="1"/>
            </p:cNvSpPr>
            <p:nvPr/>
          </p:nvSpPr>
          <p:spPr bwMode="auto">
            <a:xfrm>
              <a:off x="558772" y="0"/>
              <a:ext cx="2020787" cy="46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581E0F"/>
                  </a:solidFill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40%</a:t>
              </a:r>
              <a:endParaRPr lang="en-US" altLang="en-US" sz="2400" dirty="0">
                <a:solidFill>
                  <a:srgbClr val="581E0F"/>
                </a:solidFill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3" name="任意多边形 22"/>
          <p:cNvSpPr/>
          <p:nvPr/>
        </p:nvSpPr>
        <p:spPr>
          <a:xfrm>
            <a:off x="-9524" y="3572"/>
            <a:ext cx="981124" cy="616859"/>
          </a:xfrm>
          <a:custGeom>
            <a:avLst/>
            <a:gdLst>
              <a:gd name="connsiteX0" fmla="*/ 0 w 6362700"/>
              <a:gd name="connsiteY0" fmla="*/ 0 h 5181600"/>
              <a:gd name="connsiteX1" fmla="*/ 0 w 6362700"/>
              <a:gd name="connsiteY1" fmla="*/ 2314575 h 5181600"/>
              <a:gd name="connsiteX2" fmla="*/ 3143250 w 6362700"/>
              <a:gd name="connsiteY2" fmla="*/ 5181600 h 5181600"/>
              <a:gd name="connsiteX3" fmla="*/ 6362700 w 6362700"/>
              <a:gd name="connsiteY3" fmla="*/ 5172075 h 5181600"/>
              <a:gd name="connsiteX4" fmla="*/ 752475 w 6362700"/>
              <a:gd name="connsiteY4" fmla="*/ 9525 h 5181600"/>
              <a:gd name="connsiteX5" fmla="*/ 0 w 6362700"/>
              <a:gd name="connsiteY5" fmla="*/ 0 h 5181600"/>
              <a:gd name="connsiteX0-1" fmla="*/ 0 w 6362700"/>
              <a:gd name="connsiteY0-2" fmla="*/ 0 h 5181600"/>
              <a:gd name="connsiteX1-3" fmla="*/ 0 w 6362700"/>
              <a:gd name="connsiteY1-4" fmla="*/ 2857500 h 5181600"/>
              <a:gd name="connsiteX2-5" fmla="*/ 3143250 w 6362700"/>
              <a:gd name="connsiteY2-6" fmla="*/ 5181600 h 5181600"/>
              <a:gd name="connsiteX3-7" fmla="*/ 6362700 w 6362700"/>
              <a:gd name="connsiteY3-8" fmla="*/ 5172075 h 5181600"/>
              <a:gd name="connsiteX4-9" fmla="*/ 752475 w 6362700"/>
              <a:gd name="connsiteY4-10" fmla="*/ 9525 h 5181600"/>
              <a:gd name="connsiteX5-11" fmla="*/ 0 w 6362700"/>
              <a:gd name="connsiteY5-12" fmla="*/ 0 h 5181600"/>
              <a:gd name="connsiteX0-13" fmla="*/ 0 w 6362700"/>
              <a:gd name="connsiteY0-14" fmla="*/ 0 h 5172075"/>
              <a:gd name="connsiteX1-15" fmla="*/ 0 w 6362700"/>
              <a:gd name="connsiteY1-16" fmla="*/ 2857500 h 5172075"/>
              <a:gd name="connsiteX2-17" fmla="*/ 2505075 w 6362700"/>
              <a:gd name="connsiteY2-18" fmla="*/ 5162550 h 5172075"/>
              <a:gd name="connsiteX3-19" fmla="*/ 6362700 w 6362700"/>
              <a:gd name="connsiteY3-20" fmla="*/ 5172075 h 5172075"/>
              <a:gd name="connsiteX4-21" fmla="*/ 752475 w 6362700"/>
              <a:gd name="connsiteY4-22" fmla="*/ 9525 h 5172075"/>
              <a:gd name="connsiteX5-23" fmla="*/ 0 w 6362700"/>
              <a:gd name="connsiteY5-24" fmla="*/ 0 h 5172075"/>
              <a:gd name="connsiteX0-25" fmla="*/ 0 w 6810375"/>
              <a:gd name="connsiteY0-26" fmla="*/ 0 h 5181600"/>
              <a:gd name="connsiteX1-27" fmla="*/ 0 w 6810375"/>
              <a:gd name="connsiteY1-28" fmla="*/ 2857500 h 5181600"/>
              <a:gd name="connsiteX2-29" fmla="*/ 2505075 w 6810375"/>
              <a:gd name="connsiteY2-30" fmla="*/ 5162550 h 5181600"/>
              <a:gd name="connsiteX3-31" fmla="*/ 6810375 w 6810375"/>
              <a:gd name="connsiteY3-32" fmla="*/ 5181600 h 5181600"/>
              <a:gd name="connsiteX4-33" fmla="*/ 752475 w 6810375"/>
              <a:gd name="connsiteY4-34" fmla="*/ 9525 h 5181600"/>
              <a:gd name="connsiteX5-35" fmla="*/ 0 w 6810375"/>
              <a:gd name="connsiteY5-36" fmla="*/ 0 h 5181600"/>
              <a:gd name="connsiteX0-37" fmla="*/ 0 w 6810375"/>
              <a:gd name="connsiteY0-38" fmla="*/ 9525 h 5191125"/>
              <a:gd name="connsiteX1-39" fmla="*/ 0 w 6810375"/>
              <a:gd name="connsiteY1-40" fmla="*/ 2867025 h 5191125"/>
              <a:gd name="connsiteX2-41" fmla="*/ 2505075 w 6810375"/>
              <a:gd name="connsiteY2-42" fmla="*/ 5172075 h 5191125"/>
              <a:gd name="connsiteX3-43" fmla="*/ 6810375 w 6810375"/>
              <a:gd name="connsiteY3-44" fmla="*/ 5191125 h 5191125"/>
              <a:gd name="connsiteX4-45" fmla="*/ 1219200 w 6810375"/>
              <a:gd name="connsiteY4-46" fmla="*/ 0 h 5191125"/>
              <a:gd name="connsiteX5-47" fmla="*/ 0 w 6810375"/>
              <a:gd name="connsiteY5-48" fmla="*/ 9525 h 5191125"/>
              <a:gd name="connsiteX0-49" fmla="*/ 0 w 6810375"/>
              <a:gd name="connsiteY0-50" fmla="*/ 0 h 5181600"/>
              <a:gd name="connsiteX1-51" fmla="*/ 0 w 6810375"/>
              <a:gd name="connsiteY1-52" fmla="*/ 2857500 h 5181600"/>
              <a:gd name="connsiteX2-53" fmla="*/ 2505075 w 6810375"/>
              <a:gd name="connsiteY2-54" fmla="*/ 5162550 h 5181600"/>
              <a:gd name="connsiteX3-55" fmla="*/ 6810375 w 6810375"/>
              <a:gd name="connsiteY3-56" fmla="*/ 5181600 h 5181600"/>
              <a:gd name="connsiteX4-57" fmla="*/ 1247775 w 6810375"/>
              <a:gd name="connsiteY4-58" fmla="*/ 9525 h 5181600"/>
              <a:gd name="connsiteX5-59" fmla="*/ 0 w 6810375"/>
              <a:gd name="connsiteY5-60" fmla="*/ 0 h 5181600"/>
              <a:gd name="connsiteX0-61" fmla="*/ 0 w 6810375"/>
              <a:gd name="connsiteY0-62" fmla="*/ 0 h 5191125"/>
              <a:gd name="connsiteX1-63" fmla="*/ 0 w 6810375"/>
              <a:gd name="connsiteY1-64" fmla="*/ 2857500 h 5191125"/>
              <a:gd name="connsiteX2-65" fmla="*/ 2514600 w 6810375"/>
              <a:gd name="connsiteY2-66" fmla="*/ 5191125 h 5191125"/>
              <a:gd name="connsiteX3-67" fmla="*/ 6810375 w 6810375"/>
              <a:gd name="connsiteY3-68" fmla="*/ 5181600 h 5191125"/>
              <a:gd name="connsiteX4-69" fmla="*/ 1247775 w 6810375"/>
              <a:gd name="connsiteY4-70" fmla="*/ 9525 h 5191125"/>
              <a:gd name="connsiteX5-71" fmla="*/ 0 w 6810375"/>
              <a:gd name="connsiteY5-72" fmla="*/ 0 h 5191125"/>
              <a:gd name="connsiteX0-73" fmla="*/ 0 w 6810375"/>
              <a:gd name="connsiteY0-74" fmla="*/ 0 h 5191125"/>
              <a:gd name="connsiteX1-75" fmla="*/ 0 w 6810375"/>
              <a:gd name="connsiteY1-76" fmla="*/ 2857500 h 5191125"/>
              <a:gd name="connsiteX2-77" fmla="*/ 2514600 w 6810375"/>
              <a:gd name="connsiteY2-78" fmla="*/ 5191125 h 5191125"/>
              <a:gd name="connsiteX3-79" fmla="*/ 6810375 w 6810375"/>
              <a:gd name="connsiteY3-80" fmla="*/ 5181600 h 5191125"/>
              <a:gd name="connsiteX4-81" fmla="*/ 1276350 w 6810375"/>
              <a:gd name="connsiteY4-82" fmla="*/ 19050 h 5191125"/>
              <a:gd name="connsiteX5-83" fmla="*/ 0 w 6810375"/>
              <a:gd name="connsiteY5-84" fmla="*/ 0 h 5191125"/>
              <a:gd name="connsiteX0-85" fmla="*/ 0 w 6810375"/>
              <a:gd name="connsiteY0-86" fmla="*/ 0 h 5191125"/>
              <a:gd name="connsiteX1-87" fmla="*/ 0 w 6810375"/>
              <a:gd name="connsiteY1-88" fmla="*/ 2857500 h 5191125"/>
              <a:gd name="connsiteX2-89" fmla="*/ 2514600 w 6810375"/>
              <a:gd name="connsiteY2-90" fmla="*/ 5191125 h 5191125"/>
              <a:gd name="connsiteX3-91" fmla="*/ 6810375 w 6810375"/>
              <a:gd name="connsiteY3-92" fmla="*/ 5181600 h 5191125"/>
              <a:gd name="connsiteX4-93" fmla="*/ 1247775 w 6810375"/>
              <a:gd name="connsiteY4-94" fmla="*/ 0 h 5191125"/>
              <a:gd name="connsiteX5-95" fmla="*/ 0 w 6810375"/>
              <a:gd name="connsiteY5-96" fmla="*/ 0 h 5191125"/>
              <a:gd name="connsiteX0-97" fmla="*/ 0 w 6810375"/>
              <a:gd name="connsiteY0-98" fmla="*/ 0 h 5191125"/>
              <a:gd name="connsiteX1-99" fmla="*/ 0 w 6810375"/>
              <a:gd name="connsiteY1-100" fmla="*/ 2857500 h 5191125"/>
              <a:gd name="connsiteX2-101" fmla="*/ 2514600 w 6810375"/>
              <a:gd name="connsiteY2-102" fmla="*/ 5191125 h 5191125"/>
              <a:gd name="connsiteX3-103" fmla="*/ 6810375 w 6810375"/>
              <a:gd name="connsiteY3-104" fmla="*/ 5181600 h 5191125"/>
              <a:gd name="connsiteX4-105" fmla="*/ 3959974 w 6810375"/>
              <a:gd name="connsiteY4-106" fmla="*/ 0 h 5191125"/>
              <a:gd name="connsiteX5-107" fmla="*/ 0 w 6810375"/>
              <a:gd name="connsiteY5-108" fmla="*/ 0 h 5191125"/>
              <a:gd name="connsiteX0-109" fmla="*/ 0 w 8747662"/>
              <a:gd name="connsiteY0-110" fmla="*/ 0 h 5191125"/>
              <a:gd name="connsiteX1-111" fmla="*/ 0 w 8747662"/>
              <a:gd name="connsiteY1-112" fmla="*/ 2857500 h 5191125"/>
              <a:gd name="connsiteX2-113" fmla="*/ 2514600 w 8747662"/>
              <a:gd name="connsiteY2-114" fmla="*/ 5191125 h 5191125"/>
              <a:gd name="connsiteX3-115" fmla="*/ 8747662 w 8747662"/>
              <a:gd name="connsiteY3-116" fmla="*/ 5181596 h 5191125"/>
              <a:gd name="connsiteX4-117" fmla="*/ 3959974 w 8747662"/>
              <a:gd name="connsiteY4-118" fmla="*/ 0 h 5191125"/>
              <a:gd name="connsiteX5-119" fmla="*/ 0 w 8747662"/>
              <a:gd name="connsiteY5-120" fmla="*/ 0 h 519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8747662" h="5191125">
                <a:moveTo>
                  <a:pt x="0" y="0"/>
                </a:moveTo>
                <a:lnTo>
                  <a:pt x="0" y="2857500"/>
                </a:lnTo>
                <a:lnTo>
                  <a:pt x="2514600" y="5191125"/>
                </a:lnTo>
                <a:lnTo>
                  <a:pt x="8747662" y="5181596"/>
                </a:lnTo>
                <a:lnTo>
                  <a:pt x="3959974" y="0"/>
                </a:lnTo>
                <a:lnTo>
                  <a:pt x="0" y="0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/>
        </p:nvSpPr>
        <p:spPr>
          <a:xfrm flipH="1">
            <a:off x="7164288" y="450"/>
            <a:ext cx="1986920" cy="619981"/>
          </a:xfrm>
          <a:prstGeom prst="parallelogram">
            <a:avLst>
              <a:gd name="adj" fmla="val 112766"/>
            </a:avLst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7"/>
          <p:cNvSpPr/>
          <p:nvPr/>
        </p:nvSpPr>
        <p:spPr>
          <a:xfrm flipH="1">
            <a:off x="558602" y="3572"/>
            <a:ext cx="4435192" cy="616859"/>
          </a:xfrm>
          <a:custGeom>
            <a:avLst/>
            <a:gdLst>
              <a:gd name="connsiteX0" fmla="*/ 0 w 4435192"/>
              <a:gd name="connsiteY0" fmla="*/ 616859 h 616859"/>
              <a:gd name="connsiteX1" fmla="*/ 695607 w 4435192"/>
              <a:gd name="connsiteY1" fmla="*/ 0 h 616859"/>
              <a:gd name="connsiteX2" fmla="*/ 4435192 w 4435192"/>
              <a:gd name="connsiteY2" fmla="*/ 0 h 616859"/>
              <a:gd name="connsiteX3" fmla="*/ 3739585 w 4435192"/>
              <a:gd name="connsiteY3" fmla="*/ 616859 h 616859"/>
              <a:gd name="connsiteX4" fmla="*/ 0 w 4435192"/>
              <a:gd name="connsiteY4" fmla="*/ 616859 h 616859"/>
              <a:gd name="connsiteX0-1" fmla="*/ 0 w 4435192"/>
              <a:gd name="connsiteY0-2" fmla="*/ 616859 h 616859"/>
              <a:gd name="connsiteX1-3" fmla="*/ 695607 w 4435192"/>
              <a:gd name="connsiteY1-4" fmla="*/ 0 h 616859"/>
              <a:gd name="connsiteX2-5" fmla="*/ 4435192 w 4435192"/>
              <a:gd name="connsiteY2-6" fmla="*/ 0 h 616859"/>
              <a:gd name="connsiteX3-7" fmla="*/ 3901510 w 4435192"/>
              <a:gd name="connsiteY3-8" fmla="*/ 616859 h 616859"/>
              <a:gd name="connsiteX4-9" fmla="*/ 0 w 4435192"/>
              <a:gd name="connsiteY4-10" fmla="*/ 616859 h 6168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435192" h="616859">
                <a:moveTo>
                  <a:pt x="0" y="616859"/>
                </a:moveTo>
                <a:lnTo>
                  <a:pt x="695607" y="0"/>
                </a:lnTo>
                <a:lnTo>
                  <a:pt x="4435192" y="0"/>
                </a:lnTo>
                <a:lnTo>
                  <a:pt x="3901510" y="616859"/>
                </a:lnTo>
                <a:lnTo>
                  <a:pt x="0" y="616859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9"/>
          <p:cNvSpPr txBox="1"/>
          <p:nvPr/>
        </p:nvSpPr>
        <p:spPr>
          <a:xfrm>
            <a:off x="7772682" y="51920"/>
            <a:ext cx="8972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581E0F"/>
                </a:solidFill>
                <a:latin typeface="Impact" panose="020B0806030902050204" pitchFamily="34" charset="0"/>
              </a:rPr>
              <a:t>LOGO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1247244" y="50391"/>
            <a:ext cx="160528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发展规划</a:t>
            </a:r>
          </a:p>
        </p:txBody>
      </p:sp>
      <p:sp>
        <p:nvSpPr>
          <p:cNvPr id="31" name="TextBox 3"/>
          <p:cNvSpPr txBox="1"/>
          <p:nvPr/>
        </p:nvSpPr>
        <p:spPr>
          <a:xfrm>
            <a:off x="73596" y="51920"/>
            <a:ext cx="5511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04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平行四边形 12"/>
          <p:cNvSpPr/>
          <p:nvPr/>
        </p:nvSpPr>
        <p:spPr>
          <a:xfrm>
            <a:off x="1917127" y="5020472"/>
            <a:ext cx="7264525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264525"/>
              <a:gd name="connsiteY0-2" fmla="*/ 142646 h 142646"/>
              <a:gd name="connsiteX1-3" fmla="*/ 160856 w 7264525"/>
              <a:gd name="connsiteY1-4" fmla="*/ 0 h 142646"/>
              <a:gd name="connsiteX2-5" fmla="*/ 7264525 w 7264525"/>
              <a:gd name="connsiteY2-6" fmla="*/ 0 h 142646"/>
              <a:gd name="connsiteX3-7" fmla="*/ 7246544 w 7264525"/>
              <a:gd name="connsiteY3-8" fmla="*/ 142646 h 142646"/>
              <a:gd name="connsiteX4-9" fmla="*/ 0 w 7264525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64525" h="142646">
                <a:moveTo>
                  <a:pt x="0" y="142646"/>
                </a:moveTo>
                <a:lnTo>
                  <a:pt x="160856" y="0"/>
                </a:lnTo>
                <a:lnTo>
                  <a:pt x="7264525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平行四边形 8"/>
          <p:cNvSpPr/>
          <p:nvPr/>
        </p:nvSpPr>
        <p:spPr>
          <a:xfrm>
            <a:off x="218" y="5020472"/>
            <a:ext cx="7407400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407400"/>
              <a:gd name="connsiteY0-2" fmla="*/ 142646 h 142646"/>
              <a:gd name="connsiteX1-3" fmla="*/ 17981 w 7407400"/>
              <a:gd name="connsiteY1-4" fmla="*/ 0 h 142646"/>
              <a:gd name="connsiteX2-5" fmla="*/ 7407400 w 7407400"/>
              <a:gd name="connsiteY2-6" fmla="*/ 0 h 142646"/>
              <a:gd name="connsiteX3-7" fmla="*/ 7246544 w 7407400"/>
              <a:gd name="connsiteY3-8" fmla="*/ 142646 h 142646"/>
              <a:gd name="connsiteX4-9" fmla="*/ 0 w 7407400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07400" h="142646">
                <a:moveTo>
                  <a:pt x="0" y="142646"/>
                </a:moveTo>
                <a:lnTo>
                  <a:pt x="17981" y="0"/>
                </a:lnTo>
                <a:lnTo>
                  <a:pt x="7407400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75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75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75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157288" y="3233738"/>
            <a:ext cx="1917700" cy="1259466"/>
            <a:chOff x="1156852" y="3234028"/>
            <a:chExt cx="1918854" cy="1259269"/>
          </a:xfrm>
        </p:grpSpPr>
        <p:sp>
          <p:nvSpPr>
            <p:cNvPr id="28688" name="文本框 6"/>
            <p:cNvSpPr txBox="1">
              <a:spLocks noChangeArrowheads="1"/>
            </p:cNvSpPr>
            <p:nvPr/>
          </p:nvSpPr>
          <p:spPr bwMode="auto">
            <a:xfrm>
              <a:off x="1156852" y="3234028"/>
              <a:ext cx="1918854" cy="28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chemeClr val="bg1"/>
                  </a:solidFill>
                </a:rPr>
                <a:t>单击此处添加标题</a:t>
              </a:r>
            </a:p>
          </p:txBody>
        </p:sp>
        <p:sp>
          <p:nvSpPr>
            <p:cNvPr id="28689" name="Rectangle 23"/>
            <p:cNvSpPr>
              <a:spLocks noChangeArrowheads="1"/>
            </p:cNvSpPr>
            <p:nvPr/>
          </p:nvSpPr>
          <p:spPr bwMode="auto">
            <a:xfrm>
              <a:off x="1234582" y="3485541"/>
              <a:ext cx="1688723" cy="45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800">
                  <a:solidFill>
                    <a:schemeClr val="bg1"/>
                  </a:solidFill>
                </a:rPr>
                <a:t>请在此粘贴或者输入您的文字内容</a:t>
              </a:r>
            </a:p>
          </p:txBody>
        </p:sp>
        <p:sp>
          <p:nvSpPr>
            <p:cNvPr id="28690" name="Rectangle 27"/>
            <p:cNvSpPr>
              <a:spLocks noChangeArrowheads="1"/>
            </p:cNvSpPr>
            <p:nvPr/>
          </p:nvSpPr>
          <p:spPr bwMode="auto">
            <a:xfrm>
              <a:off x="1724891" y="4246419"/>
              <a:ext cx="758308" cy="24687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800">
                  <a:solidFill>
                    <a:schemeClr val="bg1"/>
                  </a:solidFill>
                </a:rPr>
                <a:t>添加标题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3651250" y="3233738"/>
            <a:ext cx="1917700" cy="1259466"/>
            <a:chOff x="3650670" y="3234028"/>
            <a:chExt cx="1918854" cy="1259269"/>
          </a:xfrm>
        </p:grpSpPr>
        <p:sp>
          <p:nvSpPr>
            <p:cNvPr id="28685" name="文本框 32"/>
            <p:cNvSpPr txBox="1">
              <a:spLocks noChangeArrowheads="1"/>
            </p:cNvSpPr>
            <p:nvPr/>
          </p:nvSpPr>
          <p:spPr bwMode="auto">
            <a:xfrm>
              <a:off x="3650670" y="3234028"/>
              <a:ext cx="1918854" cy="28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chemeClr val="bg1"/>
                  </a:solidFill>
                </a:rPr>
                <a:t>单击此处添加标题</a:t>
              </a:r>
            </a:p>
          </p:txBody>
        </p:sp>
        <p:sp>
          <p:nvSpPr>
            <p:cNvPr id="28686" name="Rectangle 23"/>
            <p:cNvSpPr>
              <a:spLocks noChangeArrowheads="1"/>
            </p:cNvSpPr>
            <p:nvPr/>
          </p:nvSpPr>
          <p:spPr bwMode="auto">
            <a:xfrm>
              <a:off x="3728400" y="3485541"/>
              <a:ext cx="1688723" cy="45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800">
                  <a:solidFill>
                    <a:schemeClr val="bg1"/>
                  </a:solidFill>
                </a:rPr>
                <a:t>请在此粘贴或者输入您的文字内容</a:t>
              </a:r>
            </a:p>
          </p:txBody>
        </p:sp>
        <p:sp>
          <p:nvSpPr>
            <p:cNvPr id="28687" name="Rectangle 27"/>
            <p:cNvSpPr>
              <a:spLocks noChangeArrowheads="1"/>
            </p:cNvSpPr>
            <p:nvPr/>
          </p:nvSpPr>
          <p:spPr bwMode="auto">
            <a:xfrm>
              <a:off x="4218709" y="4246419"/>
              <a:ext cx="758308" cy="24687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800">
                  <a:solidFill>
                    <a:schemeClr val="bg1"/>
                  </a:solidFill>
                </a:rPr>
                <a:t>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6143625" y="3233738"/>
            <a:ext cx="1919288" cy="1259466"/>
            <a:chOff x="6144363" y="3234028"/>
            <a:chExt cx="1918854" cy="1259269"/>
          </a:xfrm>
        </p:grpSpPr>
        <p:sp>
          <p:nvSpPr>
            <p:cNvPr id="28682" name="文本框 38"/>
            <p:cNvSpPr txBox="1">
              <a:spLocks noChangeArrowheads="1"/>
            </p:cNvSpPr>
            <p:nvPr/>
          </p:nvSpPr>
          <p:spPr bwMode="auto">
            <a:xfrm>
              <a:off x="6144363" y="3234028"/>
              <a:ext cx="1918854" cy="28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chemeClr val="bg1"/>
                  </a:solidFill>
                </a:rPr>
                <a:t>单击此处添加标题</a:t>
              </a:r>
            </a:p>
          </p:txBody>
        </p:sp>
        <p:sp>
          <p:nvSpPr>
            <p:cNvPr id="28683" name="Rectangle 23"/>
            <p:cNvSpPr>
              <a:spLocks noChangeArrowheads="1"/>
            </p:cNvSpPr>
            <p:nvPr/>
          </p:nvSpPr>
          <p:spPr bwMode="auto">
            <a:xfrm>
              <a:off x="6222093" y="3485541"/>
              <a:ext cx="1688723" cy="45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 defTabSz="108712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800">
                  <a:solidFill>
                    <a:schemeClr val="bg1"/>
                  </a:solidFill>
                </a:rPr>
                <a:t>请在此粘贴或者输入您的文字内容</a:t>
              </a:r>
            </a:p>
          </p:txBody>
        </p:sp>
        <p:sp>
          <p:nvSpPr>
            <p:cNvPr id="28684" name="Rectangle 27"/>
            <p:cNvSpPr>
              <a:spLocks noChangeArrowheads="1"/>
            </p:cNvSpPr>
            <p:nvPr/>
          </p:nvSpPr>
          <p:spPr bwMode="auto">
            <a:xfrm>
              <a:off x="6712402" y="4246419"/>
              <a:ext cx="758308" cy="24687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800">
                  <a:solidFill>
                    <a:schemeClr val="bg1"/>
                  </a:solidFill>
                </a:rPr>
                <a:t>添加标题</a:t>
              </a:r>
            </a:p>
          </p:txBody>
        </p:sp>
      </p:grpSp>
      <p:sp>
        <p:nvSpPr>
          <p:cNvPr id="5" name="心形 4"/>
          <p:cNvSpPr/>
          <p:nvPr/>
        </p:nvSpPr>
        <p:spPr>
          <a:xfrm flipV="1">
            <a:off x="1285875" y="1539875"/>
            <a:ext cx="1647825" cy="1649413"/>
          </a:xfrm>
          <a:prstGeom prst="heart">
            <a:avLst/>
          </a:prstGeom>
          <a:blipFill rotWithShape="1"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1" name="心形 20"/>
          <p:cNvSpPr/>
          <p:nvPr/>
        </p:nvSpPr>
        <p:spPr>
          <a:xfrm flipV="1">
            <a:off x="3748088" y="1539875"/>
            <a:ext cx="1649412" cy="1649413"/>
          </a:xfrm>
          <a:prstGeom prst="heart">
            <a:avLst/>
          </a:prstGeom>
          <a:blipFill rotWithShape="1"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2" name="心形 21"/>
          <p:cNvSpPr/>
          <p:nvPr/>
        </p:nvSpPr>
        <p:spPr>
          <a:xfrm flipV="1">
            <a:off x="6254750" y="1539875"/>
            <a:ext cx="1647825" cy="1649413"/>
          </a:xfrm>
          <a:prstGeom prst="heart">
            <a:avLst/>
          </a:prstGeom>
          <a:blipFill rotWithShape="1"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3" name="任意多边形 22"/>
          <p:cNvSpPr/>
          <p:nvPr/>
        </p:nvSpPr>
        <p:spPr>
          <a:xfrm>
            <a:off x="-9524" y="3572"/>
            <a:ext cx="981124" cy="616859"/>
          </a:xfrm>
          <a:custGeom>
            <a:avLst/>
            <a:gdLst>
              <a:gd name="connsiteX0" fmla="*/ 0 w 6362700"/>
              <a:gd name="connsiteY0" fmla="*/ 0 h 5181600"/>
              <a:gd name="connsiteX1" fmla="*/ 0 w 6362700"/>
              <a:gd name="connsiteY1" fmla="*/ 2314575 h 5181600"/>
              <a:gd name="connsiteX2" fmla="*/ 3143250 w 6362700"/>
              <a:gd name="connsiteY2" fmla="*/ 5181600 h 5181600"/>
              <a:gd name="connsiteX3" fmla="*/ 6362700 w 6362700"/>
              <a:gd name="connsiteY3" fmla="*/ 5172075 h 5181600"/>
              <a:gd name="connsiteX4" fmla="*/ 752475 w 6362700"/>
              <a:gd name="connsiteY4" fmla="*/ 9525 h 5181600"/>
              <a:gd name="connsiteX5" fmla="*/ 0 w 6362700"/>
              <a:gd name="connsiteY5" fmla="*/ 0 h 5181600"/>
              <a:gd name="connsiteX0-1" fmla="*/ 0 w 6362700"/>
              <a:gd name="connsiteY0-2" fmla="*/ 0 h 5181600"/>
              <a:gd name="connsiteX1-3" fmla="*/ 0 w 6362700"/>
              <a:gd name="connsiteY1-4" fmla="*/ 2857500 h 5181600"/>
              <a:gd name="connsiteX2-5" fmla="*/ 3143250 w 6362700"/>
              <a:gd name="connsiteY2-6" fmla="*/ 5181600 h 5181600"/>
              <a:gd name="connsiteX3-7" fmla="*/ 6362700 w 6362700"/>
              <a:gd name="connsiteY3-8" fmla="*/ 5172075 h 5181600"/>
              <a:gd name="connsiteX4-9" fmla="*/ 752475 w 6362700"/>
              <a:gd name="connsiteY4-10" fmla="*/ 9525 h 5181600"/>
              <a:gd name="connsiteX5-11" fmla="*/ 0 w 6362700"/>
              <a:gd name="connsiteY5-12" fmla="*/ 0 h 5181600"/>
              <a:gd name="connsiteX0-13" fmla="*/ 0 w 6362700"/>
              <a:gd name="connsiteY0-14" fmla="*/ 0 h 5172075"/>
              <a:gd name="connsiteX1-15" fmla="*/ 0 w 6362700"/>
              <a:gd name="connsiteY1-16" fmla="*/ 2857500 h 5172075"/>
              <a:gd name="connsiteX2-17" fmla="*/ 2505075 w 6362700"/>
              <a:gd name="connsiteY2-18" fmla="*/ 5162550 h 5172075"/>
              <a:gd name="connsiteX3-19" fmla="*/ 6362700 w 6362700"/>
              <a:gd name="connsiteY3-20" fmla="*/ 5172075 h 5172075"/>
              <a:gd name="connsiteX4-21" fmla="*/ 752475 w 6362700"/>
              <a:gd name="connsiteY4-22" fmla="*/ 9525 h 5172075"/>
              <a:gd name="connsiteX5-23" fmla="*/ 0 w 6362700"/>
              <a:gd name="connsiteY5-24" fmla="*/ 0 h 5172075"/>
              <a:gd name="connsiteX0-25" fmla="*/ 0 w 6810375"/>
              <a:gd name="connsiteY0-26" fmla="*/ 0 h 5181600"/>
              <a:gd name="connsiteX1-27" fmla="*/ 0 w 6810375"/>
              <a:gd name="connsiteY1-28" fmla="*/ 2857500 h 5181600"/>
              <a:gd name="connsiteX2-29" fmla="*/ 2505075 w 6810375"/>
              <a:gd name="connsiteY2-30" fmla="*/ 5162550 h 5181600"/>
              <a:gd name="connsiteX3-31" fmla="*/ 6810375 w 6810375"/>
              <a:gd name="connsiteY3-32" fmla="*/ 5181600 h 5181600"/>
              <a:gd name="connsiteX4-33" fmla="*/ 752475 w 6810375"/>
              <a:gd name="connsiteY4-34" fmla="*/ 9525 h 5181600"/>
              <a:gd name="connsiteX5-35" fmla="*/ 0 w 6810375"/>
              <a:gd name="connsiteY5-36" fmla="*/ 0 h 5181600"/>
              <a:gd name="connsiteX0-37" fmla="*/ 0 w 6810375"/>
              <a:gd name="connsiteY0-38" fmla="*/ 9525 h 5191125"/>
              <a:gd name="connsiteX1-39" fmla="*/ 0 w 6810375"/>
              <a:gd name="connsiteY1-40" fmla="*/ 2867025 h 5191125"/>
              <a:gd name="connsiteX2-41" fmla="*/ 2505075 w 6810375"/>
              <a:gd name="connsiteY2-42" fmla="*/ 5172075 h 5191125"/>
              <a:gd name="connsiteX3-43" fmla="*/ 6810375 w 6810375"/>
              <a:gd name="connsiteY3-44" fmla="*/ 5191125 h 5191125"/>
              <a:gd name="connsiteX4-45" fmla="*/ 1219200 w 6810375"/>
              <a:gd name="connsiteY4-46" fmla="*/ 0 h 5191125"/>
              <a:gd name="connsiteX5-47" fmla="*/ 0 w 6810375"/>
              <a:gd name="connsiteY5-48" fmla="*/ 9525 h 5191125"/>
              <a:gd name="connsiteX0-49" fmla="*/ 0 w 6810375"/>
              <a:gd name="connsiteY0-50" fmla="*/ 0 h 5181600"/>
              <a:gd name="connsiteX1-51" fmla="*/ 0 w 6810375"/>
              <a:gd name="connsiteY1-52" fmla="*/ 2857500 h 5181600"/>
              <a:gd name="connsiteX2-53" fmla="*/ 2505075 w 6810375"/>
              <a:gd name="connsiteY2-54" fmla="*/ 5162550 h 5181600"/>
              <a:gd name="connsiteX3-55" fmla="*/ 6810375 w 6810375"/>
              <a:gd name="connsiteY3-56" fmla="*/ 5181600 h 5181600"/>
              <a:gd name="connsiteX4-57" fmla="*/ 1247775 w 6810375"/>
              <a:gd name="connsiteY4-58" fmla="*/ 9525 h 5181600"/>
              <a:gd name="connsiteX5-59" fmla="*/ 0 w 6810375"/>
              <a:gd name="connsiteY5-60" fmla="*/ 0 h 5181600"/>
              <a:gd name="connsiteX0-61" fmla="*/ 0 w 6810375"/>
              <a:gd name="connsiteY0-62" fmla="*/ 0 h 5191125"/>
              <a:gd name="connsiteX1-63" fmla="*/ 0 w 6810375"/>
              <a:gd name="connsiteY1-64" fmla="*/ 2857500 h 5191125"/>
              <a:gd name="connsiteX2-65" fmla="*/ 2514600 w 6810375"/>
              <a:gd name="connsiteY2-66" fmla="*/ 5191125 h 5191125"/>
              <a:gd name="connsiteX3-67" fmla="*/ 6810375 w 6810375"/>
              <a:gd name="connsiteY3-68" fmla="*/ 5181600 h 5191125"/>
              <a:gd name="connsiteX4-69" fmla="*/ 1247775 w 6810375"/>
              <a:gd name="connsiteY4-70" fmla="*/ 9525 h 5191125"/>
              <a:gd name="connsiteX5-71" fmla="*/ 0 w 6810375"/>
              <a:gd name="connsiteY5-72" fmla="*/ 0 h 5191125"/>
              <a:gd name="connsiteX0-73" fmla="*/ 0 w 6810375"/>
              <a:gd name="connsiteY0-74" fmla="*/ 0 h 5191125"/>
              <a:gd name="connsiteX1-75" fmla="*/ 0 w 6810375"/>
              <a:gd name="connsiteY1-76" fmla="*/ 2857500 h 5191125"/>
              <a:gd name="connsiteX2-77" fmla="*/ 2514600 w 6810375"/>
              <a:gd name="connsiteY2-78" fmla="*/ 5191125 h 5191125"/>
              <a:gd name="connsiteX3-79" fmla="*/ 6810375 w 6810375"/>
              <a:gd name="connsiteY3-80" fmla="*/ 5181600 h 5191125"/>
              <a:gd name="connsiteX4-81" fmla="*/ 1276350 w 6810375"/>
              <a:gd name="connsiteY4-82" fmla="*/ 19050 h 5191125"/>
              <a:gd name="connsiteX5-83" fmla="*/ 0 w 6810375"/>
              <a:gd name="connsiteY5-84" fmla="*/ 0 h 5191125"/>
              <a:gd name="connsiteX0-85" fmla="*/ 0 w 6810375"/>
              <a:gd name="connsiteY0-86" fmla="*/ 0 h 5191125"/>
              <a:gd name="connsiteX1-87" fmla="*/ 0 w 6810375"/>
              <a:gd name="connsiteY1-88" fmla="*/ 2857500 h 5191125"/>
              <a:gd name="connsiteX2-89" fmla="*/ 2514600 w 6810375"/>
              <a:gd name="connsiteY2-90" fmla="*/ 5191125 h 5191125"/>
              <a:gd name="connsiteX3-91" fmla="*/ 6810375 w 6810375"/>
              <a:gd name="connsiteY3-92" fmla="*/ 5181600 h 5191125"/>
              <a:gd name="connsiteX4-93" fmla="*/ 1247775 w 6810375"/>
              <a:gd name="connsiteY4-94" fmla="*/ 0 h 5191125"/>
              <a:gd name="connsiteX5-95" fmla="*/ 0 w 6810375"/>
              <a:gd name="connsiteY5-96" fmla="*/ 0 h 5191125"/>
              <a:gd name="connsiteX0-97" fmla="*/ 0 w 6810375"/>
              <a:gd name="connsiteY0-98" fmla="*/ 0 h 5191125"/>
              <a:gd name="connsiteX1-99" fmla="*/ 0 w 6810375"/>
              <a:gd name="connsiteY1-100" fmla="*/ 2857500 h 5191125"/>
              <a:gd name="connsiteX2-101" fmla="*/ 2514600 w 6810375"/>
              <a:gd name="connsiteY2-102" fmla="*/ 5191125 h 5191125"/>
              <a:gd name="connsiteX3-103" fmla="*/ 6810375 w 6810375"/>
              <a:gd name="connsiteY3-104" fmla="*/ 5181600 h 5191125"/>
              <a:gd name="connsiteX4-105" fmla="*/ 3959974 w 6810375"/>
              <a:gd name="connsiteY4-106" fmla="*/ 0 h 5191125"/>
              <a:gd name="connsiteX5-107" fmla="*/ 0 w 6810375"/>
              <a:gd name="connsiteY5-108" fmla="*/ 0 h 5191125"/>
              <a:gd name="connsiteX0-109" fmla="*/ 0 w 8747662"/>
              <a:gd name="connsiteY0-110" fmla="*/ 0 h 5191125"/>
              <a:gd name="connsiteX1-111" fmla="*/ 0 w 8747662"/>
              <a:gd name="connsiteY1-112" fmla="*/ 2857500 h 5191125"/>
              <a:gd name="connsiteX2-113" fmla="*/ 2514600 w 8747662"/>
              <a:gd name="connsiteY2-114" fmla="*/ 5191125 h 5191125"/>
              <a:gd name="connsiteX3-115" fmla="*/ 8747662 w 8747662"/>
              <a:gd name="connsiteY3-116" fmla="*/ 5181596 h 5191125"/>
              <a:gd name="connsiteX4-117" fmla="*/ 3959974 w 8747662"/>
              <a:gd name="connsiteY4-118" fmla="*/ 0 h 5191125"/>
              <a:gd name="connsiteX5-119" fmla="*/ 0 w 8747662"/>
              <a:gd name="connsiteY5-120" fmla="*/ 0 h 519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8747662" h="5191125">
                <a:moveTo>
                  <a:pt x="0" y="0"/>
                </a:moveTo>
                <a:lnTo>
                  <a:pt x="0" y="2857500"/>
                </a:lnTo>
                <a:lnTo>
                  <a:pt x="2514600" y="5191125"/>
                </a:lnTo>
                <a:lnTo>
                  <a:pt x="8747662" y="5181596"/>
                </a:lnTo>
                <a:lnTo>
                  <a:pt x="3959974" y="0"/>
                </a:lnTo>
                <a:lnTo>
                  <a:pt x="0" y="0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/>
        </p:nvSpPr>
        <p:spPr>
          <a:xfrm flipH="1">
            <a:off x="7164288" y="450"/>
            <a:ext cx="1986920" cy="619981"/>
          </a:xfrm>
          <a:prstGeom prst="parallelogram">
            <a:avLst>
              <a:gd name="adj" fmla="val 112766"/>
            </a:avLst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7"/>
          <p:cNvSpPr/>
          <p:nvPr/>
        </p:nvSpPr>
        <p:spPr>
          <a:xfrm flipH="1">
            <a:off x="558602" y="3572"/>
            <a:ext cx="4435192" cy="616859"/>
          </a:xfrm>
          <a:custGeom>
            <a:avLst/>
            <a:gdLst>
              <a:gd name="connsiteX0" fmla="*/ 0 w 4435192"/>
              <a:gd name="connsiteY0" fmla="*/ 616859 h 616859"/>
              <a:gd name="connsiteX1" fmla="*/ 695607 w 4435192"/>
              <a:gd name="connsiteY1" fmla="*/ 0 h 616859"/>
              <a:gd name="connsiteX2" fmla="*/ 4435192 w 4435192"/>
              <a:gd name="connsiteY2" fmla="*/ 0 h 616859"/>
              <a:gd name="connsiteX3" fmla="*/ 3739585 w 4435192"/>
              <a:gd name="connsiteY3" fmla="*/ 616859 h 616859"/>
              <a:gd name="connsiteX4" fmla="*/ 0 w 4435192"/>
              <a:gd name="connsiteY4" fmla="*/ 616859 h 616859"/>
              <a:gd name="connsiteX0-1" fmla="*/ 0 w 4435192"/>
              <a:gd name="connsiteY0-2" fmla="*/ 616859 h 616859"/>
              <a:gd name="connsiteX1-3" fmla="*/ 695607 w 4435192"/>
              <a:gd name="connsiteY1-4" fmla="*/ 0 h 616859"/>
              <a:gd name="connsiteX2-5" fmla="*/ 4435192 w 4435192"/>
              <a:gd name="connsiteY2-6" fmla="*/ 0 h 616859"/>
              <a:gd name="connsiteX3-7" fmla="*/ 3901510 w 4435192"/>
              <a:gd name="connsiteY3-8" fmla="*/ 616859 h 616859"/>
              <a:gd name="connsiteX4-9" fmla="*/ 0 w 4435192"/>
              <a:gd name="connsiteY4-10" fmla="*/ 616859 h 6168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435192" h="616859">
                <a:moveTo>
                  <a:pt x="0" y="616859"/>
                </a:moveTo>
                <a:lnTo>
                  <a:pt x="695607" y="0"/>
                </a:lnTo>
                <a:lnTo>
                  <a:pt x="4435192" y="0"/>
                </a:lnTo>
                <a:lnTo>
                  <a:pt x="3901510" y="616859"/>
                </a:lnTo>
                <a:lnTo>
                  <a:pt x="0" y="616859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9"/>
          <p:cNvSpPr txBox="1"/>
          <p:nvPr/>
        </p:nvSpPr>
        <p:spPr>
          <a:xfrm>
            <a:off x="7772682" y="51920"/>
            <a:ext cx="8972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581E0F"/>
                </a:solidFill>
                <a:latin typeface="Impact" panose="020B0806030902050204" pitchFamily="34" charset="0"/>
              </a:rPr>
              <a:t>LOGO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1247244" y="50391"/>
            <a:ext cx="160528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发展规划</a:t>
            </a:r>
          </a:p>
        </p:txBody>
      </p:sp>
      <p:sp>
        <p:nvSpPr>
          <p:cNvPr id="31" name="TextBox 3"/>
          <p:cNvSpPr txBox="1"/>
          <p:nvPr/>
        </p:nvSpPr>
        <p:spPr>
          <a:xfrm>
            <a:off x="73596" y="51920"/>
            <a:ext cx="5511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04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平行四边形 12"/>
          <p:cNvSpPr/>
          <p:nvPr/>
        </p:nvSpPr>
        <p:spPr>
          <a:xfrm>
            <a:off x="1917127" y="5020472"/>
            <a:ext cx="7264525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264525"/>
              <a:gd name="connsiteY0-2" fmla="*/ 142646 h 142646"/>
              <a:gd name="connsiteX1-3" fmla="*/ 160856 w 7264525"/>
              <a:gd name="connsiteY1-4" fmla="*/ 0 h 142646"/>
              <a:gd name="connsiteX2-5" fmla="*/ 7264525 w 7264525"/>
              <a:gd name="connsiteY2-6" fmla="*/ 0 h 142646"/>
              <a:gd name="connsiteX3-7" fmla="*/ 7246544 w 7264525"/>
              <a:gd name="connsiteY3-8" fmla="*/ 142646 h 142646"/>
              <a:gd name="connsiteX4-9" fmla="*/ 0 w 7264525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64525" h="142646">
                <a:moveTo>
                  <a:pt x="0" y="142646"/>
                </a:moveTo>
                <a:lnTo>
                  <a:pt x="160856" y="0"/>
                </a:lnTo>
                <a:lnTo>
                  <a:pt x="7264525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平行四边形 8"/>
          <p:cNvSpPr/>
          <p:nvPr/>
        </p:nvSpPr>
        <p:spPr>
          <a:xfrm>
            <a:off x="218" y="5020472"/>
            <a:ext cx="7407400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407400"/>
              <a:gd name="connsiteY0-2" fmla="*/ 142646 h 142646"/>
              <a:gd name="connsiteX1-3" fmla="*/ 17981 w 7407400"/>
              <a:gd name="connsiteY1-4" fmla="*/ 0 h 142646"/>
              <a:gd name="connsiteX2-5" fmla="*/ 7407400 w 7407400"/>
              <a:gd name="connsiteY2-6" fmla="*/ 0 h 142646"/>
              <a:gd name="connsiteX3-7" fmla="*/ 7246544 w 7407400"/>
              <a:gd name="connsiteY3-8" fmla="*/ 142646 h 142646"/>
              <a:gd name="connsiteX4-9" fmla="*/ 0 w 7407400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07400" h="142646">
                <a:moveTo>
                  <a:pt x="0" y="142646"/>
                </a:moveTo>
                <a:lnTo>
                  <a:pt x="17981" y="0"/>
                </a:lnTo>
                <a:lnTo>
                  <a:pt x="7407400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5"/>
          <p:cNvSpPr>
            <a:spLocks noChangeArrowheads="1"/>
          </p:cNvSpPr>
          <p:nvPr/>
        </p:nvSpPr>
        <p:spPr bwMode="auto">
          <a:xfrm>
            <a:off x="8842278" y="4701177"/>
            <a:ext cx="340519" cy="2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19" tIns="25709" rIns="51419" bIns="2570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/>
            <a:r>
              <a:rPr lang="zh-CN" altLang="zh-CN" sz="105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05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09" name="直接连接符 108"/>
          <p:cNvSpPr>
            <a:spLocks noChangeShapeType="1"/>
          </p:cNvSpPr>
          <p:nvPr/>
        </p:nvSpPr>
        <p:spPr bwMode="auto">
          <a:xfrm flipH="1">
            <a:off x="6041929" y="3420065"/>
            <a:ext cx="459581" cy="0"/>
          </a:xfrm>
          <a:prstGeom prst="line">
            <a:avLst/>
          </a:prstGeom>
          <a:noFill/>
          <a:ln w="1270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975"/>
          </a:p>
        </p:txBody>
      </p:sp>
      <p:grpSp>
        <p:nvGrpSpPr>
          <p:cNvPr id="110" name="组合 109"/>
          <p:cNvGrpSpPr/>
          <p:nvPr/>
        </p:nvGrpSpPr>
        <p:grpSpPr bwMode="auto">
          <a:xfrm flipH="1" flipV="1">
            <a:off x="4866783" y="4323749"/>
            <a:ext cx="771524" cy="145256"/>
            <a:chOff x="0" y="0"/>
            <a:chExt cx="1505426" cy="262890"/>
          </a:xfrm>
        </p:grpSpPr>
        <p:sp>
          <p:nvSpPr>
            <p:cNvPr id="158" name="直接连接符 157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975"/>
            </a:p>
          </p:txBody>
        </p:sp>
        <p:sp>
          <p:nvSpPr>
            <p:cNvPr id="159" name="直接连接符 158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975"/>
            </a:p>
          </p:txBody>
        </p:sp>
      </p:grpSp>
      <p:sp>
        <p:nvSpPr>
          <p:cNvPr id="111" name="直接连接符 110"/>
          <p:cNvSpPr>
            <a:spLocks noChangeShapeType="1"/>
          </p:cNvSpPr>
          <p:nvPr/>
        </p:nvSpPr>
        <p:spPr bwMode="auto">
          <a:xfrm flipH="1" flipV="1">
            <a:off x="2715322" y="3420065"/>
            <a:ext cx="469106" cy="1190"/>
          </a:xfrm>
          <a:prstGeom prst="line">
            <a:avLst/>
          </a:prstGeom>
          <a:noFill/>
          <a:ln w="1270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975"/>
          </a:p>
        </p:txBody>
      </p:sp>
      <p:sp>
        <p:nvSpPr>
          <p:cNvPr id="112" name="直接连接符 111"/>
          <p:cNvSpPr>
            <a:spLocks noChangeShapeType="1"/>
          </p:cNvSpPr>
          <p:nvPr/>
        </p:nvSpPr>
        <p:spPr bwMode="auto">
          <a:xfrm flipH="1">
            <a:off x="2715322" y="2404461"/>
            <a:ext cx="458391" cy="0"/>
          </a:xfrm>
          <a:prstGeom prst="line">
            <a:avLst/>
          </a:prstGeom>
          <a:noFill/>
          <a:ln w="1270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975"/>
          </a:p>
        </p:txBody>
      </p:sp>
      <p:grpSp>
        <p:nvGrpSpPr>
          <p:cNvPr id="113" name="组合 112"/>
          <p:cNvGrpSpPr/>
          <p:nvPr/>
        </p:nvGrpSpPr>
        <p:grpSpPr bwMode="auto">
          <a:xfrm>
            <a:off x="3451129" y="1253127"/>
            <a:ext cx="912020" cy="196453"/>
            <a:chOff x="0" y="0"/>
            <a:chExt cx="1505426" cy="262890"/>
          </a:xfrm>
        </p:grpSpPr>
        <p:sp>
          <p:nvSpPr>
            <p:cNvPr id="156" name="直接连接符 155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975"/>
            </a:p>
          </p:txBody>
        </p:sp>
        <p:sp>
          <p:nvSpPr>
            <p:cNvPr id="157" name="直接连接符 156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975"/>
            </a:p>
          </p:txBody>
        </p:sp>
      </p:grpSp>
      <p:grpSp>
        <p:nvGrpSpPr>
          <p:cNvPr id="114" name="组合 113"/>
          <p:cNvGrpSpPr/>
          <p:nvPr/>
        </p:nvGrpSpPr>
        <p:grpSpPr bwMode="auto">
          <a:xfrm>
            <a:off x="5151341" y="2009174"/>
            <a:ext cx="902494" cy="788194"/>
            <a:chOff x="0" y="0"/>
            <a:chExt cx="1203960" cy="1051560"/>
          </a:xfrm>
        </p:grpSpPr>
        <p:sp>
          <p:nvSpPr>
            <p:cNvPr id="154" name="六边形 153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581E0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55" name="文本框 43"/>
            <p:cNvSpPr>
              <a:spLocks noChangeArrowheads="1"/>
            </p:cNvSpPr>
            <p:nvPr/>
          </p:nvSpPr>
          <p:spPr bwMode="auto">
            <a:xfrm>
              <a:off x="181502" y="171837"/>
              <a:ext cx="820725" cy="739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en-US" altLang="zh-CN" sz="3000">
                  <a:solidFill>
                    <a:srgbClr val="581E0F"/>
                  </a:solidFill>
                  <a:ea typeface="方正兰亭黑_GBK" pitchFamily="2" charset="-122"/>
                  <a:sym typeface="Arial" panose="020B0604020202020204" pitchFamily="34" charset="0"/>
                </a:rPr>
                <a:t>02</a:t>
              </a:r>
              <a:endParaRPr lang="en-US" altLang="zh-CN" sz="3000" baseline="-3000">
                <a:solidFill>
                  <a:srgbClr val="581E0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 bwMode="auto">
          <a:xfrm>
            <a:off x="4163122" y="1440055"/>
            <a:ext cx="903685" cy="788194"/>
            <a:chOff x="0" y="0"/>
            <a:chExt cx="1203960" cy="1051560"/>
          </a:xfrm>
        </p:grpSpPr>
        <p:sp>
          <p:nvSpPr>
            <p:cNvPr id="152" name="六边形 151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581E0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53" name="文本框 44"/>
            <p:cNvSpPr>
              <a:spLocks noChangeArrowheads="1"/>
            </p:cNvSpPr>
            <p:nvPr/>
          </p:nvSpPr>
          <p:spPr bwMode="auto">
            <a:xfrm>
              <a:off x="160817" y="110283"/>
              <a:ext cx="882327" cy="86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3000">
                  <a:solidFill>
                    <a:srgbClr val="581E0F"/>
                  </a:solidFill>
                  <a:ea typeface="方正兰亭黑_GBK" pitchFamily="2" charset="-122"/>
                  <a:sym typeface="Arial" panose="020B0604020202020204" pitchFamily="34" charset="0"/>
                </a:rPr>
                <a:t>01</a:t>
              </a:r>
              <a:endParaRPr lang="en-US" altLang="zh-CN" sz="3000" baseline="-3000">
                <a:solidFill>
                  <a:srgbClr val="581E0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 bwMode="auto">
          <a:xfrm>
            <a:off x="5139435" y="3025968"/>
            <a:ext cx="902494" cy="788194"/>
            <a:chOff x="0" y="0"/>
            <a:chExt cx="1203960" cy="1051560"/>
          </a:xfrm>
        </p:grpSpPr>
        <p:sp>
          <p:nvSpPr>
            <p:cNvPr id="150" name="六边形 149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581E0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51" name="文本框 45"/>
            <p:cNvSpPr>
              <a:spLocks noChangeArrowheads="1"/>
            </p:cNvSpPr>
            <p:nvPr/>
          </p:nvSpPr>
          <p:spPr bwMode="auto">
            <a:xfrm>
              <a:off x="138875" y="110283"/>
              <a:ext cx="926211" cy="86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3000">
                  <a:solidFill>
                    <a:srgbClr val="581E0F"/>
                  </a:solidFill>
                  <a:ea typeface="方正兰亭黑_GBK" pitchFamily="2" charset="-122"/>
                  <a:sym typeface="Arial" panose="020B0604020202020204" pitchFamily="34" charset="0"/>
                </a:rPr>
                <a:t>03</a:t>
              </a:r>
              <a:endParaRPr lang="en-US" altLang="zh-CN" sz="3000" baseline="-3000">
                <a:solidFill>
                  <a:srgbClr val="581E0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 bwMode="auto">
          <a:xfrm>
            <a:off x="3184428" y="3027159"/>
            <a:ext cx="902494" cy="788194"/>
            <a:chOff x="0" y="0"/>
            <a:chExt cx="1203960" cy="1051560"/>
          </a:xfrm>
        </p:grpSpPr>
        <p:sp>
          <p:nvSpPr>
            <p:cNvPr id="148" name="六边形 147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581E0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9" name="文本框 46"/>
            <p:cNvSpPr>
              <a:spLocks noChangeArrowheads="1"/>
            </p:cNvSpPr>
            <p:nvPr/>
          </p:nvSpPr>
          <p:spPr bwMode="auto">
            <a:xfrm>
              <a:off x="191617" y="110283"/>
              <a:ext cx="820725" cy="86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3000">
                  <a:solidFill>
                    <a:srgbClr val="581E0F"/>
                  </a:solidFill>
                  <a:ea typeface="方正兰亭黑_GBK" pitchFamily="2" charset="-122"/>
                  <a:sym typeface="Arial" panose="020B0604020202020204" pitchFamily="34" charset="0"/>
                </a:rPr>
                <a:t>05</a:t>
              </a:r>
              <a:endParaRPr lang="en-US" altLang="zh-CN" sz="3000" baseline="-3000">
                <a:solidFill>
                  <a:srgbClr val="581E0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 bwMode="auto">
          <a:xfrm>
            <a:off x="3173713" y="2009174"/>
            <a:ext cx="903684" cy="788194"/>
            <a:chOff x="0" y="0"/>
            <a:chExt cx="1203960" cy="1051560"/>
          </a:xfrm>
        </p:grpSpPr>
        <p:sp>
          <p:nvSpPr>
            <p:cNvPr id="146" name="六边形 145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581E0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7" name="文本框 47"/>
            <p:cNvSpPr>
              <a:spLocks noChangeArrowheads="1"/>
            </p:cNvSpPr>
            <p:nvPr/>
          </p:nvSpPr>
          <p:spPr bwMode="auto">
            <a:xfrm>
              <a:off x="181503" y="171837"/>
              <a:ext cx="820724" cy="739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en-US" altLang="zh-CN" sz="3000">
                  <a:solidFill>
                    <a:srgbClr val="581E0F"/>
                  </a:solidFill>
                  <a:ea typeface="方正兰亭黑_GBK" pitchFamily="2" charset="-122"/>
                  <a:sym typeface="Arial" panose="020B0604020202020204" pitchFamily="34" charset="0"/>
                </a:rPr>
                <a:t>06</a:t>
              </a:r>
              <a:endParaRPr lang="en-US" altLang="zh-CN" sz="3000" baseline="-3000">
                <a:solidFill>
                  <a:srgbClr val="581E0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 bwMode="auto">
          <a:xfrm>
            <a:off x="4163122" y="3554605"/>
            <a:ext cx="903685" cy="789385"/>
            <a:chOff x="0" y="0"/>
            <a:chExt cx="1203960" cy="1051560"/>
          </a:xfrm>
        </p:grpSpPr>
        <p:sp>
          <p:nvSpPr>
            <p:cNvPr id="144" name="六边形 143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581E0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5" name="文本框 48"/>
            <p:cNvSpPr>
              <a:spLocks noChangeArrowheads="1"/>
            </p:cNvSpPr>
            <p:nvPr/>
          </p:nvSpPr>
          <p:spPr bwMode="auto">
            <a:xfrm>
              <a:off x="167429" y="171838"/>
              <a:ext cx="820723" cy="73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en-US" altLang="zh-CN" sz="3000">
                  <a:solidFill>
                    <a:srgbClr val="581E0F"/>
                  </a:solidFill>
                  <a:ea typeface="方正兰亭黑_GBK" pitchFamily="2" charset="-122"/>
                  <a:sym typeface="Arial" panose="020B0604020202020204" pitchFamily="34" charset="0"/>
                </a:rPr>
                <a:t>04</a:t>
              </a:r>
              <a:endParaRPr lang="en-US" altLang="zh-CN" sz="3000" baseline="-3000">
                <a:solidFill>
                  <a:srgbClr val="581E0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 bwMode="auto">
          <a:xfrm>
            <a:off x="3907138" y="2299687"/>
            <a:ext cx="1415653" cy="1194197"/>
            <a:chOff x="0" y="0"/>
            <a:chExt cx="1887055" cy="1592580"/>
          </a:xfrm>
        </p:grpSpPr>
        <p:sp>
          <p:nvSpPr>
            <p:cNvPr id="136" name="六边形 135"/>
            <p:cNvSpPr>
              <a:spLocks noChangeArrowheads="1"/>
            </p:cNvSpPr>
            <p:nvPr/>
          </p:nvSpPr>
          <p:spPr bwMode="auto">
            <a:xfrm>
              <a:off x="0" y="0"/>
              <a:ext cx="1887055" cy="159258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137" name="组合 136"/>
            <p:cNvGrpSpPr/>
            <p:nvPr/>
          </p:nvGrpSpPr>
          <p:grpSpPr bwMode="auto">
            <a:xfrm>
              <a:off x="445971" y="443715"/>
              <a:ext cx="966090" cy="648000"/>
              <a:chOff x="0" y="0"/>
              <a:chExt cx="935038" cy="568325"/>
            </a:xfrm>
          </p:grpSpPr>
          <p:sp>
            <p:nvSpPr>
              <p:cNvPr id="138" name="Freeform 8"/>
              <p:cNvSpPr>
                <a:spLocks noChangeArrowheads="1"/>
              </p:cNvSpPr>
              <p:nvPr/>
            </p:nvSpPr>
            <p:spPr bwMode="auto">
              <a:xfrm>
                <a:off x="87313" y="485775"/>
                <a:ext cx="112713" cy="82550"/>
              </a:xfrm>
              <a:custGeom>
                <a:avLst/>
                <a:gdLst>
                  <a:gd name="T0" fmla="*/ 112713 w 30"/>
                  <a:gd name="T1" fmla="*/ 71293 h 22"/>
                  <a:gd name="T2" fmla="*/ 112713 w 30"/>
                  <a:gd name="T3" fmla="*/ 0 h 22"/>
                  <a:gd name="T4" fmla="*/ 3757 w 30"/>
                  <a:gd name="T5" fmla="*/ 82550 h 22"/>
                  <a:gd name="T6" fmla="*/ 101442 w 30"/>
                  <a:gd name="T7" fmla="*/ 82550 h 22"/>
                  <a:gd name="T8" fmla="*/ 112713 w 30"/>
                  <a:gd name="T9" fmla="*/ 7129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"/>
                  <a:gd name="T17" fmla="*/ 30 w 3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">
                    <a:moveTo>
                      <a:pt x="30" y="1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2"/>
                      <a:pt x="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22"/>
                      <a:pt x="30" y="21"/>
                      <a:pt x="30" y="19"/>
                    </a:cubicBezTo>
                    <a:close/>
                  </a:path>
                </a:pathLst>
              </a:custGeom>
              <a:solidFill>
                <a:srgbClr val="581E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1440" tIns="45720" rIns="91440" bIns="4572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975"/>
              </a:p>
            </p:txBody>
          </p:sp>
          <p:sp>
            <p:nvSpPr>
              <p:cNvPr id="139" name="Freeform 9"/>
              <p:cNvSpPr>
                <a:spLocks noChangeArrowheads="1"/>
              </p:cNvSpPr>
              <p:nvPr/>
            </p:nvSpPr>
            <p:spPr bwMode="auto">
              <a:xfrm>
                <a:off x="235744" y="368300"/>
                <a:ext cx="120650" cy="200025"/>
              </a:xfrm>
              <a:custGeom>
                <a:avLst/>
                <a:gdLst>
                  <a:gd name="T0" fmla="*/ 109339 w 32"/>
                  <a:gd name="T1" fmla="*/ 200025 h 53"/>
                  <a:gd name="T2" fmla="*/ 120650 w 32"/>
                  <a:gd name="T3" fmla="*/ 188703 h 53"/>
                  <a:gd name="T4" fmla="*/ 120650 w 32"/>
                  <a:gd name="T5" fmla="*/ 0 h 53"/>
                  <a:gd name="T6" fmla="*/ 0 w 32"/>
                  <a:gd name="T7" fmla="*/ 86803 h 53"/>
                  <a:gd name="T8" fmla="*/ 0 w 32"/>
                  <a:gd name="T9" fmla="*/ 90577 h 53"/>
                  <a:gd name="T10" fmla="*/ 0 w 32"/>
                  <a:gd name="T11" fmla="*/ 188703 h 53"/>
                  <a:gd name="T12" fmla="*/ 7541 w 32"/>
                  <a:gd name="T13" fmla="*/ 200025 h 53"/>
                  <a:gd name="T14" fmla="*/ 109339 w 32"/>
                  <a:gd name="T15" fmla="*/ 200025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53"/>
                  <a:gd name="T26" fmla="*/ 32 w 32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53">
                    <a:moveTo>
                      <a:pt x="29" y="53"/>
                    </a:moveTo>
                    <a:cubicBezTo>
                      <a:pt x="30" y="53"/>
                      <a:pt x="32" y="52"/>
                      <a:pt x="32" y="5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3"/>
                      <a:pt x="2" y="53"/>
                    </a:cubicBezTo>
                    <a:lnTo>
                      <a:pt x="29" y="53"/>
                    </a:lnTo>
                    <a:close/>
                  </a:path>
                </a:pathLst>
              </a:custGeom>
              <a:solidFill>
                <a:srgbClr val="581E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1440" tIns="45720" rIns="91440" bIns="4572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975"/>
              </a:p>
            </p:txBody>
          </p:sp>
          <p:sp>
            <p:nvSpPr>
              <p:cNvPr id="140" name="Freeform 10"/>
              <p:cNvSpPr>
                <a:spLocks noChangeArrowheads="1"/>
              </p:cNvSpPr>
              <p:nvPr/>
            </p:nvSpPr>
            <p:spPr bwMode="auto">
              <a:xfrm>
                <a:off x="392112" y="274637"/>
                <a:ext cx="120650" cy="293688"/>
              </a:xfrm>
              <a:custGeom>
                <a:avLst/>
                <a:gdLst>
                  <a:gd name="T0" fmla="*/ 109339 w 32"/>
                  <a:gd name="T1" fmla="*/ 293688 h 78"/>
                  <a:gd name="T2" fmla="*/ 120650 w 32"/>
                  <a:gd name="T3" fmla="*/ 282392 h 78"/>
                  <a:gd name="T4" fmla="*/ 120650 w 32"/>
                  <a:gd name="T5" fmla="*/ 33887 h 78"/>
                  <a:gd name="T6" fmla="*/ 86717 w 32"/>
                  <a:gd name="T7" fmla="*/ 0 h 78"/>
                  <a:gd name="T8" fmla="*/ 37703 w 32"/>
                  <a:gd name="T9" fmla="*/ 37652 h 78"/>
                  <a:gd name="T10" fmla="*/ 0 w 32"/>
                  <a:gd name="T11" fmla="*/ 64009 h 78"/>
                  <a:gd name="T12" fmla="*/ 0 w 32"/>
                  <a:gd name="T13" fmla="*/ 282392 h 78"/>
                  <a:gd name="T14" fmla="*/ 11311 w 32"/>
                  <a:gd name="T15" fmla="*/ 293688 h 78"/>
                  <a:gd name="T16" fmla="*/ 109339 w 32"/>
                  <a:gd name="T17" fmla="*/ 293688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78"/>
                  <a:gd name="T29" fmla="*/ 32 w 32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78">
                    <a:moveTo>
                      <a:pt x="29" y="78"/>
                    </a:moveTo>
                    <a:cubicBezTo>
                      <a:pt x="31" y="78"/>
                      <a:pt x="32" y="77"/>
                      <a:pt x="32" y="7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1" y="78"/>
                      <a:pt x="3" y="78"/>
                    </a:cubicBezTo>
                    <a:lnTo>
                      <a:pt x="29" y="78"/>
                    </a:lnTo>
                    <a:close/>
                  </a:path>
                </a:pathLst>
              </a:custGeom>
              <a:solidFill>
                <a:srgbClr val="581E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1440" tIns="45720" rIns="91440" bIns="4572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975"/>
              </a:p>
            </p:txBody>
          </p:sp>
          <p:sp>
            <p:nvSpPr>
              <p:cNvPr id="141" name="Freeform 11"/>
              <p:cNvSpPr>
                <a:spLocks noChangeArrowheads="1"/>
              </p:cNvSpPr>
              <p:nvPr/>
            </p:nvSpPr>
            <p:spPr bwMode="auto">
              <a:xfrm>
                <a:off x="548481" y="315912"/>
                <a:ext cx="120650" cy="252413"/>
              </a:xfrm>
              <a:custGeom>
                <a:avLst/>
                <a:gdLst>
                  <a:gd name="T0" fmla="*/ 113109 w 32"/>
                  <a:gd name="T1" fmla="*/ 252413 h 67"/>
                  <a:gd name="T2" fmla="*/ 120650 w 32"/>
                  <a:gd name="T3" fmla="*/ 241111 h 67"/>
                  <a:gd name="T4" fmla="*/ 120650 w 32"/>
                  <a:gd name="T5" fmla="*/ 0 h 67"/>
                  <a:gd name="T6" fmla="*/ 75406 w 32"/>
                  <a:gd name="T7" fmla="*/ 37674 h 67"/>
                  <a:gd name="T8" fmla="*/ 60325 w 32"/>
                  <a:gd name="T9" fmla="*/ 48976 h 67"/>
                  <a:gd name="T10" fmla="*/ 18852 w 32"/>
                  <a:gd name="T11" fmla="*/ 45208 h 67"/>
                  <a:gd name="T12" fmla="*/ 15081 w 32"/>
                  <a:gd name="T13" fmla="*/ 41441 h 67"/>
                  <a:gd name="T14" fmla="*/ 0 w 32"/>
                  <a:gd name="T15" fmla="*/ 26372 h 67"/>
                  <a:gd name="T16" fmla="*/ 0 w 32"/>
                  <a:gd name="T17" fmla="*/ 241111 h 67"/>
                  <a:gd name="T18" fmla="*/ 11311 w 32"/>
                  <a:gd name="T19" fmla="*/ 252413 h 67"/>
                  <a:gd name="T20" fmla="*/ 113109 w 32"/>
                  <a:gd name="T21" fmla="*/ 252413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67"/>
                  <a:gd name="T35" fmla="*/ 32 w 32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67">
                    <a:moveTo>
                      <a:pt x="30" y="67"/>
                    </a:moveTo>
                    <a:cubicBezTo>
                      <a:pt x="31" y="67"/>
                      <a:pt x="32" y="66"/>
                      <a:pt x="32" y="6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6"/>
                      <a:pt x="8" y="15"/>
                      <a:pt x="5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7"/>
                      <a:pt x="3" y="67"/>
                    </a:cubicBez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581E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1440" tIns="45720" rIns="91440" bIns="4572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975"/>
              </a:p>
            </p:txBody>
          </p:sp>
          <p:sp>
            <p:nvSpPr>
              <p:cNvPr id="142" name="Freeform 12"/>
              <p:cNvSpPr>
                <a:spLocks noChangeArrowheads="1"/>
              </p:cNvSpPr>
              <p:nvPr/>
            </p:nvSpPr>
            <p:spPr bwMode="auto">
              <a:xfrm>
                <a:off x="704850" y="195262"/>
                <a:ext cx="120650" cy="373063"/>
              </a:xfrm>
              <a:custGeom>
                <a:avLst/>
                <a:gdLst>
                  <a:gd name="T0" fmla="*/ 109339 w 32"/>
                  <a:gd name="T1" fmla="*/ 373063 h 99"/>
                  <a:gd name="T2" fmla="*/ 120650 w 32"/>
                  <a:gd name="T3" fmla="*/ 361758 h 99"/>
                  <a:gd name="T4" fmla="*/ 120650 w 32"/>
                  <a:gd name="T5" fmla="*/ 0 h 99"/>
                  <a:gd name="T6" fmla="*/ 49014 w 32"/>
                  <a:gd name="T7" fmla="*/ 56525 h 99"/>
                  <a:gd name="T8" fmla="*/ 0 w 32"/>
                  <a:gd name="T9" fmla="*/ 94208 h 99"/>
                  <a:gd name="T10" fmla="*/ 0 w 32"/>
                  <a:gd name="T11" fmla="*/ 361758 h 99"/>
                  <a:gd name="T12" fmla="*/ 11311 w 32"/>
                  <a:gd name="T13" fmla="*/ 373063 h 99"/>
                  <a:gd name="T14" fmla="*/ 109339 w 32"/>
                  <a:gd name="T15" fmla="*/ 373063 h 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99"/>
                  <a:gd name="T26" fmla="*/ 32 w 32"/>
                  <a:gd name="T27" fmla="*/ 99 h 9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99">
                    <a:moveTo>
                      <a:pt x="29" y="99"/>
                    </a:moveTo>
                    <a:cubicBezTo>
                      <a:pt x="31" y="99"/>
                      <a:pt x="32" y="98"/>
                      <a:pt x="32" y="9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8"/>
                      <a:pt x="1" y="99"/>
                      <a:pt x="3" y="99"/>
                    </a:cubicBezTo>
                    <a:lnTo>
                      <a:pt x="29" y="99"/>
                    </a:lnTo>
                    <a:close/>
                  </a:path>
                </a:pathLst>
              </a:custGeom>
              <a:solidFill>
                <a:srgbClr val="581E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1440" tIns="45720" rIns="91440" bIns="4572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975"/>
              </a:p>
            </p:txBody>
          </p:sp>
          <p:sp>
            <p:nvSpPr>
              <p:cNvPr id="143" name="Freeform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5038" cy="541338"/>
              </a:xfrm>
              <a:custGeom>
                <a:avLst/>
                <a:gdLst>
                  <a:gd name="T0" fmla="*/ 935038 w 248"/>
                  <a:gd name="T1" fmla="*/ 30074 h 144"/>
                  <a:gd name="T2" fmla="*/ 923727 w 248"/>
                  <a:gd name="T3" fmla="*/ 7519 h 144"/>
                  <a:gd name="T4" fmla="*/ 901105 w 248"/>
                  <a:gd name="T5" fmla="*/ 0 h 144"/>
                  <a:gd name="T6" fmla="*/ 867172 w 248"/>
                  <a:gd name="T7" fmla="*/ 0 h 144"/>
                  <a:gd name="T8" fmla="*/ 754063 w 248"/>
                  <a:gd name="T9" fmla="*/ 0 h 144"/>
                  <a:gd name="T10" fmla="*/ 742752 w 248"/>
                  <a:gd name="T11" fmla="*/ 3759 h 144"/>
                  <a:gd name="T12" fmla="*/ 738982 w 248"/>
                  <a:gd name="T13" fmla="*/ 3759 h 144"/>
                  <a:gd name="T14" fmla="*/ 720130 w 248"/>
                  <a:gd name="T15" fmla="*/ 30074 h 144"/>
                  <a:gd name="T16" fmla="*/ 742752 w 248"/>
                  <a:gd name="T17" fmla="*/ 60149 h 144"/>
                  <a:gd name="T18" fmla="*/ 754063 w 248"/>
                  <a:gd name="T19" fmla="*/ 63908 h 144"/>
                  <a:gd name="T20" fmla="*/ 791766 w 248"/>
                  <a:gd name="T21" fmla="*/ 63908 h 144"/>
                  <a:gd name="T22" fmla="*/ 810618 w 248"/>
                  <a:gd name="T23" fmla="*/ 63908 h 144"/>
                  <a:gd name="T24" fmla="*/ 776685 w 248"/>
                  <a:gd name="T25" fmla="*/ 90223 h 144"/>
                  <a:gd name="T26" fmla="*/ 712589 w 248"/>
                  <a:gd name="T27" fmla="*/ 146612 h 144"/>
                  <a:gd name="T28" fmla="*/ 674886 w 248"/>
                  <a:gd name="T29" fmla="*/ 176687 h 144"/>
                  <a:gd name="T30" fmla="*/ 625872 w 248"/>
                  <a:gd name="T31" fmla="*/ 214280 h 144"/>
                  <a:gd name="T32" fmla="*/ 595710 w 248"/>
                  <a:gd name="T33" fmla="*/ 236835 h 144"/>
                  <a:gd name="T34" fmla="*/ 565547 w 248"/>
                  <a:gd name="T35" fmla="*/ 206761 h 144"/>
                  <a:gd name="T36" fmla="*/ 550466 w 248"/>
                  <a:gd name="T37" fmla="*/ 195483 h 144"/>
                  <a:gd name="T38" fmla="*/ 512763 w 248"/>
                  <a:gd name="T39" fmla="*/ 157890 h 144"/>
                  <a:gd name="T40" fmla="*/ 505222 w 248"/>
                  <a:gd name="T41" fmla="*/ 150372 h 144"/>
                  <a:gd name="T42" fmla="*/ 463749 w 248"/>
                  <a:gd name="T43" fmla="*/ 146612 h 144"/>
                  <a:gd name="T44" fmla="*/ 429816 w 248"/>
                  <a:gd name="T45" fmla="*/ 172927 h 144"/>
                  <a:gd name="T46" fmla="*/ 392113 w 248"/>
                  <a:gd name="T47" fmla="*/ 203002 h 144"/>
                  <a:gd name="T48" fmla="*/ 365721 w 248"/>
                  <a:gd name="T49" fmla="*/ 218039 h 144"/>
                  <a:gd name="T50" fmla="*/ 354410 w 248"/>
                  <a:gd name="T51" fmla="*/ 229317 h 144"/>
                  <a:gd name="T52" fmla="*/ 233760 w 248"/>
                  <a:gd name="T53" fmla="*/ 319540 h 144"/>
                  <a:gd name="T54" fmla="*/ 229989 w 248"/>
                  <a:gd name="T55" fmla="*/ 323299 h 144"/>
                  <a:gd name="T56" fmla="*/ 192286 w 248"/>
                  <a:gd name="T57" fmla="*/ 349614 h 144"/>
                  <a:gd name="T58" fmla="*/ 33933 w 248"/>
                  <a:gd name="T59" fmla="*/ 466152 h 144"/>
                  <a:gd name="T60" fmla="*/ 15081 w 248"/>
                  <a:gd name="T61" fmla="*/ 481189 h 144"/>
                  <a:gd name="T62" fmla="*/ 11311 w 248"/>
                  <a:gd name="T63" fmla="*/ 526301 h 144"/>
                  <a:gd name="T64" fmla="*/ 41473 w 248"/>
                  <a:gd name="T65" fmla="*/ 537579 h 144"/>
                  <a:gd name="T66" fmla="*/ 56555 w 248"/>
                  <a:gd name="T67" fmla="*/ 533819 h 144"/>
                  <a:gd name="T68" fmla="*/ 192286 w 248"/>
                  <a:gd name="T69" fmla="*/ 428559 h 144"/>
                  <a:gd name="T70" fmla="*/ 229989 w 248"/>
                  <a:gd name="T71" fmla="*/ 402244 h 144"/>
                  <a:gd name="T72" fmla="*/ 233760 w 248"/>
                  <a:gd name="T73" fmla="*/ 402244 h 144"/>
                  <a:gd name="T74" fmla="*/ 354410 w 248"/>
                  <a:gd name="T75" fmla="*/ 308262 h 144"/>
                  <a:gd name="T76" fmla="*/ 369491 w 248"/>
                  <a:gd name="T77" fmla="*/ 300743 h 144"/>
                  <a:gd name="T78" fmla="*/ 392113 w 248"/>
                  <a:gd name="T79" fmla="*/ 281947 h 144"/>
                  <a:gd name="T80" fmla="*/ 429816 w 248"/>
                  <a:gd name="T81" fmla="*/ 251873 h 144"/>
                  <a:gd name="T82" fmla="*/ 478830 w 248"/>
                  <a:gd name="T83" fmla="*/ 214280 h 144"/>
                  <a:gd name="T84" fmla="*/ 512763 w 248"/>
                  <a:gd name="T85" fmla="*/ 248113 h 144"/>
                  <a:gd name="T86" fmla="*/ 550466 w 248"/>
                  <a:gd name="T87" fmla="*/ 285706 h 144"/>
                  <a:gd name="T88" fmla="*/ 565547 w 248"/>
                  <a:gd name="T89" fmla="*/ 296984 h 144"/>
                  <a:gd name="T90" fmla="*/ 569317 w 248"/>
                  <a:gd name="T91" fmla="*/ 304503 h 144"/>
                  <a:gd name="T92" fmla="*/ 610791 w 248"/>
                  <a:gd name="T93" fmla="*/ 308262 h 144"/>
                  <a:gd name="T94" fmla="*/ 625872 w 248"/>
                  <a:gd name="T95" fmla="*/ 296984 h 144"/>
                  <a:gd name="T96" fmla="*/ 674886 w 248"/>
                  <a:gd name="T97" fmla="*/ 259391 h 144"/>
                  <a:gd name="T98" fmla="*/ 712589 w 248"/>
                  <a:gd name="T99" fmla="*/ 229317 h 144"/>
                  <a:gd name="T100" fmla="*/ 761604 w 248"/>
                  <a:gd name="T101" fmla="*/ 191724 h 144"/>
                  <a:gd name="T102" fmla="*/ 867172 w 248"/>
                  <a:gd name="T103" fmla="*/ 101501 h 144"/>
                  <a:gd name="T104" fmla="*/ 870943 w 248"/>
                  <a:gd name="T105" fmla="*/ 97742 h 144"/>
                  <a:gd name="T106" fmla="*/ 870943 w 248"/>
                  <a:gd name="T107" fmla="*/ 172927 h 144"/>
                  <a:gd name="T108" fmla="*/ 901105 w 248"/>
                  <a:gd name="T109" fmla="*/ 203002 h 144"/>
                  <a:gd name="T110" fmla="*/ 935038 w 248"/>
                  <a:gd name="T111" fmla="*/ 172927 h 144"/>
                  <a:gd name="T112" fmla="*/ 935038 w 248"/>
                  <a:gd name="T113" fmla="*/ 30074 h 1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8"/>
                  <a:gd name="T172" fmla="*/ 0 h 144"/>
                  <a:gd name="T173" fmla="*/ 248 w 248"/>
                  <a:gd name="T174" fmla="*/ 144 h 14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8" h="144">
                    <a:moveTo>
                      <a:pt x="248" y="8"/>
                    </a:moveTo>
                    <a:cubicBezTo>
                      <a:pt x="248" y="6"/>
                      <a:pt x="247" y="4"/>
                      <a:pt x="245" y="2"/>
                    </a:cubicBezTo>
                    <a:cubicBezTo>
                      <a:pt x="243" y="1"/>
                      <a:pt x="241" y="0"/>
                      <a:pt x="239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99" y="0"/>
                      <a:pt x="198" y="0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3" y="2"/>
                      <a:pt x="191" y="5"/>
                      <a:pt x="191" y="8"/>
                    </a:cubicBezTo>
                    <a:cubicBezTo>
                      <a:pt x="191" y="12"/>
                      <a:pt x="194" y="15"/>
                      <a:pt x="197" y="16"/>
                    </a:cubicBezTo>
                    <a:cubicBezTo>
                      <a:pt x="198" y="17"/>
                      <a:pt x="199" y="17"/>
                      <a:pt x="20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79" y="47"/>
                      <a:pt x="179" y="47"/>
                      <a:pt x="179" y="4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1" y="37"/>
                      <a:pt x="127" y="36"/>
                      <a:pt x="123" y="39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1" y="131"/>
                      <a:pt x="0" y="136"/>
                      <a:pt x="3" y="140"/>
                    </a:cubicBezTo>
                    <a:cubicBezTo>
                      <a:pt x="5" y="143"/>
                      <a:pt x="8" y="144"/>
                      <a:pt x="11" y="143"/>
                    </a:cubicBezTo>
                    <a:cubicBezTo>
                      <a:pt x="12" y="143"/>
                      <a:pt x="14" y="143"/>
                      <a:pt x="15" y="142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81"/>
                      <a:pt x="151" y="81"/>
                      <a:pt x="151" y="81"/>
                    </a:cubicBezTo>
                    <a:cubicBezTo>
                      <a:pt x="154" y="84"/>
                      <a:pt x="159" y="84"/>
                      <a:pt x="162" y="82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89" y="61"/>
                      <a:pt x="189" y="61"/>
                      <a:pt x="189" y="61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30" y="27"/>
                      <a:pt x="230" y="27"/>
                      <a:pt x="230" y="27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50"/>
                      <a:pt x="234" y="54"/>
                      <a:pt x="239" y="54"/>
                    </a:cubicBezTo>
                    <a:cubicBezTo>
                      <a:pt x="244" y="54"/>
                      <a:pt x="248" y="50"/>
                      <a:pt x="248" y="46"/>
                    </a:cubicBezTo>
                    <a:lnTo>
                      <a:pt x="248" y="8"/>
                    </a:lnTo>
                    <a:close/>
                  </a:path>
                </a:pathLst>
              </a:custGeom>
              <a:solidFill>
                <a:srgbClr val="581E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1440" tIns="45720" rIns="91440" bIns="4572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975"/>
              </a:p>
            </p:txBody>
          </p:sp>
        </p:grpSp>
      </p:grpSp>
      <p:sp>
        <p:nvSpPr>
          <p:cNvPr id="121" name="矩形 120"/>
          <p:cNvSpPr>
            <a:spLocks noChangeArrowheads="1"/>
          </p:cNvSpPr>
          <p:nvPr/>
        </p:nvSpPr>
        <p:spPr bwMode="auto">
          <a:xfrm>
            <a:off x="2526533" y="1078105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 eaLnBrk="1" hangingPunct="1"/>
            <a:r>
              <a:rPr lang="zh-CN" altLang="en-US" sz="1500" dirty="0">
                <a:solidFill>
                  <a:srgbClr val="581E0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</a:p>
        </p:txBody>
      </p:sp>
      <p:sp>
        <p:nvSpPr>
          <p:cNvPr id="122" name="矩形 121"/>
          <p:cNvSpPr>
            <a:spLocks noChangeArrowheads="1"/>
          </p:cNvSpPr>
          <p:nvPr/>
        </p:nvSpPr>
        <p:spPr bwMode="auto">
          <a:xfrm>
            <a:off x="1007966" y="1351949"/>
            <a:ext cx="2439591" cy="45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chemeClr val="bg1"/>
                </a:solidFill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 sz="1350" dirty="0"/>
          </a:p>
        </p:txBody>
      </p:sp>
      <p:sp>
        <p:nvSpPr>
          <p:cNvPr id="123" name="矩形 122"/>
          <p:cNvSpPr>
            <a:spLocks noChangeArrowheads="1"/>
          </p:cNvSpPr>
          <p:nvPr/>
        </p:nvSpPr>
        <p:spPr bwMode="auto">
          <a:xfrm>
            <a:off x="1747864" y="2094899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 eaLnBrk="1" hangingPunct="1"/>
            <a:r>
              <a:rPr lang="zh-CN" altLang="en-US" sz="1500" dirty="0">
                <a:solidFill>
                  <a:srgbClr val="581E0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</a:p>
        </p:txBody>
      </p:sp>
      <p:sp>
        <p:nvSpPr>
          <p:cNvPr id="124" name="矩形 123"/>
          <p:cNvSpPr>
            <a:spLocks noChangeArrowheads="1"/>
          </p:cNvSpPr>
          <p:nvPr/>
        </p:nvSpPr>
        <p:spPr bwMode="auto">
          <a:xfrm>
            <a:off x="1036541" y="2368743"/>
            <a:ext cx="1619250" cy="6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>
                <a:solidFill>
                  <a:schemeClr val="bg1"/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350"/>
          </a:p>
        </p:txBody>
      </p:sp>
      <p:sp>
        <p:nvSpPr>
          <p:cNvPr id="125" name="矩形 124"/>
          <p:cNvSpPr>
            <a:spLocks noChangeArrowheads="1"/>
          </p:cNvSpPr>
          <p:nvPr/>
        </p:nvSpPr>
        <p:spPr bwMode="auto">
          <a:xfrm>
            <a:off x="1747864" y="3159318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 eaLnBrk="1" hangingPunct="1"/>
            <a:r>
              <a:rPr lang="zh-CN" altLang="en-US" sz="1500" dirty="0">
                <a:solidFill>
                  <a:srgbClr val="581E0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</a:p>
        </p:txBody>
      </p:sp>
      <p:sp>
        <p:nvSpPr>
          <p:cNvPr id="126" name="矩形 125"/>
          <p:cNvSpPr>
            <a:spLocks noChangeArrowheads="1"/>
          </p:cNvSpPr>
          <p:nvPr/>
        </p:nvSpPr>
        <p:spPr bwMode="auto">
          <a:xfrm>
            <a:off x="1036541" y="3433162"/>
            <a:ext cx="1619250" cy="6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chemeClr val="bg1"/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350" dirty="0"/>
          </a:p>
        </p:txBody>
      </p:sp>
      <p:sp>
        <p:nvSpPr>
          <p:cNvPr id="127" name="矩形 126"/>
          <p:cNvSpPr>
            <a:spLocks noChangeArrowheads="1"/>
          </p:cNvSpPr>
          <p:nvPr/>
        </p:nvSpPr>
        <p:spPr bwMode="auto">
          <a:xfrm>
            <a:off x="6562391" y="1636191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zh-CN" altLang="en-US" sz="1500" dirty="0">
                <a:solidFill>
                  <a:srgbClr val="581E0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</a:p>
        </p:txBody>
      </p:sp>
      <p:sp>
        <p:nvSpPr>
          <p:cNvPr id="128" name="矩形 127"/>
          <p:cNvSpPr>
            <a:spLocks noChangeArrowheads="1"/>
          </p:cNvSpPr>
          <p:nvPr/>
        </p:nvSpPr>
        <p:spPr bwMode="auto">
          <a:xfrm>
            <a:off x="6549135" y="1936546"/>
            <a:ext cx="1654969" cy="6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chemeClr val="bg1"/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350" dirty="0"/>
          </a:p>
        </p:txBody>
      </p:sp>
      <p:sp>
        <p:nvSpPr>
          <p:cNvPr id="129" name="矩形 128"/>
          <p:cNvSpPr>
            <a:spLocks noChangeArrowheads="1"/>
          </p:cNvSpPr>
          <p:nvPr/>
        </p:nvSpPr>
        <p:spPr bwMode="auto">
          <a:xfrm>
            <a:off x="6562232" y="2914049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zh-CN" altLang="en-US" sz="1500" dirty="0">
                <a:solidFill>
                  <a:srgbClr val="581E0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</a:p>
        </p:txBody>
      </p:sp>
      <p:sp>
        <p:nvSpPr>
          <p:cNvPr id="130" name="矩形 129"/>
          <p:cNvSpPr>
            <a:spLocks noChangeArrowheads="1"/>
          </p:cNvSpPr>
          <p:nvPr/>
        </p:nvSpPr>
        <p:spPr bwMode="auto">
          <a:xfrm>
            <a:off x="6562232" y="3199799"/>
            <a:ext cx="1654969" cy="6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>
                <a:solidFill>
                  <a:schemeClr val="bg1"/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350"/>
          </a:p>
        </p:txBody>
      </p:sp>
      <p:sp>
        <p:nvSpPr>
          <p:cNvPr id="131" name="矩形 130"/>
          <p:cNvSpPr>
            <a:spLocks noChangeArrowheads="1"/>
          </p:cNvSpPr>
          <p:nvPr/>
        </p:nvSpPr>
        <p:spPr bwMode="auto">
          <a:xfrm>
            <a:off x="5695457" y="4073718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zh-CN" altLang="en-US" sz="1500" dirty="0">
                <a:solidFill>
                  <a:srgbClr val="581E0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</a:p>
        </p:txBody>
      </p:sp>
      <p:sp>
        <p:nvSpPr>
          <p:cNvPr id="132" name="矩形 131"/>
          <p:cNvSpPr>
            <a:spLocks noChangeArrowheads="1"/>
          </p:cNvSpPr>
          <p:nvPr/>
        </p:nvSpPr>
        <p:spPr bwMode="auto">
          <a:xfrm>
            <a:off x="5695457" y="4359468"/>
            <a:ext cx="2187178" cy="45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>
                <a:solidFill>
                  <a:schemeClr val="bg1"/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350"/>
          </a:p>
        </p:txBody>
      </p:sp>
      <p:grpSp>
        <p:nvGrpSpPr>
          <p:cNvPr id="133" name="组合 132"/>
          <p:cNvGrpSpPr/>
          <p:nvPr/>
        </p:nvGrpSpPr>
        <p:grpSpPr bwMode="auto">
          <a:xfrm flipH="1">
            <a:off x="5850237" y="1822246"/>
            <a:ext cx="663179" cy="196453"/>
            <a:chOff x="0" y="0"/>
            <a:chExt cx="1505426" cy="262890"/>
          </a:xfrm>
        </p:grpSpPr>
        <p:sp>
          <p:nvSpPr>
            <p:cNvPr id="134" name="直接连接符 133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975"/>
            </a:p>
          </p:txBody>
        </p:sp>
        <p:sp>
          <p:nvSpPr>
            <p:cNvPr id="135" name="直接连接符 134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975"/>
            </a:p>
          </p:txBody>
        </p:sp>
      </p:grpSp>
      <p:sp>
        <p:nvSpPr>
          <p:cNvPr id="23" name="任意多边形 22"/>
          <p:cNvSpPr/>
          <p:nvPr/>
        </p:nvSpPr>
        <p:spPr>
          <a:xfrm>
            <a:off x="-9524" y="3572"/>
            <a:ext cx="981124" cy="616859"/>
          </a:xfrm>
          <a:custGeom>
            <a:avLst/>
            <a:gdLst>
              <a:gd name="connsiteX0" fmla="*/ 0 w 6362700"/>
              <a:gd name="connsiteY0" fmla="*/ 0 h 5181600"/>
              <a:gd name="connsiteX1" fmla="*/ 0 w 6362700"/>
              <a:gd name="connsiteY1" fmla="*/ 2314575 h 5181600"/>
              <a:gd name="connsiteX2" fmla="*/ 3143250 w 6362700"/>
              <a:gd name="connsiteY2" fmla="*/ 5181600 h 5181600"/>
              <a:gd name="connsiteX3" fmla="*/ 6362700 w 6362700"/>
              <a:gd name="connsiteY3" fmla="*/ 5172075 h 5181600"/>
              <a:gd name="connsiteX4" fmla="*/ 752475 w 6362700"/>
              <a:gd name="connsiteY4" fmla="*/ 9525 h 5181600"/>
              <a:gd name="connsiteX5" fmla="*/ 0 w 6362700"/>
              <a:gd name="connsiteY5" fmla="*/ 0 h 5181600"/>
              <a:gd name="connsiteX0-1" fmla="*/ 0 w 6362700"/>
              <a:gd name="connsiteY0-2" fmla="*/ 0 h 5181600"/>
              <a:gd name="connsiteX1-3" fmla="*/ 0 w 6362700"/>
              <a:gd name="connsiteY1-4" fmla="*/ 2857500 h 5181600"/>
              <a:gd name="connsiteX2-5" fmla="*/ 3143250 w 6362700"/>
              <a:gd name="connsiteY2-6" fmla="*/ 5181600 h 5181600"/>
              <a:gd name="connsiteX3-7" fmla="*/ 6362700 w 6362700"/>
              <a:gd name="connsiteY3-8" fmla="*/ 5172075 h 5181600"/>
              <a:gd name="connsiteX4-9" fmla="*/ 752475 w 6362700"/>
              <a:gd name="connsiteY4-10" fmla="*/ 9525 h 5181600"/>
              <a:gd name="connsiteX5-11" fmla="*/ 0 w 6362700"/>
              <a:gd name="connsiteY5-12" fmla="*/ 0 h 5181600"/>
              <a:gd name="connsiteX0-13" fmla="*/ 0 w 6362700"/>
              <a:gd name="connsiteY0-14" fmla="*/ 0 h 5172075"/>
              <a:gd name="connsiteX1-15" fmla="*/ 0 w 6362700"/>
              <a:gd name="connsiteY1-16" fmla="*/ 2857500 h 5172075"/>
              <a:gd name="connsiteX2-17" fmla="*/ 2505075 w 6362700"/>
              <a:gd name="connsiteY2-18" fmla="*/ 5162550 h 5172075"/>
              <a:gd name="connsiteX3-19" fmla="*/ 6362700 w 6362700"/>
              <a:gd name="connsiteY3-20" fmla="*/ 5172075 h 5172075"/>
              <a:gd name="connsiteX4-21" fmla="*/ 752475 w 6362700"/>
              <a:gd name="connsiteY4-22" fmla="*/ 9525 h 5172075"/>
              <a:gd name="connsiteX5-23" fmla="*/ 0 w 6362700"/>
              <a:gd name="connsiteY5-24" fmla="*/ 0 h 5172075"/>
              <a:gd name="connsiteX0-25" fmla="*/ 0 w 6810375"/>
              <a:gd name="connsiteY0-26" fmla="*/ 0 h 5181600"/>
              <a:gd name="connsiteX1-27" fmla="*/ 0 w 6810375"/>
              <a:gd name="connsiteY1-28" fmla="*/ 2857500 h 5181600"/>
              <a:gd name="connsiteX2-29" fmla="*/ 2505075 w 6810375"/>
              <a:gd name="connsiteY2-30" fmla="*/ 5162550 h 5181600"/>
              <a:gd name="connsiteX3-31" fmla="*/ 6810375 w 6810375"/>
              <a:gd name="connsiteY3-32" fmla="*/ 5181600 h 5181600"/>
              <a:gd name="connsiteX4-33" fmla="*/ 752475 w 6810375"/>
              <a:gd name="connsiteY4-34" fmla="*/ 9525 h 5181600"/>
              <a:gd name="connsiteX5-35" fmla="*/ 0 w 6810375"/>
              <a:gd name="connsiteY5-36" fmla="*/ 0 h 5181600"/>
              <a:gd name="connsiteX0-37" fmla="*/ 0 w 6810375"/>
              <a:gd name="connsiteY0-38" fmla="*/ 9525 h 5191125"/>
              <a:gd name="connsiteX1-39" fmla="*/ 0 w 6810375"/>
              <a:gd name="connsiteY1-40" fmla="*/ 2867025 h 5191125"/>
              <a:gd name="connsiteX2-41" fmla="*/ 2505075 w 6810375"/>
              <a:gd name="connsiteY2-42" fmla="*/ 5172075 h 5191125"/>
              <a:gd name="connsiteX3-43" fmla="*/ 6810375 w 6810375"/>
              <a:gd name="connsiteY3-44" fmla="*/ 5191125 h 5191125"/>
              <a:gd name="connsiteX4-45" fmla="*/ 1219200 w 6810375"/>
              <a:gd name="connsiteY4-46" fmla="*/ 0 h 5191125"/>
              <a:gd name="connsiteX5-47" fmla="*/ 0 w 6810375"/>
              <a:gd name="connsiteY5-48" fmla="*/ 9525 h 5191125"/>
              <a:gd name="connsiteX0-49" fmla="*/ 0 w 6810375"/>
              <a:gd name="connsiteY0-50" fmla="*/ 0 h 5181600"/>
              <a:gd name="connsiteX1-51" fmla="*/ 0 w 6810375"/>
              <a:gd name="connsiteY1-52" fmla="*/ 2857500 h 5181600"/>
              <a:gd name="connsiteX2-53" fmla="*/ 2505075 w 6810375"/>
              <a:gd name="connsiteY2-54" fmla="*/ 5162550 h 5181600"/>
              <a:gd name="connsiteX3-55" fmla="*/ 6810375 w 6810375"/>
              <a:gd name="connsiteY3-56" fmla="*/ 5181600 h 5181600"/>
              <a:gd name="connsiteX4-57" fmla="*/ 1247775 w 6810375"/>
              <a:gd name="connsiteY4-58" fmla="*/ 9525 h 5181600"/>
              <a:gd name="connsiteX5-59" fmla="*/ 0 w 6810375"/>
              <a:gd name="connsiteY5-60" fmla="*/ 0 h 5181600"/>
              <a:gd name="connsiteX0-61" fmla="*/ 0 w 6810375"/>
              <a:gd name="connsiteY0-62" fmla="*/ 0 h 5191125"/>
              <a:gd name="connsiteX1-63" fmla="*/ 0 w 6810375"/>
              <a:gd name="connsiteY1-64" fmla="*/ 2857500 h 5191125"/>
              <a:gd name="connsiteX2-65" fmla="*/ 2514600 w 6810375"/>
              <a:gd name="connsiteY2-66" fmla="*/ 5191125 h 5191125"/>
              <a:gd name="connsiteX3-67" fmla="*/ 6810375 w 6810375"/>
              <a:gd name="connsiteY3-68" fmla="*/ 5181600 h 5191125"/>
              <a:gd name="connsiteX4-69" fmla="*/ 1247775 w 6810375"/>
              <a:gd name="connsiteY4-70" fmla="*/ 9525 h 5191125"/>
              <a:gd name="connsiteX5-71" fmla="*/ 0 w 6810375"/>
              <a:gd name="connsiteY5-72" fmla="*/ 0 h 5191125"/>
              <a:gd name="connsiteX0-73" fmla="*/ 0 w 6810375"/>
              <a:gd name="connsiteY0-74" fmla="*/ 0 h 5191125"/>
              <a:gd name="connsiteX1-75" fmla="*/ 0 w 6810375"/>
              <a:gd name="connsiteY1-76" fmla="*/ 2857500 h 5191125"/>
              <a:gd name="connsiteX2-77" fmla="*/ 2514600 w 6810375"/>
              <a:gd name="connsiteY2-78" fmla="*/ 5191125 h 5191125"/>
              <a:gd name="connsiteX3-79" fmla="*/ 6810375 w 6810375"/>
              <a:gd name="connsiteY3-80" fmla="*/ 5181600 h 5191125"/>
              <a:gd name="connsiteX4-81" fmla="*/ 1276350 w 6810375"/>
              <a:gd name="connsiteY4-82" fmla="*/ 19050 h 5191125"/>
              <a:gd name="connsiteX5-83" fmla="*/ 0 w 6810375"/>
              <a:gd name="connsiteY5-84" fmla="*/ 0 h 5191125"/>
              <a:gd name="connsiteX0-85" fmla="*/ 0 w 6810375"/>
              <a:gd name="connsiteY0-86" fmla="*/ 0 h 5191125"/>
              <a:gd name="connsiteX1-87" fmla="*/ 0 w 6810375"/>
              <a:gd name="connsiteY1-88" fmla="*/ 2857500 h 5191125"/>
              <a:gd name="connsiteX2-89" fmla="*/ 2514600 w 6810375"/>
              <a:gd name="connsiteY2-90" fmla="*/ 5191125 h 5191125"/>
              <a:gd name="connsiteX3-91" fmla="*/ 6810375 w 6810375"/>
              <a:gd name="connsiteY3-92" fmla="*/ 5181600 h 5191125"/>
              <a:gd name="connsiteX4-93" fmla="*/ 1247775 w 6810375"/>
              <a:gd name="connsiteY4-94" fmla="*/ 0 h 5191125"/>
              <a:gd name="connsiteX5-95" fmla="*/ 0 w 6810375"/>
              <a:gd name="connsiteY5-96" fmla="*/ 0 h 5191125"/>
              <a:gd name="connsiteX0-97" fmla="*/ 0 w 6810375"/>
              <a:gd name="connsiteY0-98" fmla="*/ 0 h 5191125"/>
              <a:gd name="connsiteX1-99" fmla="*/ 0 w 6810375"/>
              <a:gd name="connsiteY1-100" fmla="*/ 2857500 h 5191125"/>
              <a:gd name="connsiteX2-101" fmla="*/ 2514600 w 6810375"/>
              <a:gd name="connsiteY2-102" fmla="*/ 5191125 h 5191125"/>
              <a:gd name="connsiteX3-103" fmla="*/ 6810375 w 6810375"/>
              <a:gd name="connsiteY3-104" fmla="*/ 5181600 h 5191125"/>
              <a:gd name="connsiteX4-105" fmla="*/ 3959974 w 6810375"/>
              <a:gd name="connsiteY4-106" fmla="*/ 0 h 5191125"/>
              <a:gd name="connsiteX5-107" fmla="*/ 0 w 6810375"/>
              <a:gd name="connsiteY5-108" fmla="*/ 0 h 5191125"/>
              <a:gd name="connsiteX0-109" fmla="*/ 0 w 8747662"/>
              <a:gd name="connsiteY0-110" fmla="*/ 0 h 5191125"/>
              <a:gd name="connsiteX1-111" fmla="*/ 0 w 8747662"/>
              <a:gd name="connsiteY1-112" fmla="*/ 2857500 h 5191125"/>
              <a:gd name="connsiteX2-113" fmla="*/ 2514600 w 8747662"/>
              <a:gd name="connsiteY2-114" fmla="*/ 5191125 h 5191125"/>
              <a:gd name="connsiteX3-115" fmla="*/ 8747662 w 8747662"/>
              <a:gd name="connsiteY3-116" fmla="*/ 5181596 h 5191125"/>
              <a:gd name="connsiteX4-117" fmla="*/ 3959974 w 8747662"/>
              <a:gd name="connsiteY4-118" fmla="*/ 0 h 5191125"/>
              <a:gd name="connsiteX5-119" fmla="*/ 0 w 8747662"/>
              <a:gd name="connsiteY5-120" fmla="*/ 0 h 519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8747662" h="5191125">
                <a:moveTo>
                  <a:pt x="0" y="0"/>
                </a:moveTo>
                <a:lnTo>
                  <a:pt x="0" y="2857500"/>
                </a:lnTo>
                <a:lnTo>
                  <a:pt x="2514600" y="5191125"/>
                </a:lnTo>
                <a:lnTo>
                  <a:pt x="8747662" y="5181596"/>
                </a:lnTo>
                <a:lnTo>
                  <a:pt x="3959974" y="0"/>
                </a:lnTo>
                <a:lnTo>
                  <a:pt x="0" y="0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/>
        </p:nvSpPr>
        <p:spPr>
          <a:xfrm flipH="1">
            <a:off x="7164288" y="450"/>
            <a:ext cx="1986920" cy="619981"/>
          </a:xfrm>
          <a:prstGeom prst="parallelogram">
            <a:avLst>
              <a:gd name="adj" fmla="val 112766"/>
            </a:avLst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7"/>
          <p:cNvSpPr/>
          <p:nvPr/>
        </p:nvSpPr>
        <p:spPr>
          <a:xfrm flipH="1">
            <a:off x="558602" y="3572"/>
            <a:ext cx="4435192" cy="616859"/>
          </a:xfrm>
          <a:custGeom>
            <a:avLst/>
            <a:gdLst>
              <a:gd name="connsiteX0" fmla="*/ 0 w 4435192"/>
              <a:gd name="connsiteY0" fmla="*/ 616859 h 616859"/>
              <a:gd name="connsiteX1" fmla="*/ 695607 w 4435192"/>
              <a:gd name="connsiteY1" fmla="*/ 0 h 616859"/>
              <a:gd name="connsiteX2" fmla="*/ 4435192 w 4435192"/>
              <a:gd name="connsiteY2" fmla="*/ 0 h 616859"/>
              <a:gd name="connsiteX3" fmla="*/ 3739585 w 4435192"/>
              <a:gd name="connsiteY3" fmla="*/ 616859 h 616859"/>
              <a:gd name="connsiteX4" fmla="*/ 0 w 4435192"/>
              <a:gd name="connsiteY4" fmla="*/ 616859 h 616859"/>
              <a:gd name="connsiteX0-1" fmla="*/ 0 w 4435192"/>
              <a:gd name="connsiteY0-2" fmla="*/ 616859 h 616859"/>
              <a:gd name="connsiteX1-3" fmla="*/ 695607 w 4435192"/>
              <a:gd name="connsiteY1-4" fmla="*/ 0 h 616859"/>
              <a:gd name="connsiteX2-5" fmla="*/ 4435192 w 4435192"/>
              <a:gd name="connsiteY2-6" fmla="*/ 0 h 616859"/>
              <a:gd name="connsiteX3-7" fmla="*/ 3901510 w 4435192"/>
              <a:gd name="connsiteY3-8" fmla="*/ 616859 h 616859"/>
              <a:gd name="connsiteX4-9" fmla="*/ 0 w 4435192"/>
              <a:gd name="connsiteY4-10" fmla="*/ 616859 h 6168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435192" h="616859">
                <a:moveTo>
                  <a:pt x="0" y="616859"/>
                </a:moveTo>
                <a:lnTo>
                  <a:pt x="695607" y="0"/>
                </a:lnTo>
                <a:lnTo>
                  <a:pt x="4435192" y="0"/>
                </a:lnTo>
                <a:lnTo>
                  <a:pt x="3901510" y="616859"/>
                </a:lnTo>
                <a:lnTo>
                  <a:pt x="0" y="616859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9"/>
          <p:cNvSpPr txBox="1"/>
          <p:nvPr/>
        </p:nvSpPr>
        <p:spPr>
          <a:xfrm>
            <a:off x="7772682" y="51920"/>
            <a:ext cx="8972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581E0F"/>
                </a:solidFill>
                <a:latin typeface="Impact" panose="020B0806030902050204" pitchFamily="34" charset="0"/>
              </a:rPr>
              <a:t>LOGO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1247244" y="50391"/>
            <a:ext cx="160528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发展规划</a:t>
            </a:r>
          </a:p>
        </p:txBody>
      </p:sp>
      <p:sp>
        <p:nvSpPr>
          <p:cNvPr id="31" name="TextBox 3"/>
          <p:cNvSpPr txBox="1"/>
          <p:nvPr/>
        </p:nvSpPr>
        <p:spPr>
          <a:xfrm>
            <a:off x="73596" y="51920"/>
            <a:ext cx="5511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04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平行四边形 12"/>
          <p:cNvSpPr/>
          <p:nvPr/>
        </p:nvSpPr>
        <p:spPr>
          <a:xfrm>
            <a:off x="1917127" y="5020472"/>
            <a:ext cx="7264525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264525"/>
              <a:gd name="connsiteY0-2" fmla="*/ 142646 h 142646"/>
              <a:gd name="connsiteX1-3" fmla="*/ 160856 w 7264525"/>
              <a:gd name="connsiteY1-4" fmla="*/ 0 h 142646"/>
              <a:gd name="connsiteX2-5" fmla="*/ 7264525 w 7264525"/>
              <a:gd name="connsiteY2-6" fmla="*/ 0 h 142646"/>
              <a:gd name="connsiteX3-7" fmla="*/ 7246544 w 7264525"/>
              <a:gd name="connsiteY3-8" fmla="*/ 142646 h 142646"/>
              <a:gd name="connsiteX4-9" fmla="*/ 0 w 7264525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64525" h="142646">
                <a:moveTo>
                  <a:pt x="0" y="142646"/>
                </a:moveTo>
                <a:lnTo>
                  <a:pt x="160856" y="0"/>
                </a:lnTo>
                <a:lnTo>
                  <a:pt x="7264525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平行四边形 8"/>
          <p:cNvSpPr/>
          <p:nvPr/>
        </p:nvSpPr>
        <p:spPr>
          <a:xfrm>
            <a:off x="218" y="5020472"/>
            <a:ext cx="7407400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407400"/>
              <a:gd name="connsiteY0-2" fmla="*/ 142646 h 142646"/>
              <a:gd name="connsiteX1-3" fmla="*/ 17981 w 7407400"/>
              <a:gd name="connsiteY1-4" fmla="*/ 0 h 142646"/>
              <a:gd name="connsiteX2-5" fmla="*/ 7407400 w 7407400"/>
              <a:gd name="connsiteY2-6" fmla="*/ 0 h 142646"/>
              <a:gd name="connsiteX3-7" fmla="*/ 7246544 w 7407400"/>
              <a:gd name="connsiteY3-8" fmla="*/ 142646 h 142646"/>
              <a:gd name="connsiteX4-9" fmla="*/ 0 w 7407400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07400" h="142646">
                <a:moveTo>
                  <a:pt x="0" y="142646"/>
                </a:moveTo>
                <a:lnTo>
                  <a:pt x="17981" y="0"/>
                </a:lnTo>
                <a:lnTo>
                  <a:pt x="7407400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ldLvl="0" animBg="1"/>
      <p:bldP spid="111" grpId="0" bldLvl="0" animBg="1"/>
      <p:bldP spid="112" grpId="0" bldLvl="0" animBg="1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任意多边形 56"/>
          <p:cNvSpPr>
            <a:spLocks noChangeAspect="1"/>
          </p:cNvSpPr>
          <p:nvPr/>
        </p:nvSpPr>
        <p:spPr>
          <a:xfrm>
            <a:off x="4566285" y="1251936"/>
            <a:ext cx="336550" cy="336550"/>
          </a:xfrm>
          <a:custGeom>
            <a:avLst/>
            <a:gdLst>
              <a:gd name="connsiteX0" fmla="*/ 457544 w 540000"/>
              <a:gd name="connsiteY0" fmla="*/ 218691 h 538402"/>
              <a:gd name="connsiteX1" fmla="*/ 433336 w 540000"/>
              <a:gd name="connsiteY1" fmla="*/ 218724 h 538402"/>
              <a:gd name="connsiteX2" fmla="*/ 279353 w 540000"/>
              <a:gd name="connsiteY2" fmla="*/ 372708 h 538402"/>
              <a:gd name="connsiteX3" fmla="*/ 125790 w 540000"/>
              <a:gd name="connsiteY3" fmla="*/ 219144 h 538402"/>
              <a:gd name="connsiteX4" fmla="*/ 101648 w 540000"/>
              <a:gd name="connsiteY4" fmla="*/ 219177 h 538402"/>
              <a:gd name="connsiteX5" fmla="*/ 279353 w 540000"/>
              <a:gd name="connsiteY5" fmla="*/ 396882 h 538402"/>
              <a:gd name="connsiteX6" fmla="*/ 270000 w 540000"/>
              <a:gd name="connsiteY6" fmla="*/ 0 h 538402"/>
              <a:gd name="connsiteX7" fmla="*/ 540000 w 540000"/>
              <a:gd name="connsiteY7" fmla="*/ 269201 h 538402"/>
              <a:gd name="connsiteX8" fmla="*/ 270000 w 540000"/>
              <a:gd name="connsiteY8" fmla="*/ 538402 h 538402"/>
              <a:gd name="connsiteX9" fmla="*/ 0 w 540000"/>
              <a:gd name="connsiteY9" fmla="*/ 269201 h 538402"/>
              <a:gd name="connsiteX10" fmla="*/ 270000 w 540000"/>
              <a:gd name="connsiteY10" fmla="*/ 0 h 53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000" h="538402">
                <a:moveTo>
                  <a:pt x="457544" y="218691"/>
                </a:moveTo>
                <a:lnTo>
                  <a:pt x="433336" y="218724"/>
                </a:lnTo>
                <a:lnTo>
                  <a:pt x="279353" y="372708"/>
                </a:lnTo>
                <a:lnTo>
                  <a:pt x="125790" y="219144"/>
                </a:lnTo>
                <a:lnTo>
                  <a:pt x="101648" y="219177"/>
                </a:lnTo>
                <a:lnTo>
                  <a:pt x="279353" y="396882"/>
                </a:lnTo>
                <a:close/>
                <a:moveTo>
                  <a:pt x="270000" y="0"/>
                </a:moveTo>
                <a:cubicBezTo>
                  <a:pt x="419117" y="0"/>
                  <a:pt x="540000" y="120525"/>
                  <a:pt x="540000" y="269201"/>
                </a:cubicBezTo>
                <a:cubicBezTo>
                  <a:pt x="540000" y="417877"/>
                  <a:pt x="419117" y="538402"/>
                  <a:pt x="270000" y="538402"/>
                </a:cubicBezTo>
                <a:cubicBezTo>
                  <a:pt x="120883" y="538402"/>
                  <a:pt x="0" y="417877"/>
                  <a:pt x="0" y="269201"/>
                </a:cubicBezTo>
                <a:cubicBezTo>
                  <a:pt x="0" y="120525"/>
                  <a:pt x="120883" y="0"/>
                  <a:pt x="270000" y="0"/>
                </a:cubicBezTo>
                <a:close/>
              </a:path>
            </a:pathLst>
          </a:cu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>
              <a:solidFill>
                <a:srgbClr val="FFC000"/>
              </a:solidFill>
            </a:endParaRPr>
          </a:p>
        </p:txBody>
      </p:sp>
      <p:sp>
        <p:nvSpPr>
          <p:cNvPr id="39" name="TextBox 7"/>
          <p:cNvSpPr>
            <a:spLocks noChangeArrowheads="1"/>
          </p:cNvSpPr>
          <p:nvPr/>
        </p:nvSpPr>
        <p:spPr bwMode="auto">
          <a:xfrm>
            <a:off x="3126998" y="2808977"/>
            <a:ext cx="32148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适用于创业计划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投资合作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公司介绍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企业宣传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TextBox 7"/>
          <p:cNvSpPr>
            <a:spLocks noChangeArrowheads="1"/>
          </p:cNvSpPr>
          <p:nvPr/>
        </p:nvSpPr>
        <p:spPr bwMode="auto">
          <a:xfrm>
            <a:off x="3735260" y="2160905"/>
            <a:ext cx="1998345" cy="5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5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谢谢观看</a:t>
            </a:r>
            <a:endParaRPr lang="zh-CN" altLang="en-US" sz="35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TextBox 7"/>
          <p:cNvSpPr>
            <a:spLocks noChangeArrowheads="1"/>
          </p:cNvSpPr>
          <p:nvPr/>
        </p:nvSpPr>
        <p:spPr bwMode="auto">
          <a:xfrm>
            <a:off x="3392574" y="1781120"/>
            <a:ext cx="26837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THE BUSENESS PLAN</a:t>
            </a:r>
          </a:p>
        </p:txBody>
      </p:sp>
      <p:sp>
        <p:nvSpPr>
          <p:cNvPr id="6" name="矩形 5"/>
          <p:cNvSpPr/>
          <p:nvPr/>
        </p:nvSpPr>
        <p:spPr>
          <a:xfrm>
            <a:off x="2483768" y="2724493"/>
            <a:ext cx="309880" cy="37084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/>
      <p:bldP spid="39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矩形 211"/>
          <p:cNvSpPr/>
          <p:nvPr/>
        </p:nvSpPr>
        <p:spPr>
          <a:xfrm>
            <a:off x="0" y="450"/>
            <a:ext cx="2162451" cy="514350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" name="矩形 212"/>
          <p:cNvSpPr>
            <a:spLocks noChangeArrowheads="1"/>
          </p:cNvSpPr>
          <p:nvPr/>
        </p:nvSpPr>
        <p:spPr bwMode="auto">
          <a:xfrm>
            <a:off x="2521868" y="462636"/>
            <a:ext cx="10553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3200" b="1" dirty="0" smtClean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</a:p>
        </p:txBody>
      </p:sp>
      <p:cxnSp>
        <p:nvCxnSpPr>
          <p:cNvPr id="214" name="直接连接符 213"/>
          <p:cNvCxnSpPr/>
          <p:nvPr/>
        </p:nvCxnSpPr>
        <p:spPr>
          <a:xfrm>
            <a:off x="2200138" y="450"/>
            <a:ext cx="0" cy="51435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椭圆 214"/>
          <p:cNvSpPr/>
          <p:nvPr/>
        </p:nvSpPr>
        <p:spPr>
          <a:xfrm>
            <a:off x="2105310" y="1602540"/>
            <a:ext cx="189656" cy="189656"/>
          </a:xfrm>
          <a:prstGeom prst="ellipse">
            <a:avLst/>
          </a:prstGeom>
          <a:solidFill>
            <a:srgbClr val="581E0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6" name="椭圆 215"/>
          <p:cNvSpPr/>
          <p:nvPr/>
        </p:nvSpPr>
        <p:spPr>
          <a:xfrm>
            <a:off x="2105310" y="2251556"/>
            <a:ext cx="189656" cy="189656"/>
          </a:xfrm>
          <a:prstGeom prst="ellipse">
            <a:avLst/>
          </a:prstGeom>
          <a:solidFill>
            <a:srgbClr val="581E0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7" name="椭圆 216"/>
          <p:cNvSpPr/>
          <p:nvPr/>
        </p:nvSpPr>
        <p:spPr>
          <a:xfrm>
            <a:off x="2105310" y="2900572"/>
            <a:ext cx="189656" cy="189656"/>
          </a:xfrm>
          <a:prstGeom prst="ellipse">
            <a:avLst/>
          </a:prstGeom>
          <a:solidFill>
            <a:srgbClr val="581E0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8" name="椭圆 217"/>
          <p:cNvSpPr/>
          <p:nvPr/>
        </p:nvSpPr>
        <p:spPr>
          <a:xfrm>
            <a:off x="2105310" y="3549588"/>
            <a:ext cx="189656" cy="189656"/>
          </a:xfrm>
          <a:prstGeom prst="ellipse">
            <a:avLst/>
          </a:prstGeom>
          <a:solidFill>
            <a:srgbClr val="581E0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0" name="文本框 23"/>
          <p:cNvSpPr txBox="1"/>
          <p:nvPr/>
        </p:nvSpPr>
        <p:spPr>
          <a:xfrm>
            <a:off x="3107472" y="1524847"/>
            <a:ext cx="1896576" cy="303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21" name="文本框 23"/>
          <p:cNvSpPr txBox="1"/>
          <p:nvPr/>
        </p:nvSpPr>
        <p:spPr>
          <a:xfrm>
            <a:off x="3107472" y="2154813"/>
            <a:ext cx="2832680" cy="303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22" name="文本框 23"/>
          <p:cNvSpPr txBox="1"/>
          <p:nvPr/>
        </p:nvSpPr>
        <p:spPr>
          <a:xfrm>
            <a:off x="3107690" y="2803525"/>
            <a:ext cx="1549400" cy="303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23" name="文本框 23"/>
          <p:cNvSpPr txBox="1"/>
          <p:nvPr/>
        </p:nvSpPr>
        <p:spPr>
          <a:xfrm>
            <a:off x="3107472" y="3452845"/>
            <a:ext cx="2832680" cy="303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25" name="文本框 23"/>
          <p:cNvSpPr txBox="1"/>
          <p:nvPr/>
        </p:nvSpPr>
        <p:spPr>
          <a:xfrm>
            <a:off x="827584" y="1558869"/>
            <a:ext cx="1152128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sp>
        <p:nvSpPr>
          <p:cNvPr id="226" name="文本框 23"/>
          <p:cNvSpPr txBox="1"/>
          <p:nvPr/>
        </p:nvSpPr>
        <p:spPr>
          <a:xfrm>
            <a:off x="827584" y="2207885"/>
            <a:ext cx="1152128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</a:p>
        </p:txBody>
      </p:sp>
      <p:sp>
        <p:nvSpPr>
          <p:cNvPr id="227" name="文本框 23"/>
          <p:cNvSpPr txBox="1"/>
          <p:nvPr/>
        </p:nvSpPr>
        <p:spPr>
          <a:xfrm>
            <a:off x="827584" y="2856901"/>
            <a:ext cx="1152128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</a:p>
        </p:txBody>
      </p:sp>
      <p:sp>
        <p:nvSpPr>
          <p:cNvPr id="228" name="文本框 23"/>
          <p:cNvSpPr txBox="1"/>
          <p:nvPr/>
        </p:nvSpPr>
        <p:spPr>
          <a:xfrm>
            <a:off x="827584" y="3505917"/>
            <a:ext cx="1152128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</a:p>
        </p:txBody>
      </p:sp>
      <p:cxnSp>
        <p:nvCxnSpPr>
          <p:cNvPr id="230" name="直接连接符 229"/>
          <p:cNvCxnSpPr/>
          <p:nvPr/>
        </p:nvCxnSpPr>
        <p:spPr>
          <a:xfrm>
            <a:off x="2483769" y="1697368"/>
            <a:ext cx="30210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230"/>
          <p:cNvCxnSpPr/>
          <p:nvPr/>
        </p:nvCxnSpPr>
        <p:spPr>
          <a:xfrm>
            <a:off x="2483769" y="2346384"/>
            <a:ext cx="30210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接连接符 231"/>
          <p:cNvCxnSpPr/>
          <p:nvPr/>
        </p:nvCxnSpPr>
        <p:spPr>
          <a:xfrm>
            <a:off x="2483769" y="2995400"/>
            <a:ext cx="30210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/>
          <p:nvPr/>
        </p:nvCxnSpPr>
        <p:spPr>
          <a:xfrm>
            <a:off x="2483769" y="3644416"/>
            <a:ext cx="30210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47"/>
          <p:cNvSpPr txBox="1">
            <a:spLocks noChangeArrowheads="1"/>
          </p:cNvSpPr>
          <p:nvPr/>
        </p:nvSpPr>
        <p:spPr bwMode="auto">
          <a:xfrm>
            <a:off x="317995" y="469130"/>
            <a:ext cx="1811655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CONTENTS</a:t>
            </a:r>
          </a:p>
        </p:txBody>
      </p:sp>
      <p:sp>
        <p:nvSpPr>
          <p:cNvPr id="240" name="平行四边形 12"/>
          <p:cNvSpPr/>
          <p:nvPr/>
        </p:nvSpPr>
        <p:spPr>
          <a:xfrm>
            <a:off x="1917127" y="5020472"/>
            <a:ext cx="7264525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264525"/>
              <a:gd name="connsiteY0-2" fmla="*/ 142646 h 142646"/>
              <a:gd name="connsiteX1-3" fmla="*/ 160856 w 7264525"/>
              <a:gd name="connsiteY1-4" fmla="*/ 0 h 142646"/>
              <a:gd name="connsiteX2-5" fmla="*/ 7264525 w 7264525"/>
              <a:gd name="connsiteY2-6" fmla="*/ 0 h 142646"/>
              <a:gd name="connsiteX3-7" fmla="*/ 7246544 w 7264525"/>
              <a:gd name="connsiteY3-8" fmla="*/ 142646 h 142646"/>
              <a:gd name="connsiteX4-9" fmla="*/ 0 w 7264525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64525" h="142646">
                <a:moveTo>
                  <a:pt x="0" y="142646"/>
                </a:moveTo>
                <a:lnTo>
                  <a:pt x="160856" y="0"/>
                </a:lnTo>
                <a:lnTo>
                  <a:pt x="7264525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1" name="平行四边形 8"/>
          <p:cNvSpPr/>
          <p:nvPr/>
        </p:nvSpPr>
        <p:spPr>
          <a:xfrm>
            <a:off x="218" y="5020472"/>
            <a:ext cx="7407400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407400"/>
              <a:gd name="connsiteY0-2" fmla="*/ 142646 h 142646"/>
              <a:gd name="connsiteX1-3" fmla="*/ 17981 w 7407400"/>
              <a:gd name="connsiteY1-4" fmla="*/ 0 h 142646"/>
              <a:gd name="connsiteX2-5" fmla="*/ 7407400 w 7407400"/>
              <a:gd name="connsiteY2-6" fmla="*/ 0 h 142646"/>
              <a:gd name="connsiteX3-7" fmla="*/ 7246544 w 7407400"/>
              <a:gd name="connsiteY3-8" fmla="*/ 142646 h 142646"/>
              <a:gd name="connsiteX4-9" fmla="*/ 0 w 7407400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07400" h="142646">
                <a:moveTo>
                  <a:pt x="0" y="142646"/>
                </a:moveTo>
                <a:lnTo>
                  <a:pt x="17981" y="0"/>
                </a:lnTo>
                <a:lnTo>
                  <a:pt x="7407400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  <p:bldP spid="215" grpId="0" bldLvl="0" animBg="1"/>
      <p:bldP spid="216" grpId="0" bldLvl="0" animBg="1"/>
      <p:bldP spid="217" grpId="0" bldLvl="0" animBg="1"/>
      <p:bldP spid="218" grpId="0" bldLvl="0" animBg="1"/>
      <p:bldP spid="220" grpId="0"/>
      <p:bldP spid="221" grpId="0"/>
      <p:bldP spid="222" grpId="0"/>
      <p:bldP spid="223" grpId="0"/>
      <p:bldP spid="225" grpId="0"/>
      <p:bldP spid="226" grpId="0"/>
      <p:bldP spid="227" grpId="0"/>
      <p:bldP spid="228" grpId="0"/>
      <p:bldP spid="2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六边形 10"/>
          <p:cNvSpPr>
            <a:spLocks noChangeAspect="1"/>
          </p:cNvSpPr>
          <p:nvPr/>
        </p:nvSpPr>
        <p:spPr>
          <a:xfrm rot="16200000">
            <a:off x="2947988" y="2703512"/>
            <a:ext cx="719138" cy="620713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2" name="六边形 11"/>
          <p:cNvSpPr>
            <a:spLocks noChangeAspect="1"/>
          </p:cNvSpPr>
          <p:nvPr/>
        </p:nvSpPr>
        <p:spPr>
          <a:xfrm rot="16200000">
            <a:off x="1526382" y="3151981"/>
            <a:ext cx="431800" cy="373063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3" name="六边形 12"/>
          <p:cNvSpPr>
            <a:spLocks noChangeAspect="1"/>
          </p:cNvSpPr>
          <p:nvPr/>
        </p:nvSpPr>
        <p:spPr>
          <a:xfrm rot="16200000">
            <a:off x="1472407" y="1600994"/>
            <a:ext cx="539750" cy="465137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0" name="文本框 9"/>
          <p:cNvSpPr/>
          <p:nvPr/>
        </p:nvSpPr>
        <p:spPr bwMode="auto">
          <a:xfrm>
            <a:off x="1771650" y="1573213"/>
            <a:ext cx="1428750" cy="1657350"/>
          </a:xfrm>
          <a:custGeom>
            <a:avLst/>
            <a:gdLst>
              <a:gd name="T0" fmla="*/ 709020 w 1427586"/>
              <a:gd name="T1" fmla="*/ 371509 h 1656000"/>
              <a:gd name="T2" fmla="*/ 466674 w 1427586"/>
              <a:gd name="T3" fmla="*/ 512695 h 1656000"/>
              <a:gd name="T4" fmla="*/ 466674 w 1427586"/>
              <a:gd name="T5" fmla="*/ 615487 h 1656000"/>
              <a:gd name="T6" fmla="*/ 488458 w 1427586"/>
              <a:gd name="T7" fmla="*/ 615487 h 1656000"/>
              <a:gd name="T8" fmla="*/ 586758 w 1427586"/>
              <a:gd name="T9" fmla="*/ 626107 h 1656000"/>
              <a:gd name="T10" fmla="*/ 613715 w 1427586"/>
              <a:gd name="T11" fmla="*/ 657422 h 1656000"/>
              <a:gd name="T12" fmla="*/ 618617 w 1427586"/>
              <a:gd name="T13" fmla="*/ 780501 h 1656000"/>
              <a:gd name="T14" fmla="*/ 618617 w 1427586"/>
              <a:gd name="T15" fmla="*/ 1253210 h 1656000"/>
              <a:gd name="T16" fmla="*/ 838633 w 1427586"/>
              <a:gd name="T17" fmla="*/ 1253210 h 1656000"/>
              <a:gd name="T18" fmla="*/ 838633 w 1427586"/>
              <a:gd name="T19" fmla="*/ 371509 h 1656000"/>
              <a:gd name="T20" fmla="*/ 709020 w 1427586"/>
              <a:gd name="T21" fmla="*/ 371509 h 1656000"/>
              <a:gd name="T22" fmla="*/ 714375 w 1427586"/>
              <a:gd name="T23" fmla="*/ 0 h 1656000"/>
              <a:gd name="T24" fmla="*/ 1428750 w 1427586"/>
              <a:gd name="T25" fmla="*/ 357187 h 1656000"/>
              <a:gd name="T26" fmla="*/ 1428750 w 1427586"/>
              <a:gd name="T27" fmla="*/ 1300162 h 1656000"/>
              <a:gd name="T28" fmla="*/ 714375 w 1427586"/>
              <a:gd name="T29" fmla="*/ 1657350 h 1656000"/>
              <a:gd name="T30" fmla="*/ 0 w 1427586"/>
              <a:gd name="T31" fmla="*/ 1300162 h 1656000"/>
              <a:gd name="T32" fmla="*/ 0 w 1427586"/>
              <a:gd name="T33" fmla="*/ 357187 h 1656000"/>
              <a:gd name="T34" fmla="*/ 714375 w 1427586"/>
              <a:gd name="T35" fmla="*/ 0 h 1656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27586" h="1656000">
                <a:moveTo>
                  <a:pt x="708442" y="371206"/>
                </a:moveTo>
                <a:cubicBezTo>
                  <a:pt x="653301" y="442376"/>
                  <a:pt x="572585" y="489400"/>
                  <a:pt x="466294" y="512277"/>
                </a:cubicBezTo>
                <a:lnTo>
                  <a:pt x="466294" y="614986"/>
                </a:lnTo>
                <a:lnTo>
                  <a:pt x="488060" y="614986"/>
                </a:lnTo>
                <a:cubicBezTo>
                  <a:pt x="538848" y="614986"/>
                  <a:pt x="571588" y="618523"/>
                  <a:pt x="586280" y="625597"/>
                </a:cubicBezTo>
                <a:cubicBezTo>
                  <a:pt x="600972" y="632671"/>
                  <a:pt x="609950" y="643101"/>
                  <a:pt x="613215" y="656886"/>
                </a:cubicBezTo>
                <a:cubicBezTo>
                  <a:pt x="616480" y="670671"/>
                  <a:pt x="618113" y="711664"/>
                  <a:pt x="618113" y="779865"/>
                </a:cubicBezTo>
                <a:lnTo>
                  <a:pt x="618113" y="1252189"/>
                </a:lnTo>
                <a:lnTo>
                  <a:pt x="837950" y="1252189"/>
                </a:lnTo>
                <a:lnTo>
                  <a:pt x="837950" y="371206"/>
                </a:lnTo>
                <a:lnTo>
                  <a:pt x="708442" y="371206"/>
                </a:lnTo>
                <a:close/>
                <a:moveTo>
                  <a:pt x="713793" y="0"/>
                </a:moveTo>
                <a:lnTo>
                  <a:pt x="1427586" y="356896"/>
                </a:lnTo>
                <a:lnTo>
                  <a:pt x="1427586" y="1299103"/>
                </a:lnTo>
                <a:lnTo>
                  <a:pt x="713793" y="1656000"/>
                </a:lnTo>
                <a:lnTo>
                  <a:pt x="0" y="1299103"/>
                </a:lnTo>
                <a:lnTo>
                  <a:pt x="0" y="356896"/>
                </a:lnTo>
                <a:lnTo>
                  <a:pt x="713793" y="0"/>
                </a:lnTo>
                <a:close/>
              </a:path>
            </a:pathLst>
          </a:cu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 bwMode="auto">
          <a:xfrm>
            <a:off x="3924300" y="1661160"/>
            <a:ext cx="4123055" cy="683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581E0F"/>
                </a:solidFill>
                <a:cs typeface="Arial" panose="020B0604020202020204" pitchFamily="34" charset="0"/>
              </a:rPr>
              <a:t>单击此处添加标题</a:t>
            </a:r>
          </a:p>
        </p:txBody>
      </p:sp>
      <p:sp>
        <p:nvSpPr>
          <p:cNvPr id="17" name="TextBox 111"/>
          <p:cNvSpPr txBox="1">
            <a:spLocks noChangeArrowheads="1"/>
          </p:cNvSpPr>
          <p:nvPr/>
        </p:nvSpPr>
        <p:spPr bwMode="auto">
          <a:xfrm>
            <a:off x="3924300" y="2344738"/>
            <a:ext cx="4268788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9" tIns="34263" rIns="68529" bIns="34263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defTabSz="68516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0" grpId="0" animBg="1"/>
      <p:bldP spid="10" grpId="1" animBg="1"/>
      <p:bldP spid="10" grpId="2" animBg="1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9200" y="1520825"/>
            <a:ext cx="32146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124768" y="1595755"/>
            <a:ext cx="3024187" cy="1717675"/>
          </a:xfrm>
          <a:prstGeom prst="rect">
            <a:avLst/>
          </a:prstGeom>
          <a:blipFill rotWithShape="1"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38613" y="2862263"/>
            <a:ext cx="2728912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9"/>
          <p:cNvSpPr/>
          <p:nvPr/>
        </p:nvSpPr>
        <p:spPr>
          <a:xfrm>
            <a:off x="4529138" y="3057525"/>
            <a:ext cx="1908175" cy="1223963"/>
          </a:xfrm>
          <a:prstGeom prst="rect">
            <a:avLst/>
          </a:prstGeom>
          <a:blipFill rotWithShape="1"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7388225" y="2994025"/>
            <a:ext cx="1084263" cy="1411288"/>
            <a:chOff x="915591" y="1453733"/>
            <a:chExt cx="2490788" cy="3242072"/>
          </a:xfrm>
        </p:grpSpPr>
        <p:pic>
          <p:nvPicPr>
            <p:cNvPr id="12302" name="Picture 1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915591" y="1453733"/>
              <a:ext cx="2490788" cy="324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ight Triangle 49"/>
            <p:cNvSpPr/>
            <p:nvPr/>
          </p:nvSpPr>
          <p:spPr bwMode="auto">
            <a:xfrm rot="10800000">
              <a:off x="2126340" y="1763718"/>
              <a:ext cx="1017468" cy="2107893"/>
            </a:xfrm>
            <a:prstGeom prst="rtTriangle">
              <a:avLst/>
            </a:prstGeom>
            <a:solidFill>
              <a:schemeClr val="bg1">
                <a:lumMod val="95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圆角矩形 10"/>
          <p:cNvSpPr/>
          <p:nvPr/>
        </p:nvSpPr>
        <p:spPr bwMode="auto">
          <a:xfrm>
            <a:off x="7502525" y="3132138"/>
            <a:ext cx="855663" cy="1146175"/>
          </a:xfrm>
          <a:prstGeom prst="roundRect">
            <a:avLst>
              <a:gd name="adj" fmla="val 758"/>
            </a:avLst>
          </a:prstGeom>
          <a:blipFill rotWithShape="1">
            <a:blip r:embed="rId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5163" y="1793875"/>
            <a:ext cx="90487" cy="36671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755650" y="1793875"/>
            <a:ext cx="2306638" cy="38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 sz="1800">
                <a:solidFill>
                  <a:srgbClr val="581E0F"/>
                </a:solidFill>
              </a:rPr>
              <a:t>单击此处添加标题</a:t>
            </a:r>
          </a:p>
        </p:txBody>
      </p:sp>
      <p:sp>
        <p:nvSpPr>
          <p:cNvPr id="14" name="Content Placeholder 2"/>
          <p:cNvSpPr txBox="1"/>
          <p:nvPr/>
        </p:nvSpPr>
        <p:spPr>
          <a:xfrm>
            <a:off x="573088" y="2260600"/>
            <a:ext cx="3636962" cy="1155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8775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050">
                <a:solidFill>
                  <a:schemeClr val="bg1"/>
                </a:solidFill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665163" y="3714750"/>
            <a:ext cx="1406525" cy="313877"/>
          </a:xfrm>
          <a:prstGeom prst="roundRect">
            <a:avLst>
              <a:gd name="adj" fmla="val 27968"/>
            </a:avLst>
          </a:pr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en-US" altLang="zh-CN" sz="1000">
                <a:solidFill>
                  <a:schemeClr val="bg1"/>
                </a:solidFill>
              </a:rPr>
              <a:t>单击此处添加标题</a:t>
            </a:r>
          </a:p>
        </p:txBody>
      </p:sp>
      <p:sp>
        <p:nvSpPr>
          <p:cNvPr id="23" name="任意多边形 22"/>
          <p:cNvSpPr/>
          <p:nvPr/>
        </p:nvSpPr>
        <p:spPr>
          <a:xfrm>
            <a:off x="-9524" y="3572"/>
            <a:ext cx="981124" cy="616859"/>
          </a:xfrm>
          <a:custGeom>
            <a:avLst/>
            <a:gdLst>
              <a:gd name="connsiteX0" fmla="*/ 0 w 6362700"/>
              <a:gd name="connsiteY0" fmla="*/ 0 h 5181600"/>
              <a:gd name="connsiteX1" fmla="*/ 0 w 6362700"/>
              <a:gd name="connsiteY1" fmla="*/ 2314575 h 5181600"/>
              <a:gd name="connsiteX2" fmla="*/ 3143250 w 6362700"/>
              <a:gd name="connsiteY2" fmla="*/ 5181600 h 5181600"/>
              <a:gd name="connsiteX3" fmla="*/ 6362700 w 6362700"/>
              <a:gd name="connsiteY3" fmla="*/ 5172075 h 5181600"/>
              <a:gd name="connsiteX4" fmla="*/ 752475 w 6362700"/>
              <a:gd name="connsiteY4" fmla="*/ 9525 h 5181600"/>
              <a:gd name="connsiteX5" fmla="*/ 0 w 6362700"/>
              <a:gd name="connsiteY5" fmla="*/ 0 h 5181600"/>
              <a:gd name="connsiteX0-1" fmla="*/ 0 w 6362700"/>
              <a:gd name="connsiteY0-2" fmla="*/ 0 h 5181600"/>
              <a:gd name="connsiteX1-3" fmla="*/ 0 w 6362700"/>
              <a:gd name="connsiteY1-4" fmla="*/ 2857500 h 5181600"/>
              <a:gd name="connsiteX2-5" fmla="*/ 3143250 w 6362700"/>
              <a:gd name="connsiteY2-6" fmla="*/ 5181600 h 5181600"/>
              <a:gd name="connsiteX3-7" fmla="*/ 6362700 w 6362700"/>
              <a:gd name="connsiteY3-8" fmla="*/ 5172075 h 5181600"/>
              <a:gd name="connsiteX4-9" fmla="*/ 752475 w 6362700"/>
              <a:gd name="connsiteY4-10" fmla="*/ 9525 h 5181600"/>
              <a:gd name="connsiteX5-11" fmla="*/ 0 w 6362700"/>
              <a:gd name="connsiteY5-12" fmla="*/ 0 h 5181600"/>
              <a:gd name="connsiteX0-13" fmla="*/ 0 w 6362700"/>
              <a:gd name="connsiteY0-14" fmla="*/ 0 h 5172075"/>
              <a:gd name="connsiteX1-15" fmla="*/ 0 w 6362700"/>
              <a:gd name="connsiteY1-16" fmla="*/ 2857500 h 5172075"/>
              <a:gd name="connsiteX2-17" fmla="*/ 2505075 w 6362700"/>
              <a:gd name="connsiteY2-18" fmla="*/ 5162550 h 5172075"/>
              <a:gd name="connsiteX3-19" fmla="*/ 6362700 w 6362700"/>
              <a:gd name="connsiteY3-20" fmla="*/ 5172075 h 5172075"/>
              <a:gd name="connsiteX4-21" fmla="*/ 752475 w 6362700"/>
              <a:gd name="connsiteY4-22" fmla="*/ 9525 h 5172075"/>
              <a:gd name="connsiteX5-23" fmla="*/ 0 w 6362700"/>
              <a:gd name="connsiteY5-24" fmla="*/ 0 h 5172075"/>
              <a:gd name="connsiteX0-25" fmla="*/ 0 w 6810375"/>
              <a:gd name="connsiteY0-26" fmla="*/ 0 h 5181600"/>
              <a:gd name="connsiteX1-27" fmla="*/ 0 w 6810375"/>
              <a:gd name="connsiteY1-28" fmla="*/ 2857500 h 5181600"/>
              <a:gd name="connsiteX2-29" fmla="*/ 2505075 w 6810375"/>
              <a:gd name="connsiteY2-30" fmla="*/ 5162550 h 5181600"/>
              <a:gd name="connsiteX3-31" fmla="*/ 6810375 w 6810375"/>
              <a:gd name="connsiteY3-32" fmla="*/ 5181600 h 5181600"/>
              <a:gd name="connsiteX4-33" fmla="*/ 752475 w 6810375"/>
              <a:gd name="connsiteY4-34" fmla="*/ 9525 h 5181600"/>
              <a:gd name="connsiteX5-35" fmla="*/ 0 w 6810375"/>
              <a:gd name="connsiteY5-36" fmla="*/ 0 h 5181600"/>
              <a:gd name="connsiteX0-37" fmla="*/ 0 w 6810375"/>
              <a:gd name="connsiteY0-38" fmla="*/ 9525 h 5191125"/>
              <a:gd name="connsiteX1-39" fmla="*/ 0 w 6810375"/>
              <a:gd name="connsiteY1-40" fmla="*/ 2867025 h 5191125"/>
              <a:gd name="connsiteX2-41" fmla="*/ 2505075 w 6810375"/>
              <a:gd name="connsiteY2-42" fmla="*/ 5172075 h 5191125"/>
              <a:gd name="connsiteX3-43" fmla="*/ 6810375 w 6810375"/>
              <a:gd name="connsiteY3-44" fmla="*/ 5191125 h 5191125"/>
              <a:gd name="connsiteX4-45" fmla="*/ 1219200 w 6810375"/>
              <a:gd name="connsiteY4-46" fmla="*/ 0 h 5191125"/>
              <a:gd name="connsiteX5-47" fmla="*/ 0 w 6810375"/>
              <a:gd name="connsiteY5-48" fmla="*/ 9525 h 5191125"/>
              <a:gd name="connsiteX0-49" fmla="*/ 0 w 6810375"/>
              <a:gd name="connsiteY0-50" fmla="*/ 0 h 5181600"/>
              <a:gd name="connsiteX1-51" fmla="*/ 0 w 6810375"/>
              <a:gd name="connsiteY1-52" fmla="*/ 2857500 h 5181600"/>
              <a:gd name="connsiteX2-53" fmla="*/ 2505075 w 6810375"/>
              <a:gd name="connsiteY2-54" fmla="*/ 5162550 h 5181600"/>
              <a:gd name="connsiteX3-55" fmla="*/ 6810375 w 6810375"/>
              <a:gd name="connsiteY3-56" fmla="*/ 5181600 h 5181600"/>
              <a:gd name="connsiteX4-57" fmla="*/ 1247775 w 6810375"/>
              <a:gd name="connsiteY4-58" fmla="*/ 9525 h 5181600"/>
              <a:gd name="connsiteX5-59" fmla="*/ 0 w 6810375"/>
              <a:gd name="connsiteY5-60" fmla="*/ 0 h 5181600"/>
              <a:gd name="connsiteX0-61" fmla="*/ 0 w 6810375"/>
              <a:gd name="connsiteY0-62" fmla="*/ 0 h 5191125"/>
              <a:gd name="connsiteX1-63" fmla="*/ 0 w 6810375"/>
              <a:gd name="connsiteY1-64" fmla="*/ 2857500 h 5191125"/>
              <a:gd name="connsiteX2-65" fmla="*/ 2514600 w 6810375"/>
              <a:gd name="connsiteY2-66" fmla="*/ 5191125 h 5191125"/>
              <a:gd name="connsiteX3-67" fmla="*/ 6810375 w 6810375"/>
              <a:gd name="connsiteY3-68" fmla="*/ 5181600 h 5191125"/>
              <a:gd name="connsiteX4-69" fmla="*/ 1247775 w 6810375"/>
              <a:gd name="connsiteY4-70" fmla="*/ 9525 h 5191125"/>
              <a:gd name="connsiteX5-71" fmla="*/ 0 w 6810375"/>
              <a:gd name="connsiteY5-72" fmla="*/ 0 h 5191125"/>
              <a:gd name="connsiteX0-73" fmla="*/ 0 w 6810375"/>
              <a:gd name="connsiteY0-74" fmla="*/ 0 h 5191125"/>
              <a:gd name="connsiteX1-75" fmla="*/ 0 w 6810375"/>
              <a:gd name="connsiteY1-76" fmla="*/ 2857500 h 5191125"/>
              <a:gd name="connsiteX2-77" fmla="*/ 2514600 w 6810375"/>
              <a:gd name="connsiteY2-78" fmla="*/ 5191125 h 5191125"/>
              <a:gd name="connsiteX3-79" fmla="*/ 6810375 w 6810375"/>
              <a:gd name="connsiteY3-80" fmla="*/ 5181600 h 5191125"/>
              <a:gd name="connsiteX4-81" fmla="*/ 1276350 w 6810375"/>
              <a:gd name="connsiteY4-82" fmla="*/ 19050 h 5191125"/>
              <a:gd name="connsiteX5-83" fmla="*/ 0 w 6810375"/>
              <a:gd name="connsiteY5-84" fmla="*/ 0 h 5191125"/>
              <a:gd name="connsiteX0-85" fmla="*/ 0 w 6810375"/>
              <a:gd name="connsiteY0-86" fmla="*/ 0 h 5191125"/>
              <a:gd name="connsiteX1-87" fmla="*/ 0 w 6810375"/>
              <a:gd name="connsiteY1-88" fmla="*/ 2857500 h 5191125"/>
              <a:gd name="connsiteX2-89" fmla="*/ 2514600 w 6810375"/>
              <a:gd name="connsiteY2-90" fmla="*/ 5191125 h 5191125"/>
              <a:gd name="connsiteX3-91" fmla="*/ 6810375 w 6810375"/>
              <a:gd name="connsiteY3-92" fmla="*/ 5181600 h 5191125"/>
              <a:gd name="connsiteX4-93" fmla="*/ 1247775 w 6810375"/>
              <a:gd name="connsiteY4-94" fmla="*/ 0 h 5191125"/>
              <a:gd name="connsiteX5-95" fmla="*/ 0 w 6810375"/>
              <a:gd name="connsiteY5-96" fmla="*/ 0 h 5191125"/>
              <a:gd name="connsiteX0-97" fmla="*/ 0 w 6810375"/>
              <a:gd name="connsiteY0-98" fmla="*/ 0 h 5191125"/>
              <a:gd name="connsiteX1-99" fmla="*/ 0 w 6810375"/>
              <a:gd name="connsiteY1-100" fmla="*/ 2857500 h 5191125"/>
              <a:gd name="connsiteX2-101" fmla="*/ 2514600 w 6810375"/>
              <a:gd name="connsiteY2-102" fmla="*/ 5191125 h 5191125"/>
              <a:gd name="connsiteX3-103" fmla="*/ 6810375 w 6810375"/>
              <a:gd name="connsiteY3-104" fmla="*/ 5181600 h 5191125"/>
              <a:gd name="connsiteX4-105" fmla="*/ 3959974 w 6810375"/>
              <a:gd name="connsiteY4-106" fmla="*/ 0 h 5191125"/>
              <a:gd name="connsiteX5-107" fmla="*/ 0 w 6810375"/>
              <a:gd name="connsiteY5-108" fmla="*/ 0 h 5191125"/>
              <a:gd name="connsiteX0-109" fmla="*/ 0 w 8747662"/>
              <a:gd name="connsiteY0-110" fmla="*/ 0 h 5191125"/>
              <a:gd name="connsiteX1-111" fmla="*/ 0 w 8747662"/>
              <a:gd name="connsiteY1-112" fmla="*/ 2857500 h 5191125"/>
              <a:gd name="connsiteX2-113" fmla="*/ 2514600 w 8747662"/>
              <a:gd name="connsiteY2-114" fmla="*/ 5191125 h 5191125"/>
              <a:gd name="connsiteX3-115" fmla="*/ 8747662 w 8747662"/>
              <a:gd name="connsiteY3-116" fmla="*/ 5181596 h 5191125"/>
              <a:gd name="connsiteX4-117" fmla="*/ 3959974 w 8747662"/>
              <a:gd name="connsiteY4-118" fmla="*/ 0 h 5191125"/>
              <a:gd name="connsiteX5-119" fmla="*/ 0 w 8747662"/>
              <a:gd name="connsiteY5-120" fmla="*/ 0 h 519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8747662" h="5191125">
                <a:moveTo>
                  <a:pt x="0" y="0"/>
                </a:moveTo>
                <a:lnTo>
                  <a:pt x="0" y="2857500"/>
                </a:lnTo>
                <a:lnTo>
                  <a:pt x="2514600" y="5191125"/>
                </a:lnTo>
                <a:lnTo>
                  <a:pt x="8747662" y="5181596"/>
                </a:lnTo>
                <a:lnTo>
                  <a:pt x="3959974" y="0"/>
                </a:lnTo>
                <a:lnTo>
                  <a:pt x="0" y="0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平行四边形 20"/>
          <p:cNvSpPr/>
          <p:nvPr/>
        </p:nvSpPr>
        <p:spPr>
          <a:xfrm flipH="1">
            <a:off x="7164288" y="450"/>
            <a:ext cx="1986920" cy="619981"/>
          </a:xfrm>
          <a:prstGeom prst="parallelogram">
            <a:avLst>
              <a:gd name="adj" fmla="val 112766"/>
            </a:avLst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平行四边形 7"/>
          <p:cNvSpPr/>
          <p:nvPr/>
        </p:nvSpPr>
        <p:spPr>
          <a:xfrm flipH="1">
            <a:off x="558602" y="3572"/>
            <a:ext cx="4435192" cy="616859"/>
          </a:xfrm>
          <a:custGeom>
            <a:avLst/>
            <a:gdLst>
              <a:gd name="connsiteX0" fmla="*/ 0 w 4435192"/>
              <a:gd name="connsiteY0" fmla="*/ 616859 h 616859"/>
              <a:gd name="connsiteX1" fmla="*/ 695607 w 4435192"/>
              <a:gd name="connsiteY1" fmla="*/ 0 h 616859"/>
              <a:gd name="connsiteX2" fmla="*/ 4435192 w 4435192"/>
              <a:gd name="connsiteY2" fmla="*/ 0 h 616859"/>
              <a:gd name="connsiteX3" fmla="*/ 3739585 w 4435192"/>
              <a:gd name="connsiteY3" fmla="*/ 616859 h 616859"/>
              <a:gd name="connsiteX4" fmla="*/ 0 w 4435192"/>
              <a:gd name="connsiteY4" fmla="*/ 616859 h 616859"/>
              <a:gd name="connsiteX0-1" fmla="*/ 0 w 4435192"/>
              <a:gd name="connsiteY0-2" fmla="*/ 616859 h 616859"/>
              <a:gd name="connsiteX1-3" fmla="*/ 695607 w 4435192"/>
              <a:gd name="connsiteY1-4" fmla="*/ 0 h 616859"/>
              <a:gd name="connsiteX2-5" fmla="*/ 4435192 w 4435192"/>
              <a:gd name="connsiteY2-6" fmla="*/ 0 h 616859"/>
              <a:gd name="connsiteX3-7" fmla="*/ 3901510 w 4435192"/>
              <a:gd name="connsiteY3-8" fmla="*/ 616859 h 616859"/>
              <a:gd name="connsiteX4-9" fmla="*/ 0 w 4435192"/>
              <a:gd name="connsiteY4-10" fmla="*/ 616859 h 6168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435192" h="616859">
                <a:moveTo>
                  <a:pt x="0" y="616859"/>
                </a:moveTo>
                <a:lnTo>
                  <a:pt x="695607" y="0"/>
                </a:lnTo>
                <a:lnTo>
                  <a:pt x="4435192" y="0"/>
                </a:lnTo>
                <a:lnTo>
                  <a:pt x="3901510" y="616859"/>
                </a:lnTo>
                <a:lnTo>
                  <a:pt x="0" y="616859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9"/>
          <p:cNvSpPr txBox="1"/>
          <p:nvPr/>
        </p:nvSpPr>
        <p:spPr>
          <a:xfrm>
            <a:off x="7772682" y="51920"/>
            <a:ext cx="8972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581E0F"/>
                </a:solidFill>
                <a:latin typeface="Impact" panose="020B0806030902050204" pitchFamily="34" charset="0"/>
              </a:rPr>
              <a:t>LOGO</a:t>
            </a:r>
          </a:p>
        </p:txBody>
      </p:sp>
      <p:sp>
        <p:nvSpPr>
          <p:cNvPr id="25" name="TextBox 10"/>
          <p:cNvSpPr txBox="1"/>
          <p:nvPr/>
        </p:nvSpPr>
        <p:spPr>
          <a:xfrm>
            <a:off x="1247244" y="50391"/>
            <a:ext cx="160528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发展规划</a:t>
            </a:r>
          </a:p>
        </p:txBody>
      </p:sp>
      <p:sp>
        <p:nvSpPr>
          <p:cNvPr id="31" name="TextBox 3"/>
          <p:cNvSpPr txBox="1"/>
          <p:nvPr/>
        </p:nvSpPr>
        <p:spPr>
          <a:xfrm>
            <a:off x="73596" y="51920"/>
            <a:ext cx="5086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01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6" name="平行四边形 12"/>
          <p:cNvSpPr/>
          <p:nvPr/>
        </p:nvSpPr>
        <p:spPr>
          <a:xfrm>
            <a:off x="1917127" y="5020472"/>
            <a:ext cx="7264525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264525"/>
              <a:gd name="connsiteY0-2" fmla="*/ 142646 h 142646"/>
              <a:gd name="connsiteX1-3" fmla="*/ 160856 w 7264525"/>
              <a:gd name="connsiteY1-4" fmla="*/ 0 h 142646"/>
              <a:gd name="connsiteX2-5" fmla="*/ 7264525 w 7264525"/>
              <a:gd name="connsiteY2-6" fmla="*/ 0 h 142646"/>
              <a:gd name="connsiteX3-7" fmla="*/ 7246544 w 7264525"/>
              <a:gd name="connsiteY3-8" fmla="*/ 142646 h 142646"/>
              <a:gd name="connsiteX4-9" fmla="*/ 0 w 7264525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64525" h="142646">
                <a:moveTo>
                  <a:pt x="0" y="142646"/>
                </a:moveTo>
                <a:lnTo>
                  <a:pt x="160856" y="0"/>
                </a:lnTo>
                <a:lnTo>
                  <a:pt x="7264525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平行四边形 8"/>
          <p:cNvSpPr/>
          <p:nvPr/>
        </p:nvSpPr>
        <p:spPr>
          <a:xfrm>
            <a:off x="218" y="5020472"/>
            <a:ext cx="7407400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407400"/>
              <a:gd name="connsiteY0-2" fmla="*/ 142646 h 142646"/>
              <a:gd name="connsiteX1-3" fmla="*/ 17981 w 7407400"/>
              <a:gd name="connsiteY1-4" fmla="*/ 0 h 142646"/>
              <a:gd name="connsiteX2-5" fmla="*/ 7407400 w 7407400"/>
              <a:gd name="connsiteY2-6" fmla="*/ 0 h 142646"/>
              <a:gd name="connsiteX3-7" fmla="*/ 7246544 w 7407400"/>
              <a:gd name="connsiteY3-8" fmla="*/ 142646 h 142646"/>
              <a:gd name="connsiteX4-9" fmla="*/ 0 w 7407400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07400" h="142646">
                <a:moveTo>
                  <a:pt x="0" y="142646"/>
                </a:moveTo>
                <a:lnTo>
                  <a:pt x="17981" y="0"/>
                </a:lnTo>
                <a:lnTo>
                  <a:pt x="7407400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11" grpId="0" bldLvl="0" animBg="1"/>
      <p:bldP spid="12" grpId="0" animBg="1"/>
      <p:bldP spid="13" grpId="0"/>
      <p:bldP spid="14" grpId="0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reeform 7"/>
          <p:cNvSpPr/>
          <p:nvPr/>
        </p:nvSpPr>
        <p:spPr>
          <a:xfrm>
            <a:off x="248479" y="2072656"/>
            <a:ext cx="6037263" cy="1225550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-1" fmla="*/ 0 w 6038850"/>
              <a:gd name="connsiteY0-2" fmla="*/ 299838 h 1304686"/>
              <a:gd name="connsiteX1-3" fmla="*/ 2705100 w 6038850"/>
              <a:gd name="connsiteY1-4" fmla="*/ 52188 h 1304686"/>
              <a:gd name="connsiteX2-5" fmla="*/ 5619750 w 6038850"/>
              <a:gd name="connsiteY2-6" fmla="*/ 1195188 h 1304686"/>
              <a:gd name="connsiteX3-7" fmla="*/ 6038850 w 6038850"/>
              <a:gd name="connsiteY3-8" fmla="*/ 1176138 h 1304686"/>
              <a:gd name="connsiteX0-9" fmla="*/ 0 w 6038850"/>
              <a:gd name="connsiteY0-10" fmla="*/ 287550 h 1218694"/>
              <a:gd name="connsiteX1-11" fmla="*/ 2705100 w 6038850"/>
              <a:gd name="connsiteY1-12" fmla="*/ 39900 h 1218694"/>
              <a:gd name="connsiteX2-13" fmla="*/ 4832350 w 6038850"/>
              <a:gd name="connsiteY2-14" fmla="*/ 1005100 h 1218694"/>
              <a:gd name="connsiteX3-15" fmla="*/ 6038850 w 6038850"/>
              <a:gd name="connsiteY3-16" fmla="*/ 1163850 h 1218694"/>
              <a:gd name="connsiteX0-17" fmla="*/ 0 w 6038850"/>
              <a:gd name="connsiteY0-18" fmla="*/ 287550 h 1225494"/>
              <a:gd name="connsiteX1-19" fmla="*/ 2705100 w 6038850"/>
              <a:gd name="connsiteY1-20" fmla="*/ 39900 h 1225494"/>
              <a:gd name="connsiteX2-21" fmla="*/ 4832350 w 6038850"/>
              <a:gd name="connsiteY2-22" fmla="*/ 1005100 h 1225494"/>
              <a:gd name="connsiteX3-23" fmla="*/ 6038850 w 6038850"/>
              <a:gd name="connsiteY3-24" fmla="*/ 1163850 h 1225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en-US" sz="1800" dirty="0"/>
          </a:p>
        </p:txBody>
      </p:sp>
      <p:grpSp>
        <p:nvGrpSpPr>
          <p:cNvPr id="132" name="组合 131"/>
          <p:cNvGrpSpPr/>
          <p:nvPr/>
        </p:nvGrpSpPr>
        <p:grpSpPr>
          <a:xfrm>
            <a:off x="6301864" y="2492159"/>
            <a:ext cx="849673" cy="635285"/>
            <a:chOff x="6054436" y="2405136"/>
            <a:chExt cx="849821" cy="635481"/>
          </a:xfrm>
          <a:solidFill>
            <a:srgbClr val="581E0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3" name="Freeform 133"/>
            <p:cNvSpPr/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34" name="Freeform 134"/>
            <p:cNvSpPr/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35" name="Freeform 135"/>
            <p:cNvSpPr/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36" name="Freeform 107"/>
            <p:cNvSpPr/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37" name="Freeform 107"/>
            <p:cNvSpPr/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38" name="Freeform 108"/>
            <p:cNvSpPr/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39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40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41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42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143" name="TextBox 40"/>
          <p:cNvSpPr txBox="1"/>
          <p:nvPr/>
        </p:nvSpPr>
        <p:spPr>
          <a:xfrm>
            <a:off x="477079" y="3271218"/>
            <a:ext cx="1916113" cy="609396"/>
          </a:xfrm>
          <a:prstGeom prst="rect">
            <a:avLst/>
          </a:prstGeom>
          <a:noFill/>
        </p:spPr>
        <p:txBody>
          <a:bodyPr lIns="68577" tIns="34289" rIns="68577" bIns="34289">
            <a:spAutoFit/>
          </a:bodyPr>
          <a:lstStyle/>
          <a:p>
            <a:pPr defTabSz="913765"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44" name="TextBox 41"/>
          <p:cNvSpPr txBox="1"/>
          <p:nvPr/>
        </p:nvSpPr>
        <p:spPr>
          <a:xfrm>
            <a:off x="2369378" y="3626818"/>
            <a:ext cx="1914525" cy="609396"/>
          </a:xfrm>
          <a:prstGeom prst="rect">
            <a:avLst/>
          </a:prstGeom>
          <a:noFill/>
        </p:spPr>
        <p:txBody>
          <a:bodyPr lIns="68577" tIns="34289" rIns="68577" bIns="34289">
            <a:spAutoFit/>
          </a:bodyPr>
          <a:lstStyle/>
          <a:p>
            <a:pPr defTabSz="913765"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45" name="TextBox 42"/>
          <p:cNvSpPr txBox="1"/>
          <p:nvPr/>
        </p:nvSpPr>
        <p:spPr>
          <a:xfrm>
            <a:off x="4193416" y="4182442"/>
            <a:ext cx="1916112" cy="609396"/>
          </a:xfrm>
          <a:prstGeom prst="rect">
            <a:avLst/>
          </a:prstGeom>
          <a:noFill/>
        </p:spPr>
        <p:txBody>
          <a:bodyPr lIns="68577" tIns="34289" rIns="68577" bIns="34289">
            <a:spAutoFit/>
          </a:bodyPr>
          <a:lstStyle/>
          <a:p>
            <a:pPr defTabSz="913765"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46" name="TextBox 43"/>
          <p:cNvSpPr txBox="1"/>
          <p:nvPr/>
        </p:nvSpPr>
        <p:spPr>
          <a:xfrm>
            <a:off x="6866766" y="3607768"/>
            <a:ext cx="1916112" cy="609396"/>
          </a:xfrm>
          <a:prstGeom prst="rect">
            <a:avLst/>
          </a:prstGeom>
          <a:noFill/>
        </p:spPr>
        <p:txBody>
          <a:bodyPr lIns="68577" tIns="34289" rIns="68577" bIns="34289">
            <a:spAutoFit/>
          </a:bodyPr>
          <a:lstStyle/>
          <a:p>
            <a:pPr defTabSz="913765"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147" name="组合 13"/>
          <p:cNvGrpSpPr/>
          <p:nvPr/>
        </p:nvGrpSpPr>
        <p:grpSpPr bwMode="auto">
          <a:xfrm>
            <a:off x="4896679" y="2604467"/>
            <a:ext cx="863600" cy="865188"/>
            <a:chOff x="4648080" y="2635875"/>
            <a:chExt cx="863576" cy="863791"/>
          </a:xfrm>
        </p:grpSpPr>
        <p:sp>
          <p:nvSpPr>
            <p:cNvPr id="148" name="Oval 53"/>
            <p:cNvSpPr>
              <a:spLocks noChangeArrowheads="1"/>
            </p:cNvSpPr>
            <p:nvPr/>
          </p:nvSpPr>
          <p:spPr bwMode="auto">
            <a:xfrm>
              <a:off x="4648080" y="2635875"/>
              <a:ext cx="863576" cy="863791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 w="57150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9" name="Group 30"/>
            <p:cNvGrpSpPr/>
            <p:nvPr/>
          </p:nvGrpSpPr>
          <p:grpSpPr>
            <a:xfrm>
              <a:off x="4869929" y="2869115"/>
              <a:ext cx="443402" cy="388820"/>
              <a:chOff x="3175" y="-1587"/>
              <a:chExt cx="490538" cy="430212"/>
            </a:xfrm>
            <a:solidFill>
              <a:schemeClr val="bg1"/>
            </a:solidFill>
          </p:grpSpPr>
          <p:sp>
            <p:nvSpPr>
              <p:cNvPr id="150" name="Freeform 175"/>
              <p:cNvSpPr>
                <a:spLocks noEditPoints="1"/>
              </p:cNvSpPr>
              <p:nvPr/>
            </p:nvSpPr>
            <p:spPr bwMode="auto">
              <a:xfrm>
                <a:off x="3175" y="-1587"/>
                <a:ext cx="490538" cy="430212"/>
              </a:xfrm>
              <a:custGeom>
                <a:avLst/>
                <a:gdLst>
                  <a:gd name="T0" fmla="*/ 128 w 128"/>
                  <a:gd name="T1" fmla="*/ 66 h 112"/>
                  <a:gd name="T2" fmla="*/ 112 w 128"/>
                  <a:gd name="T3" fmla="*/ 6 h 112"/>
                  <a:gd name="T4" fmla="*/ 104 w 128"/>
                  <a:gd name="T5" fmla="*/ 0 h 112"/>
                  <a:gd name="T6" fmla="*/ 64 w 128"/>
                  <a:gd name="T7" fmla="*/ 0 h 112"/>
                  <a:gd name="T8" fmla="*/ 24 w 128"/>
                  <a:gd name="T9" fmla="*/ 0 h 112"/>
                  <a:gd name="T10" fmla="*/ 16 w 128"/>
                  <a:gd name="T11" fmla="*/ 6 h 112"/>
                  <a:gd name="T12" fmla="*/ 0 w 128"/>
                  <a:gd name="T13" fmla="*/ 66 h 112"/>
                  <a:gd name="T14" fmla="*/ 0 w 128"/>
                  <a:gd name="T15" fmla="*/ 68 h 112"/>
                  <a:gd name="T16" fmla="*/ 0 w 128"/>
                  <a:gd name="T17" fmla="*/ 96 h 112"/>
                  <a:gd name="T18" fmla="*/ 16 w 128"/>
                  <a:gd name="T19" fmla="*/ 112 h 112"/>
                  <a:gd name="T20" fmla="*/ 112 w 128"/>
                  <a:gd name="T21" fmla="*/ 112 h 112"/>
                  <a:gd name="T22" fmla="*/ 128 w 128"/>
                  <a:gd name="T23" fmla="*/ 96 h 112"/>
                  <a:gd name="T24" fmla="*/ 128 w 128"/>
                  <a:gd name="T25" fmla="*/ 68 h 112"/>
                  <a:gd name="T26" fmla="*/ 128 w 128"/>
                  <a:gd name="T27" fmla="*/ 66 h 112"/>
                  <a:gd name="T28" fmla="*/ 120 w 128"/>
                  <a:gd name="T29" fmla="*/ 96 h 112"/>
                  <a:gd name="T30" fmla="*/ 112 w 128"/>
                  <a:gd name="T31" fmla="*/ 104 h 112"/>
                  <a:gd name="T32" fmla="*/ 16 w 128"/>
                  <a:gd name="T33" fmla="*/ 104 h 112"/>
                  <a:gd name="T34" fmla="*/ 8 w 128"/>
                  <a:gd name="T35" fmla="*/ 96 h 112"/>
                  <a:gd name="T36" fmla="*/ 8 w 128"/>
                  <a:gd name="T37" fmla="*/ 68 h 112"/>
                  <a:gd name="T38" fmla="*/ 24 w 128"/>
                  <a:gd name="T39" fmla="*/ 8 h 112"/>
                  <a:gd name="T40" fmla="*/ 104 w 128"/>
                  <a:gd name="T41" fmla="*/ 8 h 112"/>
                  <a:gd name="T42" fmla="*/ 120 w 128"/>
                  <a:gd name="T43" fmla="*/ 68 h 112"/>
                  <a:gd name="T44" fmla="*/ 120 w 128"/>
                  <a:gd name="T45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8" h="112">
                    <a:moveTo>
                      <a:pt x="128" y="66"/>
                    </a:moveTo>
                    <a:cubicBezTo>
                      <a:pt x="112" y="6"/>
                      <a:pt x="112" y="6"/>
                      <a:pt x="112" y="6"/>
                    </a:cubicBezTo>
                    <a:cubicBezTo>
                      <a:pt x="111" y="2"/>
                      <a:pt x="108" y="0"/>
                      <a:pt x="10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17" y="2"/>
                      <a:pt x="16" y="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7"/>
                      <a:pt x="0" y="67"/>
                      <a:pt x="0" y="6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5"/>
                      <a:pt x="7" y="112"/>
                      <a:pt x="16" y="112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21" y="112"/>
                      <a:pt x="128" y="105"/>
                      <a:pt x="128" y="96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7"/>
                      <a:pt x="128" y="67"/>
                      <a:pt x="128" y="66"/>
                    </a:cubicBezTo>
                    <a:close/>
                    <a:moveTo>
                      <a:pt x="120" y="96"/>
                    </a:moveTo>
                    <a:cubicBezTo>
                      <a:pt x="120" y="100"/>
                      <a:pt x="116" y="104"/>
                      <a:pt x="112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2" y="104"/>
                      <a:pt x="8" y="100"/>
                      <a:pt x="8" y="96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20" y="68"/>
                      <a:pt x="120" y="68"/>
                      <a:pt x="120" y="68"/>
                    </a:cubicBezTo>
                    <a:lnTo>
                      <a:pt x="12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sz="1800"/>
              </a:p>
            </p:txBody>
          </p:sp>
          <p:sp>
            <p:nvSpPr>
              <p:cNvPr id="151" name="Freeform 176"/>
              <p:cNvSpPr>
                <a:spLocks noEditPoints="1"/>
              </p:cNvSpPr>
              <p:nvPr/>
            </p:nvSpPr>
            <p:spPr bwMode="auto">
              <a:xfrm>
                <a:off x="60325" y="58738"/>
                <a:ext cx="374650" cy="277812"/>
              </a:xfrm>
              <a:custGeom>
                <a:avLst/>
                <a:gdLst>
                  <a:gd name="T0" fmla="*/ 80 w 98"/>
                  <a:gd name="T1" fmla="*/ 0 h 72"/>
                  <a:gd name="T2" fmla="*/ 18 w 98"/>
                  <a:gd name="T3" fmla="*/ 0 h 72"/>
                  <a:gd name="T4" fmla="*/ 14 w 98"/>
                  <a:gd name="T5" fmla="*/ 3 h 72"/>
                  <a:gd name="T6" fmla="*/ 0 w 98"/>
                  <a:gd name="T7" fmla="*/ 51 h 72"/>
                  <a:gd name="T8" fmla="*/ 1 w 98"/>
                  <a:gd name="T9" fmla="*/ 54 h 72"/>
                  <a:gd name="T10" fmla="*/ 4 w 98"/>
                  <a:gd name="T11" fmla="*/ 56 h 72"/>
                  <a:gd name="T12" fmla="*/ 16 w 98"/>
                  <a:gd name="T13" fmla="*/ 56 h 72"/>
                  <a:gd name="T14" fmla="*/ 20 w 98"/>
                  <a:gd name="T15" fmla="*/ 56 h 72"/>
                  <a:gd name="T16" fmla="*/ 23 w 98"/>
                  <a:gd name="T17" fmla="*/ 56 h 72"/>
                  <a:gd name="T18" fmla="*/ 28 w 98"/>
                  <a:gd name="T19" fmla="*/ 68 h 72"/>
                  <a:gd name="T20" fmla="*/ 35 w 98"/>
                  <a:gd name="T21" fmla="*/ 72 h 72"/>
                  <a:gd name="T22" fmla="*/ 63 w 98"/>
                  <a:gd name="T23" fmla="*/ 72 h 72"/>
                  <a:gd name="T24" fmla="*/ 70 w 98"/>
                  <a:gd name="T25" fmla="*/ 68 h 72"/>
                  <a:gd name="T26" fmla="*/ 75 w 98"/>
                  <a:gd name="T27" fmla="*/ 56 h 72"/>
                  <a:gd name="T28" fmla="*/ 78 w 98"/>
                  <a:gd name="T29" fmla="*/ 56 h 72"/>
                  <a:gd name="T30" fmla="*/ 82 w 98"/>
                  <a:gd name="T31" fmla="*/ 56 h 72"/>
                  <a:gd name="T32" fmla="*/ 94 w 98"/>
                  <a:gd name="T33" fmla="*/ 56 h 72"/>
                  <a:gd name="T34" fmla="*/ 97 w 98"/>
                  <a:gd name="T35" fmla="*/ 54 h 72"/>
                  <a:gd name="T36" fmla="*/ 98 w 98"/>
                  <a:gd name="T37" fmla="*/ 51 h 72"/>
                  <a:gd name="T38" fmla="*/ 84 w 98"/>
                  <a:gd name="T39" fmla="*/ 3 h 72"/>
                  <a:gd name="T40" fmla="*/ 80 w 98"/>
                  <a:gd name="T41" fmla="*/ 0 h 72"/>
                  <a:gd name="T42" fmla="*/ 82 w 98"/>
                  <a:gd name="T43" fmla="*/ 48 h 72"/>
                  <a:gd name="T44" fmla="*/ 75 w 98"/>
                  <a:gd name="T45" fmla="*/ 48 h 72"/>
                  <a:gd name="T46" fmla="*/ 68 w 98"/>
                  <a:gd name="T47" fmla="*/ 52 h 72"/>
                  <a:gd name="T48" fmla="*/ 63 w 98"/>
                  <a:gd name="T49" fmla="*/ 64 h 72"/>
                  <a:gd name="T50" fmla="*/ 35 w 98"/>
                  <a:gd name="T51" fmla="*/ 64 h 72"/>
                  <a:gd name="T52" fmla="*/ 30 w 98"/>
                  <a:gd name="T53" fmla="*/ 52 h 72"/>
                  <a:gd name="T54" fmla="*/ 23 w 98"/>
                  <a:gd name="T55" fmla="*/ 48 h 72"/>
                  <a:gd name="T56" fmla="*/ 16 w 98"/>
                  <a:gd name="T57" fmla="*/ 48 h 72"/>
                  <a:gd name="T58" fmla="*/ 6 w 98"/>
                  <a:gd name="T59" fmla="*/ 48 h 72"/>
                  <a:gd name="T60" fmla="*/ 18 w 98"/>
                  <a:gd name="T61" fmla="*/ 4 h 72"/>
                  <a:gd name="T62" fmla="*/ 80 w 98"/>
                  <a:gd name="T63" fmla="*/ 4 h 72"/>
                  <a:gd name="T64" fmla="*/ 92 w 98"/>
                  <a:gd name="T65" fmla="*/ 48 h 72"/>
                  <a:gd name="T66" fmla="*/ 82 w 98"/>
                  <a:gd name="T6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8" h="72">
                    <a:moveTo>
                      <a:pt x="80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5" y="1"/>
                      <a:pt x="14" y="3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2"/>
                      <a:pt x="0" y="53"/>
                      <a:pt x="1" y="54"/>
                    </a:cubicBezTo>
                    <a:cubicBezTo>
                      <a:pt x="2" y="55"/>
                      <a:pt x="3" y="56"/>
                      <a:pt x="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70"/>
                      <a:pt x="32" y="72"/>
                      <a:pt x="35" y="72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6" y="72"/>
                      <a:pt x="68" y="70"/>
                      <a:pt x="70" y="68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5" y="56"/>
                      <a:pt x="96" y="55"/>
                      <a:pt x="97" y="54"/>
                    </a:cubicBezTo>
                    <a:cubicBezTo>
                      <a:pt x="98" y="53"/>
                      <a:pt x="98" y="52"/>
                      <a:pt x="98" y="51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3" y="1"/>
                      <a:pt x="82" y="0"/>
                      <a:pt x="80" y="0"/>
                    </a:cubicBezTo>
                    <a:close/>
                    <a:moveTo>
                      <a:pt x="82" y="48"/>
                    </a:moveTo>
                    <a:cubicBezTo>
                      <a:pt x="75" y="48"/>
                      <a:pt x="75" y="48"/>
                      <a:pt x="75" y="48"/>
                    </a:cubicBezTo>
                    <a:cubicBezTo>
                      <a:pt x="72" y="48"/>
                      <a:pt x="70" y="50"/>
                      <a:pt x="68" y="52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8" y="50"/>
                      <a:pt x="26" y="48"/>
                      <a:pt x="23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92" y="48"/>
                      <a:pt x="92" y="48"/>
                      <a:pt x="92" y="48"/>
                    </a:cubicBezTo>
                    <a:lnTo>
                      <a:pt x="8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sz="1800"/>
              </a:p>
            </p:txBody>
          </p:sp>
        </p:grpSp>
      </p:grpSp>
      <p:grpSp>
        <p:nvGrpSpPr>
          <p:cNvPr id="152" name="组合 11"/>
          <p:cNvGrpSpPr/>
          <p:nvPr/>
        </p:nvGrpSpPr>
        <p:grpSpPr bwMode="auto">
          <a:xfrm>
            <a:off x="981903" y="1821830"/>
            <a:ext cx="819150" cy="819150"/>
            <a:chOff x="734153" y="1852387"/>
            <a:chExt cx="818887" cy="819091"/>
          </a:xfrm>
          <a:solidFill>
            <a:schemeClr val="bg1"/>
          </a:solidFill>
        </p:grpSpPr>
        <p:sp>
          <p:nvSpPr>
            <p:cNvPr id="153" name="Oval 53"/>
            <p:cNvSpPr>
              <a:spLocks noChangeArrowheads="1"/>
            </p:cNvSpPr>
            <p:nvPr/>
          </p:nvSpPr>
          <p:spPr bwMode="auto">
            <a:xfrm>
              <a:off x="734153" y="1852387"/>
              <a:ext cx="818887" cy="819091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50"/>
            <p:cNvSpPr>
              <a:spLocks noEditPoints="1"/>
            </p:cNvSpPr>
            <p:nvPr/>
          </p:nvSpPr>
          <p:spPr bwMode="auto">
            <a:xfrm>
              <a:off x="942920" y="2032968"/>
              <a:ext cx="365812" cy="460689"/>
            </a:xfrm>
            <a:custGeom>
              <a:avLst/>
              <a:gdLst>
                <a:gd name="T0" fmla="*/ 187 w 262"/>
                <a:gd name="T1" fmla="*/ 135 h 330"/>
                <a:gd name="T2" fmla="*/ 44 w 262"/>
                <a:gd name="T3" fmla="*/ 135 h 330"/>
                <a:gd name="T4" fmla="*/ 44 w 262"/>
                <a:gd name="T5" fmla="*/ 156 h 330"/>
                <a:gd name="T6" fmla="*/ 187 w 262"/>
                <a:gd name="T7" fmla="*/ 156 h 330"/>
                <a:gd name="T8" fmla="*/ 187 w 262"/>
                <a:gd name="T9" fmla="*/ 135 h 330"/>
                <a:gd name="T10" fmla="*/ 187 w 262"/>
                <a:gd name="T11" fmla="*/ 95 h 330"/>
                <a:gd name="T12" fmla="*/ 44 w 262"/>
                <a:gd name="T13" fmla="*/ 95 h 330"/>
                <a:gd name="T14" fmla="*/ 44 w 262"/>
                <a:gd name="T15" fmla="*/ 115 h 330"/>
                <a:gd name="T16" fmla="*/ 187 w 262"/>
                <a:gd name="T17" fmla="*/ 115 h 330"/>
                <a:gd name="T18" fmla="*/ 187 w 262"/>
                <a:gd name="T19" fmla="*/ 95 h 330"/>
                <a:gd name="T20" fmla="*/ 187 w 262"/>
                <a:gd name="T21" fmla="*/ 54 h 330"/>
                <a:gd name="T22" fmla="*/ 44 w 262"/>
                <a:gd name="T23" fmla="*/ 54 h 330"/>
                <a:gd name="T24" fmla="*/ 44 w 262"/>
                <a:gd name="T25" fmla="*/ 75 h 330"/>
                <a:gd name="T26" fmla="*/ 187 w 262"/>
                <a:gd name="T27" fmla="*/ 75 h 330"/>
                <a:gd name="T28" fmla="*/ 187 w 262"/>
                <a:gd name="T29" fmla="*/ 54 h 330"/>
                <a:gd name="T30" fmla="*/ 44 w 262"/>
                <a:gd name="T31" fmla="*/ 196 h 330"/>
                <a:gd name="T32" fmla="*/ 116 w 262"/>
                <a:gd name="T33" fmla="*/ 196 h 330"/>
                <a:gd name="T34" fmla="*/ 116 w 262"/>
                <a:gd name="T35" fmla="*/ 176 h 330"/>
                <a:gd name="T36" fmla="*/ 44 w 262"/>
                <a:gd name="T37" fmla="*/ 176 h 330"/>
                <a:gd name="T38" fmla="*/ 44 w 262"/>
                <a:gd name="T39" fmla="*/ 196 h 330"/>
                <a:gd name="T40" fmla="*/ 233 w 262"/>
                <a:gd name="T41" fmla="*/ 29 h 330"/>
                <a:gd name="T42" fmla="*/ 233 w 262"/>
                <a:gd name="T43" fmla="*/ 0 h 330"/>
                <a:gd name="T44" fmla="*/ 0 w 262"/>
                <a:gd name="T45" fmla="*/ 0 h 330"/>
                <a:gd name="T46" fmla="*/ 0 w 262"/>
                <a:gd name="T47" fmla="*/ 301 h 330"/>
                <a:gd name="T48" fmla="*/ 29 w 262"/>
                <a:gd name="T49" fmla="*/ 301 h 330"/>
                <a:gd name="T50" fmla="*/ 29 w 262"/>
                <a:gd name="T51" fmla="*/ 330 h 330"/>
                <a:gd name="T52" fmla="*/ 262 w 262"/>
                <a:gd name="T53" fmla="*/ 330 h 330"/>
                <a:gd name="T54" fmla="*/ 262 w 262"/>
                <a:gd name="T55" fmla="*/ 29 h 330"/>
                <a:gd name="T56" fmla="*/ 233 w 262"/>
                <a:gd name="T57" fmla="*/ 29 h 330"/>
                <a:gd name="T58" fmla="*/ 15 w 262"/>
                <a:gd name="T59" fmla="*/ 286 h 330"/>
                <a:gd name="T60" fmla="*/ 15 w 262"/>
                <a:gd name="T61" fmla="*/ 16 h 330"/>
                <a:gd name="T62" fmla="*/ 216 w 262"/>
                <a:gd name="T63" fmla="*/ 16 h 330"/>
                <a:gd name="T64" fmla="*/ 216 w 262"/>
                <a:gd name="T65" fmla="*/ 216 h 330"/>
                <a:gd name="T66" fmla="*/ 148 w 262"/>
                <a:gd name="T67" fmla="*/ 216 h 330"/>
                <a:gd name="T68" fmla="*/ 148 w 262"/>
                <a:gd name="T69" fmla="*/ 286 h 330"/>
                <a:gd name="T70" fmla="*/ 15 w 262"/>
                <a:gd name="T71" fmla="*/ 286 h 330"/>
                <a:gd name="T72" fmla="*/ 245 w 262"/>
                <a:gd name="T73" fmla="*/ 315 h 330"/>
                <a:gd name="T74" fmla="*/ 44 w 262"/>
                <a:gd name="T75" fmla="*/ 315 h 330"/>
                <a:gd name="T76" fmla="*/ 44 w 262"/>
                <a:gd name="T77" fmla="*/ 301 h 330"/>
                <a:gd name="T78" fmla="*/ 155 w 262"/>
                <a:gd name="T79" fmla="*/ 301 h 330"/>
                <a:gd name="T80" fmla="*/ 233 w 262"/>
                <a:gd name="T81" fmla="*/ 225 h 330"/>
                <a:gd name="T82" fmla="*/ 233 w 262"/>
                <a:gd name="T83" fmla="*/ 45 h 330"/>
                <a:gd name="T84" fmla="*/ 245 w 262"/>
                <a:gd name="T85" fmla="*/ 45 h 330"/>
                <a:gd name="T86" fmla="*/ 245 w 262"/>
                <a:gd name="T87" fmla="*/ 315 h 3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62" h="330">
                  <a:moveTo>
                    <a:pt x="187" y="135"/>
                  </a:moveTo>
                  <a:lnTo>
                    <a:pt x="44" y="135"/>
                  </a:lnTo>
                  <a:lnTo>
                    <a:pt x="44" y="156"/>
                  </a:lnTo>
                  <a:lnTo>
                    <a:pt x="187" y="156"/>
                  </a:lnTo>
                  <a:lnTo>
                    <a:pt x="187" y="135"/>
                  </a:lnTo>
                  <a:close/>
                  <a:moveTo>
                    <a:pt x="187" y="95"/>
                  </a:moveTo>
                  <a:lnTo>
                    <a:pt x="44" y="95"/>
                  </a:lnTo>
                  <a:lnTo>
                    <a:pt x="44" y="115"/>
                  </a:lnTo>
                  <a:lnTo>
                    <a:pt x="187" y="115"/>
                  </a:lnTo>
                  <a:lnTo>
                    <a:pt x="187" y="95"/>
                  </a:lnTo>
                  <a:close/>
                  <a:moveTo>
                    <a:pt x="187" y="54"/>
                  </a:moveTo>
                  <a:lnTo>
                    <a:pt x="44" y="54"/>
                  </a:lnTo>
                  <a:lnTo>
                    <a:pt x="44" y="75"/>
                  </a:lnTo>
                  <a:lnTo>
                    <a:pt x="187" y="75"/>
                  </a:lnTo>
                  <a:lnTo>
                    <a:pt x="187" y="54"/>
                  </a:lnTo>
                  <a:close/>
                  <a:moveTo>
                    <a:pt x="44" y="196"/>
                  </a:moveTo>
                  <a:lnTo>
                    <a:pt x="116" y="196"/>
                  </a:lnTo>
                  <a:lnTo>
                    <a:pt x="116" y="176"/>
                  </a:lnTo>
                  <a:lnTo>
                    <a:pt x="44" y="176"/>
                  </a:lnTo>
                  <a:lnTo>
                    <a:pt x="44" y="196"/>
                  </a:lnTo>
                  <a:close/>
                  <a:moveTo>
                    <a:pt x="233" y="29"/>
                  </a:moveTo>
                  <a:lnTo>
                    <a:pt x="233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29" y="301"/>
                  </a:lnTo>
                  <a:lnTo>
                    <a:pt x="29" y="330"/>
                  </a:lnTo>
                  <a:lnTo>
                    <a:pt x="262" y="330"/>
                  </a:lnTo>
                  <a:lnTo>
                    <a:pt x="262" y="29"/>
                  </a:lnTo>
                  <a:lnTo>
                    <a:pt x="233" y="29"/>
                  </a:lnTo>
                  <a:close/>
                  <a:moveTo>
                    <a:pt x="15" y="286"/>
                  </a:moveTo>
                  <a:lnTo>
                    <a:pt x="15" y="16"/>
                  </a:lnTo>
                  <a:lnTo>
                    <a:pt x="216" y="16"/>
                  </a:lnTo>
                  <a:lnTo>
                    <a:pt x="216" y="216"/>
                  </a:lnTo>
                  <a:lnTo>
                    <a:pt x="148" y="216"/>
                  </a:lnTo>
                  <a:lnTo>
                    <a:pt x="148" y="286"/>
                  </a:lnTo>
                  <a:lnTo>
                    <a:pt x="15" y="286"/>
                  </a:lnTo>
                  <a:close/>
                  <a:moveTo>
                    <a:pt x="245" y="315"/>
                  </a:moveTo>
                  <a:lnTo>
                    <a:pt x="44" y="315"/>
                  </a:lnTo>
                  <a:lnTo>
                    <a:pt x="44" y="301"/>
                  </a:lnTo>
                  <a:lnTo>
                    <a:pt x="155" y="301"/>
                  </a:lnTo>
                  <a:lnTo>
                    <a:pt x="233" y="225"/>
                  </a:lnTo>
                  <a:lnTo>
                    <a:pt x="233" y="45"/>
                  </a:lnTo>
                  <a:lnTo>
                    <a:pt x="245" y="45"/>
                  </a:lnTo>
                  <a:lnTo>
                    <a:pt x="245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3" tIns="45706" rIns="91413" bIns="45706"/>
            <a:lstStyle/>
            <a:p>
              <a:endParaRPr lang="zh-CN" altLang="en-US" sz="1800"/>
            </a:p>
          </p:txBody>
        </p:sp>
      </p:grpSp>
      <p:grpSp>
        <p:nvGrpSpPr>
          <p:cNvPr id="155" name="组合 12"/>
          <p:cNvGrpSpPr/>
          <p:nvPr/>
        </p:nvGrpSpPr>
        <p:grpSpPr bwMode="auto">
          <a:xfrm>
            <a:off x="2966279" y="1691656"/>
            <a:ext cx="1014413" cy="1016000"/>
            <a:chOff x="2718058" y="1723172"/>
            <a:chExt cx="1014254" cy="1014507"/>
          </a:xfrm>
          <a:solidFill>
            <a:schemeClr val="bg1"/>
          </a:solidFill>
        </p:grpSpPr>
        <p:sp>
          <p:nvSpPr>
            <p:cNvPr id="156" name="Oval 53"/>
            <p:cNvSpPr>
              <a:spLocks noChangeArrowheads="1"/>
            </p:cNvSpPr>
            <p:nvPr/>
          </p:nvSpPr>
          <p:spPr bwMode="auto">
            <a:xfrm>
              <a:off x="2718058" y="1723172"/>
              <a:ext cx="1014254" cy="1014507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48"/>
            <p:cNvSpPr>
              <a:spLocks noEditPoints="1"/>
            </p:cNvSpPr>
            <p:nvPr/>
          </p:nvSpPr>
          <p:spPr bwMode="auto">
            <a:xfrm>
              <a:off x="3035361" y="1957638"/>
              <a:ext cx="372119" cy="544415"/>
            </a:xfrm>
            <a:custGeom>
              <a:avLst/>
              <a:gdLst>
                <a:gd name="T0" fmla="*/ 76 w 152"/>
                <a:gd name="T1" fmla="*/ 31 h 221"/>
                <a:gd name="T2" fmla="*/ 80 w 152"/>
                <a:gd name="T3" fmla="*/ 27 h 221"/>
                <a:gd name="T4" fmla="*/ 76 w 152"/>
                <a:gd name="T5" fmla="*/ 23 h 221"/>
                <a:gd name="T6" fmla="*/ 23 w 152"/>
                <a:gd name="T7" fmla="*/ 76 h 221"/>
                <a:gd name="T8" fmla="*/ 27 w 152"/>
                <a:gd name="T9" fmla="*/ 80 h 221"/>
                <a:gd name="T10" fmla="*/ 31 w 152"/>
                <a:gd name="T11" fmla="*/ 76 h 221"/>
                <a:gd name="T12" fmla="*/ 76 w 152"/>
                <a:gd name="T13" fmla="*/ 31 h 221"/>
                <a:gd name="T14" fmla="*/ 44 w 152"/>
                <a:gd name="T15" fmla="*/ 192 h 221"/>
                <a:gd name="T16" fmla="*/ 45 w 152"/>
                <a:gd name="T17" fmla="*/ 203 h 221"/>
                <a:gd name="T18" fmla="*/ 56 w 152"/>
                <a:gd name="T19" fmla="*/ 209 h 221"/>
                <a:gd name="T20" fmla="*/ 57 w 152"/>
                <a:gd name="T21" fmla="*/ 216 h 221"/>
                <a:gd name="T22" fmla="*/ 76 w 152"/>
                <a:gd name="T23" fmla="*/ 221 h 221"/>
                <a:gd name="T24" fmla="*/ 95 w 152"/>
                <a:gd name="T25" fmla="*/ 216 h 221"/>
                <a:gd name="T26" fmla="*/ 96 w 152"/>
                <a:gd name="T27" fmla="*/ 209 h 221"/>
                <a:gd name="T28" fmla="*/ 106 w 152"/>
                <a:gd name="T29" fmla="*/ 203 h 221"/>
                <a:gd name="T30" fmla="*/ 108 w 152"/>
                <a:gd name="T31" fmla="*/ 192 h 221"/>
                <a:gd name="T32" fmla="*/ 76 w 152"/>
                <a:gd name="T33" fmla="*/ 197 h 221"/>
                <a:gd name="T34" fmla="*/ 44 w 152"/>
                <a:gd name="T35" fmla="*/ 192 h 221"/>
                <a:gd name="T36" fmla="*/ 41 w 152"/>
                <a:gd name="T37" fmla="*/ 170 h 221"/>
                <a:gd name="T38" fmla="*/ 42 w 152"/>
                <a:gd name="T39" fmla="*/ 182 h 221"/>
                <a:gd name="T40" fmla="*/ 76 w 152"/>
                <a:gd name="T41" fmla="*/ 188 h 221"/>
                <a:gd name="T42" fmla="*/ 109 w 152"/>
                <a:gd name="T43" fmla="*/ 182 h 221"/>
                <a:gd name="T44" fmla="*/ 111 w 152"/>
                <a:gd name="T45" fmla="*/ 170 h 221"/>
                <a:gd name="T46" fmla="*/ 76 w 152"/>
                <a:gd name="T47" fmla="*/ 177 h 221"/>
                <a:gd name="T48" fmla="*/ 41 w 152"/>
                <a:gd name="T49" fmla="*/ 170 h 221"/>
                <a:gd name="T50" fmla="*/ 76 w 152"/>
                <a:gd name="T51" fmla="*/ 0 h 221"/>
                <a:gd name="T52" fmla="*/ 0 w 152"/>
                <a:gd name="T53" fmla="*/ 76 h 221"/>
                <a:gd name="T54" fmla="*/ 36 w 152"/>
                <a:gd name="T55" fmla="*/ 141 h 221"/>
                <a:gd name="T56" fmla="*/ 39 w 152"/>
                <a:gd name="T57" fmla="*/ 160 h 221"/>
                <a:gd name="T58" fmla="*/ 76 w 152"/>
                <a:gd name="T59" fmla="*/ 168 h 221"/>
                <a:gd name="T60" fmla="*/ 113 w 152"/>
                <a:gd name="T61" fmla="*/ 160 h 221"/>
                <a:gd name="T62" fmla="*/ 115 w 152"/>
                <a:gd name="T63" fmla="*/ 141 h 221"/>
                <a:gd name="T64" fmla="*/ 152 w 152"/>
                <a:gd name="T65" fmla="*/ 76 h 221"/>
                <a:gd name="T66" fmla="*/ 76 w 152"/>
                <a:gd name="T67" fmla="*/ 0 h 221"/>
                <a:gd name="T68" fmla="*/ 104 w 152"/>
                <a:gd name="T69" fmla="*/ 132 h 221"/>
                <a:gd name="T70" fmla="*/ 102 w 152"/>
                <a:gd name="T71" fmla="*/ 150 h 221"/>
                <a:gd name="T72" fmla="*/ 76 w 152"/>
                <a:gd name="T73" fmla="*/ 154 h 221"/>
                <a:gd name="T74" fmla="*/ 50 w 152"/>
                <a:gd name="T75" fmla="*/ 150 h 221"/>
                <a:gd name="T76" fmla="*/ 48 w 152"/>
                <a:gd name="T77" fmla="*/ 132 h 221"/>
                <a:gd name="T78" fmla="*/ 13 w 152"/>
                <a:gd name="T79" fmla="*/ 76 h 221"/>
                <a:gd name="T80" fmla="*/ 76 w 152"/>
                <a:gd name="T81" fmla="*/ 14 h 221"/>
                <a:gd name="T82" fmla="*/ 139 w 152"/>
                <a:gd name="T83" fmla="*/ 76 h 221"/>
                <a:gd name="T84" fmla="*/ 104 w 152"/>
                <a:gd name="T85" fmla="*/ 132 h 221"/>
                <a:gd name="T86" fmla="*/ 93 w 152"/>
                <a:gd name="T87" fmla="*/ 104 h 221"/>
                <a:gd name="T88" fmla="*/ 76 w 152"/>
                <a:gd name="T89" fmla="*/ 74 h 221"/>
                <a:gd name="T90" fmla="*/ 59 w 152"/>
                <a:gd name="T91" fmla="*/ 104 h 221"/>
                <a:gd name="T92" fmla="*/ 52 w 152"/>
                <a:gd name="T93" fmla="*/ 89 h 221"/>
                <a:gd name="T94" fmla="*/ 41 w 152"/>
                <a:gd name="T95" fmla="*/ 94 h 221"/>
                <a:gd name="T96" fmla="*/ 58 w 152"/>
                <a:gd name="T97" fmla="*/ 131 h 221"/>
                <a:gd name="T98" fmla="*/ 76 w 152"/>
                <a:gd name="T99" fmla="*/ 98 h 221"/>
                <a:gd name="T100" fmla="*/ 94 w 152"/>
                <a:gd name="T101" fmla="*/ 131 h 221"/>
                <a:gd name="T102" fmla="*/ 111 w 152"/>
                <a:gd name="T103" fmla="*/ 94 h 221"/>
                <a:gd name="T104" fmla="*/ 100 w 152"/>
                <a:gd name="T105" fmla="*/ 89 h 221"/>
                <a:gd name="T106" fmla="*/ 93 w 152"/>
                <a:gd name="T107" fmla="*/ 104 h 2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52" h="221">
                  <a:moveTo>
                    <a:pt x="76" y="31"/>
                  </a:moveTo>
                  <a:cubicBezTo>
                    <a:pt x="78" y="31"/>
                    <a:pt x="80" y="30"/>
                    <a:pt x="80" y="27"/>
                  </a:cubicBezTo>
                  <a:cubicBezTo>
                    <a:pt x="80" y="25"/>
                    <a:pt x="78" y="23"/>
                    <a:pt x="76" y="23"/>
                  </a:cubicBezTo>
                  <a:cubicBezTo>
                    <a:pt x="47" y="23"/>
                    <a:pt x="23" y="47"/>
                    <a:pt x="23" y="76"/>
                  </a:cubicBezTo>
                  <a:cubicBezTo>
                    <a:pt x="23" y="78"/>
                    <a:pt x="25" y="80"/>
                    <a:pt x="27" y="80"/>
                  </a:cubicBezTo>
                  <a:cubicBezTo>
                    <a:pt x="29" y="80"/>
                    <a:pt x="31" y="78"/>
                    <a:pt x="31" y="76"/>
                  </a:cubicBezTo>
                  <a:cubicBezTo>
                    <a:pt x="31" y="52"/>
                    <a:pt x="51" y="31"/>
                    <a:pt x="76" y="31"/>
                  </a:cubicBezTo>
                  <a:close/>
                  <a:moveTo>
                    <a:pt x="44" y="192"/>
                  </a:moveTo>
                  <a:cubicBezTo>
                    <a:pt x="45" y="203"/>
                    <a:pt x="45" y="203"/>
                    <a:pt x="45" y="203"/>
                  </a:cubicBezTo>
                  <a:cubicBezTo>
                    <a:pt x="45" y="203"/>
                    <a:pt x="48" y="207"/>
                    <a:pt x="56" y="209"/>
                  </a:cubicBezTo>
                  <a:cubicBezTo>
                    <a:pt x="57" y="216"/>
                    <a:pt x="57" y="216"/>
                    <a:pt x="57" y="216"/>
                  </a:cubicBezTo>
                  <a:cubicBezTo>
                    <a:pt x="57" y="216"/>
                    <a:pt x="61" y="221"/>
                    <a:pt x="76" y="221"/>
                  </a:cubicBezTo>
                  <a:cubicBezTo>
                    <a:pt x="91" y="221"/>
                    <a:pt x="95" y="216"/>
                    <a:pt x="95" y="216"/>
                  </a:cubicBezTo>
                  <a:cubicBezTo>
                    <a:pt x="96" y="209"/>
                    <a:pt x="96" y="209"/>
                    <a:pt x="96" y="209"/>
                  </a:cubicBezTo>
                  <a:cubicBezTo>
                    <a:pt x="104" y="207"/>
                    <a:pt x="106" y="203"/>
                    <a:pt x="106" y="203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98" y="195"/>
                    <a:pt x="87" y="197"/>
                    <a:pt x="76" y="197"/>
                  </a:cubicBezTo>
                  <a:cubicBezTo>
                    <a:pt x="64" y="197"/>
                    <a:pt x="54" y="195"/>
                    <a:pt x="44" y="192"/>
                  </a:cubicBezTo>
                  <a:close/>
                  <a:moveTo>
                    <a:pt x="41" y="170"/>
                  </a:moveTo>
                  <a:cubicBezTo>
                    <a:pt x="42" y="182"/>
                    <a:pt x="42" y="182"/>
                    <a:pt x="42" y="182"/>
                  </a:cubicBezTo>
                  <a:cubicBezTo>
                    <a:pt x="52" y="186"/>
                    <a:pt x="64" y="188"/>
                    <a:pt x="76" y="188"/>
                  </a:cubicBezTo>
                  <a:cubicBezTo>
                    <a:pt x="88" y="188"/>
                    <a:pt x="99" y="186"/>
                    <a:pt x="109" y="182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00" y="174"/>
                    <a:pt x="89" y="177"/>
                    <a:pt x="76" y="177"/>
                  </a:cubicBezTo>
                  <a:cubicBezTo>
                    <a:pt x="63" y="177"/>
                    <a:pt x="51" y="174"/>
                    <a:pt x="41" y="170"/>
                  </a:cubicBezTo>
                  <a:close/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04"/>
                    <a:pt x="15" y="128"/>
                    <a:pt x="36" y="141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50" y="165"/>
                    <a:pt x="63" y="168"/>
                    <a:pt x="76" y="168"/>
                  </a:cubicBezTo>
                  <a:cubicBezTo>
                    <a:pt x="89" y="168"/>
                    <a:pt x="102" y="165"/>
                    <a:pt x="113" y="160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37" y="128"/>
                    <a:pt x="152" y="104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104" y="132"/>
                  </a:move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95" y="154"/>
                    <a:pt x="76" y="154"/>
                  </a:cubicBezTo>
                  <a:cubicBezTo>
                    <a:pt x="57" y="154"/>
                    <a:pt x="50" y="150"/>
                    <a:pt x="50" y="150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27" y="122"/>
                    <a:pt x="13" y="101"/>
                    <a:pt x="13" y="76"/>
                  </a:cubicBezTo>
                  <a:cubicBezTo>
                    <a:pt x="13" y="42"/>
                    <a:pt x="41" y="14"/>
                    <a:pt x="76" y="14"/>
                  </a:cubicBezTo>
                  <a:cubicBezTo>
                    <a:pt x="110" y="14"/>
                    <a:pt x="139" y="42"/>
                    <a:pt x="139" y="76"/>
                  </a:cubicBezTo>
                  <a:cubicBezTo>
                    <a:pt x="139" y="101"/>
                    <a:pt x="124" y="122"/>
                    <a:pt x="104" y="132"/>
                  </a:cubicBezTo>
                  <a:close/>
                  <a:moveTo>
                    <a:pt x="93" y="104"/>
                  </a:moveTo>
                  <a:cubicBezTo>
                    <a:pt x="76" y="74"/>
                    <a:pt x="76" y="74"/>
                    <a:pt x="76" y="7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0" y="89"/>
                    <a:pt x="100" y="89"/>
                    <a:pt x="100" y="89"/>
                  </a:cubicBezTo>
                  <a:lnTo>
                    <a:pt x="93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3" tIns="45706" rIns="91413" bIns="45706"/>
            <a:lstStyle/>
            <a:p>
              <a:endParaRPr lang="zh-CN" altLang="en-US" sz="1800"/>
            </a:p>
          </p:txBody>
        </p:sp>
      </p:grpSp>
      <p:grpSp>
        <p:nvGrpSpPr>
          <p:cNvPr id="158" name="组合 14"/>
          <p:cNvGrpSpPr/>
          <p:nvPr/>
        </p:nvGrpSpPr>
        <p:grpSpPr bwMode="auto">
          <a:xfrm>
            <a:off x="7341429" y="982042"/>
            <a:ext cx="2689225" cy="1562100"/>
            <a:chOff x="7092280" y="1013267"/>
            <a:chExt cx="2690646" cy="1560961"/>
          </a:xfrm>
        </p:grpSpPr>
        <p:sp>
          <p:nvSpPr>
            <p:cNvPr id="159" name="Oval 53"/>
            <p:cNvSpPr>
              <a:spLocks noChangeArrowheads="1"/>
            </p:cNvSpPr>
            <p:nvPr/>
          </p:nvSpPr>
          <p:spPr bwMode="auto">
            <a:xfrm>
              <a:off x="7092280" y="1013267"/>
              <a:ext cx="1560572" cy="1560961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矩形 60"/>
            <p:cNvSpPr>
              <a:spLocks noChangeArrowheads="1"/>
            </p:cNvSpPr>
            <p:nvPr/>
          </p:nvSpPr>
          <p:spPr bwMode="auto">
            <a:xfrm>
              <a:off x="7286658" y="1287742"/>
              <a:ext cx="2496268" cy="881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8" tIns="34285" rIns="68568" bIns="34285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方正兰亭粗黑简体" pitchFamily="2" charset="-122"/>
                  <a:ea typeface="方正兰亭粗黑简体" pitchFamily="2" charset="-122"/>
                </a:rPr>
                <a:t>  项目</a:t>
              </a:r>
              <a:endParaRPr lang="en-US" altLang="zh-CN" sz="2400" dirty="0">
                <a:solidFill>
                  <a:schemeClr val="bg1"/>
                </a:solidFill>
                <a:latin typeface="方正兰亭粗黑简体" pitchFamily="2" charset="-122"/>
                <a:ea typeface="方正兰亭粗黑简体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方正兰亭粗黑简体" pitchFamily="2" charset="-122"/>
                  <a:ea typeface="方正兰亭粗黑简体" pitchFamily="2" charset="-122"/>
                </a:rPr>
                <a:t>产生背景</a:t>
              </a:r>
            </a:p>
          </p:txBody>
        </p:sp>
      </p:grpSp>
      <p:sp>
        <p:nvSpPr>
          <p:cNvPr id="161" name="矩形 160"/>
          <p:cNvSpPr>
            <a:spLocks noChangeArrowheads="1"/>
          </p:cNvSpPr>
          <p:nvPr/>
        </p:nvSpPr>
        <p:spPr bwMode="auto">
          <a:xfrm>
            <a:off x="750338" y="2890217"/>
            <a:ext cx="1369593" cy="31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62" name="矩形 161"/>
          <p:cNvSpPr>
            <a:spLocks noChangeArrowheads="1"/>
          </p:cNvSpPr>
          <p:nvPr/>
        </p:nvSpPr>
        <p:spPr bwMode="auto">
          <a:xfrm>
            <a:off x="2708519" y="3114055"/>
            <a:ext cx="1369593" cy="31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63" name="矩形 162"/>
          <p:cNvSpPr/>
          <p:nvPr/>
        </p:nvSpPr>
        <p:spPr>
          <a:xfrm>
            <a:off x="4604788" y="3772867"/>
            <a:ext cx="136959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64" name="矩形 163"/>
          <p:cNvSpPr/>
          <p:nvPr/>
        </p:nvSpPr>
        <p:spPr>
          <a:xfrm>
            <a:off x="7201939" y="3244231"/>
            <a:ext cx="136959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3" name="任意多边形 22"/>
          <p:cNvSpPr/>
          <p:nvPr/>
        </p:nvSpPr>
        <p:spPr>
          <a:xfrm>
            <a:off x="-9524" y="3572"/>
            <a:ext cx="981124" cy="616859"/>
          </a:xfrm>
          <a:custGeom>
            <a:avLst/>
            <a:gdLst>
              <a:gd name="connsiteX0" fmla="*/ 0 w 6362700"/>
              <a:gd name="connsiteY0" fmla="*/ 0 h 5181600"/>
              <a:gd name="connsiteX1" fmla="*/ 0 w 6362700"/>
              <a:gd name="connsiteY1" fmla="*/ 2314575 h 5181600"/>
              <a:gd name="connsiteX2" fmla="*/ 3143250 w 6362700"/>
              <a:gd name="connsiteY2" fmla="*/ 5181600 h 5181600"/>
              <a:gd name="connsiteX3" fmla="*/ 6362700 w 6362700"/>
              <a:gd name="connsiteY3" fmla="*/ 5172075 h 5181600"/>
              <a:gd name="connsiteX4" fmla="*/ 752475 w 6362700"/>
              <a:gd name="connsiteY4" fmla="*/ 9525 h 5181600"/>
              <a:gd name="connsiteX5" fmla="*/ 0 w 6362700"/>
              <a:gd name="connsiteY5" fmla="*/ 0 h 5181600"/>
              <a:gd name="connsiteX0-1" fmla="*/ 0 w 6362700"/>
              <a:gd name="connsiteY0-2" fmla="*/ 0 h 5181600"/>
              <a:gd name="connsiteX1-3" fmla="*/ 0 w 6362700"/>
              <a:gd name="connsiteY1-4" fmla="*/ 2857500 h 5181600"/>
              <a:gd name="connsiteX2-5" fmla="*/ 3143250 w 6362700"/>
              <a:gd name="connsiteY2-6" fmla="*/ 5181600 h 5181600"/>
              <a:gd name="connsiteX3-7" fmla="*/ 6362700 w 6362700"/>
              <a:gd name="connsiteY3-8" fmla="*/ 5172075 h 5181600"/>
              <a:gd name="connsiteX4-9" fmla="*/ 752475 w 6362700"/>
              <a:gd name="connsiteY4-10" fmla="*/ 9525 h 5181600"/>
              <a:gd name="connsiteX5-11" fmla="*/ 0 w 6362700"/>
              <a:gd name="connsiteY5-12" fmla="*/ 0 h 5181600"/>
              <a:gd name="connsiteX0-13" fmla="*/ 0 w 6362700"/>
              <a:gd name="connsiteY0-14" fmla="*/ 0 h 5172075"/>
              <a:gd name="connsiteX1-15" fmla="*/ 0 w 6362700"/>
              <a:gd name="connsiteY1-16" fmla="*/ 2857500 h 5172075"/>
              <a:gd name="connsiteX2-17" fmla="*/ 2505075 w 6362700"/>
              <a:gd name="connsiteY2-18" fmla="*/ 5162550 h 5172075"/>
              <a:gd name="connsiteX3-19" fmla="*/ 6362700 w 6362700"/>
              <a:gd name="connsiteY3-20" fmla="*/ 5172075 h 5172075"/>
              <a:gd name="connsiteX4-21" fmla="*/ 752475 w 6362700"/>
              <a:gd name="connsiteY4-22" fmla="*/ 9525 h 5172075"/>
              <a:gd name="connsiteX5-23" fmla="*/ 0 w 6362700"/>
              <a:gd name="connsiteY5-24" fmla="*/ 0 h 5172075"/>
              <a:gd name="connsiteX0-25" fmla="*/ 0 w 6810375"/>
              <a:gd name="connsiteY0-26" fmla="*/ 0 h 5181600"/>
              <a:gd name="connsiteX1-27" fmla="*/ 0 w 6810375"/>
              <a:gd name="connsiteY1-28" fmla="*/ 2857500 h 5181600"/>
              <a:gd name="connsiteX2-29" fmla="*/ 2505075 w 6810375"/>
              <a:gd name="connsiteY2-30" fmla="*/ 5162550 h 5181600"/>
              <a:gd name="connsiteX3-31" fmla="*/ 6810375 w 6810375"/>
              <a:gd name="connsiteY3-32" fmla="*/ 5181600 h 5181600"/>
              <a:gd name="connsiteX4-33" fmla="*/ 752475 w 6810375"/>
              <a:gd name="connsiteY4-34" fmla="*/ 9525 h 5181600"/>
              <a:gd name="connsiteX5-35" fmla="*/ 0 w 6810375"/>
              <a:gd name="connsiteY5-36" fmla="*/ 0 h 5181600"/>
              <a:gd name="connsiteX0-37" fmla="*/ 0 w 6810375"/>
              <a:gd name="connsiteY0-38" fmla="*/ 9525 h 5191125"/>
              <a:gd name="connsiteX1-39" fmla="*/ 0 w 6810375"/>
              <a:gd name="connsiteY1-40" fmla="*/ 2867025 h 5191125"/>
              <a:gd name="connsiteX2-41" fmla="*/ 2505075 w 6810375"/>
              <a:gd name="connsiteY2-42" fmla="*/ 5172075 h 5191125"/>
              <a:gd name="connsiteX3-43" fmla="*/ 6810375 w 6810375"/>
              <a:gd name="connsiteY3-44" fmla="*/ 5191125 h 5191125"/>
              <a:gd name="connsiteX4-45" fmla="*/ 1219200 w 6810375"/>
              <a:gd name="connsiteY4-46" fmla="*/ 0 h 5191125"/>
              <a:gd name="connsiteX5-47" fmla="*/ 0 w 6810375"/>
              <a:gd name="connsiteY5-48" fmla="*/ 9525 h 5191125"/>
              <a:gd name="connsiteX0-49" fmla="*/ 0 w 6810375"/>
              <a:gd name="connsiteY0-50" fmla="*/ 0 h 5181600"/>
              <a:gd name="connsiteX1-51" fmla="*/ 0 w 6810375"/>
              <a:gd name="connsiteY1-52" fmla="*/ 2857500 h 5181600"/>
              <a:gd name="connsiteX2-53" fmla="*/ 2505075 w 6810375"/>
              <a:gd name="connsiteY2-54" fmla="*/ 5162550 h 5181600"/>
              <a:gd name="connsiteX3-55" fmla="*/ 6810375 w 6810375"/>
              <a:gd name="connsiteY3-56" fmla="*/ 5181600 h 5181600"/>
              <a:gd name="connsiteX4-57" fmla="*/ 1247775 w 6810375"/>
              <a:gd name="connsiteY4-58" fmla="*/ 9525 h 5181600"/>
              <a:gd name="connsiteX5-59" fmla="*/ 0 w 6810375"/>
              <a:gd name="connsiteY5-60" fmla="*/ 0 h 5181600"/>
              <a:gd name="connsiteX0-61" fmla="*/ 0 w 6810375"/>
              <a:gd name="connsiteY0-62" fmla="*/ 0 h 5191125"/>
              <a:gd name="connsiteX1-63" fmla="*/ 0 w 6810375"/>
              <a:gd name="connsiteY1-64" fmla="*/ 2857500 h 5191125"/>
              <a:gd name="connsiteX2-65" fmla="*/ 2514600 w 6810375"/>
              <a:gd name="connsiteY2-66" fmla="*/ 5191125 h 5191125"/>
              <a:gd name="connsiteX3-67" fmla="*/ 6810375 w 6810375"/>
              <a:gd name="connsiteY3-68" fmla="*/ 5181600 h 5191125"/>
              <a:gd name="connsiteX4-69" fmla="*/ 1247775 w 6810375"/>
              <a:gd name="connsiteY4-70" fmla="*/ 9525 h 5191125"/>
              <a:gd name="connsiteX5-71" fmla="*/ 0 w 6810375"/>
              <a:gd name="connsiteY5-72" fmla="*/ 0 h 5191125"/>
              <a:gd name="connsiteX0-73" fmla="*/ 0 w 6810375"/>
              <a:gd name="connsiteY0-74" fmla="*/ 0 h 5191125"/>
              <a:gd name="connsiteX1-75" fmla="*/ 0 w 6810375"/>
              <a:gd name="connsiteY1-76" fmla="*/ 2857500 h 5191125"/>
              <a:gd name="connsiteX2-77" fmla="*/ 2514600 w 6810375"/>
              <a:gd name="connsiteY2-78" fmla="*/ 5191125 h 5191125"/>
              <a:gd name="connsiteX3-79" fmla="*/ 6810375 w 6810375"/>
              <a:gd name="connsiteY3-80" fmla="*/ 5181600 h 5191125"/>
              <a:gd name="connsiteX4-81" fmla="*/ 1276350 w 6810375"/>
              <a:gd name="connsiteY4-82" fmla="*/ 19050 h 5191125"/>
              <a:gd name="connsiteX5-83" fmla="*/ 0 w 6810375"/>
              <a:gd name="connsiteY5-84" fmla="*/ 0 h 5191125"/>
              <a:gd name="connsiteX0-85" fmla="*/ 0 w 6810375"/>
              <a:gd name="connsiteY0-86" fmla="*/ 0 h 5191125"/>
              <a:gd name="connsiteX1-87" fmla="*/ 0 w 6810375"/>
              <a:gd name="connsiteY1-88" fmla="*/ 2857500 h 5191125"/>
              <a:gd name="connsiteX2-89" fmla="*/ 2514600 w 6810375"/>
              <a:gd name="connsiteY2-90" fmla="*/ 5191125 h 5191125"/>
              <a:gd name="connsiteX3-91" fmla="*/ 6810375 w 6810375"/>
              <a:gd name="connsiteY3-92" fmla="*/ 5181600 h 5191125"/>
              <a:gd name="connsiteX4-93" fmla="*/ 1247775 w 6810375"/>
              <a:gd name="connsiteY4-94" fmla="*/ 0 h 5191125"/>
              <a:gd name="connsiteX5-95" fmla="*/ 0 w 6810375"/>
              <a:gd name="connsiteY5-96" fmla="*/ 0 h 5191125"/>
              <a:gd name="connsiteX0-97" fmla="*/ 0 w 6810375"/>
              <a:gd name="connsiteY0-98" fmla="*/ 0 h 5191125"/>
              <a:gd name="connsiteX1-99" fmla="*/ 0 w 6810375"/>
              <a:gd name="connsiteY1-100" fmla="*/ 2857500 h 5191125"/>
              <a:gd name="connsiteX2-101" fmla="*/ 2514600 w 6810375"/>
              <a:gd name="connsiteY2-102" fmla="*/ 5191125 h 5191125"/>
              <a:gd name="connsiteX3-103" fmla="*/ 6810375 w 6810375"/>
              <a:gd name="connsiteY3-104" fmla="*/ 5181600 h 5191125"/>
              <a:gd name="connsiteX4-105" fmla="*/ 3959974 w 6810375"/>
              <a:gd name="connsiteY4-106" fmla="*/ 0 h 5191125"/>
              <a:gd name="connsiteX5-107" fmla="*/ 0 w 6810375"/>
              <a:gd name="connsiteY5-108" fmla="*/ 0 h 5191125"/>
              <a:gd name="connsiteX0-109" fmla="*/ 0 w 8747662"/>
              <a:gd name="connsiteY0-110" fmla="*/ 0 h 5191125"/>
              <a:gd name="connsiteX1-111" fmla="*/ 0 w 8747662"/>
              <a:gd name="connsiteY1-112" fmla="*/ 2857500 h 5191125"/>
              <a:gd name="connsiteX2-113" fmla="*/ 2514600 w 8747662"/>
              <a:gd name="connsiteY2-114" fmla="*/ 5191125 h 5191125"/>
              <a:gd name="connsiteX3-115" fmla="*/ 8747662 w 8747662"/>
              <a:gd name="connsiteY3-116" fmla="*/ 5181596 h 5191125"/>
              <a:gd name="connsiteX4-117" fmla="*/ 3959974 w 8747662"/>
              <a:gd name="connsiteY4-118" fmla="*/ 0 h 5191125"/>
              <a:gd name="connsiteX5-119" fmla="*/ 0 w 8747662"/>
              <a:gd name="connsiteY5-120" fmla="*/ 0 h 519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8747662" h="5191125">
                <a:moveTo>
                  <a:pt x="0" y="0"/>
                </a:moveTo>
                <a:lnTo>
                  <a:pt x="0" y="2857500"/>
                </a:lnTo>
                <a:lnTo>
                  <a:pt x="2514600" y="5191125"/>
                </a:lnTo>
                <a:lnTo>
                  <a:pt x="8747662" y="5181596"/>
                </a:lnTo>
                <a:lnTo>
                  <a:pt x="3959974" y="0"/>
                </a:lnTo>
                <a:lnTo>
                  <a:pt x="0" y="0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/>
        </p:nvSpPr>
        <p:spPr>
          <a:xfrm flipH="1">
            <a:off x="7164288" y="450"/>
            <a:ext cx="1986920" cy="619981"/>
          </a:xfrm>
          <a:prstGeom prst="parallelogram">
            <a:avLst>
              <a:gd name="adj" fmla="val 112766"/>
            </a:avLst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7"/>
          <p:cNvSpPr/>
          <p:nvPr/>
        </p:nvSpPr>
        <p:spPr>
          <a:xfrm flipH="1">
            <a:off x="558602" y="3572"/>
            <a:ext cx="4435192" cy="616859"/>
          </a:xfrm>
          <a:custGeom>
            <a:avLst/>
            <a:gdLst>
              <a:gd name="connsiteX0" fmla="*/ 0 w 4435192"/>
              <a:gd name="connsiteY0" fmla="*/ 616859 h 616859"/>
              <a:gd name="connsiteX1" fmla="*/ 695607 w 4435192"/>
              <a:gd name="connsiteY1" fmla="*/ 0 h 616859"/>
              <a:gd name="connsiteX2" fmla="*/ 4435192 w 4435192"/>
              <a:gd name="connsiteY2" fmla="*/ 0 h 616859"/>
              <a:gd name="connsiteX3" fmla="*/ 3739585 w 4435192"/>
              <a:gd name="connsiteY3" fmla="*/ 616859 h 616859"/>
              <a:gd name="connsiteX4" fmla="*/ 0 w 4435192"/>
              <a:gd name="connsiteY4" fmla="*/ 616859 h 616859"/>
              <a:gd name="connsiteX0-1" fmla="*/ 0 w 4435192"/>
              <a:gd name="connsiteY0-2" fmla="*/ 616859 h 616859"/>
              <a:gd name="connsiteX1-3" fmla="*/ 695607 w 4435192"/>
              <a:gd name="connsiteY1-4" fmla="*/ 0 h 616859"/>
              <a:gd name="connsiteX2-5" fmla="*/ 4435192 w 4435192"/>
              <a:gd name="connsiteY2-6" fmla="*/ 0 h 616859"/>
              <a:gd name="connsiteX3-7" fmla="*/ 3901510 w 4435192"/>
              <a:gd name="connsiteY3-8" fmla="*/ 616859 h 616859"/>
              <a:gd name="connsiteX4-9" fmla="*/ 0 w 4435192"/>
              <a:gd name="connsiteY4-10" fmla="*/ 616859 h 6168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435192" h="616859">
                <a:moveTo>
                  <a:pt x="0" y="616859"/>
                </a:moveTo>
                <a:lnTo>
                  <a:pt x="695607" y="0"/>
                </a:lnTo>
                <a:lnTo>
                  <a:pt x="4435192" y="0"/>
                </a:lnTo>
                <a:lnTo>
                  <a:pt x="3901510" y="616859"/>
                </a:lnTo>
                <a:lnTo>
                  <a:pt x="0" y="616859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9"/>
          <p:cNvSpPr txBox="1"/>
          <p:nvPr/>
        </p:nvSpPr>
        <p:spPr>
          <a:xfrm>
            <a:off x="7772682" y="51920"/>
            <a:ext cx="8972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581E0F"/>
                </a:solidFill>
                <a:latin typeface="Impact" panose="020B0806030902050204" pitchFamily="34" charset="0"/>
              </a:rPr>
              <a:t>LOGO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1247244" y="50391"/>
            <a:ext cx="160528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发展规划</a:t>
            </a:r>
          </a:p>
        </p:txBody>
      </p:sp>
      <p:sp>
        <p:nvSpPr>
          <p:cNvPr id="31" name="TextBox 3"/>
          <p:cNvSpPr txBox="1"/>
          <p:nvPr/>
        </p:nvSpPr>
        <p:spPr>
          <a:xfrm>
            <a:off x="73596" y="51920"/>
            <a:ext cx="5086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01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平行四边形 12"/>
          <p:cNvSpPr/>
          <p:nvPr/>
        </p:nvSpPr>
        <p:spPr>
          <a:xfrm>
            <a:off x="1917127" y="5020472"/>
            <a:ext cx="7264525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264525"/>
              <a:gd name="connsiteY0-2" fmla="*/ 142646 h 142646"/>
              <a:gd name="connsiteX1-3" fmla="*/ 160856 w 7264525"/>
              <a:gd name="connsiteY1-4" fmla="*/ 0 h 142646"/>
              <a:gd name="connsiteX2-5" fmla="*/ 7264525 w 7264525"/>
              <a:gd name="connsiteY2-6" fmla="*/ 0 h 142646"/>
              <a:gd name="connsiteX3-7" fmla="*/ 7246544 w 7264525"/>
              <a:gd name="connsiteY3-8" fmla="*/ 142646 h 142646"/>
              <a:gd name="connsiteX4-9" fmla="*/ 0 w 7264525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64525" h="142646">
                <a:moveTo>
                  <a:pt x="0" y="142646"/>
                </a:moveTo>
                <a:lnTo>
                  <a:pt x="160856" y="0"/>
                </a:lnTo>
                <a:lnTo>
                  <a:pt x="7264525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平行四边形 8"/>
          <p:cNvSpPr/>
          <p:nvPr/>
        </p:nvSpPr>
        <p:spPr>
          <a:xfrm>
            <a:off x="218" y="5020472"/>
            <a:ext cx="7407400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407400"/>
              <a:gd name="connsiteY0-2" fmla="*/ 142646 h 142646"/>
              <a:gd name="connsiteX1-3" fmla="*/ 17981 w 7407400"/>
              <a:gd name="connsiteY1-4" fmla="*/ 0 h 142646"/>
              <a:gd name="connsiteX2-5" fmla="*/ 7407400 w 7407400"/>
              <a:gd name="connsiteY2-6" fmla="*/ 0 h 142646"/>
              <a:gd name="connsiteX3-7" fmla="*/ 7246544 w 7407400"/>
              <a:gd name="connsiteY3-8" fmla="*/ 142646 h 142646"/>
              <a:gd name="connsiteX4-9" fmla="*/ 0 w 7407400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07400" h="142646">
                <a:moveTo>
                  <a:pt x="0" y="142646"/>
                </a:moveTo>
                <a:lnTo>
                  <a:pt x="17981" y="0"/>
                </a:lnTo>
                <a:lnTo>
                  <a:pt x="7407400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133 -0.09537 C -0.71133 -0.09514 -0.56107 -0.16181 -0.47709 -0.1419 C -0.3724 -0.13264 -0.39545 -0.14746 -0.20716 0.02291 C -0.01875 0.19328 -0.0431 0.00463 2.91667E-6 3.7037E-6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60" y="6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4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4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4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4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4" grpId="0"/>
      <p:bldP spid="145" grpId="0"/>
      <p:bldP spid="146" grpId="0"/>
      <p:bldP spid="161" grpId="0"/>
      <p:bldP spid="162" grpId="0"/>
      <p:bldP spid="163" grpId="0"/>
      <p:bldP spid="1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六边形 10"/>
          <p:cNvSpPr>
            <a:spLocks noChangeAspect="1"/>
          </p:cNvSpPr>
          <p:nvPr/>
        </p:nvSpPr>
        <p:spPr>
          <a:xfrm rot="16200000">
            <a:off x="2947988" y="2703512"/>
            <a:ext cx="719138" cy="620713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2" name="六边形 11"/>
          <p:cNvSpPr>
            <a:spLocks noChangeAspect="1"/>
          </p:cNvSpPr>
          <p:nvPr/>
        </p:nvSpPr>
        <p:spPr>
          <a:xfrm rot="16200000">
            <a:off x="1526382" y="3151981"/>
            <a:ext cx="431800" cy="373063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3" name="六边形 12"/>
          <p:cNvSpPr>
            <a:spLocks noChangeAspect="1"/>
          </p:cNvSpPr>
          <p:nvPr/>
        </p:nvSpPr>
        <p:spPr>
          <a:xfrm rot="16200000">
            <a:off x="1472407" y="1600994"/>
            <a:ext cx="539750" cy="465137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0" name="文本框 9"/>
          <p:cNvSpPr/>
          <p:nvPr/>
        </p:nvSpPr>
        <p:spPr bwMode="auto">
          <a:xfrm>
            <a:off x="1771650" y="1573213"/>
            <a:ext cx="1428750" cy="1657350"/>
          </a:xfrm>
          <a:custGeom>
            <a:avLst/>
            <a:gdLst>
              <a:gd name="T0" fmla="*/ 660838 w 1427586"/>
              <a:gd name="T1" fmla="*/ 354626 h 1656000"/>
              <a:gd name="T2" fmla="*/ 545928 w 1427586"/>
              <a:gd name="T3" fmla="*/ 375865 h 1656000"/>
              <a:gd name="T4" fmla="*/ 468051 w 1427586"/>
              <a:gd name="T5" fmla="*/ 438493 h 1656000"/>
              <a:gd name="T6" fmla="*/ 430474 w 1427586"/>
              <a:gd name="T7" fmla="*/ 522634 h 1656000"/>
              <a:gd name="T8" fmla="*/ 422849 w 1427586"/>
              <a:gd name="T9" fmla="*/ 639450 h 1656000"/>
              <a:gd name="T10" fmla="*/ 422849 w 1427586"/>
              <a:gd name="T11" fmla="*/ 671581 h 1656000"/>
              <a:gd name="T12" fmla="*/ 619993 w 1427586"/>
              <a:gd name="T13" fmla="*/ 671581 h 1656000"/>
              <a:gd name="T14" fmla="*/ 619993 w 1427586"/>
              <a:gd name="T15" fmla="*/ 587713 h 1656000"/>
              <a:gd name="T16" fmla="*/ 632264 w 1427586"/>
              <a:gd name="T17" fmla="*/ 509835 h 1656000"/>
              <a:gd name="T18" fmla="*/ 669620 w 1427586"/>
              <a:gd name="T19" fmla="*/ 490230 h 1656000"/>
              <a:gd name="T20" fmla="*/ 706976 w 1427586"/>
              <a:gd name="T21" fmla="*/ 507930 h 1656000"/>
              <a:gd name="T22" fmla="*/ 719246 w 1427586"/>
              <a:gd name="T23" fmla="*/ 561572 h 1656000"/>
              <a:gd name="T24" fmla="*/ 678674 w 1427586"/>
              <a:gd name="T25" fmla="*/ 692004 h 1656000"/>
              <a:gd name="T26" fmla="*/ 422986 w 1427586"/>
              <a:gd name="T27" fmla="*/ 1127408 h 1656000"/>
              <a:gd name="T28" fmla="*/ 422849 w 1427586"/>
              <a:gd name="T29" fmla="*/ 1253210 h 1656000"/>
              <a:gd name="T30" fmla="*/ 906996 w 1427586"/>
              <a:gd name="T31" fmla="*/ 1253210 h 1656000"/>
              <a:gd name="T32" fmla="*/ 906996 w 1427586"/>
              <a:gd name="T33" fmla="*/ 1102901 h 1656000"/>
              <a:gd name="T34" fmla="*/ 665722 w 1427586"/>
              <a:gd name="T35" fmla="*/ 1102901 h 1656000"/>
              <a:gd name="T36" fmla="*/ 888747 w 1427586"/>
              <a:gd name="T37" fmla="*/ 744556 h 1656000"/>
              <a:gd name="T38" fmla="*/ 926601 w 1427586"/>
              <a:gd name="T39" fmla="*/ 584445 h 1656000"/>
              <a:gd name="T40" fmla="*/ 859343 w 1427586"/>
              <a:gd name="T41" fmla="*/ 419705 h 1656000"/>
              <a:gd name="T42" fmla="*/ 660838 w 1427586"/>
              <a:gd name="T43" fmla="*/ 354626 h 1656000"/>
              <a:gd name="T44" fmla="*/ 714375 w 1427586"/>
              <a:gd name="T45" fmla="*/ 0 h 1656000"/>
              <a:gd name="T46" fmla="*/ 1428750 w 1427586"/>
              <a:gd name="T47" fmla="*/ 357187 h 1656000"/>
              <a:gd name="T48" fmla="*/ 1428750 w 1427586"/>
              <a:gd name="T49" fmla="*/ 1300162 h 1656000"/>
              <a:gd name="T50" fmla="*/ 714375 w 1427586"/>
              <a:gd name="T51" fmla="*/ 1657350 h 1656000"/>
              <a:gd name="T52" fmla="*/ 0 w 1427586"/>
              <a:gd name="T53" fmla="*/ 1300162 h 1656000"/>
              <a:gd name="T54" fmla="*/ 0 w 1427586"/>
              <a:gd name="T55" fmla="*/ 357187 h 1656000"/>
              <a:gd name="T56" fmla="*/ 714375 w 1427586"/>
              <a:gd name="T57" fmla="*/ 0 h 1656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427586" h="1656000">
                <a:moveTo>
                  <a:pt x="660300" y="354337"/>
                </a:moveTo>
                <a:cubicBezTo>
                  <a:pt x="615679" y="354337"/>
                  <a:pt x="577407" y="361411"/>
                  <a:pt x="545483" y="375559"/>
                </a:cubicBezTo>
                <a:cubicBezTo>
                  <a:pt x="513560" y="389707"/>
                  <a:pt x="487622" y="410566"/>
                  <a:pt x="467670" y="438136"/>
                </a:cubicBezTo>
                <a:cubicBezTo>
                  <a:pt x="447717" y="465707"/>
                  <a:pt x="435202" y="493731"/>
                  <a:pt x="430123" y="522208"/>
                </a:cubicBezTo>
                <a:cubicBezTo>
                  <a:pt x="425044" y="550685"/>
                  <a:pt x="422505" y="589592"/>
                  <a:pt x="422505" y="638929"/>
                </a:cubicBezTo>
                <a:lnTo>
                  <a:pt x="422505" y="671034"/>
                </a:lnTo>
                <a:lnTo>
                  <a:pt x="619488" y="671034"/>
                </a:lnTo>
                <a:lnTo>
                  <a:pt x="619488" y="587234"/>
                </a:lnTo>
                <a:cubicBezTo>
                  <a:pt x="619488" y="548418"/>
                  <a:pt x="623575" y="522480"/>
                  <a:pt x="631749" y="509420"/>
                </a:cubicBezTo>
                <a:cubicBezTo>
                  <a:pt x="639922" y="496361"/>
                  <a:pt x="652364" y="489831"/>
                  <a:pt x="669074" y="489831"/>
                </a:cubicBezTo>
                <a:cubicBezTo>
                  <a:pt x="685784" y="489831"/>
                  <a:pt x="698226" y="495726"/>
                  <a:pt x="706400" y="507516"/>
                </a:cubicBezTo>
                <a:cubicBezTo>
                  <a:pt x="714573" y="519306"/>
                  <a:pt x="718660" y="537172"/>
                  <a:pt x="718660" y="561115"/>
                </a:cubicBezTo>
                <a:cubicBezTo>
                  <a:pt x="718660" y="592313"/>
                  <a:pt x="705147" y="635755"/>
                  <a:pt x="678121" y="691440"/>
                </a:cubicBezTo>
                <a:cubicBezTo>
                  <a:pt x="651094" y="747125"/>
                  <a:pt x="565935" y="892141"/>
                  <a:pt x="422641" y="1126490"/>
                </a:cubicBezTo>
                <a:lnTo>
                  <a:pt x="422505" y="1252189"/>
                </a:lnTo>
                <a:lnTo>
                  <a:pt x="906257" y="1252189"/>
                </a:lnTo>
                <a:lnTo>
                  <a:pt x="906257" y="1102003"/>
                </a:lnTo>
                <a:lnTo>
                  <a:pt x="665180" y="1102003"/>
                </a:lnTo>
                <a:cubicBezTo>
                  <a:pt x="788527" y="919530"/>
                  <a:pt x="862808" y="800180"/>
                  <a:pt x="888023" y="743950"/>
                </a:cubicBezTo>
                <a:cubicBezTo>
                  <a:pt x="913239" y="687721"/>
                  <a:pt x="925846" y="634394"/>
                  <a:pt x="925846" y="583969"/>
                </a:cubicBezTo>
                <a:cubicBezTo>
                  <a:pt x="925846" y="517583"/>
                  <a:pt x="903445" y="462714"/>
                  <a:pt x="858643" y="419363"/>
                </a:cubicBezTo>
                <a:cubicBezTo>
                  <a:pt x="813841" y="376012"/>
                  <a:pt x="747727" y="354337"/>
                  <a:pt x="660300" y="354337"/>
                </a:cubicBezTo>
                <a:close/>
                <a:moveTo>
                  <a:pt x="713793" y="0"/>
                </a:moveTo>
                <a:lnTo>
                  <a:pt x="1427586" y="356896"/>
                </a:lnTo>
                <a:lnTo>
                  <a:pt x="1427586" y="1299103"/>
                </a:lnTo>
                <a:lnTo>
                  <a:pt x="713793" y="1656000"/>
                </a:lnTo>
                <a:lnTo>
                  <a:pt x="0" y="1299103"/>
                </a:lnTo>
                <a:lnTo>
                  <a:pt x="0" y="356896"/>
                </a:lnTo>
                <a:lnTo>
                  <a:pt x="713793" y="0"/>
                </a:lnTo>
                <a:close/>
              </a:path>
            </a:pathLst>
          </a:cu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 bwMode="auto">
          <a:xfrm>
            <a:off x="3924300" y="1661160"/>
            <a:ext cx="4123055" cy="683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581E0F"/>
                </a:solidFill>
                <a:cs typeface="Arial" panose="020B0604020202020204" pitchFamily="34" charset="0"/>
              </a:rPr>
              <a:t>单击此处添加标题</a:t>
            </a:r>
          </a:p>
        </p:txBody>
      </p:sp>
      <p:sp>
        <p:nvSpPr>
          <p:cNvPr id="3" name="TextBox 111"/>
          <p:cNvSpPr txBox="1">
            <a:spLocks noChangeArrowheads="1"/>
          </p:cNvSpPr>
          <p:nvPr/>
        </p:nvSpPr>
        <p:spPr bwMode="auto">
          <a:xfrm>
            <a:off x="3924300" y="2344738"/>
            <a:ext cx="4268788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9" tIns="34263" rIns="68529" bIns="34263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defTabSz="68516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0" grpId="0" animBg="1"/>
      <p:bldP spid="10" grpId="1" animBg="1"/>
      <p:bldP spid="10" grpId="2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CF40"/>
            </a:gs>
            <a:gs pos="100000">
              <a:srgbClr val="846C2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 37"/>
          <p:cNvSpPr/>
          <p:nvPr/>
        </p:nvSpPr>
        <p:spPr>
          <a:xfrm>
            <a:off x="-9524" y="3572"/>
            <a:ext cx="981124" cy="616859"/>
          </a:xfrm>
          <a:custGeom>
            <a:avLst/>
            <a:gdLst>
              <a:gd name="connsiteX0" fmla="*/ 0 w 6362700"/>
              <a:gd name="connsiteY0" fmla="*/ 0 h 5181600"/>
              <a:gd name="connsiteX1" fmla="*/ 0 w 6362700"/>
              <a:gd name="connsiteY1" fmla="*/ 2314575 h 5181600"/>
              <a:gd name="connsiteX2" fmla="*/ 3143250 w 6362700"/>
              <a:gd name="connsiteY2" fmla="*/ 5181600 h 5181600"/>
              <a:gd name="connsiteX3" fmla="*/ 6362700 w 6362700"/>
              <a:gd name="connsiteY3" fmla="*/ 5172075 h 5181600"/>
              <a:gd name="connsiteX4" fmla="*/ 752475 w 6362700"/>
              <a:gd name="connsiteY4" fmla="*/ 9525 h 5181600"/>
              <a:gd name="connsiteX5" fmla="*/ 0 w 6362700"/>
              <a:gd name="connsiteY5" fmla="*/ 0 h 5181600"/>
              <a:gd name="connsiteX0-1" fmla="*/ 0 w 6362700"/>
              <a:gd name="connsiteY0-2" fmla="*/ 0 h 5181600"/>
              <a:gd name="connsiteX1-3" fmla="*/ 0 w 6362700"/>
              <a:gd name="connsiteY1-4" fmla="*/ 2857500 h 5181600"/>
              <a:gd name="connsiteX2-5" fmla="*/ 3143250 w 6362700"/>
              <a:gd name="connsiteY2-6" fmla="*/ 5181600 h 5181600"/>
              <a:gd name="connsiteX3-7" fmla="*/ 6362700 w 6362700"/>
              <a:gd name="connsiteY3-8" fmla="*/ 5172075 h 5181600"/>
              <a:gd name="connsiteX4-9" fmla="*/ 752475 w 6362700"/>
              <a:gd name="connsiteY4-10" fmla="*/ 9525 h 5181600"/>
              <a:gd name="connsiteX5-11" fmla="*/ 0 w 6362700"/>
              <a:gd name="connsiteY5-12" fmla="*/ 0 h 5181600"/>
              <a:gd name="connsiteX0-13" fmla="*/ 0 w 6362700"/>
              <a:gd name="connsiteY0-14" fmla="*/ 0 h 5172075"/>
              <a:gd name="connsiteX1-15" fmla="*/ 0 w 6362700"/>
              <a:gd name="connsiteY1-16" fmla="*/ 2857500 h 5172075"/>
              <a:gd name="connsiteX2-17" fmla="*/ 2505075 w 6362700"/>
              <a:gd name="connsiteY2-18" fmla="*/ 5162550 h 5172075"/>
              <a:gd name="connsiteX3-19" fmla="*/ 6362700 w 6362700"/>
              <a:gd name="connsiteY3-20" fmla="*/ 5172075 h 5172075"/>
              <a:gd name="connsiteX4-21" fmla="*/ 752475 w 6362700"/>
              <a:gd name="connsiteY4-22" fmla="*/ 9525 h 5172075"/>
              <a:gd name="connsiteX5-23" fmla="*/ 0 w 6362700"/>
              <a:gd name="connsiteY5-24" fmla="*/ 0 h 5172075"/>
              <a:gd name="connsiteX0-25" fmla="*/ 0 w 6810375"/>
              <a:gd name="connsiteY0-26" fmla="*/ 0 h 5181600"/>
              <a:gd name="connsiteX1-27" fmla="*/ 0 w 6810375"/>
              <a:gd name="connsiteY1-28" fmla="*/ 2857500 h 5181600"/>
              <a:gd name="connsiteX2-29" fmla="*/ 2505075 w 6810375"/>
              <a:gd name="connsiteY2-30" fmla="*/ 5162550 h 5181600"/>
              <a:gd name="connsiteX3-31" fmla="*/ 6810375 w 6810375"/>
              <a:gd name="connsiteY3-32" fmla="*/ 5181600 h 5181600"/>
              <a:gd name="connsiteX4-33" fmla="*/ 752475 w 6810375"/>
              <a:gd name="connsiteY4-34" fmla="*/ 9525 h 5181600"/>
              <a:gd name="connsiteX5-35" fmla="*/ 0 w 6810375"/>
              <a:gd name="connsiteY5-36" fmla="*/ 0 h 5181600"/>
              <a:gd name="connsiteX0-37" fmla="*/ 0 w 6810375"/>
              <a:gd name="connsiteY0-38" fmla="*/ 9525 h 5191125"/>
              <a:gd name="connsiteX1-39" fmla="*/ 0 w 6810375"/>
              <a:gd name="connsiteY1-40" fmla="*/ 2867025 h 5191125"/>
              <a:gd name="connsiteX2-41" fmla="*/ 2505075 w 6810375"/>
              <a:gd name="connsiteY2-42" fmla="*/ 5172075 h 5191125"/>
              <a:gd name="connsiteX3-43" fmla="*/ 6810375 w 6810375"/>
              <a:gd name="connsiteY3-44" fmla="*/ 5191125 h 5191125"/>
              <a:gd name="connsiteX4-45" fmla="*/ 1219200 w 6810375"/>
              <a:gd name="connsiteY4-46" fmla="*/ 0 h 5191125"/>
              <a:gd name="connsiteX5-47" fmla="*/ 0 w 6810375"/>
              <a:gd name="connsiteY5-48" fmla="*/ 9525 h 5191125"/>
              <a:gd name="connsiteX0-49" fmla="*/ 0 w 6810375"/>
              <a:gd name="connsiteY0-50" fmla="*/ 0 h 5181600"/>
              <a:gd name="connsiteX1-51" fmla="*/ 0 w 6810375"/>
              <a:gd name="connsiteY1-52" fmla="*/ 2857500 h 5181600"/>
              <a:gd name="connsiteX2-53" fmla="*/ 2505075 w 6810375"/>
              <a:gd name="connsiteY2-54" fmla="*/ 5162550 h 5181600"/>
              <a:gd name="connsiteX3-55" fmla="*/ 6810375 w 6810375"/>
              <a:gd name="connsiteY3-56" fmla="*/ 5181600 h 5181600"/>
              <a:gd name="connsiteX4-57" fmla="*/ 1247775 w 6810375"/>
              <a:gd name="connsiteY4-58" fmla="*/ 9525 h 5181600"/>
              <a:gd name="connsiteX5-59" fmla="*/ 0 w 6810375"/>
              <a:gd name="connsiteY5-60" fmla="*/ 0 h 5181600"/>
              <a:gd name="connsiteX0-61" fmla="*/ 0 w 6810375"/>
              <a:gd name="connsiteY0-62" fmla="*/ 0 h 5191125"/>
              <a:gd name="connsiteX1-63" fmla="*/ 0 w 6810375"/>
              <a:gd name="connsiteY1-64" fmla="*/ 2857500 h 5191125"/>
              <a:gd name="connsiteX2-65" fmla="*/ 2514600 w 6810375"/>
              <a:gd name="connsiteY2-66" fmla="*/ 5191125 h 5191125"/>
              <a:gd name="connsiteX3-67" fmla="*/ 6810375 w 6810375"/>
              <a:gd name="connsiteY3-68" fmla="*/ 5181600 h 5191125"/>
              <a:gd name="connsiteX4-69" fmla="*/ 1247775 w 6810375"/>
              <a:gd name="connsiteY4-70" fmla="*/ 9525 h 5191125"/>
              <a:gd name="connsiteX5-71" fmla="*/ 0 w 6810375"/>
              <a:gd name="connsiteY5-72" fmla="*/ 0 h 5191125"/>
              <a:gd name="connsiteX0-73" fmla="*/ 0 w 6810375"/>
              <a:gd name="connsiteY0-74" fmla="*/ 0 h 5191125"/>
              <a:gd name="connsiteX1-75" fmla="*/ 0 w 6810375"/>
              <a:gd name="connsiteY1-76" fmla="*/ 2857500 h 5191125"/>
              <a:gd name="connsiteX2-77" fmla="*/ 2514600 w 6810375"/>
              <a:gd name="connsiteY2-78" fmla="*/ 5191125 h 5191125"/>
              <a:gd name="connsiteX3-79" fmla="*/ 6810375 w 6810375"/>
              <a:gd name="connsiteY3-80" fmla="*/ 5181600 h 5191125"/>
              <a:gd name="connsiteX4-81" fmla="*/ 1276350 w 6810375"/>
              <a:gd name="connsiteY4-82" fmla="*/ 19050 h 5191125"/>
              <a:gd name="connsiteX5-83" fmla="*/ 0 w 6810375"/>
              <a:gd name="connsiteY5-84" fmla="*/ 0 h 5191125"/>
              <a:gd name="connsiteX0-85" fmla="*/ 0 w 6810375"/>
              <a:gd name="connsiteY0-86" fmla="*/ 0 h 5191125"/>
              <a:gd name="connsiteX1-87" fmla="*/ 0 w 6810375"/>
              <a:gd name="connsiteY1-88" fmla="*/ 2857500 h 5191125"/>
              <a:gd name="connsiteX2-89" fmla="*/ 2514600 w 6810375"/>
              <a:gd name="connsiteY2-90" fmla="*/ 5191125 h 5191125"/>
              <a:gd name="connsiteX3-91" fmla="*/ 6810375 w 6810375"/>
              <a:gd name="connsiteY3-92" fmla="*/ 5181600 h 5191125"/>
              <a:gd name="connsiteX4-93" fmla="*/ 1247775 w 6810375"/>
              <a:gd name="connsiteY4-94" fmla="*/ 0 h 5191125"/>
              <a:gd name="connsiteX5-95" fmla="*/ 0 w 6810375"/>
              <a:gd name="connsiteY5-96" fmla="*/ 0 h 5191125"/>
              <a:gd name="connsiteX0-97" fmla="*/ 0 w 6810375"/>
              <a:gd name="connsiteY0-98" fmla="*/ 0 h 5191125"/>
              <a:gd name="connsiteX1-99" fmla="*/ 0 w 6810375"/>
              <a:gd name="connsiteY1-100" fmla="*/ 2857500 h 5191125"/>
              <a:gd name="connsiteX2-101" fmla="*/ 2514600 w 6810375"/>
              <a:gd name="connsiteY2-102" fmla="*/ 5191125 h 5191125"/>
              <a:gd name="connsiteX3-103" fmla="*/ 6810375 w 6810375"/>
              <a:gd name="connsiteY3-104" fmla="*/ 5181600 h 5191125"/>
              <a:gd name="connsiteX4-105" fmla="*/ 3959974 w 6810375"/>
              <a:gd name="connsiteY4-106" fmla="*/ 0 h 5191125"/>
              <a:gd name="connsiteX5-107" fmla="*/ 0 w 6810375"/>
              <a:gd name="connsiteY5-108" fmla="*/ 0 h 5191125"/>
              <a:gd name="connsiteX0-109" fmla="*/ 0 w 8747662"/>
              <a:gd name="connsiteY0-110" fmla="*/ 0 h 5191125"/>
              <a:gd name="connsiteX1-111" fmla="*/ 0 w 8747662"/>
              <a:gd name="connsiteY1-112" fmla="*/ 2857500 h 5191125"/>
              <a:gd name="connsiteX2-113" fmla="*/ 2514600 w 8747662"/>
              <a:gd name="connsiteY2-114" fmla="*/ 5191125 h 5191125"/>
              <a:gd name="connsiteX3-115" fmla="*/ 8747662 w 8747662"/>
              <a:gd name="connsiteY3-116" fmla="*/ 5181596 h 5191125"/>
              <a:gd name="connsiteX4-117" fmla="*/ 3959974 w 8747662"/>
              <a:gd name="connsiteY4-118" fmla="*/ 0 h 5191125"/>
              <a:gd name="connsiteX5-119" fmla="*/ 0 w 8747662"/>
              <a:gd name="connsiteY5-120" fmla="*/ 0 h 519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8747662" h="5191125">
                <a:moveTo>
                  <a:pt x="0" y="0"/>
                </a:moveTo>
                <a:lnTo>
                  <a:pt x="0" y="2857500"/>
                </a:lnTo>
                <a:lnTo>
                  <a:pt x="2514600" y="5191125"/>
                </a:lnTo>
                <a:lnTo>
                  <a:pt x="8747662" y="5181596"/>
                </a:lnTo>
                <a:lnTo>
                  <a:pt x="3959974" y="0"/>
                </a:lnTo>
                <a:lnTo>
                  <a:pt x="0" y="0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" name="平行四边形 38"/>
          <p:cNvSpPr/>
          <p:nvPr/>
        </p:nvSpPr>
        <p:spPr>
          <a:xfrm flipH="1">
            <a:off x="7164288" y="450"/>
            <a:ext cx="1986920" cy="619981"/>
          </a:xfrm>
          <a:prstGeom prst="parallelogram">
            <a:avLst>
              <a:gd name="adj" fmla="val 112766"/>
            </a:avLst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0" name="平行四边形 7"/>
          <p:cNvSpPr/>
          <p:nvPr/>
        </p:nvSpPr>
        <p:spPr>
          <a:xfrm flipH="1">
            <a:off x="558602" y="3572"/>
            <a:ext cx="4435192" cy="616859"/>
          </a:xfrm>
          <a:custGeom>
            <a:avLst/>
            <a:gdLst>
              <a:gd name="connsiteX0" fmla="*/ 0 w 4435192"/>
              <a:gd name="connsiteY0" fmla="*/ 616859 h 616859"/>
              <a:gd name="connsiteX1" fmla="*/ 695607 w 4435192"/>
              <a:gd name="connsiteY1" fmla="*/ 0 h 616859"/>
              <a:gd name="connsiteX2" fmla="*/ 4435192 w 4435192"/>
              <a:gd name="connsiteY2" fmla="*/ 0 h 616859"/>
              <a:gd name="connsiteX3" fmla="*/ 3739585 w 4435192"/>
              <a:gd name="connsiteY3" fmla="*/ 616859 h 616859"/>
              <a:gd name="connsiteX4" fmla="*/ 0 w 4435192"/>
              <a:gd name="connsiteY4" fmla="*/ 616859 h 616859"/>
              <a:gd name="connsiteX0-1" fmla="*/ 0 w 4435192"/>
              <a:gd name="connsiteY0-2" fmla="*/ 616859 h 616859"/>
              <a:gd name="connsiteX1-3" fmla="*/ 695607 w 4435192"/>
              <a:gd name="connsiteY1-4" fmla="*/ 0 h 616859"/>
              <a:gd name="connsiteX2-5" fmla="*/ 4435192 w 4435192"/>
              <a:gd name="connsiteY2-6" fmla="*/ 0 h 616859"/>
              <a:gd name="connsiteX3-7" fmla="*/ 3901510 w 4435192"/>
              <a:gd name="connsiteY3-8" fmla="*/ 616859 h 616859"/>
              <a:gd name="connsiteX4-9" fmla="*/ 0 w 4435192"/>
              <a:gd name="connsiteY4-10" fmla="*/ 616859 h 6168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435192" h="616859">
                <a:moveTo>
                  <a:pt x="0" y="616859"/>
                </a:moveTo>
                <a:lnTo>
                  <a:pt x="695607" y="0"/>
                </a:lnTo>
                <a:lnTo>
                  <a:pt x="4435192" y="0"/>
                </a:lnTo>
                <a:lnTo>
                  <a:pt x="3901510" y="616859"/>
                </a:lnTo>
                <a:lnTo>
                  <a:pt x="0" y="616859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1" name="TextBox 9"/>
          <p:cNvSpPr txBox="1"/>
          <p:nvPr/>
        </p:nvSpPr>
        <p:spPr>
          <a:xfrm>
            <a:off x="7772682" y="51920"/>
            <a:ext cx="8972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</a:rPr>
              <a:t>LOGO</a:t>
            </a:r>
          </a:p>
        </p:txBody>
      </p:sp>
      <p:sp>
        <p:nvSpPr>
          <p:cNvPr id="42" name="TextBox 10"/>
          <p:cNvSpPr txBox="1"/>
          <p:nvPr/>
        </p:nvSpPr>
        <p:spPr>
          <a:xfrm>
            <a:off x="1247244" y="50391"/>
            <a:ext cx="160528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</a:rPr>
              <a:t>发展规划</a:t>
            </a:r>
          </a:p>
        </p:txBody>
      </p:sp>
      <p:sp>
        <p:nvSpPr>
          <p:cNvPr id="43" name="TextBox 3"/>
          <p:cNvSpPr txBox="1"/>
          <p:nvPr/>
        </p:nvSpPr>
        <p:spPr>
          <a:xfrm>
            <a:off x="73596" y="51920"/>
            <a:ext cx="5384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02</a:t>
            </a:r>
          </a:p>
        </p:txBody>
      </p:sp>
      <p:sp>
        <p:nvSpPr>
          <p:cNvPr id="69" name="Freeform 192"/>
          <p:cNvSpPr>
            <a:spLocks noEditPoints="1"/>
          </p:cNvSpPr>
          <p:nvPr/>
        </p:nvSpPr>
        <p:spPr bwMode="auto">
          <a:xfrm>
            <a:off x="900548" y="2062110"/>
            <a:ext cx="864169" cy="2043113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rgbClr val="581E0F"/>
          </a:solidFill>
          <a:ln>
            <a:noFill/>
          </a:ln>
          <a:effectLst/>
        </p:spPr>
        <p:txBody>
          <a:bodyPr lIns="91416" tIns="45708" rIns="91416" bIns="45708"/>
          <a:lstStyle/>
          <a:p>
            <a:pPr>
              <a:defRPr/>
            </a:pPr>
            <a:endParaRPr lang="id-ID" sz="1800">
              <a:solidFill>
                <a:srgbClr val="F6AC1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0" name="Oval 12"/>
          <p:cNvSpPr/>
          <p:nvPr/>
        </p:nvSpPr>
        <p:spPr>
          <a:xfrm>
            <a:off x="1706715" y="2270312"/>
            <a:ext cx="164263" cy="164306"/>
          </a:xfrm>
          <a:prstGeom prst="ellipse">
            <a:avLst/>
          </a:prstGeom>
          <a:noFill/>
          <a:ln w="38100">
            <a:solidFill>
              <a:srgbClr val="581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581E0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" name="Oval 13"/>
          <p:cNvSpPr/>
          <p:nvPr/>
        </p:nvSpPr>
        <p:spPr>
          <a:xfrm>
            <a:off x="2737203" y="1645392"/>
            <a:ext cx="163074" cy="164306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2" name="Oval 14"/>
          <p:cNvSpPr/>
          <p:nvPr/>
        </p:nvSpPr>
        <p:spPr>
          <a:xfrm>
            <a:off x="3750486" y="2026233"/>
            <a:ext cx="163073" cy="163116"/>
          </a:xfrm>
          <a:prstGeom prst="ellipse">
            <a:avLst/>
          </a:prstGeom>
          <a:noFill/>
          <a:ln w="38100">
            <a:solidFill>
              <a:srgbClr val="581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581E0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3" name="Oval 15"/>
          <p:cNvSpPr/>
          <p:nvPr/>
        </p:nvSpPr>
        <p:spPr>
          <a:xfrm>
            <a:off x="4820254" y="1266773"/>
            <a:ext cx="163074" cy="163116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4" name="Oval 16"/>
          <p:cNvSpPr/>
          <p:nvPr/>
        </p:nvSpPr>
        <p:spPr>
          <a:xfrm>
            <a:off x="5822823" y="1299951"/>
            <a:ext cx="163074" cy="163116"/>
          </a:xfrm>
          <a:prstGeom prst="ellipse">
            <a:avLst/>
          </a:prstGeom>
          <a:noFill/>
          <a:ln w="38100">
            <a:solidFill>
              <a:srgbClr val="581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581E0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5" name="Oval 17"/>
          <p:cNvSpPr/>
          <p:nvPr/>
        </p:nvSpPr>
        <p:spPr>
          <a:xfrm>
            <a:off x="6737853" y="1956145"/>
            <a:ext cx="163073" cy="163115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6" name="Oval 18"/>
          <p:cNvSpPr/>
          <p:nvPr/>
        </p:nvSpPr>
        <p:spPr>
          <a:xfrm>
            <a:off x="8195122" y="1090402"/>
            <a:ext cx="163073" cy="164306"/>
          </a:xfrm>
          <a:prstGeom prst="ellipse">
            <a:avLst/>
          </a:prstGeom>
          <a:noFill/>
          <a:ln w="38100">
            <a:solidFill>
              <a:srgbClr val="581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581E0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77" name="Straight Connector 20"/>
          <p:cNvCxnSpPr>
            <a:stCxn id="70" idx="7"/>
            <a:endCxn id="71" idx="3"/>
          </p:cNvCxnSpPr>
          <p:nvPr/>
        </p:nvCxnSpPr>
        <p:spPr>
          <a:xfrm flipV="1">
            <a:off x="1847172" y="1785489"/>
            <a:ext cx="914400" cy="508635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23"/>
          <p:cNvCxnSpPr>
            <a:stCxn id="71" idx="5"/>
            <a:endCxn id="72" idx="2"/>
          </p:cNvCxnSpPr>
          <p:nvPr/>
        </p:nvCxnSpPr>
        <p:spPr>
          <a:xfrm>
            <a:off x="2876471" y="1785885"/>
            <a:ext cx="873760" cy="32258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25"/>
          <p:cNvCxnSpPr>
            <a:stCxn id="72" idx="7"/>
            <a:endCxn id="73" idx="3"/>
          </p:cNvCxnSpPr>
          <p:nvPr/>
        </p:nvCxnSpPr>
        <p:spPr>
          <a:xfrm flipV="1">
            <a:off x="3889117" y="1406155"/>
            <a:ext cx="955040" cy="644525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27"/>
          <p:cNvCxnSpPr>
            <a:stCxn id="73" idx="6"/>
            <a:endCxn id="74" idx="2"/>
          </p:cNvCxnSpPr>
          <p:nvPr/>
        </p:nvCxnSpPr>
        <p:spPr>
          <a:xfrm>
            <a:off x="4983329" y="1349005"/>
            <a:ext cx="839470" cy="3302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29"/>
          <p:cNvCxnSpPr>
            <a:stCxn id="74" idx="5"/>
            <a:endCxn id="75" idx="1"/>
          </p:cNvCxnSpPr>
          <p:nvPr/>
        </p:nvCxnSpPr>
        <p:spPr>
          <a:xfrm>
            <a:off x="5962091" y="1438620"/>
            <a:ext cx="800100" cy="541655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31"/>
          <p:cNvCxnSpPr>
            <a:stCxn id="75" idx="6"/>
            <a:endCxn id="76" idx="3"/>
          </p:cNvCxnSpPr>
          <p:nvPr/>
        </p:nvCxnSpPr>
        <p:spPr>
          <a:xfrm flipV="1">
            <a:off x="6900926" y="1230578"/>
            <a:ext cx="1318260" cy="80772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491278" y="1414410"/>
            <a:ext cx="643890" cy="230505"/>
          </a:xfrm>
          <a:prstGeom prst="rect">
            <a:avLst/>
          </a:prstGeom>
          <a:noFill/>
        </p:spPr>
        <p:txBody>
          <a:bodyPr wrap="none" lIns="68562" tIns="34281" rIns="68562" bIns="34281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输入标题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789713" y="2545504"/>
            <a:ext cx="643890" cy="230505"/>
          </a:xfrm>
          <a:prstGeom prst="rect">
            <a:avLst/>
          </a:prstGeom>
          <a:noFill/>
        </p:spPr>
        <p:txBody>
          <a:bodyPr wrap="none" lIns="68562" tIns="34281" rIns="68562" bIns="34281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输入标题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441870" y="2321667"/>
            <a:ext cx="643890" cy="230505"/>
          </a:xfrm>
          <a:prstGeom prst="rect">
            <a:avLst/>
          </a:prstGeom>
          <a:noFill/>
        </p:spPr>
        <p:txBody>
          <a:bodyPr wrap="none" lIns="68562" tIns="34281" rIns="68562" bIns="34281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输入标题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565528" y="1006026"/>
            <a:ext cx="643890" cy="230505"/>
          </a:xfrm>
          <a:prstGeom prst="rect">
            <a:avLst/>
          </a:prstGeom>
          <a:noFill/>
        </p:spPr>
        <p:txBody>
          <a:bodyPr wrap="none" lIns="68562" tIns="34281" rIns="68562" bIns="34281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输入标题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65392" y="1006026"/>
            <a:ext cx="643890" cy="230505"/>
          </a:xfrm>
          <a:prstGeom prst="rect">
            <a:avLst/>
          </a:prstGeom>
          <a:noFill/>
        </p:spPr>
        <p:txBody>
          <a:bodyPr wrap="none" lIns="68562" tIns="34281" rIns="68562" bIns="34281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输入标题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425990" y="2204985"/>
            <a:ext cx="643890" cy="230505"/>
          </a:xfrm>
          <a:prstGeom prst="rect">
            <a:avLst/>
          </a:prstGeom>
          <a:noFill/>
        </p:spPr>
        <p:txBody>
          <a:bodyPr wrap="none" lIns="68562" tIns="34281" rIns="68562" bIns="34281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输入标题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272304" y="1090560"/>
            <a:ext cx="643890" cy="230505"/>
          </a:xfrm>
          <a:prstGeom prst="rect">
            <a:avLst/>
          </a:prstGeom>
          <a:noFill/>
        </p:spPr>
        <p:txBody>
          <a:bodyPr wrap="none" lIns="68562" tIns="34281" rIns="68562" bIns="34281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输入标题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618172" y="1946620"/>
            <a:ext cx="643890" cy="230505"/>
          </a:xfrm>
          <a:prstGeom prst="rect">
            <a:avLst/>
          </a:prstGeom>
          <a:noFill/>
        </p:spPr>
        <p:txBody>
          <a:bodyPr wrap="none" lIns="68562" tIns="34281" rIns="68562" bIns="34281"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  <a:cs typeface="Open Sans" panose="020B0606030504020204" pitchFamily="34" charset="0"/>
              </a:rPr>
              <a:t>广东地区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492161" y="1694208"/>
            <a:ext cx="643890" cy="230505"/>
          </a:xfrm>
          <a:prstGeom prst="rect">
            <a:avLst/>
          </a:prstGeom>
          <a:noFill/>
        </p:spPr>
        <p:txBody>
          <a:bodyPr wrap="none" lIns="68562" tIns="34281" rIns="68562" bIns="34281"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  <a:cs typeface="Open Sans" panose="020B0606030504020204" pitchFamily="34" charset="0"/>
              </a:rPr>
              <a:t>广西地区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625992" y="1553714"/>
            <a:ext cx="643890" cy="230505"/>
          </a:xfrm>
          <a:prstGeom prst="rect">
            <a:avLst/>
          </a:prstGeom>
          <a:noFill/>
        </p:spPr>
        <p:txBody>
          <a:bodyPr wrap="none" lIns="68562" tIns="34281" rIns="68562" bIns="34281"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  <a:cs typeface="Open Sans" panose="020B0606030504020204" pitchFamily="34" charset="0"/>
              </a:rPr>
              <a:t>湖南地区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543855" y="1591814"/>
            <a:ext cx="643890" cy="230505"/>
          </a:xfrm>
          <a:prstGeom prst="rect">
            <a:avLst/>
          </a:prstGeom>
          <a:noFill/>
        </p:spPr>
        <p:txBody>
          <a:bodyPr wrap="none" lIns="68562" tIns="34281" rIns="68562" bIns="34281"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  <a:cs typeface="Open Sans" panose="020B0606030504020204" pitchFamily="34" charset="0"/>
              </a:rPr>
              <a:t>北京地区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569702" y="1602529"/>
            <a:ext cx="643890" cy="230505"/>
          </a:xfrm>
          <a:prstGeom prst="rect">
            <a:avLst/>
          </a:prstGeom>
          <a:noFill/>
        </p:spPr>
        <p:txBody>
          <a:bodyPr wrap="none" lIns="68562" tIns="34281" rIns="68562" bIns="34281"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  <a:cs typeface="Open Sans" panose="020B0606030504020204" pitchFamily="34" charset="0"/>
              </a:rPr>
              <a:t>河北地区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051961" y="1404885"/>
            <a:ext cx="643890" cy="230505"/>
          </a:xfrm>
          <a:prstGeom prst="rect">
            <a:avLst/>
          </a:prstGeom>
          <a:noFill/>
        </p:spPr>
        <p:txBody>
          <a:bodyPr wrap="none" lIns="68562" tIns="34281" rIns="68562" bIns="34281"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  <a:cs typeface="Open Sans" panose="020B0606030504020204" pitchFamily="34" charset="0"/>
              </a:rPr>
              <a:t>江苏地区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563553" y="1922808"/>
            <a:ext cx="643890" cy="230505"/>
          </a:xfrm>
          <a:prstGeom prst="rect">
            <a:avLst/>
          </a:prstGeom>
          <a:noFill/>
        </p:spPr>
        <p:txBody>
          <a:bodyPr wrap="none" lIns="68562" tIns="34281" rIns="68562" bIns="34281"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  <a:cs typeface="Open Sans" panose="020B0606030504020204" pitchFamily="34" charset="0"/>
              </a:rPr>
              <a:t>辽宁</a:t>
            </a:r>
            <a:r>
              <a:rPr lang="zh-CN" altLang="en-US" sz="1000" b="1" dirty="0" smtClean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  <a:cs typeface="Open Sans" panose="020B0606030504020204" pitchFamily="34" charset="0"/>
              </a:rPr>
              <a:t>地区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132253" y="3258688"/>
            <a:ext cx="4270850" cy="781050"/>
          </a:xfrm>
          <a:prstGeom prst="rect">
            <a:avLst/>
          </a:prstGeom>
          <a:noFill/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200" b="1" dirty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</a:rPr>
              <a:t>市场占有率</a:t>
            </a:r>
          </a:p>
          <a:p>
            <a:pPr eaLnBrk="1" hangingPunct="1"/>
            <a:endParaRPr lang="zh-CN" altLang="en-US" sz="12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just"/>
            <a:r>
              <a:rPr lang="zh-CN" altLang="en-US" sz="9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98" name="Oval 47"/>
          <p:cNvSpPr/>
          <p:nvPr/>
        </p:nvSpPr>
        <p:spPr>
          <a:xfrm>
            <a:off x="2819336" y="3146770"/>
            <a:ext cx="1055809" cy="1056084"/>
          </a:xfrm>
          <a:prstGeom prst="ellipse">
            <a:avLst/>
          </a:prstGeom>
          <a:noFill/>
          <a:ln w="1016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anchor="ctr"/>
          <a:lstStyle/>
          <a:p>
            <a:pPr algn="ctr">
              <a:defRPr/>
            </a:pPr>
            <a:r>
              <a:rPr lang="en-US" sz="2000" b="1" dirty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  <a:cs typeface="Open Sans" panose="020B0606030504020204" pitchFamily="34" charset="0"/>
              </a:rPr>
              <a:t>85%</a:t>
            </a:r>
          </a:p>
          <a:p>
            <a:pPr algn="ctr"/>
            <a:r>
              <a:rPr lang="zh-CN" altLang="en-US" sz="900" b="1" dirty="0">
                <a:solidFill>
                  <a:srgbClr val="581E0F"/>
                </a:solidFill>
                <a:latin typeface="黑体" panose="02010609060101010101" charset="-122"/>
                <a:ea typeface="黑体" panose="02010609060101010101" charset="-122"/>
              </a:rPr>
              <a:t> 输入标题</a:t>
            </a:r>
          </a:p>
        </p:txBody>
      </p:sp>
      <p:sp>
        <p:nvSpPr>
          <p:cNvPr id="99" name="Arc 48"/>
          <p:cNvSpPr/>
          <p:nvPr/>
        </p:nvSpPr>
        <p:spPr>
          <a:xfrm>
            <a:off x="2819336" y="3146770"/>
            <a:ext cx="1055809" cy="1056084"/>
          </a:xfrm>
          <a:prstGeom prst="arc">
            <a:avLst>
              <a:gd name="adj1" fmla="val 16200000"/>
              <a:gd name="adj2" fmla="val 11287514"/>
            </a:avLst>
          </a:prstGeom>
          <a:ln w="101600" cap="rnd">
            <a:solidFill>
              <a:srgbClr val="581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62" tIns="34281" rIns="68562" bIns="34281" anchor="ctr"/>
          <a:lstStyle/>
          <a:p>
            <a:pPr algn="ctr">
              <a:defRPr/>
            </a:pPr>
            <a:endParaRPr 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" name="平行四边形 12"/>
          <p:cNvSpPr/>
          <p:nvPr/>
        </p:nvSpPr>
        <p:spPr>
          <a:xfrm>
            <a:off x="1917127" y="5020472"/>
            <a:ext cx="7264525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264525"/>
              <a:gd name="connsiteY0-2" fmla="*/ 142646 h 142646"/>
              <a:gd name="connsiteX1-3" fmla="*/ 160856 w 7264525"/>
              <a:gd name="connsiteY1-4" fmla="*/ 0 h 142646"/>
              <a:gd name="connsiteX2-5" fmla="*/ 7264525 w 7264525"/>
              <a:gd name="connsiteY2-6" fmla="*/ 0 h 142646"/>
              <a:gd name="connsiteX3-7" fmla="*/ 7246544 w 7264525"/>
              <a:gd name="connsiteY3-8" fmla="*/ 142646 h 142646"/>
              <a:gd name="connsiteX4-9" fmla="*/ 0 w 7264525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64525" h="142646">
                <a:moveTo>
                  <a:pt x="0" y="142646"/>
                </a:moveTo>
                <a:lnTo>
                  <a:pt x="160856" y="0"/>
                </a:lnTo>
                <a:lnTo>
                  <a:pt x="7264525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平行四边形 8"/>
          <p:cNvSpPr/>
          <p:nvPr/>
        </p:nvSpPr>
        <p:spPr>
          <a:xfrm>
            <a:off x="218" y="5020472"/>
            <a:ext cx="7407400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407400"/>
              <a:gd name="connsiteY0-2" fmla="*/ 142646 h 142646"/>
              <a:gd name="connsiteX1-3" fmla="*/ 17981 w 7407400"/>
              <a:gd name="connsiteY1-4" fmla="*/ 0 h 142646"/>
              <a:gd name="connsiteX2-5" fmla="*/ 7407400 w 7407400"/>
              <a:gd name="connsiteY2-6" fmla="*/ 0 h 142646"/>
              <a:gd name="connsiteX3-7" fmla="*/ 7246544 w 7407400"/>
              <a:gd name="connsiteY3-8" fmla="*/ 142646 h 142646"/>
              <a:gd name="connsiteX4-9" fmla="*/ 0 w 7407400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07400" h="142646">
                <a:moveTo>
                  <a:pt x="0" y="142646"/>
                </a:moveTo>
                <a:lnTo>
                  <a:pt x="17981" y="0"/>
                </a:lnTo>
                <a:lnTo>
                  <a:pt x="7407400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 bldLvl="0" animBg="1"/>
      <p:bldP spid="9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22"/>
          <p:cNvSpPr/>
          <p:nvPr/>
        </p:nvSpPr>
        <p:spPr>
          <a:xfrm>
            <a:off x="-9524" y="3572"/>
            <a:ext cx="981124" cy="616859"/>
          </a:xfrm>
          <a:custGeom>
            <a:avLst/>
            <a:gdLst>
              <a:gd name="connsiteX0" fmla="*/ 0 w 6362700"/>
              <a:gd name="connsiteY0" fmla="*/ 0 h 5181600"/>
              <a:gd name="connsiteX1" fmla="*/ 0 w 6362700"/>
              <a:gd name="connsiteY1" fmla="*/ 2314575 h 5181600"/>
              <a:gd name="connsiteX2" fmla="*/ 3143250 w 6362700"/>
              <a:gd name="connsiteY2" fmla="*/ 5181600 h 5181600"/>
              <a:gd name="connsiteX3" fmla="*/ 6362700 w 6362700"/>
              <a:gd name="connsiteY3" fmla="*/ 5172075 h 5181600"/>
              <a:gd name="connsiteX4" fmla="*/ 752475 w 6362700"/>
              <a:gd name="connsiteY4" fmla="*/ 9525 h 5181600"/>
              <a:gd name="connsiteX5" fmla="*/ 0 w 6362700"/>
              <a:gd name="connsiteY5" fmla="*/ 0 h 5181600"/>
              <a:gd name="connsiteX0-1" fmla="*/ 0 w 6362700"/>
              <a:gd name="connsiteY0-2" fmla="*/ 0 h 5181600"/>
              <a:gd name="connsiteX1-3" fmla="*/ 0 w 6362700"/>
              <a:gd name="connsiteY1-4" fmla="*/ 2857500 h 5181600"/>
              <a:gd name="connsiteX2-5" fmla="*/ 3143250 w 6362700"/>
              <a:gd name="connsiteY2-6" fmla="*/ 5181600 h 5181600"/>
              <a:gd name="connsiteX3-7" fmla="*/ 6362700 w 6362700"/>
              <a:gd name="connsiteY3-8" fmla="*/ 5172075 h 5181600"/>
              <a:gd name="connsiteX4-9" fmla="*/ 752475 w 6362700"/>
              <a:gd name="connsiteY4-10" fmla="*/ 9525 h 5181600"/>
              <a:gd name="connsiteX5-11" fmla="*/ 0 w 6362700"/>
              <a:gd name="connsiteY5-12" fmla="*/ 0 h 5181600"/>
              <a:gd name="connsiteX0-13" fmla="*/ 0 w 6362700"/>
              <a:gd name="connsiteY0-14" fmla="*/ 0 h 5172075"/>
              <a:gd name="connsiteX1-15" fmla="*/ 0 w 6362700"/>
              <a:gd name="connsiteY1-16" fmla="*/ 2857500 h 5172075"/>
              <a:gd name="connsiteX2-17" fmla="*/ 2505075 w 6362700"/>
              <a:gd name="connsiteY2-18" fmla="*/ 5162550 h 5172075"/>
              <a:gd name="connsiteX3-19" fmla="*/ 6362700 w 6362700"/>
              <a:gd name="connsiteY3-20" fmla="*/ 5172075 h 5172075"/>
              <a:gd name="connsiteX4-21" fmla="*/ 752475 w 6362700"/>
              <a:gd name="connsiteY4-22" fmla="*/ 9525 h 5172075"/>
              <a:gd name="connsiteX5-23" fmla="*/ 0 w 6362700"/>
              <a:gd name="connsiteY5-24" fmla="*/ 0 h 5172075"/>
              <a:gd name="connsiteX0-25" fmla="*/ 0 w 6810375"/>
              <a:gd name="connsiteY0-26" fmla="*/ 0 h 5181600"/>
              <a:gd name="connsiteX1-27" fmla="*/ 0 w 6810375"/>
              <a:gd name="connsiteY1-28" fmla="*/ 2857500 h 5181600"/>
              <a:gd name="connsiteX2-29" fmla="*/ 2505075 w 6810375"/>
              <a:gd name="connsiteY2-30" fmla="*/ 5162550 h 5181600"/>
              <a:gd name="connsiteX3-31" fmla="*/ 6810375 w 6810375"/>
              <a:gd name="connsiteY3-32" fmla="*/ 5181600 h 5181600"/>
              <a:gd name="connsiteX4-33" fmla="*/ 752475 w 6810375"/>
              <a:gd name="connsiteY4-34" fmla="*/ 9525 h 5181600"/>
              <a:gd name="connsiteX5-35" fmla="*/ 0 w 6810375"/>
              <a:gd name="connsiteY5-36" fmla="*/ 0 h 5181600"/>
              <a:gd name="connsiteX0-37" fmla="*/ 0 w 6810375"/>
              <a:gd name="connsiteY0-38" fmla="*/ 9525 h 5191125"/>
              <a:gd name="connsiteX1-39" fmla="*/ 0 w 6810375"/>
              <a:gd name="connsiteY1-40" fmla="*/ 2867025 h 5191125"/>
              <a:gd name="connsiteX2-41" fmla="*/ 2505075 w 6810375"/>
              <a:gd name="connsiteY2-42" fmla="*/ 5172075 h 5191125"/>
              <a:gd name="connsiteX3-43" fmla="*/ 6810375 w 6810375"/>
              <a:gd name="connsiteY3-44" fmla="*/ 5191125 h 5191125"/>
              <a:gd name="connsiteX4-45" fmla="*/ 1219200 w 6810375"/>
              <a:gd name="connsiteY4-46" fmla="*/ 0 h 5191125"/>
              <a:gd name="connsiteX5-47" fmla="*/ 0 w 6810375"/>
              <a:gd name="connsiteY5-48" fmla="*/ 9525 h 5191125"/>
              <a:gd name="connsiteX0-49" fmla="*/ 0 w 6810375"/>
              <a:gd name="connsiteY0-50" fmla="*/ 0 h 5181600"/>
              <a:gd name="connsiteX1-51" fmla="*/ 0 w 6810375"/>
              <a:gd name="connsiteY1-52" fmla="*/ 2857500 h 5181600"/>
              <a:gd name="connsiteX2-53" fmla="*/ 2505075 w 6810375"/>
              <a:gd name="connsiteY2-54" fmla="*/ 5162550 h 5181600"/>
              <a:gd name="connsiteX3-55" fmla="*/ 6810375 w 6810375"/>
              <a:gd name="connsiteY3-56" fmla="*/ 5181600 h 5181600"/>
              <a:gd name="connsiteX4-57" fmla="*/ 1247775 w 6810375"/>
              <a:gd name="connsiteY4-58" fmla="*/ 9525 h 5181600"/>
              <a:gd name="connsiteX5-59" fmla="*/ 0 w 6810375"/>
              <a:gd name="connsiteY5-60" fmla="*/ 0 h 5181600"/>
              <a:gd name="connsiteX0-61" fmla="*/ 0 w 6810375"/>
              <a:gd name="connsiteY0-62" fmla="*/ 0 h 5191125"/>
              <a:gd name="connsiteX1-63" fmla="*/ 0 w 6810375"/>
              <a:gd name="connsiteY1-64" fmla="*/ 2857500 h 5191125"/>
              <a:gd name="connsiteX2-65" fmla="*/ 2514600 w 6810375"/>
              <a:gd name="connsiteY2-66" fmla="*/ 5191125 h 5191125"/>
              <a:gd name="connsiteX3-67" fmla="*/ 6810375 w 6810375"/>
              <a:gd name="connsiteY3-68" fmla="*/ 5181600 h 5191125"/>
              <a:gd name="connsiteX4-69" fmla="*/ 1247775 w 6810375"/>
              <a:gd name="connsiteY4-70" fmla="*/ 9525 h 5191125"/>
              <a:gd name="connsiteX5-71" fmla="*/ 0 w 6810375"/>
              <a:gd name="connsiteY5-72" fmla="*/ 0 h 5191125"/>
              <a:gd name="connsiteX0-73" fmla="*/ 0 w 6810375"/>
              <a:gd name="connsiteY0-74" fmla="*/ 0 h 5191125"/>
              <a:gd name="connsiteX1-75" fmla="*/ 0 w 6810375"/>
              <a:gd name="connsiteY1-76" fmla="*/ 2857500 h 5191125"/>
              <a:gd name="connsiteX2-77" fmla="*/ 2514600 w 6810375"/>
              <a:gd name="connsiteY2-78" fmla="*/ 5191125 h 5191125"/>
              <a:gd name="connsiteX3-79" fmla="*/ 6810375 w 6810375"/>
              <a:gd name="connsiteY3-80" fmla="*/ 5181600 h 5191125"/>
              <a:gd name="connsiteX4-81" fmla="*/ 1276350 w 6810375"/>
              <a:gd name="connsiteY4-82" fmla="*/ 19050 h 5191125"/>
              <a:gd name="connsiteX5-83" fmla="*/ 0 w 6810375"/>
              <a:gd name="connsiteY5-84" fmla="*/ 0 h 5191125"/>
              <a:gd name="connsiteX0-85" fmla="*/ 0 w 6810375"/>
              <a:gd name="connsiteY0-86" fmla="*/ 0 h 5191125"/>
              <a:gd name="connsiteX1-87" fmla="*/ 0 w 6810375"/>
              <a:gd name="connsiteY1-88" fmla="*/ 2857500 h 5191125"/>
              <a:gd name="connsiteX2-89" fmla="*/ 2514600 w 6810375"/>
              <a:gd name="connsiteY2-90" fmla="*/ 5191125 h 5191125"/>
              <a:gd name="connsiteX3-91" fmla="*/ 6810375 w 6810375"/>
              <a:gd name="connsiteY3-92" fmla="*/ 5181600 h 5191125"/>
              <a:gd name="connsiteX4-93" fmla="*/ 1247775 w 6810375"/>
              <a:gd name="connsiteY4-94" fmla="*/ 0 h 5191125"/>
              <a:gd name="connsiteX5-95" fmla="*/ 0 w 6810375"/>
              <a:gd name="connsiteY5-96" fmla="*/ 0 h 5191125"/>
              <a:gd name="connsiteX0-97" fmla="*/ 0 w 6810375"/>
              <a:gd name="connsiteY0-98" fmla="*/ 0 h 5191125"/>
              <a:gd name="connsiteX1-99" fmla="*/ 0 w 6810375"/>
              <a:gd name="connsiteY1-100" fmla="*/ 2857500 h 5191125"/>
              <a:gd name="connsiteX2-101" fmla="*/ 2514600 w 6810375"/>
              <a:gd name="connsiteY2-102" fmla="*/ 5191125 h 5191125"/>
              <a:gd name="connsiteX3-103" fmla="*/ 6810375 w 6810375"/>
              <a:gd name="connsiteY3-104" fmla="*/ 5181600 h 5191125"/>
              <a:gd name="connsiteX4-105" fmla="*/ 3959974 w 6810375"/>
              <a:gd name="connsiteY4-106" fmla="*/ 0 h 5191125"/>
              <a:gd name="connsiteX5-107" fmla="*/ 0 w 6810375"/>
              <a:gd name="connsiteY5-108" fmla="*/ 0 h 5191125"/>
              <a:gd name="connsiteX0-109" fmla="*/ 0 w 8747662"/>
              <a:gd name="connsiteY0-110" fmla="*/ 0 h 5191125"/>
              <a:gd name="connsiteX1-111" fmla="*/ 0 w 8747662"/>
              <a:gd name="connsiteY1-112" fmla="*/ 2857500 h 5191125"/>
              <a:gd name="connsiteX2-113" fmla="*/ 2514600 w 8747662"/>
              <a:gd name="connsiteY2-114" fmla="*/ 5191125 h 5191125"/>
              <a:gd name="connsiteX3-115" fmla="*/ 8747662 w 8747662"/>
              <a:gd name="connsiteY3-116" fmla="*/ 5181596 h 5191125"/>
              <a:gd name="connsiteX4-117" fmla="*/ 3959974 w 8747662"/>
              <a:gd name="connsiteY4-118" fmla="*/ 0 h 5191125"/>
              <a:gd name="connsiteX5-119" fmla="*/ 0 w 8747662"/>
              <a:gd name="connsiteY5-120" fmla="*/ 0 h 519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8747662" h="5191125">
                <a:moveTo>
                  <a:pt x="0" y="0"/>
                </a:moveTo>
                <a:lnTo>
                  <a:pt x="0" y="2857500"/>
                </a:lnTo>
                <a:lnTo>
                  <a:pt x="2514600" y="5191125"/>
                </a:lnTo>
                <a:lnTo>
                  <a:pt x="8747662" y="5181596"/>
                </a:lnTo>
                <a:lnTo>
                  <a:pt x="3959974" y="0"/>
                </a:lnTo>
                <a:lnTo>
                  <a:pt x="0" y="0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/>
        </p:nvSpPr>
        <p:spPr>
          <a:xfrm flipH="1">
            <a:off x="7164288" y="450"/>
            <a:ext cx="1986920" cy="619981"/>
          </a:xfrm>
          <a:prstGeom prst="parallelogram">
            <a:avLst>
              <a:gd name="adj" fmla="val 112766"/>
            </a:avLst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7"/>
          <p:cNvSpPr/>
          <p:nvPr/>
        </p:nvSpPr>
        <p:spPr>
          <a:xfrm flipH="1">
            <a:off x="558602" y="3572"/>
            <a:ext cx="4435192" cy="616859"/>
          </a:xfrm>
          <a:custGeom>
            <a:avLst/>
            <a:gdLst>
              <a:gd name="connsiteX0" fmla="*/ 0 w 4435192"/>
              <a:gd name="connsiteY0" fmla="*/ 616859 h 616859"/>
              <a:gd name="connsiteX1" fmla="*/ 695607 w 4435192"/>
              <a:gd name="connsiteY1" fmla="*/ 0 h 616859"/>
              <a:gd name="connsiteX2" fmla="*/ 4435192 w 4435192"/>
              <a:gd name="connsiteY2" fmla="*/ 0 h 616859"/>
              <a:gd name="connsiteX3" fmla="*/ 3739585 w 4435192"/>
              <a:gd name="connsiteY3" fmla="*/ 616859 h 616859"/>
              <a:gd name="connsiteX4" fmla="*/ 0 w 4435192"/>
              <a:gd name="connsiteY4" fmla="*/ 616859 h 616859"/>
              <a:gd name="connsiteX0-1" fmla="*/ 0 w 4435192"/>
              <a:gd name="connsiteY0-2" fmla="*/ 616859 h 616859"/>
              <a:gd name="connsiteX1-3" fmla="*/ 695607 w 4435192"/>
              <a:gd name="connsiteY1-4" fmla="*/ 0 h 616859"/>
              <a:gd name="connsiteX2-5" fmla="*/ 4435192 w 4435192"/>
              <a:gd name="connsiteY2-6" fmla="*/ 0 h 616859"/>
              <a:gd name="connsiteX3-7" fmla="*/ 3901510 w 4435192"/>
              <a:gd name="connsiteY3-8" fmla="*/ 616859 h 616859"/>
              <a:gd name="connsiteX4-9" fmla="*/ 0 w 4435192"/>
              <a:gd name="connsiteY4-10" fmla="*/ 616859 h 6168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435192" h="616859">
                <a:moveTo>
                  <a:pt x="0" y="616859"/>
                </a:moveTo>
                <a:lnTo>
                  <a:pt x="695607" y="0"/>
                </a:lnTo>
                <a:lnTo>
                  <a:pt x="4435192" y="0"/>
                </a:lnTo>
                <a:lnTo>
                  <a:pt x="3901510" y="616859"/>
                </a:lnTo>
                <a:lnTo>
                  <a:pt x="0" y="616859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9"/>
          <p:cNvSpPr txBox="1"/>
          <p:nvPr/>
        </p:nvSpPr>
        <p:spPr>
          <a:xfrm>
            <a:off x="7772682" y="51920"/>
            <a:ext cx="8972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581E0F"/>
                </a:solidFill>
                <a:latin typeface="Impact" panose="020B0806030902050204" pitchFamily="34" charset="0"/>
              </a:rPr>
              <a:t>LOGO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1247244" y="50391"/>
            <a:ext cx="160528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发展规划</a:t>
            </a:r>
          </a:p>
        </p:txBody>
      </p:sp>
      <p:sp>
        <p:nvSpPr>
          <p:cNvPr id="31" name="TextBox 3"/>
          <p:cNvSpPr txBox="1"/>
          <p:nvPr/>
        </p:nvSpPr>
        <p:spPr>
          <a:xfrm>
            <a:off x="73596" y="51920"/>
            <a:ext cx="5518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-6370" y="2788224"/>
            <a:ext cx="9150370" cy="2355726"/>
          </a:xfrm>
          <a:prstGeom prst="rect">
            <a:avLst/>
          </a:prstGeom>
          <a:solidFill>
            <a:srgbClr val="581E0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304338" y="952020"/>
            <a:ext cx="4589315" cy="2761900"/>
            <a:chOff x="3022028" y="1587732"/>
            <a:chExt cx="6120680" cy="3682533"/>
          </a:xfrm>
        </p:grpSpPr>
        <p:pic>
          <p:nvPicPr>
            <p:cNvPr id="3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Oval 4"/>
          <p:cNvSpPr/>
          <p:nvPr/>
        </p:nvSpPr>
        <p:spPr>
          <a:xfrm>
            <a:off x="1280945" y="1949548"/>
            <a:ext cx="717363" cy="720725"/>
          </a:xfrm>
          <a:prstGeom prst="ellipse">
            <a:avLst/>
          </a:pr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6" name="Group 20"/>
          <p:cNvGrpSpPr/>
          <p:nvPr/>
        </p:nvGrpSpPr>
        <p:grpSpPr>
          <a:xfrm>
            <a:off x="1449077" y="2105506"/>
            <a:ext cx="401718" cy="404317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7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057866" y="2896236"/>
            <a:ext cx="1163522" cy="32829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900548" y="3211524"/>
            <a:ext cx="147815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12" name="Oval 14"/>
          <p:cNvSpPr/>
          <p:nvPr/>
        </p:nvSpPr>
        <p:spPr>
          <a:xfrm>
            <a:off x="7201271" y="1959487"/>
            <a:ext cx="715776" cy="720725"/>
          </a:xfrm>
          <a:prstGeom prst="ellipse">
            <a:avLst/>
          </a:pr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3" name="Group 54"/>
          <p:cNvGrpSpPr/>
          <p:nvPr/>
        </p:nvGrpSpPr>
        <p:grpSpPr>
          <a:xfrm>
            <a:off x="7413381" y="2160871"/>
            <a:ext cx="299416" cy="389342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14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5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6976604" y="2906176"/>
            <a:ext cx="1163522" cy="32829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6819287" y="3221463"/>
            <a:ext cx="147815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20" name="标题 11"/>
          <p:cNvSpPr txBox="1"/>
          <p:nvPr/>
        </p:nvSpPr>
        <p:spPr>
          <a:xfrm>
            <a:off x="1386475" y="4242963"/>
            <a:ext cx="6314788" cy="597489"/>
          </a:xfrm>
          <a:prstGeom prst="rect">
            <a:avLst/>
          </a:prstGeom>
        </p:spPr>
        <p:txBody>
          <a:bodyPr lIns="68562" tIns="34281" rIns="68562" bIns="3428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请在此处输入详细的文字介绍信息和简介，表达图表的含义。请在此处输入详细的文字介绍信息和简介，表达图表的含义请在此处输入详细的文字介绍信息和简介，表达图表的含义。请在此处输入详细的文字介绍信息和简介，表达图表的含义。</a:t>
            </a:r>
          </a:p>
          <a:p>
            <a:pPr algn="l"/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11"/>
          <p:cNvSpPr txBox="1"/>
          <p:nvPr/>
        </p:nvSpPr>
        <p:spPr>
          <a:xfrm>
            <a:off x="3917810" y="3956427"/>
            <a:ext cx="1295807" cy="212601"/>
          </a:xfrm>
          <a:prstGeom prst="rect">
            <a:avLst/>
          </a:prstGeom>
        </p:spPr>
        <p:txBody>
          <a:bodyPr lIns="68562" tIns="34281" rIns="68562" bIns="3428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>
                <a:solidFill>
                  <a:srgbClr val="581E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4" name="平行四边形 12"/>
          <p:cNvSpPr/>
          <p:nvPr/>
        </p:nvSpPr>
        <p:spPr>
          <a:xfrm>
            <a:off x="1917127" y="5020472"/>
            <a:ext cx="7264525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264525"/>
              <a:gd name="connsiteY0-2" fmla="*/ 142646 h 142646"/>
              <a:gd name="connsiteX1-3" fmla="*/ 160856 w 7264525"/>
              <a:gd name="connsiteY1-4" fmla="*/ 0 h 142646"/>
              <a:gd name="connsiteX2-5" fmla="*/ 7264525 w 7264525"/>
              <a:gd name="connsiteY2-6" fmla="*/ 0 h 142646"/>
              <a:gd name="connsiteX3-7" fmla="*/ 7246544 w 7264525"/>
              <a:gd name="connsiteY3-8" fmla="*/ 142646 h 142646"/>
              <a:gd name="connsiteX4-9" fmla="*/ 0 w 7264525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64525" h="142646">
                <a:moveTo>
                  <a:pt x="0" y="142646"/>
                </a:moveTo>
                <a:lnTo>
                  <a:pt x="160856" y="0"/>
                </a:lnTo>
                <a:lnTo>
                  <a:pt x="7264525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58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平行四边形 8"/>
          <p:cNvSpPr/>
          <p:nvPr/>
        </p:nvSpPr>
        <p:spPr>
          <a:xfrm>
            <a:off x="218" y="5020472"/>
            <a:ext cx="7407400" cy="142646"/>
          </a:xfrm>
          <a:custGeom>
            <a:avLst/>
            <a:gdLst>
              <a:gd name="connsiteX0" fmla="*/ 0 w 7407400"/>
              <a:gd name="connsiteY0" fmla="*/ 142646 h 142646"/>
              <a:gd name="connsiteX1" fmla="*/ 160856 w 7407400"/>
              <a:gd name="connsiteY1" fmla="*/ 0 h 142646"/>
              <a:gd name="connsiteX2" fmla="*/ 7407400 w 7407400"/>
              <a:gd name="connsiteY2" fmla="*/ 0 h 142646"/>
              <a:gd name="connsiteX3" fmla="*/ 7246544 w 7407400"/>
              <a:gd name="connsiteY3" fmla="*/ 142646 h 142646"/>
              <a:gd name="connsiteX4" fmla="*/ 0 w 7407400"/>
              <a:gd name="connsiteY4" fmla="*/ 142646 h 142646"/>
              <a:gd name="connsiteX0-1" fmla="*/ 0 w 7407400"/>
              <a:gd name="connsiteY0-2" fmla="*/ 142646 h 142646"/>
              <a:gd name="connsiteX1-3" fmla="*/ 17981 w 7407400"/>
              <a:gd name="connsiteY1-4" fmla="*/ 0 h 142646"/>
              <a:gd name="connsiteX2-5" fmla="*/ 7407400 w 7407400"/>
              <a:gd name="connsiteY2-6" fmla="*/ 0 h 142646"/>
              <a:gd name="connsiteX3-7" fmla="*/ 7246544 w 7407400"/>
              <a:gd name="connsiteY3-8" fmla="*/ 142646 h 142646"/>
              <a:gd name="connsiteX4-9" fmla="*/ 0 w 7407400"/>
              <a:gd name="connsiteY4-10" fmla="*/ 142646 h 1426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07400" h="142646">
                <a:moveTo>
                  <a:pt x="0" y="142646"/>
                </a:moveTo>
                <a:lnTo>
                  <a:pt x="17981" y="0"/>
                </a:lnTo>
                <a:lnTo>
                  <a:pt x="7407400" y="0"/>
                </a:lnTo>
                <a:lnTo>
                  <a:pt x="7246544" y="142646"/>
                </a:lnTo>
                <a:lnTo>
                  <a:pt x="0" y="142646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5" grpId="0" bldLvl="0" animBg="1"/>
      <p:bldP spid="9" grpId="0"/>
      <p:bldP spid="11" grpId="0"/>
      <p:bldP spid="12" grpId="0" bldLvl="0" animBg="1"/>
      <p:bldP spid="16" grpId="0"/>
      <p:bldP spid="18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 www.2ppt.com">
  <a:themeElements>
    <a:clrScheme name="自定义 5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FFFFFF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8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1635</Words>
  <Application>Microsoft Office PowerPoint</Application>
  <PresentationFormat>全屏显示(16:9)</PresentationFormat>
  <Paragraphs>258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 Unicode MS</vt:lpstr>
      <vt:lpstr>FontAwesome</vt:lpstr>
      <vt:lpstr>LilyUPC</vt:lpstr>
      <vt:lpstr>Open Sans</vt:lpstr>
      <vt:lpstr>Open Sans Light</vt:lpstr>
      <vt:lpstr>方正兰亭粗黑简体</vt:lpstr>
      <vt:lpstr>方正兰亭黑_GBK</vt:lpstr>
      <vt:lpstr>黑体</vt:lpstr>
      <vt:lpstr>华文行楷</vt:lpstr>
      <vt:lpstr>华文细黑</vt:lpstr>
      <vt:lpstr>宋体</vt:lpstr>
      <vt:lpstr>微软雅黑</vt:lpstr>
      <vt:lpstr>Arial</vt:lpstr>
      <vt:lpstr>Calibri</vt:lpstr>
      <vt:lpstr>Impact</vt:lpstr>
      <vt:lpstr>Verdana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2022-03-14T06:14:42Z</dcterms:created>
  <dcterms:modified xsi:type="dcterms:W3CDTF">2023-01-10T05:47:04Z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3CA89D0153604344836371D23A1D631E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