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57" r:id="rId3"/>
    <p:sldId id="260" r:id="rId4"/>
    <p:sldId id="262" r:id="rId5"/>
    <p:sldId id="283" r:id="rId6"/>
    <p:sldId id="282" r:id="rId7"/>
    <p:sldId id="264" r:id="rId8"/>
    <p:sldId id="268" r:id="rId9"/>
    <p:sldId id="269" r:id="rId10"/>
    <p:sldId id="278" r:id="rId11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996600"/>
    <a:srgbClr val="33CC33"/>
    <a:srgbClr val="CCFF66"/>
    <a:srgbClr val="CCFF99"/>
    <a:srgbClr val="FF00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94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3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1E205414-35A6-4B84-94AA-403E34955331}" type="datetimeFigureOut">
              <a:rPr lang="zh-CN" altLang="en-US"/>
              <a:t>2023-01-17</a:t>
            </a:fld>
            <a:endParaRPr lang="zh-CN" altLang="en-US" dirty="0"/>
          </a:p>
        </p:txBody>
      </p:sp>
      <p:sp>
        <p:nvSpPr>
          <p:cNvPr id="17412" name="幻灯片图像占位符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5125" name="备注占位符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noProof="0" dirty="0" smtClean="0"/>
              <a:t>单击此处编辑母版文本样式</a:t>
            </a:r>
          </a:p>
          <a:p>
            <a:pPr lvl="1"/>
            <a:r>
              <a:rPr lang="zh-CN" altLang="en-US" noProof="0" dirty="0" smtClean="0"/>
              <a:t>第二级</a:t>
            </a:r>
          </a:p>
          <a:p>
            <a:pPr lvl="2"/>
            <a:r>
              <a:rPr lang="zh-CN" altLang="en-US" noProof="0" dirty="0" smtClean="0"/>
              <a:t>第三级</a:t>
            </a:r>
          </a:p>
          <a:p>
            <a:pPr lvl="3"/>
            <a:r>
              <a:rPr lang="zh-CN" altLang="en-US" noProof="0" dirty="0" smtClean="0"/>
              <a:t>第四级</a:t>
            </a:r>
          </a:p>
          <a:p>
            <a:pPr lvl="4"/>
            <a:r>
              <a:rPr lang="zh-CN" altLang="en-US" noProof="0" dirty="0" smtClean="0"/>
              <a:t>第五级</a:t>
            </a:r>
          </a:p>
        </p:txBody>
      </p:sp>
      <p:sp>
        <p:nvSpPr>
          <p:cNvPr id="5126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127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>
                <a:latin typeface="Arial" panose="020B0604020202020204" pitchFamily="34" charset="0"/>
                <a:ea typeface="DFKai-SB" pitchFamily="65" charset="-120"/>
              </a:defRPr>
            </a:lvl1pPr>
          </a:lstStyle>
          <a:p>
            <a:pPr>
              <a:defRPr/>
            </a:pPr>
            <a:fld id="{A89F3388-241A-46C9-A7FB-508F2161C9B7}" type="slidenum">
              <a:rPr lang="zh-CN" altLang="en-US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DFKai-SB" pitchFamily="65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等腰三角形 25"/>
          <p:cNvSpPr>
            <a:spLocks noChangeArrowheads="1"/>
          </p:cNvSpPr>
          <p:nvPr/>
        </p:nvSpPr>
        <p:spPr bwMode="auto">
          <a:xfrm rot="10800000">
            <a:off x="4402138" y="4254500"/>
            <a:ext cx="346075" cy="298450"/>
          </a:xfrm>
          <a:prstGeom prst="triangle">
            <a:avLst>
              <a:gd name="adj" fmla="val 50000"/>
            </a:avLst>
          </a:prstGeom>
          <a:solidFill>
            <a:srgbClr val="0CB692"/>
          </a:solidFill>
          <a:ln w="12700" cmpd="sng">
            <a:solidFill>
              <a:srgbClr val="0CB692"/>
            </a:solidFill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150" name="KSO_BC1"/>
          <p:cNvSpPr>
            <a:spLocks noGrp="1" noChangeArrowheads="1"/>
          </p:cNvSpPr>
          <p:nvPr>
            <p:ph type="subTitle" idx="1"/>
          </p:nvPr>
        </p:nvSpPr>
        <p:spPr>
          <a:xfrm>
            <a:off x="2336800" y="3451225"/>
            <a:ext cx="1933575" cy="720725"/>
          </a:xfrm>
        </p:spPr>
        <p:txBody>
          <a:bodyPr/>
          <a:lstStyle>
            <a:lvl1pPr marL="0" indent="0" algn="ctr">
              <a:buFont typeface="Wingdings 3" panose="05040102010807070707" pitchFamily="18" charset="2"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单击此处编辑母版副标题样式</a:t>
            </a:r>
            <a:endParaRPr lang="zh-CN"/>
          </a:p>
        </p:txBody>
      </p:sp>
      <p:sp>
        <p:nvSpPr>
          <p:cNvPr id="28" name="KSO_FD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F99BB0A-8B15-4864-A402-E44F3B4E7B28}" type="datetime1">
              <a:rPr lang="zh-CN" altLang="en-US"/>
              <a:t>2023-01-17</a:t>
            </a:fld>
            <a:endParaRPr lang="en-US"/>
          </a:p>
        </p:txBody>
      </p:sp>
      <p:sp>
        <p:nvSpPr>
          <p:cNvPr id="29" name="KSO_FT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0" name="KSO_FN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F3AC8C9-ED28-4CCF-AE1C-65BEBDAE22A6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C77D15-CE86-44D3-BD6E-7796B469E35D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4ED0C-AC02-4365-AC3D-B96F2BE5DBAF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491288" y="169863"/>
            <a:ext cx="2024062" cy="6421437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19100" y="169863"/>
            <a:ext cx="5919788" cy="6421437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0F4A90-BAF1-46BE-A730-7DD43ED338FE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C0BC1-87F5-46DD-822B-D607729BFE5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C5300-2252-437B-A683-0BE0DEB9733A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DE1F4-424E-498F-8D94-32BCBB7C1573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2612A-48BC-4EB7-B5FC-4EFD0FFEDE45}" type="datetime1">
              <a:rPr lang="zh-CN" altLang="en-US"/>
              <a:t>2023-01-17</a:t>
            </a:fld>
            <a:endParaRPr lang="en-US"/>
          </a:p>
        </p:txBody>
      </p:sp>
      <p:sp>
        <p:nvSpPr>
          <p:cNvPr id="5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4D972-CFA7-4DB8-AA52-DC04FA044607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19100" y="1416050"/>
            <a:ext cx="3971925" cy="517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43425" y="1416050"/>
            <a:ext cx="3971925" cy="5175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3AFCE-12C8-4777-BA19-069B9438C414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DDC709-C96E-40AB-B3ED-A9F680A50A50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54CB71-516D-4B15-B907-754EDA16C2AF}" type="datetime1">
              <a:rPr lang="zh-CN" altLang="en-US"/>
              <a:t>2023-01-17</a:t>
            </a:fld>
            <a:endParaRPr lang="en-US"/>
          </a:p>
        </p:txBody>
      </p:sp>
      <p:sp>
        <p:nvSpPr>
          <p:cNvPr id="8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4BB1D-BEE2-4B74-BBF5-D2F109F838B2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E76EC-CB2A-4166-B5FF-76CE950756F5}" type="datetime1">
              <a:rPr lang="zh-CN" altLang="en-US"/>
              <a:t>2023-01-17</a:t>
            </a:fld>
            <a:endParaRPr lang="en-US"/>
          </a:p>
        </p:txBody>
      </p:sp>
      <p:sp>
        <p:nvSpPr>
          <p:cNvPr id="4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5699EF-AD36-46E4-B7DA-E47EFD2C760B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0B7C1C-666B-4B10-A7CF-E9A43CDE3D4E}" type="datetime1">
              <a:rPr lang="zh-CN" altLang="en-US"/>
              <a:t>2023-01-17</a:t>
            </a:fld>
            <a:endParaRPr lang="en-US"/>
          </a:p>
        </p:txBody>
      </p:sp>
      <p:sp>
        <p:nvSpPr>
          <p:cNvPr id="3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128C6-F27A-4979-B754-FF4A2A3E8991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AA84C1-B381-424E-9705-439FBFC23F65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CACC7-9F10-42A1-977D-14FE5C317884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KSO_FD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5D61E8-4D1A-493A-9C2A-6317FD25C49C}" type="datetime1">
              <a:rPr lang="zh-CN" altLang="en-US"/>
              <a:t>2023-01-17</a:t>
            </a:fld>
            <a:endParaRPr lang="en-US"/>
          </a:p>
        </p:txBody>
      </p:sp>
      <p:sp>
        <p:nvSpPr>
          <p:cNvPr id="6" name="KSO_FT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KSO_FN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BB566-DE94-4925-B40C-25A442855CCE}" type="slidenum">
              <a:rPr lang="zh-CN" alt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9"/>
          <p:cNvSpPr>
            <a:spLocks noChangeArrowheads="1"/>
          </p:cNvSpPr>
          <p:nvPr/>
        </p:nvSpPr>
        <p:spPr bwMode="auto">
          <a:xfrm>
            <a:off x="1905" y="0"/>
            <a:ext cx="9144000" cy="6858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</a:ln>
        </p:spPr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grpSp>
        <p:nvGrpSpPr>
          <p:cNvPr id="3075" name="组合 6"/>
          <p:cNvGrpSpPr/>
          <p:nvPr/>
        </p:nvGrpSpPr>
        <p:grpSpPr bwMode="auto">
          <a:xfrm>
            <a:off x="7269163" y="0"/>
            <a:ext cx="1876425" cy="1990725"/>
            <a:chOff x="0" y="0"/>
            <a:chExt cx="2704943" cy="2870458"/>
          </a:xfrm>
        </p:grpSpPr>
        <p:sp>
          <p:nvSpPr>
            <p:cNvPr id="4100" name="任意多边形 11"/>
            <p:cNvSpPr/>
            <p:nvPr/>
          </p:nvSpPr>
          <p:spPr bwMode="auto">
            <a:xfrm rot="10800000">
              <a:off x="0" y="0"/>
              <a:ext cx="2544752" cy="2192902"/>
            </a:xfrm>
            <a:custGeom>
              <a:avLst/>
              <a:gdLst/>
              <a:ahLst/>
              <a:cxnLst>
                <a:cxn ang="0">
                  <a:pos x="2544429" y="2193473"/>
                </a:cxn>
                <a:cxn ang="0">
                  <a:pos x="0" y="2193473"/>
                </a:cxn>
                <a:cxn ang="0">
                  <a:pos x="1272214" y="0"/>
                </a:cxn>
                <a:cxn ang="0">
                  <a:pos x="2544429" y="2193473"/>
                </a:cxn>
              </a:cxnLst>
              <a:rect l="0" t="0" r="r" b="b"/>
              <a:pathLst>
                <a:path w="2544429" h="2193473">
                  <a:moveTo>
                    <a:pt x="2544429" y="2193473"/>
                  </a:moveTo>
                  <a:lnTo>
                    <a:pt x="0" y="2193473"/>
                  </a:lnTo>
                  <a:lnTo>
                    <a:pt x="1272214" y="0"/>
                  </a:lnTo>
                  <a:lnTo>
                    <a:pt x="2544429" y="2193473"/>
                  </a:lnTo>
                  <a:close/>
                </a:path>
              </a:pathLst>
            </a:custGeom>
            <a:solidFill>
              <a:srgbClr val="516D8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1" name="任意多边形 12"/>
            <p:cNvSpPr/>
            <p:nvPr/>
          </p:nvSpPr>
          <p:spPr bwMode="auto">
            <a:xfrm rot="10800000">
              <a:off x="892494" y="160233"/>
              <a:ext cx="1812449" cy="2165433"/>
            </a:xfrm>
            <a:custGeom>
              <a:avLst/>
              <a:gdLst/>
              <a:ahLst/>
              <a:cxnLst>
                <a:cxn ang="0">
                  <a:pos x="1812046" y="2165347"/>
                </a:cxn>
                <a:cxn ang="0">
                  <a:pos x="0" y="2165347"/>
                </a:cxn>
                <a:cxn ang="0">
                  <a:pos x="0" y="958870"/>
                </a:cxn>
                <a:cxn ang="0">
                  <a:pos x="556145" y="0"/>
                </a:cxn>
                <a:cxn ang="0">
                  <a:pos x="1812046" y="2165347"/>
                </a:cxn>
              </a:cxnLst>
              <a:rect l="0" t="0" r="r" b="b"/>
              <a:pathLst>
                <a:path w="1812046" h="2165347">
                  <a:moveTo>
                    <a:pt x="1812046" y="2165347"/>
                  </a:moveTo>
                  <a:lnTo>
                    <a:pt x="0" y="2165347"/>
                  </a:lnTo>
                  <a:lnTo>
                    <a:pt x="0" y="958870"/>
                  </a:lnTo>
                  <a:lnTo>
                    <a:pt x="556145" y="0"/>
                  </a:lnTo>
                  <a:lnTo>
                    <a:pt x="1812046" y="2165347"/>
                  </a:lnTo>
                  <a:close/>
                </a:path>
              </a:pathLst>
            </a:custGeom>
            <a:solidFill>
              <a:srgbClr val="0CB692">
                <a:alpha val="70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4102" name="等腰三角形 13"/>
            <p:cNvSpPr>
              <a:spLocks noChangeArrowheads="1"/>
            </p:cNvSpPr>
            <p:nvPr/>
          </p:nvSpPr>
          <p:spPr bwMode="auto">
            <a:xfrm rot="10800000">
              <a:off x="1272376" y="361669"/>
              <a:ext cx="1416547" cy="1220060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3" name="等腰三角形 14"/>
            <p:cNvSpPr>
              <a:spLocks noChangeArrowheads="1"/>
            </p:cNvSpPr>
            <p:nvPr/>
          </p:nvSpPr>
          <p:spPr bwMode="auto">
            <a:xfrm rot="10800000">
              <a:off x="688821" y="1622931"/>
              <a:ext cx="661362" cy="569971"/>
            </a:xfrm>
            <a:prstGeom prst="triangle">
              <a:avLst>
                <a:gd name="adj" fmla="val 50000"/>
              </a:avLst>
            </a:prstGeom>
            <a:solidFill>
              <a:srgbClr val="EED66F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4" name="等腰三角形 15"/>
            <p:cNvSpPr>
              <a:spLocks noChangeArrowheads="1"/>
            </p:cNvSpPr>
            <p:nvPr/>
          </p:nvSpPr>
          <p:spPr bwMode="auto">
            <a:xfrm rot="10800000">
              <a:off x="2345656" y="2041825"/>
              <a:ext cx="231134" cy="199147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5" name="等腰三角形 16"/>
            <p:cNvSpPr>
              <a:spLocks noChangeArrowheads="1"/>
            </p:cNvSpPr>
            <p:nvPr/>
          </p:nvSpPr>
          <p:spPr bwMode="auto">
            <a:xfrm rot="10800000">
              <a:off x="1638527" y="2671312"/>
              <a:ext cx="231132" cy="199146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6" name="等腰三角形 17"/>
            <p:cNvSpPr>
              <a:spLocks noChangeArrowheads="1"/>
            </p:cNvSpPr>
            <p:nvPr/>
          </p:nvSpPr>
          <p:spPr bwMode="auto">
            <a:xfrm rot="10800000">
              <a:off x="1592758" y="2160855"/>
              <a:ext cx="231132" cy="196858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7" name="等腰三角形 18"/>
            <p:cNvSpPr>
              <a:spLocks noChangeArrowheads="1"/>
            </p:cNvSpPr>
            <p:nvPr/>
          </p:nvSpPr>
          <p:spPr bwMode="auto">
            <a:xfrm rot="10800000">
              <a:off x="1869660" y="2291331"/>
              <a:ext cx="400479" cy="347934"/>
            </a:xfrm>
            <a:prstGeom prst="triangle">
              <a:avLst>
                <a:gd name="adj" fmla="val 50000"/>
              </a:avLst>
            </a:prstGeom>
            <a:solidFill>
              <a:srgbClr val="516D8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  <p:sp>
          <p:nvSpPr>
            <p:cNvPr id="4108" name="等腰三角形 19"/>
            <p:cNvSpPr>
              <a:spLocks noChangeArrowheads="1"/>
            </p:cNvSpPr>
            <p:nvPr/>
          </p:nvSpPr>
          <p:spPr bwMode="auto">
            <a:xfrm rot="10800000">
              <a:off x="327247" y="1144521"/>
              <a:ext cx="228845" cy="196858"/>
            </a:xfrm>
            <a:prstGeom prst="triangle">
              <a:avLst>
                <a:gd name="adj" fmla="val 50000"/>
              </a:avLst>
            </a:prstGeom>
            <a:solidFill>
              <a:srgbClr val="0CB692">
                <a:alpha val="70000"/>
              </a:srgbClr>
            </a:solidFill>
            <a:ln w="9525">
              <a:noFill/>
              <a:miter lim="800000"/>
            </a:ln>
          </p:spPr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4109" name="KSO_FD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286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F527516F-FE2B-4272-9AC1-226F35F2A327}" type="datetime1">
              <a:rPr lang="zh-CN" altLang="en-US"/>
              <a:t>2023-01-17</a:t>
            </a:fld>
            <a:endParaRPr lang="en-US"/>
          </a:p>
        </p:txBody>
      </p:sp>
      <p:sp>
        <p:nvSpPr>
          <p:cNvPr id="4110" name="KSO_F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28950" y="6356350"/>
            <a:ext cx="30861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ct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111" name="KSO_FN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57950" y="6356350"/>
            <a:ext cx="2057400" cy="3651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 smtClean="0">
                <a:solidFill>
                  <a:srgbClr val="9D9D9D"/>
                </a:solidFill>
              </a:defRPr>
            </a:lvl1pPr>
          </a:lstStyle>
          <a:p>
            <a:pPr>
              <a:defRPr/>
            </a:pPr>
            <a:fld id="{86871770-E61B-4488-AE68-E492BC830E58}" type="slidenum">
              <a:rPr lang="zh-CN" altLang="en-US"/>
              <a:t>‹#›</a:t>
            </a:fld>
            <a:endParaRPr lang="en-US"/>
          </a:p>
        </p:txBody>
      </p:sp>
      <p:sp>
        <p:nvSpPr>
          <p:cNvPr id="3079" name="KSO_BT1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169863"/>
            <a:ext cx="6967538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80" name="KSO_BC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9100" y="1416050"/>
            <a:ext cx="8096250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357505" indent="-357505" algn="just" rtl="0" eaLnBrk="1" fontAlgn="base" hangingPunct="1">
        <a:lnSpc>
          <a:spcPct val="110000"/>
        </a:lnSpc>
        <a:spcBef>
          <a:spcPts val="600"/>
        </a:spcBef>
        <a:spcAft>
          <a:spcPct val="0"/>
        </a:spcAft>
        <a:buClr>
          <a:schemeClr val="accent1"/>
        </a:buClr>
        <a:buSzPct val="60000"/>
        <a:buFont typeface="Wingdings 3" panose="05040102010807070707" pitchFamily="18" charset="2"/>
        <a:buChar char=""/>
        <a:defRPr sz="2400">
          <a:solidFill>
            <a:srgbClr val="09886D"/>
          </a:solidFill>
          <a:latin typeface="+mn-lt"/>
          <a:ea typeface="+mn-ea"/>
          <a:cs typeface="+mn-cs"/>
        </a:defRPr>
      </a:lvl1pPr>
      <a:lvl2pPr marL="357505" indent="-357505" algn="just" rtl="0" eaLnBrk="1" fontAlgn="base" hangingPunct="1">
        <a:lnSpc>
          <a:spcPct val="120000"/>
        </a:lnSpc>
        <a:spcBef>
          <a:spcPct val="0"/>
        </a:spcBef>
        <a:spcAft>
          <a:spcPts val="600"/>
        </a:spcAft>
        <a:buClr>
          <a:srgbClr val="83BBDD"/>
        </a:buClr>
        <a:buFont typeface="幼圆" panose="02010509060101010101" pitchFamily="49" charset="-122"/>
        <a:buChar char=" 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anose="020F0502020204030204" pitchFamily="34" charset="0"/>
          <a:ea typeface="+mn-ea"/>
        </a:defRPr>
      </a:lvl5pPr>
      <a:lvl6pPr marL="25146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>
          <a:solidFill>
            <a:schemeClr val="tx1"/>
          </a:solidFill>
          <a:latin typeface="Calibri" panose="020F0502020204030204" pitchFamily="34" charset="0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hant&#65306;Didyougotothepark&#65311;.swf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7%20&#31532;2&#35838;&#26102;&#25945;&#23398;&#35838;&#20214;\Unit7PartALetstalk&#35838;&#25991;&#24405;&#38899;2.mp3" TargetMode="External"/><Relationship Id="rId1" Type="http://schemas.microsoft.com/office/2007/relationships/media" Target="file:///C:\Users\Administrator\Desktop\Unit7%20&#31532;2&#35838;&#26102;&#25945;&#23398;&#35838;&#20214;\Unit7PartALetstalk&#35838;&#25991;&#24405;&#38899;2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Unit7%20&#31532;2&#35838;&#26102;&#25945;&#23398;&#35838;&#20214;\Unit7PartALetstalk&#35838;&#25991;&#24405;&#38899;3.mp3" TargetMode="External"/><Relationship Id="rId1" Type="http://schemas.microsoft.com/office/2007/relationships/media" Target="file:///C:\Users\Administrator\Desktop\Unit7%20&#31532;2&#35838;&#26102;&#25945;&#23398;&#35838;&#20214;\Unit7PartALetstalk&#35838;&#25991;&#24405;&#38899;3.mp3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Unit7PartALet&#8217;stalk&#35838;&#25991;&#21160;&#30011;h264_640x480_300k.mp4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 bwMode="auto">
          <a:xfrm>
            <a:off x="1447800" y="1066800"/>
            <a:ext cx="6248400" cy="3429000"/>
          </a:xfrm>
          <a:prstGeom prst="roundRect">
            <a:avLst/>
          </a:prstGeom>
          <a:solidFill>
            <a:schemeClr val="accent3">
              <a:alpha val="76000"/>
            </a:schemeClr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endParaRPr lang="zh-CN" altLang="en-US" dirty="0">
              <a:solidFill>
                <a:schemeClr val="tx1"/>
              </a:solidFill>
              <a:ea typeface="DFKai-SB" pitchFamily="65" charset="-120"/>
            </a:endParaRP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0" y="1447800"/>
            <a:ext cx="91440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4000" dirty="0">
                <a:latin typeface="楷体" panose="02010609060101010101" pitchFamily="49" charset="-122"/>
                <a:ea typeface="楷体" panose="02010609060101010101" pitchFamily="49" charset="-122"/>
              </a:rPr>
              <a:t>陕旅版英语六年级上</a:t>
            </a:r>
            <a:r>
              <a:rPr lang="zh-CN" altLang="en-US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册</a:t>
            </a:r>
            <a:endParaRPr lang="en-US" altLang="zh-CN" sz="40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endParaRPr lang="en-US" altLang="zh-CN" sz="4000" dirty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ctr" eaLnBrk="1" hangingPunct="1"/>
            <a:r>
              <a:rPr lang="en-US" altLang="zh-CN" sz="4000" b="1" dirty="0">
                <a:solidFill>
                  <a:srgbClr val="9933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Unit7 I Had a Good Time</a:t>
            </a:r>
          </a:p>
          <a:p>
            <a:pPr algn="ctr" eaLnBrk="1" hangingPunct="1"/>
            <a:r>
              <a:rPr lang="zh-CN" altLang="en-US" sz="4000" b="1" dirty="0">
                <a:solidFill>
                  <a:srgbClr val="9933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第</a:t>
            </a:r>
            <a:r>
              <a:rPr lang="en-US" altLang="zh-CN" sz="4000" b="1" dirty="0">
                <a:solidFill>
                  <a:srgbClr val="9933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lang="zh-CN" altLang="en-US" sz="4000" b="1" dirty="0">
                <a:solidFill>
                  <a:srgbClr val="9933FF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</a:rPr>
              <a:t>课时</a:t>
            </a:r>
          </a:p>
        </p:txBody>
      </p:sp>
      <p:sp>
        <p:nvSpPr>
          <p:cNvPr id="7" name="矩形 6"/>
          <p:cNvSpPr/>
          <p:nvPr/>
        </p:nvSpPr>
        <p:spPr>
          <a:xfrm>
            <a:off x="2924754" y="5486346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7"/>
          <p:cNvSpPr txBox="1">
            <a:spLocks noChangeArrowheads="1"/>
          </p:cNvSpPr>
          <p:nvPr/>
        </p:nvSpPr>
        <p:spPr bwMode="auto">
          <a:xfrm>
            <a:off x="1219288" y="1828842"/>
            <a:ext cx="71628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 err="1"/>
              <a:t>Ss</a:t>
            </a:r>
            <a:r>
              <a:rPr lang="en-US" altLang="zh-CN" sz="3200" dirty="0"/>
              <a:t>: Where did you go on your holiday?</a:t>
            </a:r>
            <a:endParaRPr lang="zh-CN" altLang="en-US" sz="3200" dirty="0"/>
          </a:p>
          <a:p>
            <a:pPr eaLnBrk="1" hangingPunct="1"/>
            <a:r>
              <a:rPr lang="en-US" altLang="zh-CN" sz="3200" dirty="0"/>
              <a:t>S1: I went to...</a:t>
            </a:r>
            <a:endParaRPr lang="zh-CN" altLang="en-US" sz="3200" dirty="0"/>
          </a:p>
          <a:p>
            <a:pPr eaLnBrk="1" hangingPunct="1"/>
            <a:r>
              <a:rPr lang="en-US" altLang="zh-CN" sz="3200" dirty="0" err="1"/>
              <a:t>Ss</a:t>
            </a:r>
            <a:r>
              <a:rPr lang="en-US" altLang="zh-CN" sz="3200" dirty="0"/>
              <a:t>: Who did you go with?</a:t>
            </a:r>
            <a:endParaRPr lang="zh-CN" altLang="en-US" sz="3200" dirty="0"/>
          </a:p>
          <a:p>
            <a:pPr eaLnBrk="1" hangingPunct="1"/>
            <a:r>
              <a:rPr lang="en-US" altLang="zh-CN" sz="3200" dirty="0"/>
              <a:t>S1: I went with...</a:t>
            </a:r>
            <a:endParaRPr lang="zh-CN" altLang="en-US" sz="3200" dirty="0"/>
          </a:p>
          <a:p>
            <a:pPr eaLnBrk="1" hangingPunct="1"/>
            <a:r>
              <a:rPr lang="en-US" altLang="zh-CN" sz="3200" dirty="0" err="1"/>
              <a:t>Ss</a:t>
            </a:r>
            <a:r>
              <a:rPr lang="en-US" altLang="zh-CN" sz="3200" dirty="0"/>
              <a:t>: What did you do there?</a:t>
            </a:r>
            <a:endParaRPr lang="zh-CN" altLang="en-US" sz="3200" dirty="0"/>
          </a:p>
          <a:p>
            <a:pPr eaLnBrk="1" hangingPunct="1"/>
            <a:r>
              <a:rPr lang="en-US" altLang="zh-CN" sz="3200" dirty="0"/>
              <a:t>S1: We.</a:t>
            </a:r>
            <a:endParaRPr lang="zh-CN" altLang="en-US" sz="3200" dirty="0"/>
          </a:p>
          <a:p>
            <a:pPr eaLnBrk="1" hangingPunct="1"/>
            <a:r>
              <a:rPr lang="en-US" altLang="zh-CN" sz="3200" dirty="0" err="1"/>
              <a:t>Ss</a:t>
            </a:r>
            <a:r>
              <a:rPr lang="en-US" altLang="zh-CN" sz="3200" dirty="0"/>
              <a:t>: Sounds great!</a:t>
            </a:r>
            <a:endParaRPr lang="zh-CN" altLang="en-US" sz="3200" dirty="0"/>
          </a:p>
        </p:txBody>
      </p:sp>
      <p:sp>
        <p:nvSpPr>
          <p:cNvPr id="3" name="TextBox 4"/>
          <p:cNvSpPr txBox="1">
            <a:spLocks noChangeArrowheads="1"/>
          </p:cNvSpPr>
          <p:nvPr/>
        </p:nvSpPr>
        <p:spPr bwMode="auto">
          <a:xfrm>
            <a:off x="533400" y="801688"/>
            <a:ext cx="75438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3600" b="1" kern="100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看图片，说一说</a:t>
            </a:r>
            <a:endParaRPr lang="en-US" altLang="zh-CN" sz="3600" b="1" kern="100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6400800" y="5181600"/>
            <a:ext cx="2133600" cy="838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zh-CN" altLang="en-US">
              <a:ea typeface="DFKai-SB" pitchFamily="65" charset="-120"/>
            </a:endParaRPr>
          </a:p>
        </p:txBody>
      </p:sp>
      <p:sp>
        <p:nvSpPr>
          <p:cNvPr id="6147" name="TextBox 2"/>
          <p:cNvSpPr txBox="1">
            <a:spLocks noChangeArrowheads="1"/>
          </p:cNvSpPr>
          <p:nvPr/>
        </p:nvSpPr>
        <p:spPr bwMode="auto">
          <a:xfrm>
            <a:off x="685800" y="1447800"/>
            <a:ext cx="2514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教学目标：</a:t>
            </a:r>
          </a:p>
        </p:txBody>
      </p:sp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533400" y="2046288"/>
            <a:ext cx="8153400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1.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能听懂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Did you go out to play last weekend?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并能运用功能结构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Where did you go last weekend? / What did you do there?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与他人谈论过去的假期活动，语音语调自然。</a:t>
            </a:r>
          </a:p>
          <a:p>
            <a:pPr eaLnBrk="1" hangingPunct="1"/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2. 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能听懂</a:t>
            </a:r>
            <a:r>
              <a:rPr lang="en-US" altLang="zh-CN" sz="2800" dirty="0">
                <a:ea typeface="宋体" panose="02010600030101010101" pitchFamily="2" charset="-122"/>
                <a:cs typeface="Arial" panose="020B0604020202020204" pitchFamily="34" charset="0"/>
              </a:rPr>
              <a:t>Sounds interesting!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cs typeface="Arial" panose="020B0604020202020204" pitchFamily="34" charset="0"/>
              </a:rPr>
              <a:t>等表达，并能在实际生活中正确运用。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/>
          <p:cNvSpPr txBox="1">
            <a:spLocks noChangeArrowheads="1"/>
          </p:cNvSpPr>
          <p:nvPr/>
        </p:nvSpPr>
        <p:spPr bwMode="auto">
          <a:xfrm>
            <a:off x="533400" y="533400"/>
            <a:ext cx="7239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rgbClr val="FF00FF"/>
                </a:solidFill>
                <a:latin typeface="Comic Sans MS" panose="030F0702030302020204" pitchFamily="66" charset="0"/>
                <a:ea typeface="DFKai-SB" pitchFamily="65" charset="-120"/>
              </a:rPr>
              <a:t>Let’s chant</a:t>
            </a:r>
            <a:endParaRPr lang="zh-CN" altLang="en-US" sz="4000" b="1">
              <a:solidFill>
                <a:srgbClr val="FF00FF"/>
              </a:solidFill>
              <a:latin typeface="Comic Sans MS" panose="030F0702030302020204" pitchFamily="66" charset="0"/>
              <a:ea typeface="DFKai-SB" pitchFamily="65" charset="-120"/>
            </a:endParaRP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83500" y="76200"/>
            <a:ext cx="14605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95400" y="1828842"/>
            <a:ext cx="6629400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/>
          <p:cNvSpPr txBox="1">
            <a:spLocks noChangeArrowheads="1"/>
          </p:cNvSpPr>
          <p:nvPr/>
        </p:nvSpPr>
        <p:spPr bwMode="auto">
          <a:xfrm>
            <a:off x="1143000" y="685800"/>
            <a:ext cx="754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en-US" altLang="zh-CN" sz="40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Look and say</a:t>
            </a:r>
          </a:p>
        </p:txBody>
      </p:sp>
      <p:pic>
        <p:nvPicPr>
          <p:cNvPr id="9219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647825"/>
            <a:ext cx="289560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8" descr="c:\users\administrator\appdata\roaming\360se6\User Data\temp\2014090316124285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71800" y="1633538"/>
            <a:ext cx="3048000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7588" y="1600200"/>
            <a:ext cx="3046412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886200"/>
            <a:ext cx="2967038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124200" y="3886200"/>
            <a:ext cx="304165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248400" y="3886200"/>
            <a:ext cx="2895600" cy="192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Box 3"/>
          <p:cNvSpPr txBox="1">
            <a:spLocks noChangeArrowheads="1"/>
          </p:cNvSpPr>
          <p:nvPr/>
        </p:nvSpPr>
        <p:spPr bwMode="auto">
          <a:xfrm>
            <a:off x="0" y="22860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Look and choose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975" y="804863"/>
            <a:ext cx="7185025" cy="605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3"/>
          <p:cNvSpPr txBox="1">
            <a:spLocks noChangeArrowheads="1"/>
          </p:cNvSpPr>
          <p:nvPr/>
        </p:nvSpPr>
        <p:spPr bwMode="auto">
          <a:xfrm>
            <a:off x="0" y="22860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600" b="1" dirty="0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Let’s talk</a:t>
            </a:r>
            <a:endParaRPr lang="zh-CN" altLang="en-US" sz="3600" b="1" dirty="0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823913"/>
            <a:ext cx="8763000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矩形 6"/>
          <p:cNvSpPr>
            <a:spLocks noChangeArrowheads="1"/>
          </p:cNvSpPr>
          <p:nvPr/>
        </p:nvSpPr>
        <p:spPr bwMode="auto">
          <a:xfrm>
            <a:off x="685800" y="4343400"/>
            <a:ext cx="8153400" cy="24384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69" name="Rectangle 2"/>
          <p:cNvSpPr>
            <a:spLocks noChangeArrowheads="1"/>
          </p:cNvSpPr>
          <p:nvPr/>
        </p:nvSpPr>
        <p:spPr bwMode="auto">
          <a:xfrm>
            <a:off x="914400" y="4724400"/>
            <a:ext cx="792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CN" sz="2800" dirty="0">
                <a:cs typeface="Arial" panose="020B0604020202020204" pitchFamily="34" charset="0"/>
              </a:rPr>
              <a:t>Q1: Who is talking with Colin?</a:t>
            </a:r>
          </a:p>
          <a:p>
            <a:pPr eaLnBrk="0" hangingPunct="0">
              <a:buFontTx/>
              <a:buNone/>
            </a:pPr>
            <a:r>
              <a:rPr lang="en-US" altLang="zh-CN" sz="2800" dirty="0">
                <a:cs typeface="Arial" panose="020B0604020202020204" pitchFamily="34" charset="0"/>
              </a:rPr>
              <a:t>Q2: Did Colin go out to play last weekend?</a:t>
            </a:r>
          </a:p>
          <a:p>
            <a:pPr eaLnBrk="0" hangingPunct="0">
              <a:buFontTx/>
              <a:buNone/>
            </a:pPr>
            <a:r>
              <a:rPr lang="en-US" altLang="zh-CN" sz="2800" dirty="0">
                <a:cs typeface="Arial" panose="020B0604020202020204" pitchFamily="34" charset="0"/>
              </a:rPr>
              <a:t>Q3: Where was Colin last weekend?</a:t>
            </a:r>
          </a:p>
          <a:p>
            <a:pPr eaLnBrk="0" hangingPunct="0">
              <a:buFontTx/>
              <a:buNone/>
            </a:pPr>
            <a:r>
              <a:rPr lang="en-US" altLang="zh-CN" sz="2800" dirty="0">
                <a:cs typeface="Arial" panose="020B0604020202020204" pitchFamily="34" charset="0"/>
              </a:rPr>
              <a:t>Q4: What did Colin do at home?</a:t>
            </a:r>
          </a:p>
        </p:txBody>
      </p:sp>
      <p:pic>
        <p:nvPicPr>
          <p:cNvPr id="9" name="Unit7PartALetstalk课文录音2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484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268" grpId="0" animBg="1"/>
      <p:bldP spid="112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3"/>
          <p:cNvSpPr txBox="1">
            <a:spLocks noChangeArrowheads="1"/>
          </p:cNvSpPr>
          <p:nvPr/>
        </p:nvSpPr>
        <p:spPr bwMode="auto">
          <a:xfrm>
            <a:off x="0" y="228600"/>
            <a:ext cx="754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600" b="1">
                <a:solidFill>
                  <a:srgbClr val="FF0000"/>
                </a:solidFill>
                <a:ea typeface="宋体" panose="02010600030101010101" pitchFamily="2" charset="-122"/>
                <a:cs typeface="Arial" panose="020B0604020202020204" pitchFamily="34" charset="0"/>
              </a:rPr>
              <a:t>Let’s talk</a:t>
            </a:r>
            <a:endParaRPr lang="zh-CN" altLang="en-US" sz="3600" b="1">
              <a:solidFill>
                <a:srgbClr val="FF0000"/>
              </a:solidFill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12291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835025"/>
            <a:ext cx="815340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矩形 12"/>
          <p:cNvSpPr>
            <a:spLocks noChangeArrowheads="1"/>
          </p:cNvSpPr>
          <p:nvPr/>
        </p:nvSpPr>
        <p:spPr bwMode="auto">
          <a:xfrm>
            <a:off x="685800" y="4191000"/>
            <a:ext cx="8153400" cy="2590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293" name="Rectangle 2"/>
          <p:cNvSpPr>
            <a:spLocks noChangeArrowheads="1"/>
          </p:cNvSpPr>
          <p:nvPr/>
        </p:nvSpPr>
        <p:spPr bwMode="auto">
          <a:xfrm>
            <a:off x="838200" y="4572000"/>
            <a:ext cx="79248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altLang="zh-CN" sz="2800"/>
              <a:t>Q1: Where did Alice go last weekend?</a:t>
            </a:r>
            <a:endParaRPr lang="zh-CN" altLang="en-US" sz="2800"/>
          </a:p>
          <a:p>
            <a:r>
              <a:rPr lang="en-US" altLang="zh-CN" sz="2800"/>
              <a:t>Q2: How did Alice go there?</a:t>
            </a:r>
            <a:endParaRPr lang="zh-CN" altLang="en-US" sz="2800"/>
          </a:p>
          <a:p>
            <a:r>
              <a:rPr lang="en-US" altLang="zh-CN" sz="2800"/>
              <a:t>Q3: Who did Alice go with?</a:t>
            </a:r>
            <a:endParaRPr lang="zh-CN" altLang="en-US" sz="2800"/>
          </a:p>
          <a:p>
            <a:r>
              <a:rPr lang="en-US" altLang="zh-CN" sz="2800"/>
              <a:t>Q4: What did Alice do there? </a:t>
            </a:r>
            <a:endParaRPr lang="zh-CN" altLang="en-US" sz="2800"/>
          </a:p>
        </p:txBody>
      </p:sp>
      <p:pic>
        <p:nvPicPr>
          <p:cNvPr id="7" name="Unit7PartALetstalk课文录音3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57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04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2292" grpId="0" animBg="1"/>
      <p:bldP spid="1229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7"/>
          <p:cNvSpPr txBox="1">
            <a:spLocks noChangeArrowheads="1"/>
          </p:cNvSpPr>
          <p:nvPr/>
        </p:nvSpPr>
        <p:spPr bwMode="auto">
          <a:xfrm>
            <a:off x="1905000" y="762000"/>
            <a:ext cx="5486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algn="ctr" eaLnBrk="1" hangingPunct="1"/>
            <a:r>
              <a:rPr lang="zh-CN" altLang="en-US" sz="3600" b="1">
                <a:latin typeface="宋体" panose="02010600030101010101" pitchFamily="2" charset="-122"/>
                <a:ea typeface="宋体" panose="02010600030101010101" pitchFamily="2" charset="-122"/>
              </a:rPr>
              <a:t>观看课文动画并大声跟读</a:t>
            </a:r>
          </a:p>
        </p:txBody>
      </p:sp>
      <p:pic>
        <p:nvPicPr>
          <p:cNvPr id="13315" name="Picture 4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1676400"/>
            <a:ext cx="7267575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838200" y="685800"/>
            <a:ext cx="7543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36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Role play</a:t>
            </a:r>
            <a:endParaRPr lang="en-US" altLang="zh-CN" sz="3600" kern="100" dirty="0">
              <a:solidFill>
                <a:srgbClr val="FF0000"/>
              </a:solidFill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16391" name="TextBox 10"/>
          <p:cNvSpPr txBox="1">
            <a:spLocks noChangeArrowheads="1"/>
          </p:cNvSpPr>
          <p:nvPr/>
        </p:nvSpPr>
        <p:spPr bwMode="auto">
          <a:xfrm>
            <a:off x="533506" y="1828842"/>
            <a:ext cx="82296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PMingLiU" pitchFamily="18" charset="-120"/>
              </a:defRPr>
            </a:lvl9pPr>
          </a:lstStyle>
          <a:p>
            <a:pPr eaLnBrk="1" hangingPunct="1"/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A: Did you go out to play last weekend?</a:t>
            </a: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B: No, I didn’t. I…</a:t>
            </a: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A:What did you do at…?</a:t>
            </a: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B: I…</a:t>
            </a:r>
          </a:p>
          <a:p>
            <a:pPr eaLnBrk="1" hangingPunct="1"/>
            <a:r>
              <a:rPr lang="en-US" altLang="zh-CN" sz="3200" dirty="0">
                <a:ea typeface="宋体" panose="02010600030101010101" pitchFamily="2" charset="-122"/>
                <a:cs typeface="Arial" panose="020B0604020202020204" pitchFamily="34" charset="0"/>
              </a:rPr>
              <a:t>A: Really? You are great</a:t>
            </a:r>
            <a:r>
              <a:rPr lang="en-US" altLang="zh-CN" sz="3200" dirty="0" smtClean="0">
                <a:ea typeface="宋体" panose="02010600030101010101" pitchFamily="2" charset="-122"/>
                <a:cs typeface="Arial" panose="020B0604020202020204" pitchFamily="34" charset="0"/>
              </a:rPr>
              <a:t>! </a:t>
            </a:r>
            <a:endParaRPr lang="en-US" altLang="zh-CN" sz="3200" dirty="0">
              <a:ea typeface="宋体" panose="02010600030101010101" pitchFamily="2" charset="-122"/>
              <a:cs typeface="Arial" panose="020B0604020202020204" pitchFamily="34" charset="0"/>
            </a:endParaRPr>
          </a:p>
          <a:p>
            <a:pPr eaLnBrk="1" hangingPunct="1"/>
            <a:endParaRPr lang="zh-CN" altLang="zh-CN" sz="3200" dirty="0"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</p:bldLst>
  </p:timing>
</p:sld>
</file>

<file path=ppt/theme/theme1.xml><?xml version="1.0" encoding="utf-8"?>
<a:theme xmlns:a="http://schemas.openxmlformats.org/drawingml/2006/main" name="WWW.2PPT.COM&#10;">
  <a:themeElements>
    <a:clrScheme name="A000120150407A02PWBG 1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0CB692"/>
      </a:accent1>
      <a:accent2>
        <a:srgbClr val="358CC1"/>
      </a:accent2>
      <a:accent3>
        <a:srgbClr val="FFFFFF"/>
      </a:accent3>
      <a:accent4>
        <a:srgbClr val="505050"/>
      </a:accent4>
      <a:accent5>
        <a:srgbClr val="AAD7C7"/>
      </a:accent5>
      <a:accent6>
        <a:srgbClr val="2F7EAF"/>
      </a:accent6>
      <a:hlink>
        <a:srgbClr val="00B0F0"/>
      </a:hlink>
      <a:folHlink>
        <a:srgbClr val="AFB2B4"/>
      </a:folHlink>
    </a:clrScheme>
    <a:fontScheme name="A000120150407A02PWBG">
      <a:majorFont>
        <a:latin typeface="微软雅黑"/>
        <a:ea typeface="微软雅黑"/>
        <a:cs typeface=""/>
      </a:majorFont>
      <a:minorFont>
        <a:latin typeface="幼圆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000120150407A02PWBG 1">
        <a:dk1>
          <a:srgbClr val="5F5F5F"/>
        </a:dk1>
        <a:lt1>
          <a:srgbClr val="FFFFFF"/>
        </a:lt1>
        <a:dk2>
          <a:srgbClr val="5F5F5F"/>
        </a:dk2>
        <a:lt2>
          <a:srgbClr val="FFFFFF"/>
        </a:lt2>
        <a:accent1>
          <a:srgbClr val="0CB692"/>
        </a:accent1>
        <a:accent2>
          <a:srgbClr val="358CC1"/>
        </a:accent2>
        <a:accent3>
          <a:srgbClr val="FFFFFF"/>
        </a:accent3>
        <a:accent4>
          <a:srgbClr val="505050"/>
        </a:accent4>
        <a:accent5>
          <a:srgbClr val="AAD7C7"/>
        </a:accent5>
        <a:accent6>
          <a:srgbClr val="2F7EAF"/>
        </a:accent6>
        <a:hlink>
          <a:srgbClr val="00B0F0"/>
        </a:hlink>
        <a:folHlink>
          <a:srgbClr val="AFB2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主题39</Template>
  <TotalTime>0</TotalTime>
  <Words>263</Words>
  <Application>Microsoft Office PowerPoint</Application>
  <PresentationFormat>全屏显示(4:3)</PresentationFormat>
  <Paragraphs>36</Paragraphs>
  <Slides>10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2" baseType="lpstr">
      <vt:lpstr>DFKai-SB</vt:lpstr>
      <vt:lpstr>PMingLiU</vt:lpstr>
      <vt:lpstr>楷体</vt:lpstr>
      <vt:lpstr>宋体</vt:lpstr>
      <vt:lpstr>微软雅黑</vt:lpstr>
      <vt:lpstr>幼圆</vt:lpstr>
      <vt:lpstr>Arial</vt:lpstr>
      <vt:lpstr>Calibri</vt:lpstr>
      <vt:lpstr>Comic Sans MS</vt:lpstr>
      <vt:lpstr>Times New Roman</vt:lpstr>
      <vt:lpstr>Wingdings 3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2022-01-21T06:42:11Z</dcterms:created>
  <dcterms:modified xsi:type="dcterms:W3CDTF">2023-01-16T17:58:26Z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2052-11.1.0.11294</vt:lpwstr>
  </property>
  <property fmtid="{D5CDD505-2E9C-101B-9397-08002B2CF9AE}" pid="4" name="ICV">
    <vt:lpwstr>501100BEC59549DBBC2FF09B1A073FE3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